
<file path=[Content_Types].xml><?xml version="1.0" encoding="utf-8"?>
<Types xmlns="http://schemas.openxmlformats.org/package/2006/content-types">
  <Override PartName="/ppt/slideMasters/slideMaster3.xml" ContentType="application/vnd.openxmlformats-officedocument.presentationml.slideMaster+xml"/>
  <Override PartName="/ppt/slides/slide29.xml" ContentType="application/vnd.openxmlformats-officedocument.presentationml.slide+xml"/>
  <Override PartName="/ppt/theme/theme5.xml" ContentType="application/vnd.openxmlformats-officedocument.them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5.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notesSlides/notesSlide16.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notesSlides/notesSlide12.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changesInfos/changesInfo1.xml" ContentType="application/vnd.ms-powerpoint.changesinfo+xml"/>
  <Override PartName="/ppt/slideMasters/slideMaster4.xml" ContentType="application/vnd.openxmlformats-officedocument.presentationml.slideMaster+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Masters/slideMaster2.xml" ContentType="application/vnd.openxmlformats-officedocument.presentationml.slideMaster+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Override PartName="/ppt/theme/theme4.xml" ContentType="application/vnd.openxmlformats-officedocument.theme+xml"/>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27.xml" ContentType="application/vnd.openxmlformats-officedocument.presentationml.slideLayout+xml"/>
  <Override PartName="/ppt/slideLayouts/slideLayout36.xml" ContentType="application/vnd.openxmlformats-officedocument.presentationml.slideLayout+xml"/>
  <Override PartName="/ppt/notesSlides/notesSlide19.xml" ContentType="application/vnd.openxmlformats-officedocument.presentationml.notesSlide+xml"/>
  <Override PartName="/ppt/revisionInfo.xml" ContentType="application/vnd.ms-powerpoint.revisioninfo+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Override PartName="/ppt/slideLayouts/slideLayout25.xml" ContentType="application/vnd.openxmlformats-officedocument.presentationml.slideLayout+xml"/>
  <Override PartName="/ppt/slideLayouts/slideLayout34.xml" ContentType="application/vnd.openxmlformats-officedocument.presentationml.slideLayout+xml"/>
  <Override PartName="/ppt/notesSlides/notesSlide17.xml" ContentType="application/vnd.openxmlformats-officedocument.presentationml.notesSlide+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tags/tag1.xml" ContentType="application/vnd.openxmlformats-officedocument.presentationml.tags+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notesSlides/notesSlide18.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notesSlides/notesSlide25.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64" r:id="rId3"/>
    <p:sldMasterId id="2147483676" r:id="rId4"/>
  </p:sldMasterIdLst>
  <p:notesMasterIdLst>
    <p:notesMasterId r:id="rId49"/>
  </p:notesMasterIdLst>
  <p:sldIdLst>
    <p:sldId id="323" r:id="rId5"/>
    <p:sldId id="325" r:id="rId6"/>
    <p:sldId id="328" r:id="rId7"/>
    <p:sldId id="330" r:id="rId8"/>
    <p:sldId id="331" r:id="rId9"/>
    <p:sldId id="332" r:id="rId10"/>
    <p:sldId id="334" r:id="rId11"/>
    <p:sldId id="333" r:id="rId12"/>
    <p:sldId id="324" r:id="rId13"/>
    <p:sldId id="327" r:id="rId14"/>
    <p:sldId id="286" r:id="rId15"/>
    <p:sldId id="287" r:id="rId16"/>
    <p:sldId id="289" r:id="rId17"/>
    <p:sldId id="290" r:id="rId18"/>
    <p:sldId id="294" r:id="rId19"/>
    <p:sldId id="292" r:id="rId20"/>
    <p:sldId id="293" r:id="rId21"/>
    <p:sldId id="295" r:id="rId22"/>
    <p:sldId id="296" r:id="rId23"/>
    <p:sldId id="297" r:id="rId24"/>
    <p:sldId id="318" r:id="rId25"/>
    <p:sldId id="319" r:id="rId26"/>
    <p:sldId id="298" r:id="rId27"/>
    <p:sldId id="322" r:id="rId28"/>
    <p:sldId id="299" r:id="rId29"/>
    <p:sldId id="300" r:id="rId30"/>
    <p:sldId id="301" r:id="rId31"/>
    <p:sldId id="302" r:id="rId32"/>
    <p:sldId id="303" r:id="rId33"/>
    <p:sldId id="304" r:id="rId34"/>
    <p:sldId id="305" r:id="rId35"/>
    <p:sldId id="306" r:id="rId36"/>
    <p:sldId id="307" r:id="rId37"/>
    <p:sldId id="308" r:id="rId38"/>
    <p:sldId id="309" r:id="rId39"/>
    <p:sldId id="310" r:id="rId40"/>
    <p:sldId id="312" r:id="rId41"/>
    <p:sldId id="313" r:id="rId42"/>
    <p:sldId id="314" r:id="rId43"/>
    <p:sldId id="320" r:id="rId44"/>
    <p:sldId id="315" r:id="rId45"/>
    <p:sldId id="316" r:id="rId46"/>
    <p:sldId id="317" r:id="rId47"/>
    <p:sldId id="335" r:id="rId48"/>
  </p:sldIdLst>
  <p:sldSz cx="12192000" cy="6858000"/>
  <p:notesSz cx="6858000" cy="9144000"/>
  <p:custDataLst>
    <p:tags r:id="rId50"/>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8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DB888A"/>
    <a:srgbClr val="D66F83"/>
    <a:srgbClr val="C4DFDF"/>
    <a:srgbClr val="FFE7E7"/>
    <a:srgbClr val="FFEFEF"/>
    <a:srgbClr val="684C37"/>
    <a:srgbClr val="4F5D77"/>
    <a:srgbClr val="F5D76F"/>
    <a:srgbClr val="D4D8DF"/>
    <a:srgbClr val="6D7476"/>
  </p:clrMru>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5F8B3FA-73BB-FBEB-ECF4-D5DA214BB0AA}" v="119" dt="2022-12-26T08:51:18.673"/>
  </p1510:revLst>
</p1510:revInfo>
</file>

<file path=ppt/tableStyles.xml><?xml version="1.0" encoding="utf-8"?>
<a:tblStyleLst xmlns:a="http://schemas.openxmlformats.org/drawingml/2006/main" def="{5C22544A-7EE6-4342-B048-85BDC9FD1C3A}">
  <a:tblStyle styleId="{5C22544A-7EE6-4342-B048-85BDC9FD1C3A}" styleName="Kiểu Trung bình 2 - Màu chủ đề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Kiểu Trung bình 2 - Màu chủ đề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horzBarState="maximized">
    <p:restoredLeft sz="19941" autoAdjust="0"/>
    <p:restoredTop sz="94660"/>
  </p:normalViewPr>
  <p:slideViewPr>
    <p:cSldViewPr snapToGrid="0" showGuides="1">
      <p:cViewPr varScale="1">
        <p:scale>
          <a:sx n="72" d="100"/>
          <a:sy n="72" d="100"/>
        </p:scale>
        <p:origin x="-240" y="-60"/>
      </p:cViewPr>
      <p:guideLst>
        <p:guide orient="horz" pos="2160"/>
        <p:guide pos="3885"/>
      </p:guideLst>
    </p:cSldViewPr>
  </p:slideViewPr>
  <p:notesTextViewPr>
    <p:cViewPr>
      <p:scale>
        <a:sx n="1" d="1"/>
        <a:sy n="1" d="1"/>
      </p:scale>
      <p:origin x="0" y="0"/>
    </p:cViewPr>
  </p:notesTextViewPr>
  <p:sorterViewPr>
    <p:cViewPr varScale="1">
      <p:scale>
        <a:sx n="1" d="1"/>
        <a:sy n="1" d="1"/>
      </p:scale>
      <p:origin x="0" y="3966"/>
    </p:cViewPr>
  </p:sorter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tags" Target="tags/tag1.xml"/><Relationship Id="rId55" Type="http://schemas.microsoft.com/office/2016/11/relationships/changesInfo" Target="changesInfos/changesInfo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microsoft.com/office/2015/10/relationships/revisionInfo" Target="revisionInfo.xml"/><Relationship Id="rId8" Type="http://schemas.openxmlformats.org/officeDocument/2006/relationships/slide" Target="slides/slide4.xml"/><Relationship Id="rId51" Type="http://schemas.openxmlformats.org/officeDocument/2006/relationships/presProps" Target="presProps.xml"/><Relationship Id="rId3"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gười dùng Khách" userId="S::urn:spo:anon#8f81aaed5b3a43a67d68dffc3cce4115bff1fa94ec78486504942092acdd6ca0::" providerId="AD" clId="Web-{55F8B3FA-73BB-FBEB-ECF4-D5DA214BB0AA}"/>
    <pc:docChg chg="addSld delSld modSld">
      <pc:chgData name="Người dùng Khách" userId="S::urn:spo:anon#8f81aaed5b3a43a67d68dffc3cce4115bff1fa94ec78486504942092acdd6ca0::" providerId="AD" clId="Web-{55F8B3FA-73BB-FBEB-ECF4-D5DA214BB0AA}" dt="2022-12-26T08:51:13.923" v="90" actId="20577"/>
      <pc:docMkLst>
        <pc:docMk/>
      </pc:docMkLst>
      <pc:sldChg chg="modSp">
        <pc:chgData name="Người dùng Khách" userId="S::urn:spo:anon#8f81aaed5b3a43a67d68dffc3cce4115bff1fa94ec78486504942092acdd6ca0::" providerId="AD" clId="Web-{55F8B3FA-73BB-FBEB-ECF4-D5DA214BB0AA}" dt="2022-12-26T08:45:06.396" v="22" actId="20577"/>
        <pc:sldMkLst>
          <pc:docMk/>
          <pc:sldMk cId="2971400906" sldId="323"/>
        </pc:sldMkLst>
        <pc:spChg chg="mod">
          <ac:chgData name="Người dùng Khách" userId="S::urn:spo:anon#8f81aaed5b3a43a67d68dffc3cce4115bff1fa94ec78486504942092acdd6ca0::" providerId="AD" clId="Web-{55F8B3FA-73BB-FBEB-ECF4-D5DA214BB0AA}" dt="2022-12-26T08:45:06.396" v="22" actId="20577"/>
          <ac:spMkLst>
            <pc:docMk/>
            <pc:sldMk cId="2971400906" sldId="323"/>
            <ac:spMk id="3" creationId="{00000000-0000-0000-0000-000000000000}"/>
          </ac:spMkLst>
        </pc:spChg>
      </pc:sldChg>
      <pc:sldChg chg="modSp">
        <pc:chgData name="Người dùng Khách" userId="S::urn:spo:anon#8f81aaed5b3a43a67d68dffc3cce4115bff1fa94ec78486504942092acdd6ca0::" providerId="AD" clId="Web-{55F8B3FA-73BB-FBEB-ECF4-D5DA214BB0AA}" dt="2022-12-26T08:51:13.923" v="90" actId="20577"/>
        <pc:sldMkLst>
          <pc:docMk/>
          <pc:sldMk cId="4227690340" sldId="324"/>
        </pc:sldMkLst>
        <pc:spChg chg="mod">
          <ac:chgData name="Người dùng Khách" userId="S::urn:spo:anon#8f81aaed5b3a43a67d68dffc3cce4115bff1fa94ec78486504942092acdd6ca0::" providerId="AD" clId="Web-{55F8B3FA-73BB-FBEB-ECF4-D5DA214BB0AA}" dt="2022-12-26T08:51:13.923" v="90" actId="20577"/>
          <ac:spMkLst>
            <pc:docMk/>
            <pc:sldMk cId="4227690340" sldId="324"/>
            <ac:spMk id="3" creationId="{5D00E01E-9A66-4255-8123-3D31A3F14731}"/>
          </ac:spMkLst>
        </pc:spChg>
      </pc:sldChg>
      <pc:sldChg chg="modSp new">
        <pc:chgData name="Người dùng Khách" userId="S::urn:spo:anon#8f81aaed5b3a43a67d68dffc3cce4115bff1fa94ec78486504942092acdd6ca0::" providerId="AD" clId="Web-{55F8B3FA-73BB-FBEB-ECF4-D5DA214BB0AA}" dt="2022-12-26T08:50:36.203" v="88" actId="20577"/>
        <pc:sldMkLst>
          <pc:docMk/>
          <pc:sldMk cId="2899670672" sldId="335"/>
        </pc:sldMkLst>
        <pc:spChg chg="mod">
          <ac:chgData name="Người dùng Khách" userId="S::urn:spo:anon#8f81aaed5b3a43a67d68dffc3cce4115bff1fa94ec78486504942092acdd6ca0::" providerId="AD" clId="Web-{55F8B3FA-73BB-FBEB-ECF4-D5DA214BB0AA}" dt="2022-12-26T08:49:52.358" v="79" actId="20577"/>
          <ac:spMkLst>
            <pc:docMk/>
            <pc:sldMk cId="2899670672" sldId="335"/>
            <ac:spMk id="2" creationId="{6F8E6E91-AEA0-F18B-2561-904CADBA50EB}"/>
          </ac:spMkLst>
        </pc:spChg>
        <pc:spChg chg="mod">
          <ac:chgData name="Người dùng Khách" userId="S::urn:spo:anon#8f81aaed5b3a43a67d68dffc3cce4115bff1fa94ec78486504942092acdd6ca0::" providerId="AD" clId="Web-{55F8B3FA-73BB-FBEB-ECF4-D5DA214BB0AA}" dt="2022-12-26T08:50:36.203" v="88" actId="20577"/>
          <ac:spMkLst>
            <pc:docMk/>
            <pc:sldMk cId="2899670672" sldId="335"/>
            <ac:spMk id="3" creationId="{6FF31469-D8B5-BDB8-031F-7F64BC6870ED}"/>
          </ac:spMkLst>
        </pc:spChg>
      </pc:sldChg>
      <pc:sldChg chg="modSp new del">
        <pc:chgData name="Người dùng Khách" userId="S::urn:spo:anon#8f81aaed5b3a43a67d68dffc3cce4115bff1fa94ec78486504942092acdd6ca0::" providerId="AD" clId="Web-{55F8B3FA-73BB-FBEB-ECF4-D5DA214BB0AA}" dt="2022-12-26T08:49:17.185" v="31"/>
        <pc:sldMkLst>
          <pc:docMk/>
          <pc:sldMk cId="3429095490" sldId="335"/>
        </pc:sldMkLst>
        <pc:spChg chg="mod">
          <ac:chgData name="Người dùng Khách" userId="S::urn:spo:anon#8f81aaed5b3a43a67d68dffc3cce4115bff1fa94ec78486504942092acdd6ca0::" providerId="AD" clId="Web-{55F8B3FA-73BB-FBEB-ECF4-D5DA214BB0AA}" dt="2022-12-26T08:49:14.044" v="30" actId="20577"/>
          <ac:spMkLst>
            <pc:docMk/>
            <pc:sldMk cId="3429095490" sldId="335"/>
            <ac:spMk id="2" creationId="{159CDB4E-6E09-44FB-9E57-D8D0CA2F87D1}"/>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6717BDB-589B-4473-9778-BC43823FBB16}" type="datetimeFigureOut">
              <a:rPr lang="zh-CN" altLang="en-US" smtClean="0"/>
              <a:pPr/>
              <a:t>2023/9/29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1E1888F-524F-4567-A378-D4E17EE95963}" type="slidenum">
              <a:rPr lang="zh-CN" altLang="en-US" smtClean="0"/>
              <a:pPr/>
              <a:t>‹#›</a:t>
            </a:fld>
            <a:endParaRPr lang="zh-CN" altLang="en-US"/>
          </a:p>
        </p:txBody>
      </p:sp>
    </p:spTree>
    <p:extLst>
      <p:ext uri="{BB962C8B-B14F-4D97-AF65-F5344CB8AC3E}">
        <p14:creationId xmlns:p14="http://schemas.microsoft.com/office/powerpoint/2010/main" xmlns="" val="253120961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E1E1888F-524F-4567-A378-D4E17EE95963}" type="slidenum">
              <a:rPr lang="zh-CN" altLang="en-US" smtClean="0"/>
              <a:pPr/>
              <a:t>9</a:t>
            </a:fld>
            <a:endParaRPr lang="zh-CN" altLang="en-US"/>
          </a:p>
        </p:txBody>
      </p:sp>
    </p:spTree>
    <p:extLst>
      <p:ext uri="{BB962C8B-B14F-4D97-AF65-F5344CB8AC3E}">
        <p14:creationId xmlns:p14="http://schemas.microsoft.com/office/powerpoint/2010/main" xmlns="" val="40295258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37458483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416812814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26227270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39747871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167688774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25593028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212021967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11860037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35889130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14819219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Gate</a:t>
            </a:r>
          </a:p>
          <a:p>
            <a:r>
              <a:rPr lang="en-US" dirty="0"/>
              <a:t>&lt;a </a:t>
            </a:r>
            <a:r>
              <a:rPr lang="en-US" dirty="0" err="1"/>
              <a:t>href</a:t>
            </a:r>
            <a:r>
              <a:rPr lang="en-US" dirty="0"/>
              <a:t>="https://www.freepik.com/free-photos-vectors/flower"&gt;Flower vector created by </a:t>
            </a:r>
            <a:r>
              <a:rPr lang="en-US" dirty="0" err="1"/>
              <a:t>macrovector</a:t>
            </a:r>
            <a:r>
              <a:rPr lang="en-US" dirty="0"/>
              <a:t> - www.freepik.com&lt;/a&gt;</a:t>
            </a:r>
          </a:p>
          <a:p>
            <a:endParaRPr lang="en-US" dirty="0"/>
          </a:p>
          <a:p>
            <a:r>
              <a:rPr lang="en-US" dirty="0"/>
              <a:t>Background</a:t>
            </a:r>
          </a:p>
          <a:p>
            <a:r>
              <a:rPr lang="en-US" dirty="0"/>
              <a:t>&lt;a </a:t>
            </a:r>
            <a:r>
              <a:rPr lang="en-US" dirty="0" err="1"/>
              <a:t>href</a:t>
            </a:r>
            <a:r>
              <a:rPr lang="en-US" dirty="0"/>
              <a:t>="https://www.freepik.com/free-photos-vectors/banner"&gt;Banner vector created by </a:t>
            </a:r>
            <a:r>
              <a:rPr lang="en-US" dirty="0" err="1"/>
              <a:t>macrovector</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37617896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="http://www.freepik.com"&gt;Designed by </a:t>
            </a:r>
            <a:r>
              <a:rPr lang="en-US" dirty="0" err="1"/>
              <a:t>pikisuperstar</a:t>
            </a:r>
            <a:r>
              <a:rPr lang="en-US" dirty="0"/>
              <a:t> / </a:t>
            </a:r>
            <a:r>
              <a:rPr lang="en-US" dirty="0" err="1"/>
              <a:t>Freepik</a:t>
            </a:r>
            <a:r>
              <a:rPr lang="en-US" dirty="0"/>
              <a:t>&lt;/a&gt;</a:t>
            </a:r>
          </a:p>
          <a:p>
            <a:endParaRPr lang="en-US" dirty="0"/>
          </a:p>
          <a:p>
            <a:r>
              <a:rPr lang="en-US" dirty="0"/>
              <a:t>Fish</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&lt;a </a:t>
            </a:r>
            <a:r>
              <a:rPr lang="en-US" dirty="0" err="1"/>
              <a:t>href</a:t>
            </a:r>
            <a:r>
              <a:rPr lang="en-US" dirty="0"/>
              <a:t>="https://www.freepik.com/free-photos-vectors/flower"&gt;Flower vector created by </a:t>
            </a:r>
            <a:r>
              <a:rPr lang="en-US" dirty="0" err="1"/>
              <a:t>macrovector</a:t>
            </a:r>
            <a:r>
              <a:rPr lang="en-US" dirty="0"/>
              <a:t> - www.freepik.com&lt;/a&gt;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dirty="0"/>
              <a:t>Cheery Blossom </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38101257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1050161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50451571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Gate</a:t>
            </a:r>
          </a:p>
          <a:p>
            <a:r>
              <a:rPr lang="en-US" dirty="0"/>
              <a:t>&lt;a </a:t>
            </a:r>
            <a:r>
              <a:rPr lang="en-US" dirty="0" err="1"/>
              <a:t>href</a:t>
            </a:r>
            <a:r>
              <a:rPr lang="en-US" dirty="0"/>
              <a:t>="https://www.freepik.com/free-photos-vectors/flower"&gt;Flower vector created by </a:t>
            </a:r>
            <a:r>
              <a:rPr lang="en-US" dirty="0" err="1"/>
              <a:t>macrovector</a:t>
            </a:r>
            <a:r>
              <a:rPr lang="en-US" dirty="0"/>
              <a:t> - www.freepik.com&lt;/a&gt;</a:t>
            </a:r>
          </a:p>
          <a:p>
            <a:endParaRPr lang="en-US" dirty="0"/>
          </a:p>
          <a:p>
            <a:r>
              <a:rPr lang="en-US" dirty="0"/>
              <a:t>Background</a:t>
            </a:r>
          </a:p>
          <a:p>
            <a:r>
              <a:rPr lang="en-US" dirty="0"/>
              <a:t>&lt;a </a:t>
            </a:r>
            <a:r>
              <a:rPr lang="en-US" dirty="0" err="1"/>
              <a:t>href</a:t>
            </a:r>
            <a:r>
              <a:rPr lang="en-US" dirty="0"/>
              <a:t>="https://www.freepik.com/free-photos-vectors/banner"&gt;Banner vector created by </a:t>
            </a:r>
            <a:r>
              <a:rPr lang="en-US" dirty="0" err="1"/>
              <a:t>macrovector</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37617896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94441639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13371604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a:p>
            <a:r>
              <a:rPr lang="en-US" dirty="0"/>
              <a:t>Cat</a:t>
            </a:r>
          </a:p>
          <a:p>
            <a:r>
              <a:rPr lang="en-US" dirty="0"/>
              <a:t>&lt;a </a:t>
            </a:r>
            <a:r>
              <a:rPr lang="en-US" dirty="0" err="1"/>
              <a:t>href</a:t>
            </a:r>
            <a:r>
              <a:rPr lang="en-US" dirty="0"/>
              <a:t>="https://www.freepik.com/free-photos-vectors/business"&gt;Business vector created by </a:t>
            </a:r>
            <a:r>
              <a:rPr lang="en-US" dirty="0" err="1"/>
              <a:t>pikisuperstar</a:t>
            </a:r>
            <a:r>
              <a:rPr lang="en-US" dirty="0"/>
              <a:t> - www.freepik.com&lt;/a&gt;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39112464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11014014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243763846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27330441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4717664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25902034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Background</a:t>
            </a:r>
          </a:p>
          <a:p>
            <a:r>
              <a:rPr lang="en-US" dirty="0"/>
              <a:t>&lt;a </a:t>
            </a:r>
            <a:r>
              <a:rPr lang="en-US" dirty="0" err="1"/>
              <a:t>href</a:t>
            </a:r>
            <a:r>
              <a:rPr lang="en-US" dirty="0"/>
              <a:t>="https://www.freepik.com/free-photos-vectors/background"&gt;Background vector created by </a:t>
            </a:r>
            <a:r>
              <a:rPr lang="en-US" dirty="0" err="1"/>
              <a:t>freepik</a:t>
            </a:r>
            <a:r>
              <a:rPr lang="en-US" dirty="0"/>
              <a:t> - www.freepik.com&lt;/a&gt;</a:t>
            </a:r>
          </a:p>
          <a:p>
            <a:endParaRPr lang="en-US" dirty="0"/>
          </a:p>
          <a:p>
            <a:r>
              <a:rPr lang="en-US" dirty="0"/>
              <a:t>Cheery Blossom</a:t>
            </a:r>
          </a:p>
          <a:p>
            <a:r>
              <a:rPr lang="en-US" dirty="0"/>
              <a:t>&lt;a </a:t>
            </a:r>
            <a:r>
              <a:rPr lang="en-US" dirty="0" err="1"/>
              <a:t>href</a:t>
            </a:r>
            <a:r>
              <a:rPr lang="en-US" dirty="0"/>
              <a:t>="https://www.freepik.com/free-photos-vectors/banner"&gt;Banner vector created by </a:t>
            </a:r>
            <a:r>
              <a:rPr lang="en-US" dirty="0" err="1"/>
              <a:t>freepik</a:t>
            </a:r>
            <a:r>
              <a:rPr lang="en-US" dirty="0"/>
              <a:t> - www.freepik.com&lt;/a&gt;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B19BE26-7BFD-4BFA-84F3-A0022CEA4D6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17683939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hyperlink" Target="http://www.1ppt.com/moban/" TargetMode="External"/><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CD1ABB3E-475D-4BFF-93FE-9F1E3D1DF468}"/>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xmlns="" id="{481AF8C8-A51A-4181-B931-5583FC227B7D}"/>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xmlns="" id="{33950CB5-08C0-45DF-9B26-9F7A8A8AC8FB}"/>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5" name="页脚占位符 4">
            <a:extLst>
              <a:ext uri="{FF2B5EF4-FFF2-40B4-BE49-F238E27FC236}">
                <a16:creationId xmlns:a16="http://schemas.microsoft.com/office/drawing/2014/main" xmlns="" id="{64683725-5BAC-49AF-AF99-3027D40526FC}"/>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84BA5DBE-064D-4405-86E1-2D4C5D533198}"/>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1818494622"/>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C5876E5D-1AAD-41A2-8351-1468439CFB59}"/>
              </a:ext>
            </a:extLst>
          </p:cNvPr>
          <p:cNvSpPr>
            <a:spLocks noGrp="1"/>
          </p:cNvSpPr>
          <p:nvPr>
            <p:ph type="title"/>
          </p:nvPr>
        </p:nvSpPr>
        <p:spPr>
          <a:xfrm>
            <a:off x="838200" y="365127"/>
            <a:ext cx="10515600" cy="1325563"/>
          </a:xfrm>
          <a:prstGeom prst="rect">
            <a:avLst/>
          </a:prstGeom>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xmlns="" id="{724382B3-2931-45F8-92C3-DF465D12B014}"/>
              </a:ext>
            </a:extLst>
          </p:cNvPr>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0751C62D-222C-4A4A-A597-0ECDB3F1B416}"/>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5" name="页脚占位符 4">
            <a:extLst>
              <a:ext uri="{FF2B5EF4-FFF2-40B4-BE49-F238E27FC236}">
                <a16:creationId xmlns:a16="http://schemas.microsoft.com/office/drawing/2014/main" xmlns="" id="{75C9D57E-76FF-4503-AD1F-7821EF931CB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949941CA-C947-401F-8801-4504564812CB}"/>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3061457797"/>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xmlns="" id="{DB886D07-774B-46BC-BB4D-62127D8D7B97}"/>
              </a:ext>
            </a:extLst>
          </p:cNvPr>
          <p:cNvSpPr>
            <a:spLocks noGrp="1"/>
          </p:cNvSpPr>
          <p:nvPr>
            <p:ph type="title" orient="vert"/>
          </p:nvPr>
        </p:nvSpPr>
        <p:spPr>
          <a:xfrm>
            <a:off x="8724901" y="365125"/>
            <a:ext cx="2628900" cy="5811838"/>
          </a:xfrm>
          <a:prstGeom prst="rect">
            <a:avLst/>
          </a:prstGeo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xmlns="" id="{DA977C70-9434-4038-9F7F-9F3C87C36364}"/>
              </a:ext>
            </a:extLst>
          </p:cNvPr>
          <p:cNvSpPr>
            <a:spLocks noGrp="1"/>
          </p:cNvSpPr>
          <p:nvPr>
            <p:ph type="body" orient="vert" idx="1"/>
          </p:nvPr>
        </p:nvSpPr>
        <p:spPr>
          <a:xfrm>
            <a:off x="838201"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7C7D57EE-A294-49D5-843B-664FBD85E3FB}"/>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5" name="页脚占位符 4">
            <a:extLst>
              <a:ext uri="{FF2B5EF4-FFF2-40B4-BE49-F238E27FC236}">
                <a16:creationId xmlns:a16="http://schemas.microsoft.com/office/drawing/2014/main" xmlns="" id="{729074B6-1311-4795-AFD8-7782E37BB48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4C1DFB23-ACA9-46F7-8BE7-52F6B06F3C22}"/>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2956207610"/>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976EF74-D7F7-40BC-AE2A-2C6C425A0929}" type="datetimeFigureOut">
              <a:rPr lang="en-US" smtClean="0"/>
              <a:pPr/>
              <a:t>9/29/2023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CBEB5F6-AD05-4801-9977-25D9374299BF}" type="slidenum">
              <a:rPr lang="en-US" smtClean="0"/>
              <a:pPr/>
              <a:t>‹#›</a:t>
            </a:fld>
            <a:endParaRPr lang="en-US"/>
          </a:p>
        </p:txBody>
      </p:sp>
      <p:sp>
        <p:nvSpPr>
          <p:cNvPr id="8" name="Picture Placeholder 7"/>
          <p:cNvSpPr>
            <a:spLocks noGrp="1"/>
          </p:cNvSpPr>
          <p:nvPr>
            <p:ph type="pic" sz="quarter" idx="13"/>
          </p:nvPr>
        </p:nvSpPr>
        <p:spPr>
          <a:xfrm>
            <a:off x="2488861" y="764573"/>
            <a:ext cx="6979603" cy="4869311"/>
          </a:xfrm>
          <a:custGeom>
            <a:avLst/>
            <a:gdLst>
              <a:gd name="connsiteX0" fmla="*/ 6331676 w 6979603"/>
              <a:gd name="connsiteY0" fmla="*/ 4766943 h 4869311"/>
              <a:gd name="connsiteX1" fmla="*/ 6366846 w 6979603"/>
              <a:gd name="connsiteY1" fmla="*/ 4773549 h 4869311"/>
              <a:gd name="connsiteX2" fmla="*/ 6396646 w 6979603"/>
              <a:gd name="connsiteY2" fmla="*/ 4779394 h 4869311"/>
              <a:gd name="connsiteX3" fmla="*/ 6391605 w 6979603"/>
              <a:gd name="connsiteY3" fmla="*/ 4778569 h 4869311"/>
              <a:gd name="connsiteX4" fmla="*/ 6331676 w 6979603"/>
              <a:gd name="connsiteY4" fmla="*/ 4766943 h 4869311"/>
              <a:gd name="connsiteX5" fmla="*/ 1646944 w 6979603"/>
              <a:gd name="connsiteY5" fmla="*/ 1415278 h 4869311"/>
              <a:gd name="connsiteX6" fmla="*/ 1630670 w 6979603"/>
              <a:gd name="connsiteY6" fmla="*/ 1427649 h 4869311"/>
              <a:gd name="connsiteX7" fmla="*/ 1628759 w 6979603"/>
              <a:gd name="connsiteY7" fmla="*/ 1428983 h 4869311"/>
              <a:gd name="connsiteX8" fmla="*/ 1632882 w 6979603"/>
              <a:gd name="connsiteY8" fmla="*/ 1424520 h 4869311"/>
              <a:gd name="connsiteX9" fmla="*/ 1646944 w 6979603"/>
              <a:gd name="connsiteY9" fmla="*/ 1415278 h 4869311"/>
              <a:gd name="connsiteX10" fmla="*/ 5380936 w 6979603"/>
              <a:gd name="connsiteY10" fmla="*/ 118 h 4869311"/>
              <a:gd name="connsiteX11" fmla="*/ 5549010 w 6979603"/>
              <a:gd name="connsiteY11" fmla="*/ 17092 h 4869311"/>
              <a:gd name="connsiteX12" fmla="*/ 5578506 w 6979603"/>
              <a:gd name="connsiteY12" fmla="*/ 105582 h 4869311"/>
              <a:gd name="connsiteX13" fmla="*/ 5622752 w 6979603"/>
              <a:gd name="connsiteY13" fmla="*/ 282563 h 4869311"/>
              <a:gd name="connsiteX14" fmla="*/ 5784984 w 6979603"/>
              <a:gd name="connsiteY14" fmla="*/ 194072 h 4869311"/>
              <a:gd name="connsiteX15" fmla="*/ 5888223 w 6979603"/>
              <a:gd name="connsiteY15" fmla="*/ 120330 h 4869311"/>
              <a:gd name="connsiteX16" fmla="*/ 5947216 w 6979603"/>
              <a:gd name="connsiteY16" fmla="*/ 105582 h 4869311"/>
              <a:gd name="connsiteX17" fmla="*/ 6035706 w 6979603"/>
              <a:gd name="connsiteY17" fmla="*/ 76085 h 4869311"/>
              <a:gd name="connsiteX18" fmla="*/ 6478158 w 6979603"/>
              <a:gd name="connsiteY18" fmla="*/ 90834 h 4869311"/>
              <a:gd name="connsiteX19" fmla="*/ 6507655 w 6979603"/>
              <a:gd name="connsiteY19" fmla="*/ 135079 h 4869311"/>
              <a:gd name="connsiteX20" fmla="*/ 6566648 w 6979603"/>
              <a:gd name="connsiteY20" fmla="*/ 208821 h 4869311"/>
              <a:gd name="connsiteX21" fmla="*/ 6655139 w 6979603"/>
              <a:gd name="connsiteY21" fmla="*/ 223569 h 4869311"/>
              <a:gd name="connsiteX22" fmla="*/ 6684636 w 6979603"/>
              <a:gd name="connsiteY22" fmla="*/ 267814 h 4869311"/>
              <a:gd name="connsiteX23" fmla="*/ 6699384 w 6979603"/>
              <a:gd name="connsiteY23" fmla="*/ 312059 h 4869311"/>
              <a:gd name="connsiteX24" fmla="*/ 6728881 w 6979603"/>
              <a:gd name="connsiteY24" fmla="*/ 385801 h 4869311"/>
              <a:gd name="connsiteX25" fmla="*/ 6743629 w 6979603"/>
              <a:gd name="connsiteY25" fmla="*/ 474292 h 4869311"/>
              <a:gd name="connsiteX26" fmla="*/ 6787874 w 6979603"/>
              <a:gd name="connsiteY26" fmla="*/ 621776 h 4869311"/>
              <a:gd name="connsiteX27" fmla="*/ 6743629 w 6979603"/>
              <a:gd name="connsiteY27" fmla="*/ 1403440 h 4869311"/>
              <a:gd name="connsiteX28" fmla="*/ 6743629 w 6979603"/>
              <a:gd name="connsiteY28" fmla="*/ 2568563 h 4869311"/>
              <a:gd name="connsiteX29" fmla="*/ 6787874 w 6979603"/>
              <a:gd name="connsiteY29" fmla="*/ 2657053 h 4869311"/>
              <a:gd name="connsiteX30" fmla="*/ 6817371 w 6979603"/>
              <a:gd name="connsiteY30" fmla="*/ 2848782 h 4869311"/>
              <a:gd name="connsiteX31" fmla="*/ 6950106 w 6979603"/>
              <a:gd name="connsiteY31" fmla="*/ 3571453 h 4869311"/>
              <a:gd name="connsiteX32" fmla="*/ 6979603 w 6979603"/>
              <a:gd name="connsiteY32" fmla="*/ 4013905 h 4869311"/>
              <a:gd name="connsiteX33" fmla="*/ 6950106 w 6979603"/>
              <a:gd name="connsiteY33" fmla="*/ 4264627 h 4869311"/>
              <a:gd name="connsiteX34" fmla="*/ 6802623 w 6979603"/>
              <a:gd name="connsiteY34" fmla="*/ 4471105 h 4869311"/>
              <a:gd name="connsiteX35" fmla="*/ 6758377 w 6979603"/>
              <a:gd name="connsiteY35" fmla="*/ 4603840 h 4869311"/>
              <a:gd name="connsiteX36" fmla="*/ 6714132 w 6979603"/>
              <a:gd name="connsiteY36" fmla="*/ 4677582 h 4869311"/>
              <a:gd name="connsiteX37" fmla="*/ 6610894 w 6979603"/>
              <a:gd name="connsiteY37" fmla="*/ 4721827 h 4869311"/>
              <a:gd name="connsiteX38" fmla="*/ 6478158 w 6979603"/>
              <a:gd name="connsiteY38" fmla="*/ 4795569 h 4869311"/>
              <a:gd name="connsiteX39" fmla="*/ 6411451 w 6979603"/>
              <a:gd name="connsiteY39" fmla="*/ 4782298 h 4869311"/>
              <a:gd name="connsiteX40" fmla="*/ 6396646 w 6979603"/>
              <a:gd name="connsiteY40" fmla="*/ 4779394 h 4869311"/>
              <a:gd name="connsiteX41" fmla="*/ 6437624 w 6979603"/>
              <a:gd name="connsiteY41" fmla="*/ 4786098 h 4869311"/>
              <a:gd name="connsiteX42" fmla="*/ 6345423 w 6979603"/>
              <a:gd name="connsiteY42" fmla="*/ 4751324 h 4869311"/>
              <a:gd name="connsiteX43" fmla="*/ 6183190 w 6979603"/>
              <a:gd name="connsiteY43" fmla="*/ 4721827 h 4869311"/>
              <a:gd name="connsiteX44" fmla="*/ 5902971 w 6979603"/>
              <a:gd name="connsiteY44" fmla="*/ 4677582 h 4869311"/>
              <a:gd name="connsiteX45" fmla="*/ 4811590 w 6979603"/>
              <a:gd name="connsiteY45" fmla="*/ 4603840 h 4869311"/>
              <a:gd name="connsiteX46" fmla="*/ 4236403 w 6979603"/>
              <a:gd name="connsiteY46" fmla="*/ 4618589 h 4869311"/>
              <a:gd name="connsiteX47" fmla="*/ 4192158 w 6979603"/>
              <a:gd name="connsiteY47" fmla="*/ 4662834 h 4869311"/>
              <a:gd name="connsiteX48" fmla="*/ 4074171 w 6979603"/>
              <a:gd name="connsiteY48" fmla="*/ 4736576 h 4869311"/>
              <a:gd name="connsiteX49" fmla="*/ 4015177 w 6979603"/>
              <a:gd name="connsiteY49" fmla="*/ 4810318 h 4869311"/>
              <a:gd name="connsiteX50" fmla="*/ 3926687 w 6979603"/>
              <a:gd name="connsiteY50" fmla="*/ 4839814 h 4869311"/>
              <a:gd name="connsiteX51" fmla="*/ 3793952 w 6979603"/>
              <a:gd name="connsiteY51" fmla="*/ 4854563 h 4869311"/>
              <a:gd name="connsiteX52" fmla="*/ 3720210 w 6979603"/>
              <a:gd name="connsiteY52" fmla="*/ 4869311 h 4869311"/>
              <a:gd name="connsiteX53" fmla="*/ 2628829 w 6979603"/>
              <a:gd name="connsiteY53" fmla="*/ 4854563 h 4869311"/>
              <a:gd name="connsiteX54" fmla="*/ 2569836 w 6979603"/>
              <a:gd name="connsiteY54" fmla="*/ 4839814 h 4869311"/>
              <a:gd name="connsiteX55" fmla="*/ 1847165 w 6979603"/>
              <a:gd name="connsiteY55" fmla="*/ 4825066 h 4869311"/>
              <a:gd name="connsiteX56" fmla="*/ 1802919 w 6979603"/>
              <a:gd name="connsiteY56" fmla="*/ 4810318 h 4869311"/>
              <a:gd name="connsiteX57" fmla="*/ 1699681 w 6979603"/>
              <a:gd name="connsiteY57" fmla="*/ 4766072 h 4869311"/>
              <a:gd name="connsiteX58" fmla="*/ 1507952 w 6979603"/>
              <a:gd name="connsiteY58" fmla="*/ 4721827 h 4869311"/>
              <a:gd name="connsiteX59" fmla="*/ 1198236 w 6979603"/>
              <a:gd name="connsiteY59" fmla="*/ 4662834 h 4869311"/>
              <a:gd name="connsiteX60" fmla="*/ 1153990 w 6979603"/>
              <a:gd name="connsiteY60" fmla="*/ 4618589 h 4869311"/>
              <a:gd name="connsiteX61" fmla="*/ 1065500 w 6979603"/>
              <a:gd name="connsiteY61" fmla="*/ 4500601 h 4869311"/>
              <a:gd name="connsiteX62" fmla="*/ 1021255 w 6979603"/>
              <a:gd name="connsiteY62" fmla="*/ 4397363 h 4869311"/>
              <a:gd name="connsiteX63" fmla="*/ 947513 w 6979603"/>
              <a:gd name="connsiteY63" fmla="*/ 4294124 h 4869311"/>
              <a:gd name="connsiteX64" fmla="*/ 918016 w 6979603"/>
              <a:gd name="connsiteY64" fmla="*/ 4249879 h 4869311"/>
              <a:gd name="connsiteX65" fmla="*/ 873771 w 6979603"/>
              <a:gd name="connsiteY65" fmla="*/ 4235130 h 4869311"/>
              <a:gd name="connsiteX66" fmla="*/ 637797 w 6979603"/>
              <a:gd name="connsiteY66" fmla="*/ 4205634 h 4869311"/>
              <a:gd name="connsiteX67" fmla="*/ 121603 w 6979603"/>
              <a:gd name="connsiteY67" fmla="*/ 4176137 h 4869311"/>
              <a:gd name="connsiteX68" fmla="*/ 18365 w 6979603"/>
              <a:gd name="connsiteY68" fmla="*/ 4161389 h 4869311"/>
              <a:gd name="connsiteX69" fmla="*/ 3616 w 6979603"/>
              <a:gd name="connsiteY69" fmla="*/ 4087647 h 4869311"/>
              <a:gd name="connsiteX70" fmla="*/ 92106 w 6979603"/>
              <a:gd name="connsiteY70" fmla="*/ 3895918 h 4869311"/>
              <a:gd name="connsiteX71" fmla="*/ 151100 w 6979603"/>
              <a:gd name="connsiteY71" fmla="*/ 3836924 h 4869311"/>
              <a:gd name="connsiteX72" fmla="*/ 328081 w 6979603"/>
              <a:gd name="connsiteY72" fmla="*/ 3630447 h 4869311"/>
              <a:gd name="connsiteX73" fmla="*/ 387074 w 6979603"/>
              <a:gd name="connsiteY73" fmla="*/ 3600950 h 4869311"/>
              <a:gd name="connsiteX74" fmla="*/ 490313 w 6979603"/>
              <a:gd name="connsiteY74" fmla="*/ 3527208 h 4869311"/>
              <a:gd name="connsiteX75" fmla="*/ 578803 w 6979603"/>
              <a:gd name="connsiteY75" fmla="*/ 3453466 h 4869311"/>
              <a:gd name="connsiteX76" fmla="*/ 623048 w 6979603"/>
              <a:gd name="connsiteY76" fmla="*/ 3423969 h 4869311"/>
              <a:gd name="connsiteX77" fmla="*/ 682042 w 6979603"/>
              <a:gd name="connsiteY77" fmla="*/ 3364976 h 4869311"/>
              <a:gd name="connsiteX78" fmla="*/ 755784 w 6979603"/>
              <a:gd name="connsiteY78" fmla="*/ 3320730 h 4869311"/>
              <a:gd name="connsiteX79" fmla="*/ 800029 w 6979603"/>
              <a:gd name="connsiteY79" fmla="*/ 3276485 h 4869311"/>
              <a:gd name="connsiteX80" fmla="*/ 903268 w 6979603"/>
              <a:gd name="connsiteY80" fmla="*/ 3202743 h 4869311"/>
              <a:gd name="connsiteX81" fmla="*/ 932765 w 6979603"/>
              <a:gd name="connsiteY81" fmla="*/ 3158498 h 4869311"/>
              <a:gd name="connsiteX82" fmla="*/ 951200 w 6979603"/>
              <a:gd name="connsiteY82" fmla="*/ 3140063 h 4869311"/>
              <a:gd name="connsiteX83" fmla="*/ 962261 w 6979603"/>
              <a:gd name="connsiteY83" fmla="*/ 3173247 h 4869311"/>
              <a:gd name="connsiteX84" fmla="*/ 991758 w 6979603"/>
              <a:gd name="connsiteY84" fmla="*/ 3246989 h 4869311"/>
              <a:gd name="connsiteX85" fmla="*/ 991758 w 6979603"/>
              <a:gd name="connsiteY85" fmla="*/ 3099505 h 4869311"/>
              <a:gd name="connsiteX86" fmla="*/ 951200 w 6979603"/>
              <a:gd name="connsiteY86" fmla="*/ 3140063 h 4869311"/>
              <a:gd name="connsiteX87" fmla="*/ 947513 w 6979603"/>
              <a:gd name="connsiteY87" fmla="*/ 3129001 h 4869311"/>
              <a:gd name="connsiteX88" fmla="*/ 918016 w 6979603"/>
              <a:gd name="connsiteY88" fmla="*/ 3084756 h 4869311"/>
              <a:gd name="connsiteX89" fmla="*/ 873771 w 6979603"/>
              <a:gd name="connsiteY89" fmla="*/ 3011014 h 4869311"/>
              <a:gd name="connsiteX90" fmla="*/ 755784 w 6979603"/>
              <a:gd name="connsiteY90" fmla="*/ 2775040 h 4869311"/>
              <a:gd name="connsiteX91" fmla="*/ 741036 w 6979603"/>
              <a:gd name="connsiteY91" fmla="*/ 2686550 h 4869311"/>
              <a:gd name="connsiteX92" fmla="*/ 696790 w 6979603"/>
              <a:gd name="connsiteY92" fmla="*/ 2568563 h 4869311"/>
              <a:gd name="connsiteX93" fmla="*/ 711539 w 6979603"/>
              <a:gd name="connsiteY93" fmla="*/ 2155608 h 4869311"/>
              <a:gd name="connsiteX94" fmla="*/ 829526 w 6979603"/>
              <a:gd name="connsiteY94" fmla="*/ 2052369 h 4869311"/>
              <a:gd name="connsiteX95" fmla="*/ 918016 w 6979603"/>
              <a:gd name="connsiteY95" fmla="*/ 2067118 h 4869311"/>
              <a:gd name="connsiteX96" fmla="*/ 962261 w 6979603"/>
              <a:gd name="connsiteY96" fmla="*/ 2111363 h 4869311"/>
              <a:gd name="connsiteX97" fmla="*/ 1036003 w 6979603"/>
              <a:gd name="connsiteY97" fmla="*/ 2126111 h 4869311"/>
              <a:gd name="connsiteX98" fmla="*/ 1094997 w 6979603"/>
              <a:gd name="connsiteY98" fmla="*/ 2111363 h 4869311"/>
              <a:gd name="connsiteX99" fmla="*/ 1124494 w 6979603"/>
              <a:gd name="connsiteY99" fmla="*/ 2022872 h 4869311"/>
              <a:gd name="connsiteX100" fmla="*/ 1153990 w 6979603"/>
              <a:gd name="connsiteY100" fmla="*/ 1978627 h 4869311"/>
              <a:gd name="connsiteX101" fmla="*/ 1183487 w 6979603"/>
              <a:gd name="connsiteY101" fmla="*/ 1875389 h 4869311"/>
              <a:gd name="connsiteX102" fmla="*/ 1198236 w 6979603"/>
              <a:gd name="connsiteY102" fmla="*/ 1816395 h 4869311"/>
              <a:gd name="connsiteX103" fmla="*/ 1227732 w 6979603"/>
              <a:gd name="connsiteY103" fmla="*/ 1772150 h 4869311"/>
              <a:gd name="connsiteX104" fmla="*/ 1242481 w 6979603"/>
              <a:gd name="connsiteY104" fmla="*/ 1727905 h 4869311"/>
              <a:gd name="connsiteX105" fmla="*/ 1360468 w 6979603"/>
              <a:gd name="connsiteY105" fmla="*/ 1609918 h 4869311"/>
              <a:gd name="connsiteX106" fmla="*/ 1493203 w 6979603"/>
              <a:gd name="connsiteY106" fmla="*/ 1521427 h 4869311"/>
              <a:gd name="connsiteX107" fmla="*/ 1583310 w 6979603"/>
              <a:gd name="connsiteY107" fmla="*/ 1460696 h 4869311"/>
              <a:gd name="connsiteX108" fmla="*/ 1628759 w 6979603"/>
              <a:gd name="connsiteY108" fmla="*/ 1428983 h 4869311"/>
              <a:gd name="connsiteX109" fmla="*/ 1625868 w 6979603"/>
              <a:gd name="connsiteY109" fmla="*/ 1432112 h 4869311"/>
              <a:gd name="connsiteX110" fmla="*/ 1670184 w 6979603"/>
              <a:gd name="connsiteY110" fmla="*/ 1418189 h 4869311"/>
              <a:gd name="connsiteX111" fmla="*/ 1758674 w 6979603"/>
              <a:gd name="connsiteY111" fmla="*/ 1373943 h 4869311"/>
              <a:gd name="connsiteX112" fmla="*/ 1979900 w 6979603"/>
              <a:gd name="connsiteY112" fmla="*/ 1329698 h 4869311"/>
              <a:gd name="connsiteX113" fmla="*/ 2215874 w 6979603"/>
              <a:gd name="connsiteY113" fmla="*/ 1285453 h 4869311"/>
              <a:gd name="connsiteX114" fmla="*/ 2260119 w 6979603"/>
              <a:gd name="connsiteY114" fmla="*/ 1300201 h 4869311"/>
              <a:gd name="connsiteX115" fmla="*/ 2304365 w 6979603"/>
              <a:gd name="connsiteY115" fmla="*/ 1329698 h 4869311"/>
              <a:gd name="connsiteX116" fmla="*/ 2378106 w 6979603"/>
              <a:gd name="connsiteY116" fmla="*/ 1285453 h 4869311"/>
              <a:gd name="connsiteX117" fmla="*/ 2466597 w 6979603"/>
              <a:gd name="connsiteY117" fmla="*/ 1167466 h 4869311"/>
              <a:gd name="connsiteX118" fmla="*/ 2540339 w 6979603"/>
              <a:gd name="connsiteY118" fmla="*/ 1078976 h 4869311"/>
              <a:gd name="connsiteX119" fmla="*/ 2628829 w 6979603"/>
              <a:gd name="connsiteY119" fmla="*/ 946240 h 4869311"/>
              <a:gd name="connsiteX120" fmla="*/ 2687823 w 6979603"/>
              <a:gd name="connsiteY120" fmla="*/ 931492 h 4869311"/>
              <a:gd name="connsiteX121" fmla="*/ 2761565 w 6979603"/>
              <a:gd name="connsiteY121" fmla="*/ 872498 h 4869311"/>
              <a:gd name="connsiteX122" fmla="*/ 2805810 w 6979603"/>
              <a:gd name="connsiteY122" fmla="*/ 828253 h 4869311"/>
              <a:gd name="connsiteX123" fmla="*/ 2938545 w 6979603"/>
              <a:gd name="connsiteY123" fmla="*/ 784008 h 4869311"/>
              <a:gd name="connsiteX124" fmla="*/ 2997539 w 6979603"/>
              <a:gd name="connsiteY124" fmla="*/ 754511 h 4869311"/>
              <a:gd name="connsiteX125" fmla="*/ 3366248 w 6979603"/>
              <a:gd name="connsiteY125" fmla="*/ 651272 h 4869311"/>
              <a:gd name="connsiteX126" fmla="*/ 3410494 w 6979603"/>
              <a:gd name="connsiteY126" fmla="*/ 636524 h 4869311"/>
              <a:gd name="connsiteX127" fmla="*/ 3498984 w 6979603"/>
              <a:gd name="connsiteY127" fmla="*/ 621776 h 4869311"/>
              <a:gd name="connsiteX128" fmla="*/ 3557977 w 6979603"/>
              <a:gd name="connsiteY128" fmla="*/ 607027 h 4869311"/>
              <a:gd name="connsiteX129" fmla="*/ 3690713 w 6979603"/>
              <a:gd name="connsiteY129" fmla="*/ 666021 h 4869311"/>
              <a:gd name="connsiteX130" fmla="*/ 3705461 w 6979603"/>
              <a:gd name="connsiteY130" fmla="*/ 739763 h 4869311"/>
              <a:gd name="connsiteX131" fmla="*/ 3764455 w 6979603"/>
              <a:gd name="connsiteY131" fmla="*/ 725014 h 4869311"/>
              <a:gd name="connsiteX132" fmla="*/ 3911939 w 6979603"/>
              <a:gd name="connsiteY132" fmla="*/ 592279 h 4869311"/>
              <a:gd name="connsiteX133" fmla="*/ 4192158 w 6979603"/>
              <a:gd name="connsiteY133" fmla="*/ 356305 h 4869311"/>
              <a:gd name="connsiteX134" fmla="*/ 4236403 w 6979603"/>
              <a:gd name="connsiteY134" fmla="*/ 297311 h 4869311"/>
              <a:gd name="connsiteX135" fmla="*/ 4324894 w 6979603"/>
              <a:gd name="connsiteY135" fmla="*/ 208821 h 4869311"/>
              <a:gd name="connsiteX136" fmla="*/ 4383887 w 6979603"/>
              <a:gd name="connsiteY136" fmla="*/ 149827 h 4869311"/>
              <a:gd name="connsiteX137" fmla="*/ 4516623 w 6979603"/>
              <a:gd name="connsiteY137" fmla="*/ 120330 h 4869311"/>
              <a:gd name="connsiteX138" fmla="*/ 4560868 w 6979603"/>
              <a:gd name="connsiteY138" fmla="*/ 105582 h 4869311"/>
              <a:gd name="connsiteX139" fmla="*/ 4678855 w 6979603"/>
              <a:gd name="connsiteY139" fmla="*/ 76085 h 4869311"/>
              <a:gd name="connsiteX140" fmla="*/ 4782094 w 6979603"/>
              <a:gd name="connsiteY140" fmla="*/ 46589 h 4869311"/>
              <a:gd name="connsiteX141" fmla="*/ 5209797 w 6979603"/>
              <a:gd name="connsiteY141" fmla="*/ 2343 h 4869311"/>
              <a:gd name="connsiteX142" fmla="*/ 5380936 w 6979603"/>
              <a:gd name="connsiteY142" fmla="*/ 118 h 486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6979603" h="4869311">
                <a:moveTo>
                  <a:pt x="6331676" y="4766943"/>
                </a:moveTo>
                <a:cubicBezTo>
                  <a:pt x="6333436" y="4767171"/>
                  <a:pt x="6343796" y="4769075"/>
                  <a:pt x="6366846" y="4773549"/>
                </a:cubicBezTo>
                <a:lnTo>
                  <a:pt x="6396646" y="4779394"/>
                </a:lnTo>
                <a:lnTo>
                  <a:pt x="6391605" y="4778569"/>
                </a:lnTo>
                <a:cubicBezTo>
                  <a:pt x="6359040" y="4772742"/>
                  <a:pt x="6328157" y="4766488"/>
                  <a:pt x="6331676" y="4766943"/>
                </a:cubicBezTo>
                <a:close/>
                <a:moveTo>
                  <a:pt x="1646944" y="1415278"/>
                </a:moveTo>
                <a:cubicBezTo>
                  <a:pt x="1645404" y="1416735"/>
                  <a:pt x="1640628" y="1420469"/>
                  <a:pt x="1630670" y="1427649"/>
                </a:cubicBezTo>
                <a:lnTo>
                  <a:pt x="1628759" y="1428983"/>
                </a:lnTo>
                <a:lnTo>
                  <a:pt x="1632882" y="1424520"/>
                </a:lnTo>
                <a:cubicBezTo>
                  <a:pt x="1640153" y="1418561"/>
                  <a:pt x="1650023" y="1412364"/>
                  <a:pt x="1646944" y="1415278"/>
                </a:cubicBezTo>
                <a:close/>
                <a:moveTo>
                  <a:pt x="5380936" y="118"/>
                </a:moveTo>
                <a:cubicBezTo>
                  <a:pt x="5437982" y="-624"/>
                  <a:pt x="5494517" y="1834"/>
                  <a:pt x="5549010" y="17092"/>
                </a:cubicBezTo>
                <a:cubicBezTo>
                  <a:pt x="5578951" y="25475"/>
                  <a:pt x="5570965" y="75418"/>
                  <a:pt x="5578506" y="105582"/>
                </a:cubicBezTo>
                <a:lnTo>
                  <a:pt x="5622752" y="282563"/>
                </a:lnTo>
                <a:cubicBezTo>
                  <a:pt x="5705499" y="254979"/>
                  <a:pt x="5670210" y="270588"/>
                  <a:pt x="5784984" y="194072"/>
                </a:cubicBezTo>
                <a:cubicBezTo>
                  <a:pt x="5820172" y="170614"/>
                  <a:pt x="5851097" y="140581"/>
                  <a:pt x="5888223" y="120330"/>
                </a:cubicBezTo>
                <a:cubicBezTo>
                  <a:pt x="5906018" y="110624"/>
                  <a:pt x="5927801" y="111406"/>
                  <a:pt x="5947216" y="105582"/>
                </a:cubicBezTo>
                <a:cubicBezTo>
                  <a:pt x="5976997" y="96648"/>
                  <a:pt x="6006209" y="85917"/>
                  <a:pt x="6035706" y="76085"/>
                </a:cubicBezTo>
                <a:cubicBezTo>
                  <a:pt x="6183190" y="81001"/>
                  <a:pt x="6331732" y="72531"/>
                  <a:pt x="6478158" y="90834"/>
                </a:cubicBezTo>
                <a:cubicBezTo>
                  <a:pt x="6495746" y="93033"/>
                  <a:pt x="6497020" y="120899"/>
                  <a:pt x="6507655" y="135079"/>
                </a:cubicBezTo>
                <a:cubicBezTo>
                  <a:pt x="6526542" y="160262"/>
                  <a:pt x="6539655" y="192626"/>
                  <a:pt x="6566648" y="208821"/>
                </a:cubicBezTo>
                <a:cubicBezTo>
                  <a:pt x="6592290" y="224206"/>
                  <a:pt x="6625642" y="218653"/>
                  <a:pt x="6655139" y="223569"/>
                </a:cubicBezTo>
                <a:cubicBezTo>
                  <a:pt x="6664971" y="238317"/>
                  <a:pt x="6676709" y="251960"/>
                  <a:pt x="6684636" y="267814"/>
                </a:cubicBezTo>
                <a:cubicBezTo>
                  <a:pt x="6691588" y="281719"/>
                  <a:pt x="6693925" y="297503"/>
                  <a:pt x="6699384" y="312059"/>
                </a:cubicBezTo>
                <a:cubicBezTo>
                  <a:pt x="6708680" y="336848"/>
                  <a:pt x="6719049" y="361220"/>
                  <a:pt x="6728881" y="385801"/>
                </a:cubicBezTo>
                <a:cubicBezTo>
                  <a:pt x="6733797" y="415298"/>
                  <a:pt x="6736376" y="445281"/>
                  <a:pt x="6743629" y="474292"/>
                </a:cubicBezTo>
                <a:cubicBezTo>
                  <a:pt x="6756077" y="524085"/>
                  <a:pt x="6786941" y="570459"/>
                  <a:pt x="6787874" y="621776"/>
                </a:cubicBezTo>
                <a:cubicBezTo>
                  <a:pt x="6795068" y="1017437"/>
                  <a:pt x="6778961" y="1120777"/>
                  <a:pt x="6743629" y="1403440"/>
                </a:cubicBezTo>
                <a:cubicBezTo>
                  <a:pt x="6738378" y="1650242"/>
                  <a:pt x="6712915" y="2276774"/>
                  <a:pt x="6743629" y="2568563"/>
                </a:cubicBezTo>
                <a:cubicBezTo>
                  <a:pt x="6747081" y="2601360"/>
                  <a:pt x="6773126" y="2627556"/>
                  <a:pt x="6787874" y="2657053"/>
                </a:cubicBezTo>
                <a:cubicBezTo>
                  <a:pt x="6797706" y="2720963"/>
                  <a:pt x="6806075" y="2785115"/>
                  <a:pt x="6817371" y="2848782"/>
                </a:cubicBezTo>
                <a:cubicBezTo>
                  <a:pt x="6860156" y="3089936"/>
                  <a:pt x="6950106" y="3571453"/>
                  <a:pt x="6950106" y="3571453"/>
                </a:cubicBezTo>
                <a:cubicBezTo>
                  <a:pt x="6957103" y="3662407"/>
                  <a:pt x="6979603" y="3939839"/>
                  <a:pt x="6979603" y="4013905"/>
                </a:cubicBezTo>
                <a:cubicBezTo>
                  <a:pt x="6979603" y="4041399"/>
                  <a:pt x="6975247" y="4201776"/>
                  <a:pt x="6950106" y="4264627"/>
                </a:cubicBezTo>
                <a:cubicBezTo>
                  <a:pt x="6907400" y="4371392"/>
                  <a:pt x="6888105" y="4373411"/>
                  <a:pt x="6802623" y="4471105"/>
                </a:cubicBezTo>
                <a:cubicBezTo>
                  <a:pt x="6788540" y="4527434"/>
                  <a:pt x="6786145" y="4548304"/>
                  <a:pt x="6758377" y="4603840"/>
                </a:cubicBezTo>
                <a:cubicBezTo>
                  <a:pt x="6745557" y="4629479"/>
                  <a:pt x="6732787" y="4655817"/>
                  <a:pt x="6714132" y="4677582"/>
                </a:cubicBezTo>
                <a:cubicBezTo>
                  <a:pt x="6686354" y="4709990"/>
                  <a:pt x="6648966" y="4712309"/>
                  <a:pt x="6610894" y="4721827"/>
                </a:cubicBezTo>
                <a:cubicBezTo>
                  <a:pt x="6509468" y="4789444"/>
                  <a:pt x="6556035" y="4769611"/>
                  <a:pt x="6478158" y="4795569"/>
                </a:cubicBezTo>
                <a:cubicBezTo>
                  <a:pt x="6451898" y="4790317"/>
                  <a:pt x="6429832" y="4785931"/>
                  <a:pt x="6411451" y="4782298"/>
                </a:cubicBezTo>
                <a:lnTo>
                  <a:pt x="6396646" y="4779394"/>
                </a:lnTo>
                <a:lnTo>
                  <a:pt x="6437624" y="4786098"/>
                </a:lnTo>
                <a:cubicBezTo>
                  <a:pt x="6476725" y="4791522"/>
                  <a:pt x="6482800" y="4787958"/>
                  <a:pt x="6345423" y="4751324"/>
                </a:cubicBezTo>
                <a:cubicBezTo>
                  <a:pt x="6292315" y="4737162"/>
                  <a:pt x="6237406" y="4730863"/>
                  <a:pt x="6183190" y="4721827"/>
                </a:cubicBezTo>
                <a:cubicBezTo>
                  <a:pt x="6089913" y="4706281"/>
                  <a:pt x="5996956" y="4688025"/>
                  <a:pt x="5902971" y="4677582"/>
                </a:cubicBezTo>
                <a:cubicBezTo>
                  <a:pt x="5313813" y="4612120"/>
                  <a:pt x="5330671" y="4621143"/>
                  <a:pt x="4811590" y="4603840"/>
                </a:cubicBezTo>
                <a:cubicBezTo>
                  <a:pt x="4619861" y="4608756"/>
                  <a:pt x="4427331" y="4600405"/>
                  <a:pt x="4236403" y="4618589"/>
                </a:cubicBezTo>
                <a:cubicBezTo>
                  <a:pt x="4215640" y="4620566"/>
                  <a:pt x="4207994" y="4649260"/>
                  <a:pt x="4192158" y="4662834"/>
                </a:cubicBezTo>
                <a:cubicBezTo>
                  <a:pt x="4138550" y="4708784"/>
                  <a:pt x="4134602" y="4706361"/>
                  <a:pt x="4074171" y="4736576"/>
                </a:cubicBezTo>
                <a:cubicBezTo>
                  <a:pt x="4054506" y="4761157"/>
                  <a:pt x="4040965" y="4792266"/>
                  <a:pt x="4015177" y="4810318"/>
                </a:cubicBezTo>
                <a:cubicBezTo>
                  <a:pt x="3989705" y="4828148"/>
                  <a:pt x="3957175" y="4833716"/>
                  <a:pt x="3926687" y="4839814"/>
                </a:cubicBezTo>
                <a:cubicBezTo>
                  <a:pt x="3883034" y="4848545"/>
                  <a:pt x="3838022" y="4848267"/>
                  <a:pt x="3793952" y="4854563"/>
                </a:cubicBezTo>
                <a:cubicBezTo>
                  <a:pt x="3769137" y="4858108"/>
                  <a:pt x="3744791" y="4864395"/>
                  <a:pt x="3720210" y="4869311"/>
                </a:cubicBezTo>
                <a:lnTo>
                  <a:pt x="2628829" y="4854563"/>
                </a:lnTo>
                <a:cubicBezTo>
                  <a:pt x="2608566" y="4854043"/>
                  <a:pt x="2590091" y="4840578"/>
                  <a:pt x="2569836" y="4839814"/>
                </a:cubicBezTo>
                <a:cubicBezTo>
                  <a:pt x="2329067" y="4830728"/>
                  <a:pt x="2088055" y="4829982"/>
                  <a:pt x="1847165" y="4825066"/>
                </a:cubicBezTo>
                <a:cubicBezTo>
                  <a:pt x="1832416" y="4820150"/>
                  <a:pt x="1817353" y="4816092"/>
                  <a:pt x="1802919" y="4810318"/>
                </a:cubicBezTo>
                <a:cubicBezTo>
                  <a:pt x="1768157" y="4796413"/>
                  <a:pt x="1735542" y="4776830"/>
                  <a:pt x="1699681" y="4766072"/>
                </a:cubicBezTo>
                <a:cubicBezTo>
                  <a:pt x="1636858" y="4747225"/>
                  <a:pt x="1572346" y="4734290"/>
                  <a:pt x="1507952" y="4721827"/>
                </a:cubicBezTo>
                <a:cubicBezTo>
                  <a:pt x="1173143" y="4657025"/>
                  <a:pt x="1336947" y="4709070"/>
                  <a:pt x="1198236" y="4662834"/>
                </a:cubicBezTo>
                <a:cubicBezTo>
                  <a:pt x="1183487" y="4648086"/>
                  <a:pt x="1167725" y="4634286"/>
                  <a:pt x="1153990" y="4618589"/>
                </a:cubicBezTo>
                <a:cubicBezTo>
                  <a:pt x="1130625" y="4591886"/>
                  <a:pt x="1086160" y="4536757"/>
                  <a:pt x="1065500" y="4500601"/>
                </a:cubicBezTo>
                <a:cubicBezTo>
                  <a:pt x="942736" y="4285764"/>
                  <a:pt x="1103989" y="4562831"/>
                  <a:pt x="1021255" y="4397363"/>
                </a:cubicBezTo>
                <a:cubicBezTo>
                  <a:pt x="1009671" y="4374196"/>
                  <a:pt x="958643" y="4309706"/>
                  <a:pt x="947513" y="4294124"/>
                </a:cubicBezTo>
                <a:cubicBezTo>
                  <a:pt x="937210" y="4279700"/>
                  <a:pt x="931857" y="4260952"/>
                  <a:pt x="918016" y="4249879"/>
                </a:cubicBezTo>
                <a:cubicBezTo>
                  <a:pt x="905877" y="4240167"/>
                  <a:pt x="888853" y="4238901"/>
                  <a:pt x="873771" y="4235130"/>
                </a:cubicBezTo>
                <a:cubicBezTo>
                  <a:pt x="793164" y="4214978"/>
                  <a:pt x="724526" y="4211290"/>
                  <a:pt x="637797" y="4205634"/>
                </a:cubicBezTo>
                <a:lnTo>
                  <a:pt x="121603" y="4176137"/>
                </a:lnTo>
                <a:cubicBezTo>
                  <a:pt x="87190" y="4171221"/>
                  <a:pt x="46175" y="4182246"/>
                  <a:pt x="18365" y="4161389"/>
                </a:cubicBezTo>
                <a:cubicBezTo>
                  <a:pt x="-1689" y="4146349"/>
                  <a:pt x="-3093" y="4111800"/>
                  <a:pt x="3616" y="4087647"/>
                </a:cubicBezTo>
                <a:cubicBezTo>
                  <a:pt x="22455" y="4019827"/>
                  <a:pt x="56418" y="3956588"/>
                  <a:pt x="92106" y="3895918"/>
                </a:cubicBezTo>
                <a:cubicBezTo>
                  <a:pt x="106206" y="3871948"/>
                  <a:pt x="132624" y="3857709"/>
                  <a:pt x="151100" y="3836924"/>
                </a:cubicBezTo>
                <a:cubicBezTo>
                  <a:pt x="211324" y="3769172"/>
                  <a:pt x="247002" y="3670987"/>
                  <a:pt x="328081" y="3630447"/>
                </a:cubicBezTo>
                <a:cubicBezTo>
                  <a:pt x="347745" y="3620615"/>
                  <a:pt x="369486" y="3614141"/>
                  <a:pt x="387074" y="3600950"/>
                </a:cubicBezTo>
                <a:cubicBezTo>
                  <a:pt x="499050" y="3516967"/>
                  <a:pt x="396212" y="3558574"/>
                  <a:pt x="490313" y="3527208"/>
                </a:cubicBezTo>
                <a:cubicBezTo>
                  <a:pt x="600165" y="3453972"/>
                  <a:pt x="465246" y="3548098"/>
                  <a:pt x="578803" y="3453466"/>
                </a:cubicBezTo>
                <a:cubicBezTo>
                  <a:pt x="592420" y="3442118"/>
                  <a:pt x="609590" y="3435504"/>
                  <a:pt x="623048" y="3423969"/>
                </a:cubicBezTo>
                <a:cubicBezTo>
                  <a:pt x="644163" y="3405871"/>
                  <a:pt x="660090" y="3382050"/>
                  <a:pt x="682042" y="3364976"/>
                </a:cubicBezTo>
                <a:cubicBezTo>
                  <a:pt x="704669" y="3347377"/>
                  <a:pt x="732851" y="3337930"/>
                  <a:pt x="755784" y="3320730"/>
                </a:cubicBezTo>
                <a:cubicBezTo>
                  <a:pt x="772470" y="3308216"/>
                  <a:pt x="784193" y="3290059"/>
                  <a:pt x="800029" y="3276485"/>
                </a:cubicBezTo>
                <a:cubicBezTo>
                  <a:pt x="832039" y="3249048"/>
                  <a:pt x="868255" y="3226085"/>
                  <a:pt x="903268" y="3202743"/>
                </a:cubicBezTo>
                <a:cubicBezTo>
                  <a:pt x="913100" y="3187995"/>
                  <a:pt x="921417" y="3172115"/>
                  <a:pt x="932765" y="3158498"/>
                </a:cubicBezTo>
                <a:lnTo>
                  <a:pt x="951200" y="3140063"/>
                </a:lnTo>
                <a:lnTo>
                  <a:pt x="962261" y="3173247"/>
                </a:lnTo>
                <a:cubicBezTo>
                  <a:pt x="971557" y="3198036"/>
                  <a:pt x="981926" y="3222408"/>
                  <a:pt x="991758" y="3246989"/>
                </a:cubicBezTo>
                <a:lnTo>
                  <a:pt x="991758" y="3099505"/>
                </a:lnTo>
                <a:lnTo>
                  <a:pt x="951200" y="3140063"/>
                </a:lnTo>
                <a:lnTo>
                  <a:pt x="947513" y="3129001"/>
                </a:lnTo>
                <a:cubicBezTo>
                  <a:pt x="939586" y="3113147"/>
                  <a:pt x="927410" y="3099787"/>
                  <a:pt x="918016" y="3084756"/>
                </a:cubicBezTo>
                <a:cubicBezTo>
                  <a:pt x="902823" y="3060448"/>
                  <a:pt x="887072" y="3036407"/>
                  <a:pt x="873771" y="3011014"/>
                </a:cubicBezTo>
                <a:cubicBezTo>
                  <a:pt x="832965" y="2933112"/>
                  <a:pt x="755784" y="2775040"/>
                  <a:pt x="755784" y="2775040"/>
                </a:cubicBezTo>
                <a:cubicBezTo>
                  <a:pt x="750868" y="2745543"/>
                  <a:pt x="749251" y="2715303"/>
                  <a:pt x="741036" y="2686550"/>
                </a:cubicBezTo>
                <a:cubicBezTo>
                  <a:pt x="729497" y="2646163"/>
                  <a:pt x="699120" y="2610502"/>
                  <a:pt x="696790" y="2568563"/>
                </a:cubicBezTo>
                <a:cubicBezTo>
                  <a:pt x="689150" y="2431036"/>
                  <a:pt x="686899" y="2291126"/>
                  <a:pt x="711539" y="2155608"/>
                </a:cubicBezTo>
                <a:cubicBezTo>
                  <a:pt x="717489" y="2122883"/>
                  <a:pt x="797315" y="2073843"/>
                  <a:pt x="829526" y="2052369"/>
                </a:cubicBezTo>
                <a:cubicBezTo>
                  <a:pt x="859023" y="2057285"/>
                  <a:pt x="890690" y="2054973"/>
                  <a:pt x="918016" y="2067118"/>
                </a:cubicBezTo>
                <a:cubicBezTo>
                  <a:pt x="937076" y="2075589"/>
                  <a:pt x="943606" y="2102035"/>
                  <a:pt x="962261" y="2111363"/>
                </a:cubicBezTo>
                <a:cubicBezTo>
                  <a:pt x="984682" y="2122573"/>
                  <a:pt x="1011422" y="2121195"/>
                  <a:pt x="1036003" y="2126111"/>
                </a:cubicBezTo>
                <a:cubicBezTo>
                  <a:pt x="1055668" y="2121195"/>
                  <a:pt x="1081806" y="2126753"/>
                  <a:pt x="1094997" y="2111363"/>
                </a:cubicBezTo>
                <a:cubicBezTo>
                  <a:pt x="1115232" y="2087756"/>
                  <a:pt x="1107247" y="2048743"/>
                  <a:pt x="1124494" y="2022872"/>
                </a:cubicBezTo>
                <a:lnTo>
                  <a:pt x="1153990" y="1978627"/>
                </a:lnTo>
                <a:cubicBezTo>
                  <a:pt x="1163822" y="1944214"/>
                  <a:pt x="1174070" y="1909918"/>
                  <a:pt x="1183487" y="1875389"/>
                </a:cubicBezTo>
                <a:cubicBezTo>
                  <a:pt x="1188820" y="1855833"/>
                  <a:pt x="1190251" y="1835026"/>
                  <a:pt x="1198236" y="1816395"/>
                </a:cubicBezTo>
                <a:cubicBezTo>
                  <a:pt x="1205218" y="1800103"/>
                  <a:pt x="1219805" y="1788004"/>
                  <a:pt x="1227732" y="1772150"/>
                </a:cubicBezTo>
                <a:cubicBezTo>
                  <a:pt x="1234684" y="1758245"/>
                  <a:pt x="1232637" y="1739937"/>
                  <a:pt x="1242481" y="1727905"/>
                </a:cubicBezTo>
                <a:cubicBezTo>
                  <a:pt x="1277702" y="1684858"/>
                  <a:pt x="1321139" y="1649247"/>
                  <a:pt x="1360468" y="1609918"/>
                </a:cubicBezTo>
                <a:cubicBezTo>
                  <a:pt x="1448543" y="1521843"/>
                  <a:pt x="1400486" y="1544608"/>
                  <a:pt x="1493203" y="1521427"/>
                </a:cubicBezTo>
                <a:cubicBezTo>
                  <a:pt x="1531659" y="1495790"/>
                  <a:pt x="1561047" y="1475936"/>
                  <a:pt x="1583310" y="1460696"/>
                </a:cubicBezTo>
                <a:lnTo>
                  <a:pt x="1628759" y="1428983"/>
                </a:lnTo>
                <a:lnTo>
                  <a:pt x="1625868" y="1432112"/>
                </a:lnTo>
                <a:cubicBezTo>
                  <a:pt x="1625084" y="1435498"/>
                  <a:pt x="1634673" y="1433972"/>
                  <a:pt x="1670184" y="1418189"/>
                </a:cubicBezTo>
                <a:cubicBezTo>
                  <a:pt x="1700320" y="1404795"/>
                  <a:pt x="1727388" y="1384372"/>
                  <a:pt x="1758674" y="1373943"/>
                </a:cubicBezTo>
                <a:cubicBezTo>
                  <a:pt x="1850207" y="1343432"/>
                  <a:pt x="1893146" y="1348289"/>
                  <a:pt x="1979900" y="1329698"/>
                </a:cubicBezTo>
                <a:cubicBezTo>
                  <a:pt x="2198905" y="1282767"/>
                  <a:pt x="1996490" y="1312875"/>
                  <a:pt x="2215874" y="1285453"/>
                </a:cubicBezTo>
                <a:cubicBezTo>
                  <a:pt x="2230622" y="1290369"/>
                  <a:pt x="2246214" y="1293249"/>
                  <a:pt x="2260119" y="1300201"/>
                </a:cubicBezTo>
                <a:cubicBezTo>
                  <a:pt x="2275973" y="1308128"/>
                  <a:pt x="2286776" y="1331897"/>
                  <a:pt x="2304365" y="1329698"/>
                </a:cubicBezTo>
                <a:cubicBezTo>
                  <a:pt x="2332809" y="1326143"/>
                  <a:pt x="2355174" y="1302652"/>
                  <a:pt x="2378106" y="1285453"/>
                </a:cubicBezTo>
                <a:cubicBezTo>
                  <a:pt x="2435486" y="1242418"/>
                  <a:pt x="2421429" y="1229572"/>
                  <a:pt x="2466597" y="1167466"/>
                </a:cubicBezTo>
                <a:cubicBezTo>
                  <a:pt x="2489181" y="1136414"/>
                  <a:pt x="2518320" y="1110431"/>
                  <a:pt x="2540339" y="1078976"/>
                </a:cubicBezTo>
                <a:cubicBezTo>
                  <a:pt x="2583179" y="1017776"/>
                  <a:pt x="2557154" y="999996"/>
                  <a:pt x="2628829" y="946240"/>
                </a:cubicBezTo>
                <a:cubicBezTo>
                  <a:pt x="2645045" y="934078"/>
                  <a:pt x="2668158" y="936408"/>
                  <a:pt x="2687823" y="931492"/>
                </a:cubicBezTo>
                <a:cubicBezTo>
                  <a:pt x="2712404" y="911827"/>
                  <a:pt x="2737875" y="893227"/>
                  <a:pt x="2761565" y="872498"/>
                </a:cubicBezTo>
                <a:cubicBezTo>
                  <a:pt x="2777262" y="858763"/>
                  <a:pt x="2787155" y="837581"/>
                  <a:pt x="2805810" y="828253"/>
                </a:cubicBezTo>
                <a:cubicBezTo>
                  <a:pt x="2847525" y="807396"/>
                  <a:pt x="2896830" y="804865"/>
                  <a:pt x="2938545" y="784008"/>
                </a:cubicBezTo>
                <a:cubicBezTo>
                  <a:pt x="2958210" y="774176"/>
                  <a:pt x="2977126" y="762676"/>
                  <a:pt x="2997539" y="754511"/>
                </a:cubicBezTo>
                <a:cubicBezTo>
                  <a:pt x="3090823" y="717197"/>
                  <a:pt x="3325711" y="662328"/>
                  <a:pt x="3366248" y="651272"/>
                </a:cubicBezTo>
                <a:cubicBezTo>
                  <a:pt x="3381247" y="647181"/>
                  <a:pt x="3395318" y="639896"/>
                  <a:pt x="3410494" y="636524"/>
                </a:cubicBezTo>
                <a:cubicBezTo>
                  <a:pt x="3439685" y="630037"/>
                  <a:pt x="3469661" y="627641"/>
                  <a:pt x="3498984" y="621776"/>
                </a:cubicBezTo>
                <a:cubicBezTo>
                  <a:pt x="3518860" y="617801"/>
                  <a:pt x="3538313" y="611943"/>
                  <a:pt x="3557977" y="607027"/>
                </a:cubicBezTo>
                <a:cubicBezTo>
                  <a:pt x="3569232" y="610779"/>
                  <a:pt x="3674215" y="637149"/>
                  <a:pt x="3690713" y="666021"/>
                </a:cubicBezTo>
                <a:cubicBezTo>
                  <a:pt x="3703150" y="687786"/>
                  <a:pt x="3700545" y="715182"/>
                  <a:pt x="3705461" y="739763"/>
                </a:cubicBezTo>
                <a:cubicBezTo>
                  <a:pt x="3725126" y="734847"/>
                  <a:pt x="3745824" y="732999"/>
                  <a:pt x="3764455" y="725014"/>
                </a:cubicBezTo>
                <a:cubicBezTo>
                  <a:pt x="3815666" y="703066"/>
                  <a:pt x="3888221" y="613206"/>
                  <a:pt x="3911939" y="592279"/>
                </a:cubicBezTo>
                <a:cubicBezTo>
                  <a:pt x="4060660" y="461055"/>
                  <a:pt x="4054671" y="493793"/>
                  <a:pt x="4192158" y="356305"/>
                </a:cubicBezTo>
                <a:cubicBezTo>
                  <a:pt x="4209539" y="338924"/>
                  <a:pt x="4219959" y="315582"/>
                  <a:pt x="4236403" y="297311"/>
                </a:cubicBezTo>
                <a:cubicBezTo>
                  <a:pt x="4264309" y="266305"/>
                  <a:pt x="4295397" y="238318"/>
                  <a:pt x="4324894" y="208821"/>
                </a:cubicBezTo>
                <a:cubicBezTo>
                  <a:pt x="4344559" y="189156"/>
                  <a:pt x="4356739" y="155860"/>
                  <a:pt x="4383887" y="149827"/>
                </a:cubicBezTo>
                <a:cubicBezTo>
                  <a:pt x="4428132" y="139995"/>
                  <a:pt x="4472652" y="131323"/>
                  <a:pt x="4516623" y="120330"/>
                </a:cubicBezTo>
                <a:cubicBezTo>
                  <a:pt x="4531705" y="116560"/>
                  <a:pt x="4545870" y="109672"/>
                  <a:pt x="4560868" y="105582"/>
                </a:cubicBezTo>
                <a:cubicBezTo>
                  <a:pt x="4599979" y="94915"/>
                  <a:pt x="4639684" y="86530"/>
                  <a:pt x="4678855" y="76085"/>
                </a:cubicBezTo>
                <a:cubicBezTo>
                  <a:pt x="4713437" y="66863"/>
                  <a:pt x="4746881" y="52991"/>
                  <a:pt x="4782094" y="46589"/>
                </a:cubicBezTo>
                <a:cubicBezTo>
                  <a:pt x="4944512" y="17059"/>
                  <a:pt x="5047096" y="13965"/>
                  <a:pt x="5209797" y="2343"/>
                </a:cubicBezTo>
                <a:cubicBezTo>
                  <a:pt x="5266333" y="4801"/>
                  <a:pt x="5323889" y="859"/>
                  <a:pt x="5380936" y="118"/>
                </a:cubicBezTo>
                <a:close/>
              </a:path>
            </a:pathLst>
          </a:custGeom>
        </p:spPr>
        <p:txBody>
          <a:bodyPr wrap="square">
            <a:noAutofit/>
          </a:bodyPr>
          <a:lstStyle/>
          <a:p>
            <a:endParaRPr lang="en-US"/>
          </a:p>
        </p:txBody>
      </p:sp>
    </p:spTree>
    <p:extLst>
      <p:ext uri="{BB962C8B-B14F-4D97-AF65-F5344CB8AC3E}">
        <p14:creationId xmlns:p14="http://schemas.microsoft.com/office/powerpoint/2010/main" xmlns="" val="38804871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609600" y="1600203"/>
            <a:ext cx="10972800" cy="4525963"/>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3"/>
            <a:ext cx="2844800" cy="365125"/>
          </a:xfrm>
          <a:prstGeom prst="rect">
            <a:avLst/>
          </a:prstGeom>
        </p:spPr>
        <p:txBody>
          <a:bodyPr/>
          <a:lstStyle/>
          <a:p>
            <a:fld id="{2E3AAC11-D570-4EA9-AFC0-30FB72BA45EB}" type="datetimeFigureOut">
              <a:rPr lang="zh-CN" altLang="en-US" smtClean="0">
                <a:solidFill>
                  <a:prstClr val="black"/>
                </a:solidFill>
              </a:rPr>
              <a:pPr/>
              <a:t>2023/9/29</a:t>
            </a:fld>
            <a:endParaRPr lang="zh-CN" altLang="en-US">
              <a:solidFill>
                <a:prstClr val="black"/>
              </a:solidFill>
            </a:endParaRPr>
          </a:p>
        </p:txBody>
      </p:sp>
      <p:sp>
        <p:nvSpPr>
          <p:cNvPr id="5" name="页脚占位符 4"/>
          <p:cNvSpPr>
            <a:spLocks noGrp="1"/>
          </p:cNvSpPr>
          <p:nvPr>
            <p:ph type="ftr" sz="quarter" idx="11"/>
          </p:nvPr>
        </p:nvSpPr>
        <p:spPr>
          <a:xfrm>
            <a:off x="4165600" y="6356353"/>
            <a:ext cx="3860800" cy="365125"/>
          </a:xfrm>
          <a:prstGeom prst="rect">
            <a:avLst/>
          </a:prstGeom>
        </p:spPr>
        <p:txBody>
          <a:body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3"/>
            <a:ext cx="2844800" cy="365125"/>
          </a:xfrm>
          <a:prstGeom prst="rect">
            <a:avLst/>
          </a:prstGeom>
        </p:spPr>
        <p:txBody>
          <a:bodyPr/>
          <a:lstStyle/>
          <a:p>
            <a:fld id="{55ECCFAA-F4FB-487C-9F1E-C8836D0C3DC9}" type="slidenum">
              <a:rPr lang="zh-CN" altLang="en-US" smtClean="0">
                <a:solidFill>
                  <a:prstClr val="black"/>
                </a:solidFill>
              </a:rPr>
              <a:pPr/>
              <a:t>‹#›</a:t>
            </a:fld>
            <a:endParaRPr lang="zh-CN" altLang="en-US">
              <a:solidFill>
                <a:prstClr val="black"/>
              </a:solidFill>
            </a:endParaRPr>
          </a:p>
        </p:txBody>
      </p:sp>
    </p:spTree>
    <p:extLst>
      <p:ext uri="{BB962C8B-B14F-4D97-AF65-F5344CB8AC3E}">
        <p14:creationId xmlns:p14="http://schemas.microsoft.com/office/powerpoint/2010/main" xmlns="" val="21617328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41"/>
            <a:ext cx="2743200" cy="5851525"/>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09600" y="274641"/>
            <a:ext cx="8026400" cy="5851525"/>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3"/>
            <a:ext cx="2844800" cy="365125"/>
          </a:xfrm>
          <a:prstGeom prst="rect">
            <a:avLst/>
          </a:prstGeom>
        </p:spPr>
        <p:txBody>
          <a:bodyPr/>
          <a:lstStyle/>
          <a:p>
            <a:fld id="{2E3AAC11-D570-4EA9-AFC0-30FB72BA45EB}" type="datetimeFigureOut">
              <a:rPr lang="zh-CN" altLang="en-US" smtClean="0">
                <a:solidFill>
                  <a:prstClr val="black"/>
                </a:solidFill>
              </a:rPr>
              <a:pPr/>
              <a:t>2023/9/29</a:t>
            </a:fld>
            <a:endParaRPr lang="zh-CN" altLang="en-US">
              <a:solidFill>
                <a:prstClr val="black"/>
              </a:solidFill>
            </a:endParaRPr>
          </a:p>
        </p:txBody>
      </p:sp>
      <p:sp>
        <p:nvSpPr>
          <p:cNvPr id="5" name="页脚占位符 4"/>
          <p:cNvSpPr>
            <a:spLocks noGrp="1"/>
          </p:cNvSpPr>
          <p:nvPr>
            <p:ph type="ftr" sz="quarter" idx="11"/>
          </p:nvPr>
        </p:nvSpPr>
        <p:spPr>
          <a:xfrm>
            <a:off x="4165600" y="6356353"/>
            <a:ext cx="3860800" cy="365125"/>
          </a:xfrm>
          <a:prstGeom prst="rect">
            <a:avLst/>
          </a:prstGeom>
        </p:spPr>
        <p:txBody>
          <a:body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3"/>
            <a:ext cx="2844800" cy="365125"/>
          </a:xfrm>
          <a:prstGeom prst="rect">
            <a:avLst/>
          </a:prstGeom>
        </p:spPr>
        <p:txBody>
          <a:bodyPr/>
          <a:lstStyle/>
          <a:p>
            <a:fld id="{55ECCFAA-F4FB-487C-9F1E-C8836D0C3DC9}" type="slidenum">
              <a:rPr lang="zh-CN" altLang="en-US" smtClean="0">
                <a:solidFill>
                  <a:prstClr val="black"/>
                </a:solidFill>
              </a:rPr>
              <a:pPr/>
              <a:t>‹#›</a:t>
            </a:fld>
            <a:endParaRPr lang="zh-CN" altLang="en-US">
              <a:solidFill>
                <a:prstClr val="black"/>
              </a:solidFill>
            </a:endParaRPr>
          </a:p>
        </p:txBody>
      </p:sp>
    </p:spTree>
    <p:extLst>
      <p:ext uri="{BB962C8B-B14F-4D97-AF65-F5344CB8AC3E}">
        <p14:creationId xmlns:p14="http://schemas.microsoft.com/office/powerpoint/2010/main" xmlns="" val="7841044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0519314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DB78336-5583-4E47-82A3-33C82C3F008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238FEE56-EED6-492F-9A79-AA7F8B909AE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6F68C609-96E1-4D12-B099-EFF9DFFDB28B}"/>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5" name="Footer Placeholder 4">
            <a:extLst>
              <a:ext uri="{FF2B5EF4-FFF2-40B4-BE49-F238E27FC236}">
                <a16:creationId xmlns:a16="http://schemas.microsoft.com/office/drawing/2014/main" xmlns="" id="{C84CB8F0-15AE-41A3-A7C2-0E460A121DC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8246F59B-FD77-46F9-9867-E07FE12369C9}"/>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299302828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C2A7D3A-0A55-4EC3-B611-D9D8871E5BB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0FE2AB99-46E2-4813-878A-FEC99583204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E42BBF13-C421-426B-BB84-5086812DC350}"/>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5" name="Footer Placeholder 4">
            <a:extLst>
              <a:ext uri="{FF2B5EF4-FFF2-40B4-BE49-F238E27FC236}">
                <a16:creationId xmlns:a16="http://schemas.microsoft.com/office/drawing/2014/main" xmlns="" id="{74464040-40ED-42A8-9BF1-F9A9D0B943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ABA67C2B-3A00-440A-913C-0250AA9E828B}"/>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13682836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77DBD4F-250A-458C-8AB4-954E51C1CF0E}"/>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DC236205-562D-47D8-8D2E-4BF55CA6725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B39C9D61-6D2F-4D49-A536-93B7059AFACD}"/>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5" name="Footer Placeholder 4">
            <a:extLst>
              <a:ext uri="{FF2B5EF4-FFF2-40B4-BE49-F238E27FC236}">
                <a16:creationId xmlns:a16="http://schemas.microsoft.com/office/drawing/2014/main" xmlns="" id="{C089504A-8853-497A-B143-96EAB36DA8B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E800B8CC-160D-4CF9-932D-9FB5288CB37E}"/>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32877962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ACCC833-CC60-44AA-8EA6-F664EEDC81A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61A54018-FE50-4FE0-971D-B4570A3545A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DF5E8A1F-8C32-477F-942C-E2714A1671DE}"/>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DDEFF6B8-9804-4727-BDB9-6FD5D1484C7F}"/>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6" name="Footer Placeholder 5">
            <a:extLst>
              <a:ext uri="{FF2B5EF4-FFF2-40B4-BE49-F238E27FC236}">
                <a16:creationId xmlns:a16="http://schemas.microsoft.com/office/drawing/2014/main" xmlns="" id="{104B9753-97D4-493E-AC66-BD44125BB04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17254D97-6CDB-44F9-98C5-1F879DB4B38D}"/>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33891249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80D2919-AF5A-4E2D-8724-9DD3B399B1A9}"/>
              </a:ext>
            </a:extLst>
          </p:cNvPr>
          <p:cNvSpPr>
            <a:spLocks noGrp="1"/>
          </p:cNvSpPr>
          <p:nvPr>
            <p:ph type="title"/>
          </p:nvPr>
        </p:nvSpPr>
        <p:spPr>
          <a:xfrm>
            <a:off x="838200" y="365127"/>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2156048C-4F0E-4CE2-861D-47CA037E0393}"/>
              </a:ext>
            </a:extLst>
          </p:cNvPr>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1DA1FAFB-A7AD-4923-9D46-AC0ADA06A199}"/>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5" name="页脚占位符 4">
            <a:extLst>
              <a:ext uri="{FF2B5EF4-FFF2-40B4-BE49-F238E27FC236}">
                <a16:creationId xmlns:a16="http://schemas.microsoft.com/office/drawing/2014/main" xmlns="" id="{F27CFAE9-96B1-447E-9038-2CB3D1CDB9E9}"/>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F77ADA05-DD57-4C0A-B551-87AFF147C418}"/>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4118357103"/>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02B3232-376B-40C2-8217-85E1CBFB17B8}"/>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98A5BEED-D922-4C3C-9274-340CEC7DD0F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E3AC08D6-C580-48DD-8E2C-CD01DDAB857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9F6077AB-C84C-4F4A-943D-C07320C7351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3A6B98F4-2EA1-4ECC-BD79-9827B260EAE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C5438401-5083-4A07-85D1-BA2E3BD4FA4E}"/>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8" name="Footer Placeholder 7">
            <a:extLst>
              <a:ext uri="{FF2B5EF4-FFF2-40B4-BE49-F238E27FC236}">
                <a16:creationId xmlns:a16="http://schemas.microsoft.com/office/drawing/2014/main" xmlns="" id="{4C9E162E-9F7B-451E-AD5A-5E3924C75A6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32D4236F-9091-470A-8891-7E63FE3DBC07}"/>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279605129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48FACD6-6F1C-4647-9D4C-1C71E8439A2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A35E86AD-232F-4612-8B50-BC28FEB30265}"/>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4" name="Footer Placeholder 3">
            <a:extLst>
              <a:ext uri="{FF2B5EF4-FFF2-40B4-BE49-F238E27FC236}">
                <a16:creationId xmlns:a16="http://schemas.microsoft.com/office/drawing/2014/main" xmlns="" id="{884A7615-2A39-4806-8F8C-E4173DF5989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0F0108CE-5EF5-47BD-A049-AE2FA125404A}"/>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39311126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EE25CC05-9F49-40F9-84CF-FE634857D1C9}"/>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3" name="Footer Placeholder 2">
            <a:extLst>
              <a:ext uri="{FF2B5EF4-FFF2-40B4-BE49-F238E27FC236}">
                <a16:creationId xmlns:a16="http://schemas.microsoft.com/office/drawing/2014/main" xmlns="" id="{7A82ED9D-94A9-49E7-ADCC-2A8B4B13FA7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1E8E92DB-B6E0-4981-8C51-3A2FD4E24A55}"/>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278745389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CE63C76-D5DA-42C5-A2AD-F891B4D3832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11EFDCFE-44BF-49F5-936D-25AED1B2400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46A16F08-68CD-4892-ACDB-70D125FBBB7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591D054B-24C7-470D-902E-C95611E0AC56}"/>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6" name="Footer Placeholder 5">
            <a:extLst>
              <a:ext uri="{FF2B5EF4-FFF2-40B4-BE49-F238E27FC236}">
                <a16:creationId xmlns:a16="http://schemas.microsoft.com/office/drawing/2014/main" xmlns="" id="{E1AE373B-93A8-4071-A64D-AF94298DB6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E21942F6-FEF3-43AF-BF73-E432EB4647DB}"/>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26771957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348A0F0-956C-4D4F-8333-79407B5EE19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202A5519-EE30-4832-BB52-55578DAF905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B33DF0E8-2CD9-4322-8BFE-1FCBF85010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F2B371E1-D6AF-488C-B7DB-D513715DD88B}"/>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6" name="Footer Placeholder 5">
            <a:extLst>
              <a:ext uri="{FF2B5EF4-FFF2-40B4-BE49-F238E27FC236}">
                <a16:creationId xmlns:a16="http://schemas.microsoft.com/office/drawing/2014/main" xmlns="" id="{BE2D31EF-C623-41C6-B630-68765DD7600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71C2B60E-1214-492A-8530-7748F2C74880}"/>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34174709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6C44D43-5A36-4E07-8083-31DD4FBFB8C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148D2892-4647-41D2-8A5F-08D7007A8B3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17C119CF-42A8-4DBC-A000-C609AA08A325}"/>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5" name="Footer Placeholder 4">
            <a:extLst>
              <a:ext uri="{FF2B5EF4-FFF2-40B4-BE49-F238E27FC236}">
                <a16:creationId xmlns:a16="http://schemas.microsoft.com/office/drawing/2014/main" xmlns="" id="{DE8A8CA2-29B6-4745-9555-566331BC2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CC9A44CC-B7A3-4B86-A174-134F2E77481E}"/>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14608778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F80C4A39-B3E7-4E56-9F88-669870D56C3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46FA6653-1DDF-4952-BAC8-213269869B3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B3D307CB-62E0-4E46-B662-CE009227A8D3}"/>
              </a:ext>
            </a:extLst>
          </p:cNvPr>
          <p:cNvSpPr>
            <a:spLocks noGrp="1"/>
          </p:cNvSpPr>
          <p:nvPr>
            <p:ph type="dt" sz="half" idx="10"/>
          </p:nvPr>
        </p:nvSpPr>
        <p:spPr/>
        <p:txBody>
          <a:bodyPr/>
          <a:lstStyle/>
          <a:p>
            <a:fld id="{F162B163-2F55-4908-A0BB-685C74755D87}" type="datetimeFigureOut">
              <a:rPr lang="en-US" smtClean="0"/>
              <a:pPr/>
              <a:t>9/29/2023</a:t>
            </a:fld>
            <a:endParaRPr lang="en-US"/>
          </a:p>
        </p:txBody>
      </p:sp>
      <p:sp>
        <p:nvSpPr>
          <p:cNvPr id="5" name="Footer Placeholder 4">
            <a:extLst>
              <a:ext uri="{FF2B5EF4-FFF2-40B4-BE49-F238E27FC236}">
                <a16:creationId xmlns:a16="http://schemas.microsoft.com/office/drawing/2014/main" xmlns="" id="{F4375F69-1836-4F40-864E-CD916B94B18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3679806E-BA92-46A9-98D5-38C187687A9E}"/>
              </a:ext>
            </a:extLst>
          </p:cNvPr>
          <p:cNvSpPr>
            <a:spLocks noGrp="1"/>
          </p:cNvSpPr>
          <p:nvPr>
            <p:ph type="sldNum" sz="quarter" idx="12"/>
          </p:nvPr>
        </p:nvSpPr>
        <p:spPr/>
        <p:txBody>
          <a:body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23142899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 name="Rectangle 10"/>
          <p:cNvSpPr/>
          <p:nvPr/>
        </p:nvSpPr>
        <p:spPr>
          <a:xfrm>
            <a:off x="0" y="3866920"/>
            <a:ext cx="12192000" cy="2991080"/>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2" name="Rectangle 11"/>
          <p:cNvSpPr/>
          <p:nvPr/>
        </p:nvSpPr>
        <p:spPr>
          <a:xfrm>
            <a:off x="0" y="0"/>
            <a:ext cx="12192000" cy="3866920"/>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3" name="Rectangle 12"/>
          <p:cNvSpPr/>
          <p:nvPr/>
        </p:nvSpPr>
        <p:spPr>
          <a:xfrm>
            <a:off x="0" y="2652311"/>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Oval 13"/>
          <p:cNvSpPr/>
          <p:nvPr/>
        </p:nvSpPr>
        <p:spPr>
          <a:xfrm>
            <a:off x="0" y="1600200"/>
            <a:ext cx="12192000" cy="5105400"/>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Subtitle 2"/>
          <p:cNvSpPr>
            <a:spLocks noGrp="1"/>
          </p:cNvSpPr>
          <p:nvPr>
            <p:ph type="subTitle" idx="1"/>
          </p:nvPr>
        </p:nvSpPr>
        <p:spPr>
          <a:xfrm>
            <a:off x="1965060" y="5052546"/>
            <a:ext cx="7516013" cy="882119"/>
          </a:xfrm>
        </p:spPr>
        <p:txBody>
          <a:bodyPr>
            <a:normAutofit/>
          </a:bodyPr>
          <a:lstStyle>
            <a:lvl1pPr marL="0" indent="0" algn="l">
              <a:buNone/>
              <a:defRPr sz="2200">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E777D81-4740-4C11-882C-94E2D05BE53E}" type="datetimeFigureOut">
              <a:rPr lang="en-US" smtClean="0"/>
              <a:pPr/>
              <a:t>9/29/2023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40E6FA-31EF-42CD-89BF-6E158E092161}" type="slidenum">
              <a:rPr lang="en-US" smtClean="0"/>
              <a:pPr/>
              <a:t>‹#›</a:t>
            </a:fld>
            <a:endParaRPr lang="en-US"/>
          </a:p>
        </p:txBody>
      </p:sp>
      <p:sp>
        <p:nvSpPr>
          <p:cNvPr id="2" name="Title 1"/>
          <p:cNvSpPr>
            <a:spLocks noGrp="1"/>
          </p:cNvSpPr>
          <p:nvPr>
            <p:ph type="ctrTitle"/>
          </p:nvPr>
        </p:nvSpPr>
        <p:spPr>
          <a:xfrm>
            <a:off x="1090109" y="3132290"/>
            <a:ext cx="9567135" cy="1793167"/>
          </a:xfrm>
          <a:effectLst/>
        </p:spPr>
        <p:txBody>
          <a:bodyPr>
            <a:noAutofit/>
          </a:bodyPr>
          <a:lstStyle>
            <a:lvl1pPr marL="640080" indent="-457200" algn="l">
              <a:defRPr sz="5400"/>
            </a:lvl1pPr>
          </a:lstStyle>
          <a:p>
            <a:r>
              <a:rPr lang="en-US"/>
              <a:t>Click to edit Master title style</a:t>
            </a:r>
            <a:endParaRPr lang="en-US" dirty="0"/>
          </a:p>
        </p:txBody>
      </p:sp>
    </p:spTree>
    <p:extLst>
      <p:ext uri="{BB962C8B-B14F-4D97-AF65-F5344CB8AC3E}">
        <p14:creationId xmlns:p14="http://schemas.microsoft.com/office/powerpoint/2010/main" xmlns="" val="183161248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CE777D81-4740-4C11-882C-94E2D05BE53E}" type="datetimeFigureOut">
              <a:rPr lang="en-US" smtClean="0"/>
              <a:pPr/>
              <a:t>9/29/2023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40E6FA-31EF-42CD-89BF-6E158E092161}" type="slidenum">
              <a:rPr lang="en-US" smtClean="0"/>
              <a:pPr/>
              <a:t>‹#›</a:t>
            </a:fld>
            <a:endParaRPr lang="en-US"/>
          </a:p>
        </p:txBody>
      </p:sp>
      <p:sp>
        <p:nvSpPr>
          <p:cNvPr id="8" name="Title 7"/>
          <p:cNvSpPr>
            <a:spLocks noGrp="1"/>
          </p:cNvSpPr>
          <p:nvPr>
            <p:ph type="title"/>
          </p:nvPr>
        </p:nvSpPr>
        <p:spPr/>
        <p:txBody>
          <a:bodyPr/>
          <a:lstStyle/>
          <a:p>
            <a:r>
              <a:rPr lang="en-US"/>
              <a:t>Click to edit Master title style</a:t>
            </a:r>
          </a:p>
        </p:txBody>
      </p:sp>
      <p:sp>
        <p:nvSpPr>
          <p:cNvPr id="10" name="Content Placeholder 9"/>
          <p:cNvSpPr>
            <a:spLocks noGrp="1"/>
          </p:cNvSpPr>
          <p:nvPr>
            <p:ph sz="quarter" idx="13"/>
          </p:nvPr>
        </p:nvSpPr>
        <p:spPr>
          <a:xfrm>
            <a:off x="1524000" y="731520"/>
            <a:ext cx="8534400" cy="3474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xmlns="" val="161322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p:cNvSpPr/>
          <p:nvPr/>
        </p:nvSpPr>
        <p:spPr>
          <a:xfrm>
            <a:off x="0" y="3866920"/>
            <a:ext cx="12192000" cy="2991080"/>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8" name="Rectangle 7"/>
          <p:cNvSpPr/>
          <p:nvPr/>
        </p:nvSpPr>
        <p:spPr>
          <a:xfrm>
            <a:off x="0" y="0"/>
            <a:ext cx="12192000" cy="3866920"/>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9" name="Rectangle 8"/>
          <p:cNvSpPr/>
          <p:nvPr/>
        </p:nvSpPr>
        <p:spPr>
          <a:xfrm>
            <a:off x="0" y="2652311"/>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0" name="Oval 9"/>
          <p:cNvSpPr/>
          <p:nvPr/>
        </p:nvSpPr>
        <p:spPr>
          <a:xfrm>
            <a:off x="0" y="1600200"/>
            <a:ext cx="12192000" cy="5105400"/>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a:xfrm>
            <a:off x="2710927" y="2172648"/>
            <a:ext cx="7955555" cy="2423346"/>
          </a:xfrm>
          <a:effectLst/>
        </p:spPr>
        <p:txBody>
          <a:bodyPr anchor="b"/>
          <a:lstStyle>
            <a:lvl1pPr algn="r">
              <a:defRPr sz="4600" b="1" cap="none" baseline="0"/>
            </a:lvl1pPr>
          </a:lstStyle>
          <a:p>
            <a:r>
              <a:rPr lang="en-US"/>
              <a:t>Click to edit Master title style</a:t>
            </a:r>
            <a:endParaRPr lang="en-US" dirty="0"/>
          </a:p>
        </p:txBody>
      </p:sp>
      <p:sp>
        <p:nvSpPr>
          <p:cNvPr id="3" name="Text Placeholder 2"/>
          <p:cNvSpPr>
            <a:spLocks noGrp="1"/>
          </p:cNvSpPr>
          <p:nvPr>
            <p:ph type="body" idx="1"/>
          </p:nvPr>
        </p:nvSpPr>
        <p:spPr>
          <a:xfrm>
            <a:off x="2696584" y="4607511"/>
            <a:ext cx="7960659" cy="835460"/>
          </a:xfrm>
        </p:spPr>
        <p:txBody>
          <a:bodyPr anchor="t"/>
          <a:lstStyle>
            <a:lvl1pPr marL="0" indent="0" algn="r">
              <a:buNone/>
              <a:defRPr sz="20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E777D81-4740-4C11-882C-94E2D05BE53E}" type="datetimeFigureOut">
              <a:rPr lang="en-US" smtClean="0"/>
              <a:pPr/>
              <a:t>9/29/2023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40E6FA-31EF-42CD-89BF-6E158E092161}" type="slidenum">
              <a:rPr lang="en-US" smtClean="0"/>
              <a:pPr/>
              <a:t>‹#›</a:t>
            </a:fld>
            <a:endParaRPr lang="en-US"/>
          </a:p>
        </p:txBody>
      </p:sp>
    </p:spTree>
    <p:extLst>
      <p:ext uri="{BB962C8B-B14F-4D97-AF65-F5344CB8AC3E}">
        <p14:creationId xmlns:p14="http://schemas.microsoft.com/office/powerpoint/2010/main" xmlns="" val="28356880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CF5260F9-B1B8-4B98-83B5-DC2B117FF0DA}"/>
              </a:ext>
            </a:extLst>
          </p:cNvPr>
          <p:cNvSpPr>
            <a:spLocks noGrp="1"/>
          </p:cNvSpPr>
          <p:nvPr>
            <p:ph type="title"/>
          </p:nvPr>
        </p:nvSpPr>
        <p:spPr>
          <a:xfrm>
            <a:off x="831851" y="1709740"/>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xmlns="" id="{B8DF5BB6-2B4A-430D-830B-41D46F115EB6}"/>
              </a:ext>
            </a:extLst>
          </p:cNvPr>
          <p:cNvSpPr>
            <a:spLocks noGrp="1"/>
          </p:cNvSpPr>
          <p:nvPr>
            <p:ph type="body" idx="1"/>
          </p:nvPr>
        </p:nvSpPr>
        <p:spPr>
          <a:xfrm>
            <a:off x="831851" y="4589465"/>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xmlns="" id="{B1E9E4F0-8E16-4BD3-B2A7-3F2207DFB955}"/>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5" name="页脚占位符 4">
            <a:extLst>
              <a:ext uri="{FF2B5EF4-FFF2-40B4-BE49-F238E27FC236}">
                <a16:creationId xmlns:a16="http://schemas.microsoft.com/office/drawing/2014/main" xmlns="" id="{CBF319E2-8487-44FE-B90D-1F206C7E1ACF}"/>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C3EE000E-18FD-4416-BD00-9CADADC037E2}"/>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2087412512"/>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CE777D81-4740-4C11-882C-94E2D05BE53E}" type="datetimeFigureOut">
              <a:rPr lang="en-US" smtClean="0"/>
              <a:pPr/>
              <a:t>9/29/2023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540E6FA-31EF-42CD-89BF-6E158E092161}" type="slidenum">
              <a:rPr lang="en-US" smtClean="0"/>
              <a:pPr/>
              <a:t>‹#›</a:t>
            </a:fld>
            <a:endParaRPr lang="en-US"/>
          </a:p>
        </p:txBody>
      </p:sp>
      <p:sp>
        <p:nvSpPr>
          <p:cNvPr id="8" name="Title 7"/>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3"/>
          </p:nvPr>
        </p:nvSpPr>
        <p:spPr>
          <a:xfrm>
            <a:off x="1523999" y="731519"/>
            <a:ext cx="4462272" cy="3474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14"/>
          </p:nvPr>
        </p:nvSpPr>
        <p:spPr>
          <a:xfrm>
            <a:off x="6193536" y="731520"/>
            <a:ext cx="4462272" cy="3474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xmlns="" val="292172547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524000" y="731520"/>
            <a:ext cx="4462272" cy="639762"/>
          </a:xfrm>
        </p:spPr>
        <p:txBody>
          <a:bodyPr anchor="b">
            <a:noAutofit/>
          </a:bodyPr>
          <a:lstStyle>
            <a:lvl1pPr marL="0" indent="0" algn="ctr">
              <a:buNone/>
              <a:defRPr lang="en-US" sz="24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541929" y="1400327"/>
            <a:ext cx="4462272" cy="2743200"/>
          </a:xfrm>
        </p:spPr>
        <p:txBody>
          <a:bodyPr>
            <a:normAutofit/>
          </a:bodyPr>
          <a:lstStyle>
            <a:lvl1pPr>
              <a:defRPr sz="18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6403" y="731520"/>
            <a:ext cx="4462272" cy="639762"/>
          </a:xfrm>
        </p:spPr>
        <p:txBody>
          <a:bodyPr anchor="b">
            <a:noAutofit/>
          </a:bodyPr>
          <a:lstStyle>
            <a:lvl1pPr marL="0" indent="0" algn="ctr">
              <a:buNone/>
              <a:defRPr lang="en-US" sz="24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ctr" defTabSz="914400" rtl="0" eaLnBrk="1" latinLnBrk="0" hangingPunct="1">
              <a:spcBef>
                <a:spcPct val="20000"/>
              </a:spcBef>
              <a:spcAft>
                <a:spcPts val="300"/>
              </a:spcAft>
              <a:buClr>
                <a:schemeClr val="accent6">
                  <a:lumMod val="75000"/>
                </a:schemeClr>
              </a:buClr>
              <a:buSzPct val="130000"/>
              <a:buFont typeface="Georgia" pitchFamily="18" charset="0"/>
              <a:buNone/>
            </a:pPr>
            <a:r>
              <a:rPr lang="en-US"/>
              <a:t>Click to edit Master text styles</a:t>
            </a:r>
          </a:p>
        </p:txBody>
      </p:sp>
      <p:sp>
        <p:nvSpPr>
          <p:cNvPr id="6" name="Content Placeholder 5"/>
          <p:cNvSpPr>
            <a:spLocks noGrp="1"/>
          </p:cNvSpPr>
          <p:nvPr>
            <p:ph sz="quarter" idx="4"/>
          </p:nvPr>
        </p:nvSpPr>
        <p:spPr>
          <a:xfrm>
            <a:off x="6193367" y="1399032"/>
            <a:ext cx="4462272" cy="2743200"/>
          </a:xfrm>
        </p:spPr>
        <p:txBody>
          <a:bodyPr>
            <a:normAutofit/>
          </a:bodyPr>
          <a:lstStyle>
            <a:lvl1pPr>
              <a:defRPr sz="18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E777D81-4740-4C11-882C-94E2D05BE53E}" type="datetimeFigureOut">
              <a:rPr lang="en-US" smtClean="0"/>
              <a:pPr/>
              <a:t>9/29/2023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540E6FA-31EF-42CD-89BF-6E158E092161}" type="slidenum">
              <a:rPr lang="en-US" smtClean="0"/>
              <a:pPr/>
              <a:t>‹#›</a:t>
            </a:fld>
            <a:endParaRPr lang="en-US"/>
          </a:p>
        </p:txBody>
      </p:sp>
      <p:sp>
        <p:nvSpPr>
          <p:cNvPr id="10" name="Title 9"/>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xmlns="" val="210550711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E777D81-4740-4C11-882C-94E2D05BE53E}" type="datetimeFigureOut">
              <a:rPr lang="en-US" smtClean="0"/>
              <a:pPr/>
              <a:t>9/29/2023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540E6FA-31EF-42CD-89BF-6E158E092161}" type="slidenum">
              <a:rPr lang="en-US" smtClean="0"/>
              <a:pPr/>
              <a:t>‹#›</a:t>
            </a:fld>
            <a:endParaRPr lang="en-US"/>
          </a:p>
        </p:txBody>
      </p:sp>
    </p:spTree>
    <p:extLst>
      <p:ext uri="{BB962C8B-B14F-4D97-AF65-F5344CB8AC3E}">
        <p14:creationId xmlns:p14="http://schemas.microsoft.com/office/powerpoint/2010/main" xmlns="" val="212885055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E777D81-4740-4C11-882C-94E2D05BE53E}" type="datetimeFigureOut">
              <a:rPr lang="en-US" smtClean="0"/>
              <a:pPr/>
              <a:t>9/29/2023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540E6FA-31EF-42CD-89BF-6E158E092161}" type="slidenum">
              <a:rPr lang="en-US" smtClean="0"/>
              <a:pPr/>
              <a:t>‹#›</a:t>
            </a:fld>
            <a:endParaRPr lang="en-US"/>
          </a:p>
        </p:txBody>
      </p:sp>
    </p:spTree>
    <p:extLst>
      <p:ext uri="{BB962C8B-B14F-4D97-AF65-F5344CB8AC3E}">
        <p14:creationId xmlns:p14="http://schemas.microsoft.com/office/powerpoint/2010/main" xmlns="" val="309608589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18794" y="2209801"/>
            <a:ext cx="4848113" cy="1258493"/>
          </a:xfrm>
          <a:effectLst/>
        </p:spPr>
        <p:txBody>
          <a:bodyPr anchor="b">
            <a:noAutofit/>
          </a:bodyPr>
          <a:lstStyle>
            <a:lvl1pPr marL="228600" indent="-228600" algn="l">
              <a:defRPr sz="2800" b="1">
                <a:effectLst/>
              </a:defRPr>
            </a:lvl1pPr>
          </a:lstStyle>
          <a:p>
            <a:r>
              <a:rPr lang="en-US"/>
              <a:t>Click to edit Master title style</a:t>
            </a:r>
            <a:endParaRPr lang="en-US" dirty="0"/>
          </a:p>
        </p:txBody>
      </p:sp>
      <p:sp>
        <p:nvSpPr>
          <p:cNvPr id="3" name="Content Placeholder 2"/>
          <p:cNvSpPr>
            <a:spLocks noGrp="1"/>
          </p:cNvSpPr>
          <p:nvPr>
            <p:ph idx="1"/>
          </p:nvPr>
        </p:nvSpPr>
        <p:spPr>
          <a:xfrm>
            <a:off x="6124688" y="731520"/>
            <a:ext cx="5356113" cy="4894730"/>
          </a:xfrm>
        </p:spPr>
        <p:txBody>
          <a:bodyPr anchor="ctr"/>
          <a:lstStyle>
            <a:lvl1pPr>
              <a:defRPr sz="2200"/>
            </a:lvl1pPr>
            <a:lvl2pPr>
              <a:defRPr sz="2000"/>
            </a:lvl2pPr>
            <a:lvl3pPr>
              <a:defRPr sz="1800"/>
            </a:lvl3pPr>
            <a:lvl4pPr>
              <a:defRPr sz="1600"/>
            </a:lvl4pPr>
            <a:lvl5pPr>
              <a:defRPr sz="14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434354" y="3497802"/>
            <a:ext cx="4518213" cy="213951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E777D81-4740-4C11-882C-94E2D05BE53E}" type="datetimeFigureOut">
              <a:rPr lang="en-US" smtClean="0"/>
              <a:pPr/>
              <a:t>9/29/2023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540E6FA-31EF-42CD-89BF-6E158E092161}" type="slidenum">
              <a:rPr lang="en-US" smtClean="0"/>
              <a:pPr/>
              <a:t>‹#›</a:t>
            </a:fld>
            <a:endParaRPr lang="en-US"/>
          </a:p>
        </p:txBody>
      </p:sp>
    </p:spTree>
    <p:extLst>
      <p:ext uri="{BB962C8B-B14F-4D97-AF65-F5344CB8AC3E}">
        <p14:creationId xmlns:p14="http://schemas.microsoft.com/office/powerpoint/2010/main" xmlns="" val="319094959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3866920"/>
            <a:ext cx="12192000" cy="2991080"/>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9" name="Rectangle 8"/>
          <p:cNvSpPr/>
          <p:nvPr/>
        </p:nvSpPr>
        <p:spPr>
          <a:xfrm>
            <a:off x="0" y="0"/>
            <a:ext cx="12192000" cy="3866920"/>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0" name="Rectangle 9"/>
          <p:cNvSpPr/>
          <p:nvPr/>
        </p:nvSpPr>
        <p:spPr>
          <a:xfrm>
            <a:off x="0" y="2652311"/>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Oval 10"/>
          <p:cNvSpPr/>
          <p:nvPr/>
        </p:nvSpPr>
        <p:spPr>
          <a:xfrm>
            <a:off x="0" y="1600200"/>
            <a:ext cx="12192000" cy="5105400"/>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Picture Placeholder 2"/>
          <p:cNvSpPr>
            <a:spLocks noGrp="1"/>
          </p:cNvSpPr>
          <p:nvPr>
            <p:ph type="pic" idx="1"/>
          </p:nvPr>
        </p:nvSpPr>
        <p:spPr>
          <a:xfrm>
            <a:off x="5966900" y="1143000"/>
            <a:ext cx="5486400" cy="3127806"/>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170516" y="1010486"/>
            <a:ext cx="4925485" cy="2163020"/>
          </a:xfrm>
        </p:spPr>
        <p:txBody>
          <a:bodyPr anchor="b"/>
          <a:lstStyle>
            <a:lvl1pPr marL="182880" indent="-182880">
              <a:buFont typeface="Georgia" pitchFamily="18" charset="0"/>
              <a:buChar char="*"/>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E777D81-4740-4C11-882C-94E2D05BE53E}" type="datetimeFigureOut">
              <a:rPr lang="en-US" smtClean="0"/>
              <a:pPr/>
              <a:t>9/29/2023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540E6FA-31EF-42CD-89BF-6E158E092161}" type="slidenum">
              <a:rPr lang="en-US" smtClean="0"/>
              <a:pPr/>
              <a:t>‹#›</a:t>
            </a:fld>
            <a:endParaRPr lang="en-US"/>
          </a:p>
        </p:txBody>
      </p:sp>
      <p:sp>
        <p:nvSpPr>
          <p:cNvPr id="2" name="Title 1"/>
          <p:cNvSpPr>
            <a:spLocks noGrp="1"/>
          </p:cNvSpPr>
          <p:nvPr>
            <p:ph type="title"/>
          </p:nvPr>
        </p:nvSpPr>
        <p:spPr>
          <a:xfrm>
            <a:off x="969691" y="4464421"/>
            <a:ext cx="8511384" cy="1143000"/>
          </a:xfrm>
        </p:spPr>
        <p:txBody>
          <a:bodyPr anchor="b">
            <a:noAutofit/>
          </a:bodyPr>
          <a:lstStyle>
            <a:lvl1pPr algn="l">
              <a:defRPr sz="4600" b="1"/>
            </a:lvl1pPr>
          </a:lstStyle>
          <a:p>
            <a:r>
              <a:rPr lang="en-US"/>
              <a:t>Click to edit Master title style</a:t>
            </a:r>
            <a:endParaRPr lang="en-US" dirty="0"/>
          </a:p>
        </p:txBody>
      </p:sp>
    </p:spTree>
    <p:extLst>
      <p:ext uri="{BB962C8B-B14F-4D97-AF65-F5344CB8AC3E}">
        <p14:creationId xmlns:p14="http://schemas.microsoft.com/office/powerpoint/2010/main" xmlns="" val="145950911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2540000" y="731519"/>
            <a:ext cx="8534400" cy="34747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E777D81-4740-4C11-882C-94E2D05BE53E}" type="datetimeFigureOut">
              <a:rPr lang="en-US" smtClean="0"/>
              <a:pPr/>
              <a:t>9/29/2023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40E6FA-31EF-42CD-89BF-6E158E092161}" type="slidenum">
              <a:rPr lang="en-US" smtClean="0"/>
              <a:pPr/>
              <a:t>‹#›</a:t>
            </a:fld>
            <a:endParaRPr lang="en-US"/>
          </a:p>
        </p:txBody>
      </p:sp>
    </p:spTree>
    <p:extLst>
      <p:ext uri="{BB962C8B-B14F-4D97-AF65-F5344CB8AC3E}">
        <p14:creationId xmlns:p14="http://schemas.microsoft.com/office/powerpoint/2010/main" xmlns="" val="38924775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538344" y="376518"/>
            <a:ext cx="2743200" cy="5238339"/>
          </a:xfrm>
          <a:effectLst/>
        </p:spPr>
        <p:txBody>
          <a:bodyPr vert="eaVert"/>
          <a:lstStyle>
            <a:lvl1pPr algn="l">
              <a:defRPr/>
            </a:lvl1pPr>
          </a:lstStyle>
          <a:p>
            <a:r>
              <a:rPr lang="en-US"/>
              <a:t>Click to edit Master title style</a:t>
            </a:r>
          </a:p>
        </p:txBody>
      </p:sp>
      <p:sp>
        <p:nvSpPr>
          <p:cNvPr id="3" name="Vertical Text Placeholder 2"/>
          <p:cNvSpPr>
            <a:spLocks noGrp="1"/>
          </p:cNvSpPr>
          <p:nvPr>
            <p:ph type="body" orient="vert" idx="1"/>
          </p:nvPr>
        </p:nvSpPr>
        <p:spPr>
          <a:xfrm>
            <a:off x="4432151" y="731520"/>
            <a:ext cx="6439049" cy="489472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E777D81-4740-4C11-882C-94E2D05BE53E}" type="datetimeFigureOut">
              <a:rPr lang="en-US" smtClean="0"/>
              <a:pPr/>
              <a:t>9/29/2023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40E6FA-31EF-42CD-89BF-6E158E092161}" type="slidenum">
              <a:rPr lang="en-US" smtClean="0"/>
              <a:pPr/>
              <a:t>‹#›</a:t>
            </a:fld>
            <a:endParaRPr lang="en-US"/>
          </a:p>
        </p:txBody>
      </p:sp>
    </p:spTree>
    <p:extLst>
      <p:ext uri="{BB962C8B-B14F-4D97-AF65-F5344CB8AC3E}">
        <p14:creationId xmlns:p14="http://schemas.microsoft.com/office/powerpoint/2010/main" xmlns="" val="3465590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7966B100-3CB4-47A2-8C29-839E99F4057F}"/>
              </a:ext>
            </a:extLst>
          </p:cNvPr>
          <p:cNvSpPr>
            <a:spLocks noGrp="1"/>
          </p:cNvSpPr>
          <p:nvPr>
            <p:ph type="title"/>
          </p:nvPr>
        </p:nvSpPr>
        <p:spPr>
          <a:xfrm>
            <a:off x="838200" y="365127"/>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17A8BFB6-AEF8-4ADF-BC56-9198B8C1EEE3}"/>
              </a:ext>
            </a:extLst>
          </p:cNvPr>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xmlns="" id="{E6B1DFD6-B505-4CEE-AEF8-79A3723D05DF}"/>
              </a:ext>
            </a:extLst>
          </p:cNvPr>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xmlns="" id="{5B1FBD73-AD69-4E75-A9B6-B1CCD72E93BC}"/>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6" name="页脚占位符 5">
            <a:extLst>
              <a:ext uri="{FF2B5EF4-FFF2-40B4-BE49-F238E27FC236}">
                <a16:creationId xmlns:a16="http://schemas.microsoft.com/office/drawing/2014/main" xmlns="" id="{308E0B1C-B60D-437B-8E02-1AA12ADC10C3}"/>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D1EE3C30-30A9-4832-83DE-0EFF14818257}"/>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1313806527"/>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FCDFEFB-CAE6-45E4-86C4-D261CEB5D8DA}"/>
              </a:ext>
            </a:extLst>
          </p:cNvPr>
          <p:cNvSpPr>
            <a:spLocks noGrp="1"/>
          </p:cNvSpPr>
          <p:nvPr>
            <p:ph type="title"/>
          </p:nvPr>
        </p:nvSpPr>
        <p:spPr>
          <a:xfrm>
            <a:off x="839788" y="365127"/>
            <a:ext cx="10515600" cy="1325563"/>
          </a:xfrm>
          <a:prstGeom prst="rect">
            <a:avLst/>
          </a:prstGeo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xmlns="" id="{6E17F941-AA35-4021-8E05-A64A47F65814}"/>
              </a:ext>
            </a:extLst>
          </p:cNvPr>
          <p:cNvSpPr>
            <a:spLocks noGrp="1"/>
          </p:cNvSpPr>
          <p:nvPr>
            <p:ph type="body" idx="1"/>
          </p:nvPr>
        </p:nvSpPr>
        <p:spPr>
          <a:xfrm>
            <a:off x="839789"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xmlns="" id="{954319F3-9C6A-4EF9-97ED-F5CEE7B4221E}"/>
              </a:ext>
            </a:extLst>
          </p:cNvPr>
          <p:cNvSpPr>
            <a:spLocks noGrp="1"/>
          </p:cNvSpPr>
          <p:nvPr>
            <p:ph sz="half" idx="2"/>
          </p:nvPr>
        </p:nvSpPr>
        <p:spPr>
          <a:xfrm>
            <a:off x="839789"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xmlns="" id="{AE96BE0B-82A2-453E-AB9F-48583C7CEFCF}"/>
              </a:ext>
            </a:extLst>
          </p:cNvPr>
          <p:cNvSpPr>
            <a:spLocks noGrp="1"/>
          </p:cNvSpPr>
          <p:nvPr>
            <p:ph type="body" sz="quarter" idx="3"/>
          </p:nvPr>
        </p:nvSpPr>
        <p:spPr>
          <a:xfrm>
            <a:off x="6172201"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xmlns="" id="{E5AF6206-915E-48EC-A0E0-DED3EBD88227}"/>
              </a:ext>
            </a:extLst>
          </p:cNvPr>
          <p:cNvSpPr>
            <a:spLocks noGrp="1"/>
          </p:cNvSpPr>
          <p:nvPr>
            <p:ph sz="quarter" idx="4"/>
          </p:nvPr>
        </p:nvSpPr>
        <p:spPr>
          <a:xfrm>
            <a:off x="6172201"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xmlns="" id="{47055DC0-46CC-4A1E-9197-6F7047B503CF}"/>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8" name="页脚占位符 7">
            <a:extLst>
              <a:ext uri="{FF2B5EF4-FFF2-40B4-BE49-F238E27FC236}">
                <a16:creationId xmlns:a16="http://schemas.microsoft.com/office/drawing/2014/main" xmlns="" id="{43FC9B9F-16FD-4B95-843D-6ABC9C2C4ED5}"/>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xmlns="" id="{01D4E509-C9C8-4AD9-B5F5-3FE510FF56E8}"/>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
        <p:nvSpPr>
          <p:cNvPr id="12" name="TextBox 11"/>
          <p:cNvSpPr txBox="1"/>
          <p:nvPr userDrawn="1"/>
        </p:nvSpPr>
        <p:spPr>
          <a:xfrm>
            <a:off x="1475905" y="6739571"/>
            <a:ext cx="1800200" cy="123111"/>
          </a:xfrm>
          <a:prstGeom prst="rect">
            <a:avLst/>
          </a:prstGeom>
          <a:noFill/>
        </p:spPr>
        <p:txBody>
          <a:bodyPr wrap="square" rtlCol="0">
            <a:spAutoFit/>
          </a:bodyPr>
          <a:lstStyle/>
          <a:p>
            <a:pPr>
              <a:lnSpc>
                <a:spcPct val="200000"/>
              </a:lnSpc>
            </a:pPr>
            <a:r>
              <a:rPr lang="en-US" altLang="zh-CN" sz="100" dirty="0">
                <a:solidFill>
                  <a:prstClr val="black"/>
                </a:solidFill>
                <a:ea typeface="微软雅黑" panose="020B0503020204020204" pitchFamily="34" charset="-122"/>
                <a:hlinkClick r:id="rId2"/>
              </a:rPr>
              <a:t>PPT</a:t>
            </a:r>
            <a:r>
              <a:rPr lang="zh-CN" altLang="en-US" sz="100" dirty="0">
                <a:solidFill>
                  <a:prstClr val="black"/>
                </a:solidFill>
                <a:ea typeface="微软雅黑" panose="020B0503020204020204" pitchFamily="34" charset="-122"/>
                <a:hlinkClick r:id="rId2"/>
              </a:rPr>
              <a:t>模板</a:t>
            </a:r>
            <a:r>
              <a:rPr lang="zh-CN" altLang="en-US" sz="100" dirty="0">
                <a:solidFill>
                  <a:prstClr val="black"/>
                </a:solidFill>
                <a:ea typeface="微软雅黑" panose="020B0503020204020204" pitchFamily="34" charset="-122"/>
              </a:rPr>
              <a:t> </a:t>
            </a:r>
            <a:r>
              <a:rPr lang="en-US" altLang="zh-CN" sz="100" dirty="0">
                <a:solidFill>
                  <a:prstClr val="black"/>
                </a:solidFill>
                <a:ea typeface="微软雅黑" panose="020B0503020204020204" pitchFamily="34" charset="-122"/>
              </a:rPr>
              <a:t>http://www.1ppt.com/moban/</a:t>
            </a:r>
            <a:r>
              <a:rPr lang="zh-CN" altLang="en-US" sz="100" dirty="0">
                <a:solidFill>
                  <a:prstClr val="black"/>
                </a:solidFill>
                <a:ea typeface="微软雅黑" panose="020B0503020204020204" pitchFamily="34" charset="-122"/>
              </a:rPr>
              <a:t> </a:t>
            </a:r>
            <a:endParaRPr lang="en-US" altLang="zh-CN" sz="100" dirty="0">
              <a:solidFill>
                <a:prstClr val="black"/>
              </a:solidFill>
              <a:ea typeface="微软雅黑" panose="020B0503020204020204" pitchFamily="34" charset="-122"/>
            </a:endParaRPr>
          </a:p>
        </p:txBody>
      </p:sp>
    </p:spTree>
    <p:extLst>
      <p:ext uri="{BB962C8B-B14F-4D97-AF65-F5344CB8AC3E}">
        <p14:creationId xmlns:p14="http://schemas.microsoft.com/office/powerpoint/2010/main" xmlns="" val="2259415050"/>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EED84097-B5BD-47B4-9DEB-1331CE9D6F42}"/>
              </a:ext>
            </a:extLst>
          </p:cNvPr>
          <p:cNvSpPr>
            <a:spLocks noGrp="1"/>
          </p:cNvSpPr>
          <p:nvPr>
            <p:ph type="title"/>
          </p:nvPr>
        </p:nvSpPr>
        <p:spPr>
          <a:xfrm>
            <a:off x="838200" y="365127"/>
            <a:ext cx="10515600" cy="1325563"/>
          </a:xfrm>
          <a:prstGeom prst="rect">
            <a:avLst/>
          </a:prstGeom>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F757D35C-6205-4D77-AC66-11C0ADEC7EE8}"/>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4" name="页脚占位符 3">
            <a:extLst>
              <a:ext uri="{FF2B5EF4-FFF2-40B4-BE49-F238E27FC236}">
                <a16:creationId xmlns:a16="http://schemas.microsoft.com/office/drawing/2014/main" xmlns="" id="{E5ABAD5B-8922-4DEF-89B0-0F62D8839ABC}"/>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xmlns="" id="{BAC1FC41-AFD5-4017-BC46-195D91BA90C9}"/>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2457768746"/>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AFBA6283-D705-49A5-81B1-87DCE1491913}"/>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3" name="页脚占位符 2">
            <a:extLst>
              <a:ext uri="{FF2B5EF4-FFF2-40B4-BE49-F238E27FC236}">
                <a16:creationId xmlns:a16="http://schemas.microsoft.com/office/drawing/2014/main" xmlns="" id="{3B9F6968-0936-4189-B889-9DB4283229BE}"/>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xmlns="" id="{891BA1A1-D362-4DBC-AF2D-732F4362D68E}"/>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2485047072"/>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3745E7B-7A1F-4644-BEDD-8AB441FF4D5A}"/>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xmlns="" id="{A26855AB-F5EB-4999-8895-7D378C518747}"/>
              </a:ext>
            </a:extLst>
          </p:cNvPr>
          <p:cNvSpPr>
            <a:spLocks noGrp="1"/>
          </p:cNvSpPr>
          <p:nvPr>
            <p:ph idx="1"/>
          </p:nvPr>
        </p:nvSpPr>
        <p:spPr>
          <a:xfrm>
            <a:off x="5183188" y="987427"/>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xmlns="" id="{EE9B6AD7-22A6-4E9C-8DC3-83070A7DD9AF}"/>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2359DFEC-EB58-4766-A602-3E51A46DE4D6}"/>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6" name="页脚占位符 5">
            <a:extLst>
              <a:ext uri="{FF2B5EF4-FFF2-40B4-BE49-F238E27FC236}">
                <a16:creationId xmlns:a16="http://schemas.microsoft.com/office/drawing/2014/main" xmlns="" id="{8CD91742-10B8-430D-8C34-6DDD98F97F96}"/>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0CFC1C01-E170-4EED-A38E-2712CD3388E4}"/>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86248493"/>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342A02F9-95D2-4BEA-A062-6140FDBE6F23}"/>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xmlns="" id="{0B25B90B-67D1-4E0B-A9B1-9CBCE99CB077}"/>
              </a:ext>
            </a:extLst>
          </p:cNvPr>
          <p:cNvSpPr>
            <a:spLocks noGrp="1"/>
          </p:cNvSpPr>
          <p:nvPr>
            <p:ph type="pic" idx="1"/>
          </p:nvPr>
        </p:nvSpPr>
        <p:spPr>
          <a:xfrm>
            <a:off x="5183188" y="987427"/>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xmlns="" id="{02CF8CAE-7A51-4DE9-A1FF-0704CB3EEB7A}"/>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C747DCC8-9FC0-446B-B358-94F553E28E46}"/>
              </a:ext>
            </a:extLst>
          </p:cNvPr>
          <p:cNvSpPr>
            <a:spLocks noGrp="1"/>
          </p:cNvSpPr>
          <p:nvPr>
            <p:ph type="dt" sz="half" idx="10"/>
          </p:nvPr>
        </p:nvSpPr>
        <p:spPr/>
        <p:txBody>
          <a:bodyPr/>
          <a:lstStyle/>
          <a:p>
            <a:fld id="{04241FD3-45C1-4D17-8FA4-7E273631AD9B}" type="datetimeFigureOut">
              <a:rPr lang="zh-CN" altLang="en-US" smtClean="0"/>
              <a:pPr/>
              <a:t>2023/9/29</a:t>
            </a:fld>
            <a:endParaRPr lang="zh-CN" altLang="en-US"/>
          </a:p>
        </p:txBody>
      </p:sp>
      <p:sp>
        <p:nvSpPr>
          <p:cNvPr id="6" name="页脚占位符 5">
            <a:extLst>
              <a:ext uri="{FF2B5EF4-FFF2-40B4-BE49-F238E27FC236}">
                <a16:creationId xmlns:a16="http://schemas.microsoft.com/office/drawing/2014/main" xmlns="" id="{BBC21036-FD3E-436E-ACE8-074861560537}"/>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2EAECF1B-3536-4EB1-B34E-8CFC659498B3}"/>
              </a:ext>
            </a:extLst>
          </p:cNvPr>
          <p:cNvSpPr>
            <a:spLocks noGrp="1"/>
          </p:cNvSpPr>
          <p:nvPr>
            <p:ph type="sldNum" sz="quarter" idx="12"/>
          </p:nvPr>
        </p:nvSpPr>
        <p:spPr/>
        <p:txBody>
          <a:bodyPr/>
          <a:lstStyle/>
          <a:p>
            <a:fld id="{12E64DFA-B245-4D85-A90F-2F04FF27901C}" type="slidenum">
              <a:rPr lang="zh-CN" altLang="en-US" smtClean="0"/>
              <a:pPr/>
              <a:t>‹#›</a:t>
            </a:fld>
            <a:endParaRPr lang="zh-CN" altLang="en-US"/>
          </a:p>
        </p:txBody>
      </p:sp>
    </p:spTree>
    <p:extLst>
      <p:ext uri="{BB962C8B-B14F-4D97-AF65-F5344CB8AC3E}">
        <p14:creationId xmlns:p14="http://schemas.microsoft.com/office/powerpoint/2010/main" xmlns="" val="1103912769"/>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theme" Target="../theme/theme3.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4.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cstate="screen">
            <a:lum/>
            <a:extLst>
              <a:ext uri="{28A0092B-C50C-407E-A947-70E740481C1C}">
                <a14:useLocalDpi xmlns:a14="http://schemas.microsoft.com/office/drawing/2010/main" xmlns=""/>
              </a:ext>
            </a:extLst>
          </a:blip>
          <a:srcRect/>
          <a:stretch>
            <a:fillRect/>
          </a:stretch>
        </a:blipFill>
        <a:effectLst/>
      </p:bgPr>
    </p:bg>
    <p:spTree>
      <p:nvGrpSpPr>
        <p:cNvPr id="1" name=""/>
        <p:cNvGrpSpPr/>
        <p:nvPr/>
      </p:nvGrpSpPr>
      <p:grpSpPr>
        <a:xfrm>
          <a:off x="0" y="0"/>
          <a:ext cx="0" cy="0"/>
          <a:chOff x="0" y="0"/>
          <a:chExt cx="0" cy="0"/>
        </a:xfrm>
      </p:grpSpPr>
      <p:cxnSp>
        <p:nvCxnSpPr>
          <p:cNvPr id="17" name="直接连接符 16">
            <a:extLst>
              <a:ext uri="{FF2B5EF4-FFF2-40B4-BE49-F238E27FC236}">
                <a16:creationId xmlns:a16="http://schemas.microsoft.com/office/drawing/2014/main" xmlns="" id="{A903C66E-E945-4CCF-AC1C-06363954CF6C}"/>
              </a:ext>
            </a:extLst>
          </p:cNvPr>
          <p:cNvCxnSpPr>
            <a:endCxn id="15" idx="4"/>
          </p:cNvCxnSpPr>
          <p:nvPr userDrawn="1"/>
        </p:nvCxnSpPr>
        <p:spPr>
          <a:xfrm>
            <a:off x="11565193" y="2211834"/>
            <a:ext cx="1" cy="3924838"/>
          </a:xfrm>
          <a:prstGeom prst="line">
            <a:avLst/>
          </a:prstGeom>
          <a:ln w="44450">
            <a:solidFill>
              <a:srgbClr val="684C37"/>
            </a:solidFill>
            <a:prstDash val="sysDot"/>
          </a:ln>
        </p:spPr>
        <p:style>
          <a:lnRef idx="1">
            <a:schemeClr val="accent1"/>
          </a:lnRef>
          <a:fillRef idx="0">
            <a:schemeClr val="accent1"/>
          </a:fillRef>
          <a:effectRef idx="0">
            <a:schemeClr val="accent1"/>
          </a:effectRef>
          <a:fontRef idx="minor">
            <a:schemeClr val="tx1"/>
          </a:fontRef>
        </p:style>
      </p:cxnSp>
      <p:sp>
        <p:nvSpPr>
          <p:cNvPr id="4" name="日期占位符 3">
            <a:extLst>
              <a:ext uri="{FF2B5EF4-FFF2-40B4-BE49-F238E27FC236}">
                <a16:creationId xmlns:a16="http://schemas.microsoft.com/office/drawing/2014/main" xmlns="" id="{ADA42908-60D8-4AF2-AB59-B0B9BA2A7622}"/>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4241FD3-45C1-4D17-8FA4-7E273631AD9B}" type="datetimeFigureOut">
              <a:rPr lang="zh-CN" altLang="en-US" smtClean="0"/>
              <a:pPr/>
              <a:t>2023/9/29</a:t>
            </a:fld>
            <a:endParaRPr lang="zh-CN" altLang="en-US"/>
          </a:p>
        </p:txBody>
      </p:sp>
      <p:sp>
        <p:nvSpPr>
          <p:cNvPr id="5" name="页脚占位符 4">
            <a:extLst>
              <a:ext uri="{FF2B5EF4-FFF2-40B4-BE49-F238E27FC236}">
                <a16:creationId xmlns:a16="http://schemas.microsoft.com/office/drawing/2014/main" xmlns="" id="{7F113341-C3D3-4A6C-8171-E80BDC3AB673}"/>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xmlns="" id="{F8273400-3736-429C-AB1E-1DC227A6EF53}"/>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2E64DFA-B245-4D85-A90F-2F04FF27901C}" type="slidenum">
              <a:rPr lang="zh-CN" altLang="en-US" smtClean="0"/>
              <a:pPr/>
              <a:t>‹#›</a:t>
            </a:fld>
            <a:endParaRPr lang="zh-CN" altLang="en-US"/>
          </a:p>
        </p:txBody>
      </p:sp>
      <p:pic>
        <p:nvPicPr>
          <p:cNvPr id="8" name="图片 7">
            <a:extLst>
              <a:ext uri="{FF2B5EF4-FFF2-40B4-BE49-F238E27FC236}">
                <a16:creationId xmlns:a16="http://schemas.microsoft.com/office/drawing/2014/main" xmlns="" id="{FD71C294-7A43-4BEF-8DE8-685757081AE1}"/>
              </a:ext>
            </a:extLst>
          </p:cNvPr>
          <p:cNvPicPr>
            <a:picLocks noChangeAspect="1"/>
          </p:cNvPicPr>
          <p:nvPr userDrawn="1"/>
        </p:nvPicPr>
        <p:blipFill rotWithShape="1">
          <a:blip cstate="screen">
            <a:extLst>
              <a:ext uri="{28A0092B-C50C-407E-A947-70E740481C1C}">
                <a14:useLocalDpi xmlns:a14="http://schemas.microsoft.com/office/drawing/2010/main" xmlns=""/>
              </a:ext>
            </a:extLst>
          </a:blip>
          <a:srcRect/>
          <a:stretch/>
        </p:blipFill>
        <p:spPr>
          <a:xfrm rot="18120023">
            <a:off x="9913294" y="-633629"/>
            <a:ext cx="1697026" cy="2519615"/>
          </a:xfrm>
          <a:prstGeom prst="rect">
            <a:avLst/>
          </a:prstGeom>
        </p:spPr>
      </p:pic>
      <p:sp>
        <p:nvSpPr>
          <p:cNvPr id="9" name="椭圆 8">
            <a:extLst>
              <a:ext uri="{FF2B5EF4-FFF2-40B4-BE49-F238E27FC236}">
                <a16:creationId xmlns:a16="http://schemas.microsoft.com/office/drawing/2014/main" xmlns="" id="{7A5F8751-00CB-4F1F-BC66-F8A0AB212F07}"/>
              </a:ext>
            </a:extLst>
          </p:cNvPr>
          <p:cNvSpPr/>
          <p:nvPr userDrawn="1"/>
        </p:nvSpPr>
        <p:spPr>
          <a:xfrm>
            <a:off x="11353801" y="2000443"/>
            <a:ext cx="422787" cy="422787"/>
          </a:xfrm>
          <a:prstGeom prst="ellipse">
            <a:avLst/>
          </a:prstGeom>
          <a:solidFill>
            <a:srgbClr val="EAB1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xmlns="" id="{BEFEE2B2-286E-4A8A-9117-313311952A28}"/>
              </a:ext>
            </a:extLst>
          </p:cNvPr>
          <p:cNvSpPr/>
          <p:nvPr userDrawn="1"/>
        </p:nvSpPr>
        <p:spPr>
          <a:xfrm>
            <a:off x="11353801" y="2609025"/>
            <a:ext cx="422787" cy="422787"/>
          </a:xfrm>
          <a:prstGeom prst="ellipse">
            <a:avLst/>
          </a:prstGeom>
          <a:solidFill>
            <a:srgbClr val="EAB1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a:extLst>
              <a:ext uri="{FF2B5EF4-FFF2-40B4-BE49-F238E27FC236}">
                <a16:creationId xmlns:a16="http://schemas.microsoft.com/office/drawing/2014/main" xmlns="" id="{808546A6-3A81-450F-A856-7C5CD3EC3583}"/>
              </a:ext>
            </a:extLst>
          </p:cNvPr>
          <p:cNvSpPr/>
          <p:nvPr userDrawn="1"/>
        </p:nvSpPr>
        <p:spPr>
          <a:xfrm>
            <a:off x="11353801" y="3217608"/>
            <a:ext cx="422787" cy="422787"/>
          </a:xfrm>
          <a:prstGeom prst="ellipse">
            <a:avLst/>
          </a:prstGeom>
          <a:solidFill>
            <a:srgbClr val="EAB1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xmlns="" id="{C2556839-0AB6-4977-A686-88E8AE2BE080}"/>
              </a:ext>
            </a:extLst>
          </p:cNvPr>
          <p:cNvSpPr/>
          <p:nvPr userDrawn="1"/>
        </p:nvSpPr>
        <p:spPr>
          <a:xfrm>
            <a:off x="11353801" y="3856391"/>
            <a:ext cx="422787" cy="422787"/>
          </a:xfrm>
          <a:prstGeom prst="ellipse">
            <a:avLst/>
          </a:prstGeom>
          <a:solidFill>
            <a:srgbClr val="EAB1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xmlns="" id="{4C20D2BC-5611-4DC8-BFBB-1770FD3176DB}"/>
              </a:ext>
            </a:extLst>
          </p:cNvPr>
          <p:cNvSpPr/>
          <p:nvPr userDrawn="1"/>
        </p:nvSpPr>
        <p:spPr>
          <a:xfrm>
            <a:off x="11353800" y="4467588"/>
            <a:ext cx="422787" cy="422787"/>
          </a:xfrm>
          <a:prstGeom prst="ellipse">
            <a:avLst/>
          </a:prstGeom>
          <a:solidFill>
            <a:srgbClr val="EAB1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xmlns="" id="{3A4B8C53-D5EC-4F92-86E6-9F5E22972061}"/>
              </a:ext>
            </a:extLst>
          </p:cNvPr>
          <p:cNvSpPr/>
          <p:nvPr userDrawn="1"/>
        </p:nvSpPr>
        <p:spPr>
          <a:xfrm>
            <a:off x="11353800" y="5106371"/>
            <a:ext cx="422787" cy="422787"/>
          </a:xfrm>
          <a:prstGeom prst="ellipse">
            <a:avLst/>
          </a:prstGeom>
          <a:solidFill>
            <a:srgbClr val="EAB1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xmlns="" id="{BB297FFF-0402-4133-B66A-8697EFEA7D76}"/>
              </a:ext>
            </a:extLst>
          </p:cNvPr>
          <p:cNvSpPr/>
          <p:nvPr userDrawn="1"/>
        </p:nvSpPr>
        <p:spPr>
          <a:xfrm>
            <a:off x="11353800" y="5713887"/>
            <a:ext cx="422787" cy="422787"/>
          </a:xfrm>
          <a:prstGeom prst="ellipse">
            <a:avLst/>
          </a:prstGeom>
          <a:solidFill>
            <a:srgbClr val="EAB1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文本框 17">
            <a:extLst>
              <a:ext uri="{FF2B5EF4-FFF2-40B4-BE49-F238E27FC236}">
                <a16:creationId xmlns:a16="http://schemas.microsoft.com/office/drawing/2014/main" xmlns="" id="{EF63CC75-5818-488C-8D97-789DA3D4EE05}"/>
              </a:ext>
            </a:extLst>
          </p:cNvPr>
          <p:cNvSpPr txBox="1"/>
          <p:nvPr userDrawn="1"/>
        </p:nvSpPr>
        <p:spPr>
          <a:xfrm>
            <a:off x="11398044" y="2003591"/>
            <a:ext cx="275304" cy="646331"/>
          </a:xfrm>
          <a:prstGeom prst="rect">
            <a:avLst/>
          </a:prstGeom>
          <a:noFill/>
        </p:spPr>
        <p:txBody>
          <a:bodyPr wrap="square" rtlCol="0">
            <a:spAutoFit/>
          </a:bodyPr>
          <a:lstStyle/>
          <a:p>
            <a:r>
              <a:rPr lang="zh-CN" altLang="en-US" dirty="0">
                <a:solidFill>
                  <a:srgbClr val="684C37"/>
                </a:solidFill>
                <a:latin typeface="义启简圆体" panose="02010601030101010101" pitchFamily="2" charset="-128"/>
                <a:ea typeface="义启简圆体" panose="02010601030101010101" pitchFamily="2" charset="-128"/>
              </a:rPr>
              <a:t>樱</a:t>
            </a:r>
            <a:r>
              <a:rPr lang="zh-CN" altLang="en-US" dirty="0"/>
              <a:t> </a:t>
            </a:r>
          </a:p>
        </p:txBody>
      </p:sp>
      <p:sp>
        <p:nvSpPr>
          <p:cNvPr id="19" name="文本框 18">
            <a:extLst>
              <a:ext uri="{FF2B5EF4-FFF2-40B4-BE49-F238E27FC236}">
                <a16:creationId xmlns:a16="http://schemas.microsoft.com/office/drawing/2014/main" xmlns="" id="{2CCDCDC5-FADB-44D7-A1C3-52F897F62A52}"/>
              </a:ext>
            </a:extLst>
          </p:cNvPr>
          <p:cNvSpPr txBox="1"/>
          <p:nvPr userDrawn="1"/>
        </p:nvSpPr>
        <p:spPr>
          <a:xfrm>
            <a:off x="11393131" y="2637774"/>
            <a:ext cx="275304" cy="646331"/>
          </a:xfrm>
          <a:prstGeom prst="rect">
            <a:avLst/>
          </a:prstGeom>
          <a:noFill/>
        </p:spPr>
        <p:txBody>
          <a:bodyPr wrap="square" rtlCol="0">
            <a:spAutoFit/>
          </a:bodyPr>
          <a:lstStyle/>
          <a:p>
            <a:r>
              <a:rPr lang="zh-CN" altLang="en-US" dirty="0">
                <a:solidFill>
                  <a:srgbClr val="684C37"/>
                </a:solidFill>
                <a:latin typeface="义启简圆体" panose="02010601030101010101" pitchFamily="2" charset="-128"/>
                <a:ea typeface="义启简圆体" panose="02010601030101010101" pitchFamily="2" charset="-128"/>
              </a:rPr>
              <a:t>花</a:t>
            </a:r>
            <a:r>
              <a:rPr lang="zh-CN" altLang="en-US" dirty="0"/>
              <a:t> </a:t>
            </a:r>
          </a:p>
        </p:txBody>
      </p:sp>
      <p:sp>
        <p:nvSpPr>
          <p:cNvPr id="20" name="文本框 19">
            <a:extLst>
              <a:ext uri="{FF2B5EF4-FFF2-40B4-BE49-F238E27FC236}">
                <a16:creationId xmlns:a16="http://schemas.microsoft.com/office/drawing/2014/main" xmlns="" id="{121A6379-0257-4608-AF89-34279596D17A}"/>
              </a:ext>
            </a:extLst>
          </p:cNvPr>
          <p:cNvSpPr txBox="1"/>
          <p:nvPr userDrawn="1"/>
        </p:nvSpPr>
        <p:spPr>
          <a:xfrm>
            <a:off x="11368551" y="3226690"/>
            <a:ext cx="275304" cy="646331"/>
          </a:xfrm>
          <a:prstGeom prst="rect">
            <a:avLst/>
          </a:prstGeom>
          <a:noFill/>
        </p:spPr>
        <p:txBody>
          <a:bodyPr wrap="square" rtlCol="0">
            <a:spAutoFit/>
          </a:bodyPr>
          <a:lstStyle/>
          <a:p>
            <a:r>
              <a:rPr lang="zh-CN" altLang="en-US" dirty="0">
                <a:solidFill>
                  <a:srgbClr val="684C37"/>
                </a:solidFill>
                <a:latin typeface="义启简圆体" panose="02010601030101010101" pitchFamily="2" charset="-128"/>
                <a:ea typeface="义启简圆体" panose="02010601030101010101" pitchFamily="2" charset="-128"/>
              </a:rPr>
              <a:t>盛</a:t>
            </a:r>
            <a:r>
              <a:rPr lang="zh-CN" altLang="en-US" dirty="0"/>
              <a:t> </a:t>
            </a:r>
          </a:p>
        </p:txBody>
      </p:sp>
      <p:sp>
        <p:nvSpPr>
          <p:cNvPr id="21" name="文本框 20">
            <a:extLst>
              <a:ext uri="{FF2B5EF4-FFF2-40B4-BE49-F238E27FC236}">
                <a16:creationId xmlns:a16="http://schemas.microsoft.com/office/drawing/2014/main" xmlns="" id="{7EE74802-A007-4CBE-B1E6-971977EBA11A}"/>
              </a:ext>
            </a:extLst>
          </p:cNvPr>
          <p:cNvSpPr txBox="1"/>
          <p:nvPr userDrawn="1"/>
        </p:nvSpPr>
        <p:spPr>
          <a:xfrm>
            <a:off x="11361176" y="3873052"/>
            <a:ext cx="275304" cy="646331"/>
          </a:xfrm>
          <a:prstGeom prst="rect">
            <a:avLst/>
          </a:prstGeom>
          <a:noFill/>
        </p:spPr>
        <p:txBody>
          <a:bodyPr wrap="square" rtlCol="0">
            <a:spAutoFit/>
          </a:bodyPr>
          <a:lstStyle/>
          <a:p>
            <a:r>
              <a:rPr lang="zh-CN" altLang="en-US" dirty="0">
                <a:solidFill>
                  <a:srgbClr val="684C37"/>
                </a:solidFill>
                <a:latin typeface="义启简圆体" panose="02010601030101010101" pitchFamily="2" charset="-128"/>
                <a:ea typeface="义启简圆体" panose="02010601030101010101" pitchFamily="2" charset="-128"/>
              </a:rPr>
              <a:t>开</a:t>
            </a:r>
            <a:r>
              <a:rPr lang="zh-CN" altLang="en-US" dirty="0"/>
              <a:t> </a:t>
            </a:r>
          </a:p>
        </p:txBody>
      </p:sp>
      <p:sp>
        <p:nvSpPr>
          <p:cNvPr id="22" name="文本框 21">
            <a:extLst>
              <a:ext uri="{FF2B5EF4-FFF2-40B4-BE49-F238E27FC236}">
                <a16:creationId xmlns:a16="http://schemas.microsoft.com/office/drawing/2014/main" xmlns="" id="{76ABB8CD-E6EF-499B-AEE4-C8DAA27BE024}"/>
              </a:ext>
            </a:extLst>
          </p:cNvPr>
          <p:cNvSpPr txBox="1"/>
          <p:nvPr userDrawn="1"/>
        </p:nvSpPr>
        <p:spPr>
          <a:xfrm>
            <a:off x="11361179" y="4490633"/>
            <a:ext cx="275304" cy="646331"/>
          </a:xfrm>
          <a:prstGeom prst="rect">
            <a:avLst/>
          </a:prstGeom>
          <a:noFill/>
        </p:spPr>
        <p:txBody>
          <a:bodyPr wrap="square" rtlCol="0">
            <a:spAutoFit/>
          </a:bodyPr>
          <a:lstStyle/>
          <a:p>
            <a:r>
              <a:rPr lang="zh-CN" altLang="en-US" dirty="0">
                <a:solidFill>
                  <a:srgbClr val="684C37"/>
                </a:solidFill>
                <a:latin typeface="义启简圆体" panose="02010601030101010101" pitchFamily="2" charset="-128"/>
                <a:ea typeface="义启简圆体" panose="02010601030101010101" pitchFamily="2" charset="-128"/>
              </a:rPr>
              <a:t>的</a:t>
            </a:r>
            <a:r>
              <a:rPr lang="zh-CN" altLang="en-US" dirty="0"/>
              <a:t> </a:t>
            </a:r>
          </a:p>
        </p:txBody>
      </p:sp>
      <p:sp>
        <p:nvSpPr>
          <p:cNvPr id="23" name="文本框 22">
            <a:extLst>
              <a:ext uri="{FF2B5EF4-FFF2-40B4-BE49-F238E27FC236}">
                <a16:creationId xmlns:a16="http://schemas.microsoft.com/office/drawing/2014/main" xmlns="" id="{EDD4851A-F30A-47AC-B9F6-364CE7FE2DD9}"/>
              </a:ext>
            </a:extLst>
          </p:cNvPr>
          <p:cNvSpPr txBox="1"/>
          <p:nvPr userDrawn="1"/>
        </p:nvSpPr>
        <p:spPr>
          <a:xfrm>
            <a:off x="11361173" y="5153420"/>
            <a:ext cx="334292" cy="646331"/>
          </a:xfrm>
          <a:prstGeom prst="rect">
            <a:avLst/>
          </a:prstGeom>
          <a:noFill/>
        </p:spPr>
        <p:txBody>
          <a:bodyPr wrap="square" rtlCol="0">
            <a:spAutoFit/>
          </a:bodyPr>
          <a:lstStyle/>
          <a:p>
            <a:r>
              <a:rPr lang="zh-CN" altLang="en-US" dirty="0">
                <a:solidFill>
                  <a:srgbClr val="684C37"/>
                </a:solidFill>
                <a:latin typeface="义启简圆体" panose="02010601030101010101" pitchFamily="2" charset="-128"/>
                <a:ea typeface="义启简圆体" panose="02010601030101010101" pitchFamily="2" charset="-128"/>
              </a:rPr>
              <a:t>地</a:t>
            </a:r>
            <a:r>
              <a:rPr lang="zh-CN" altLang="en-US" dirty="0"/>
              <a:t> </a:t>
            </a:r>
          </a:p>
        </p:txBody>
      </p:sp>
      <p:sp>
        <p:nvSpPr>
          <p:cNvPr id="24" name="文本框 23">
            <a:extLst>
              <a:ext uri="{FF2B5EF4-FFF2-40B4-BE49-F238E27FC236}">
                <a16:creationId xmlns:a16="http://schemas.microsoft.com/office/drawing/2014/main" xmlns="" id="{7D8D5B88-8938-4BC7-99BF-982AF971859A}"/>
              </a:ext>
            </a:extLst>
          </p:cNvPr>
          <p:cNvSpPr txBox="1"/>
          <p:nvPr userDrawn="1"/>
        </p:nvSpPr>
        <p:spPr>
          <a:xfrm>
            <a:off x="11385755" y="5707481"/>
            <a:ext cx="334292" cy="646331"/>
          </a:xfrm>
          <a:prstGeom prst="rect">
            <a:avLst/>
          </a:prstGeom>
          <a:noFill/>
        </p:spPr>
        <p:txBody>
          <a:bodyPr wrap="square" rtlCol="0">
            <a:spAutoFit/>
          </a:bodyPr>
          <a:lstStyle/>
          <a:p>
            <a:r>
              <a:rPr lang="zh-CN" altLang="en-US" dirty="0">
                <a:solidFill>
                  <a:srgbClr val="684C37"/>
                </a:solidFill>
                <a:latin typeface="义启简圆体" panose="02010601030101010101" pitchFamily="2" charset="-128"/>
                <a:ea typeface="义启简圆体" panose="02010601030101010101" pitchFamily="2" charset="-128"/>
              </a:rPr>
              <a:t>方</a:t>
            </a:r>
            <a:r>
              <a:rPr lang="zh-CN" altLang="en-US" dirty="0"/>
              <a:t> </a:t>
            </a:r>
          </a:p>
        </p:txBody>
      </p:sp>
    </p:spTree>
    <p:extLst>
      <p:ext uri="{BB962C8B-B14F-4D97-AF65-F5344CB8AC3E}">
        <p14:creationId xmlns:p14="http://schemas.microsoft.com/office/powerpoint/2010/main" xmlns="" val="296005418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88" r:id="rId12"/>
  </p:sldLayoutIdLst>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9856060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4AB36002-169E-4719-BAE1-837A9D3D61F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8D07DFB2-96AA-4056-9D08-566DA2DBBFB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FE881D5C-977E-42FB-BE38-755E332C0D5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62B163-2F55-4908-A0BB-685C74755D87}" type="datetimeFigureOut">
              <a:rPr lang="en-US" smtClean="0"/>
              <a:pPr/>
              <a:t>9/29/2023</a:t>
            </a:fld>
            <a:endParaRPr lang="en-US"/>
          </a:p>
        </p:txBody>
      </p:sp>
      <p:sp>
        <p:nvSpPr>
          <p:cNvPr id="5" name="Footer Placeholder 4">
            <a:extLst>
              <a:ext uri="{FF2B5EF4-FFF2-40B4-BE49-F238E27FC236}">
                <a16:creationId xmlns:a16="http://schemas.microsoft.com/office/drawing/2014/main" xmlns="" id="{B383ADF1-0E6F-4F71-AF5B-296505EBD71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606E12EF-320C-4132-9397-10C6A9E2A3E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EB2558C-0FED-40F2-A2E5-0378D45869E2}" type="slidenum">
              <a:rPr lang="en-US" smtClean="0"/>
              <a:pPr/>
              <a:t>‹#›</a:t>
            </a:fld>
            <a:endParaRPr lang="en-US"/>
          </a:p>
        </p:txBody>
      </p:sp>
    </p:spTree>
    <p:extLst>
      <p:ext uri="{BB962C8B-B14F-4D97-AF65-F5344CB8AC3E}">
        <p14:creationId xmlns:p14="http://schemas.microsoft.com/office/powerpoint/2010/main" xmlns="" val="358466780"/>
      </p:ext>
    </p:extLst>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7" name="Rectangle 6"/>
          <p:cNvSpPr/>
          <p:nvPr/>
        </p:nvSpPr>
        <p:spPr>
          <a:xfrm>
            <a:off x="0" y="5105400"/>
            <a:ext cx="12192000" cy="1752600"/>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8" name="Rectangle 7"/>
          <p:cNvSpPr/>
          <p:nvPr/>
        </p:nvSpPr>
        <p:spPr>
          <a:xfrm>
            <a:off x="0" y="0"/>
            <a:ext cx="12192000" cy="5105400"/>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9" name="Rectangle 8"/>
          <p:cNvSpPr/>
          <p:nvPr/>
        </p:nvSpPr>
        <p:spPr>
          <a:xfrm>
            <a:off x="0" y="3768304"/>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0" name="Oval 9"/>
          <p:cNvSpPr/>
          <p:nvPr/>
        </p:nvSpPr>
        <p:spPr>
          <a:xfrm>
            <a:off x="0" y="1600200"/>
            <a:ext cx="12192000" cy="5105400"/>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Placeholder 1"/>
          <p:cNvSpPr>
            <a:spLocks noGrp="1"/>
          </p:cNvSpPr>
          <p:nvPr>
            <p:ph type="title"/>
          </p:nvPr>
        </p:nvSpPr>
        <p:spPr>
          <a:xfrm>
            <a:off x="2391053" y="4372168"/>
            <a:ext cx="8683348" cy="1143000"/>
          </a:xfrm>
          <a:prstGeom prst="rect">
            <a:avLst/>
          </a:prstGeom>
          <a:effectLst/>
        </p:spPr>
        <p:txBody>
          <a:bodyPr vert="horz" lIns="91440" tIns="45720" rIns="91440" bIns="45720" rtlCol="0" anchor="t"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1524000" y="732260"/>
            <a:ext cx="8534400" cy="34747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229600" y="6172201"/>
            <a:ext cx="3352800" cy="365125"/>
          </a:xfrm>
          <a:prstGeom prst="rect">
            <a:avLst/>
          </a:prstGeom>
        </p:spPr>
        <p:txBody>
          <a:bodyPr vert="horz" lIns="91440" tIns="45720" rIns="91440" bIns="45720" rtlCol="0" anchor="ctr"/>
          <a:lstStyle>
            <a:lvl1pPr algn="r">
              <a:defRPr sz="1100" b="1">
                <a:solidFill>
                  <a:schemeClr val="tx1">
                    <a:lumMod val="50000"/>
                    <a:lumOff val="50000"/>
                  </a:schemeClr>
                </a:solidFill>
              </a:defRPr>
            </a:lvl1pPr>
          </a:lstStyle>
          <a:p>
            <a:fld id="{CE777D81-4740-4C11-882C-94E2D05BE53E}" type="datetimeFigureOut">
              <a:rPr lang="en-US" smtClean="0"/>
              <a:pPr/>
              <a:t>9/29/2023</a:t>
            </a:fld>
            <a:endParaRPr lang="en-US"/>
          </a:p>
        </p:txBody>
      </p:sp>
      <p:sp>
        <p:nvSpPr>
          <p:cNvPr id="5" name="Footer Placeholder 4"/>
          <p:cNvSpPr>
            <a:spLocks noGrp="1"/>
          </p:cNvSpPr>
          <p:nvPr>
            <p:ph type="ftr" sz="quarter" idx="3"/>
          </p:nvPr>
        </p:nvSpPr>
        <p:spPr>
          <a:xfrm>
            <a:off x="609600" y="6172201"/>
            <a:ext cx="4470401" cy="365125"/>
          </a:xfrm>
          <a:prstGeom prst="rect">
            <a:avLst/>
          </a:prstGeom>
        </p:spPr>
        <p:txBody>
          <a:bodyPr vert="horz" lIns="91440" tIns="45720" rIns="91440" bIns="45720" rtlCol="0" anchor="ctr"/>
          <a:lstStyle>
            <a:lvl1pPr algn="l">
              <a:defRPr sz="1100" b="1">
                <a:solidFill>
                  <a:schemeClr val="tx1">
                    <a:lumMod val="50000"/>
                    <a:lumOff val="50000"/>
                  </a:schemeClr>
                </a:solidFill>
              </a:defRPr>
            </a:lvl1pPr>
          </a:lstStyle>
          <a:p>
            <a:endParaRPr lang="en-US"/>
          </a:p>
        </p:txBody>
      </p:sp>
      <p:sp>
        <p:nvSpPr>
          <p:cNvPr id="6" name="Slide Number Placeholder 5"/>
          <p:cNvSpPr>
            <a:spLocks noGrp="1"/>
          </p:cNvSpPr>
          <p:nvPr>
            <p:ph type="sldNum" sz="quarter" idx="4"/>
          </p:nvPr>
        </p:nvSpPr>
        <p:spPr>
          <a:xfrm>
            <a:off x="5080000" y="6172201"/>
            <a:ext cx="2438400" cy="365125"/>
          </a:xfrm>
          <a:prstGeom prst="rect">
            <a:avLst/>
          </a:prstGeom>
        </p:spPr>
        <p:txBody>
          <a:bodyPr vert="horz" lIns="91440" tIns="45720" rIns="91440" bIns="45720" rtlCol="0" anchor="ctr"/>
          <a:lstStyle>
            <a:lvl1pPr algn="ctr">
              <a:defRPr sz="1200" b="1">
                <a:solidFill>
                  <a:schemeClr val="tx1">
                    <a:lumMod val="50000"/>
                    <a:lumOff val="50000"/>
                  </a:schemeClr>
                </a:solidFill>
              </a:defRPr>
            </a:lvl1pPr>
          </a:lstStyle>
          <a:p>
            <a:fld id="{D540E6FA-31EF-42CD-89BF-6E158E092161}" type="slidenum">
              <a:rPr lang="en-US" smtClean="0"/>
              <a:pPr/>
              <a:t>‹#›</a:t>
            </a:fld>
            <a:endParaRPr lang="en-US"/>
          </a:p>
        </p:txBody>
      </p:sp>
    </p:spTree>
    <p:extLst>
      <p:ext uri="{BB962C8B-B14F-4D97-AF65-F5344CB8AC3E}">
        <p14:creationId xmlns:p14="http://schemas.microsoft.com/office/powerpoint/2010/main" xmlns="" val="1649284408"/>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Lst>
  <p:txStyles>
    <p:titleStyle>
      <a:lvl1pPr marL="320040" indent="-320040" algn="r" defTabSz="914400" rtl="0" eaLnBrk="1" latinLnBrk="0" hangingPunct="1">
        <a:spcBef>
          <a:spcPct val="0"/>
        </a:spcBef>
        <a:buClr>
          <a:schemeClr val="accent6">
            <a:lumMod val="75000"/>
          </a:schemeClr>
        </a:buClr>
        <a:buSzPct val="128000"/>
        <a:buFont typeface="Georgia" pitchFamily="18" charset="0"/>
        <a:buChar char="*"/>
        <a:defRPr sz="46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860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1pPr>
      <a:lvl2pPr marL="54864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2pPr>
      <a:lvl3pPr marL="82296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800" kern="1200">
          <a:solidFill>
            <a:schemeClr val="tx1">
              <a:lumMod val="75000"/>
              <a:lumOff val="25000"/>
            </a:schemeClr>
          </a:solidFill>
          <a:latin typeface="+mn-lt"/>
          <a:ea typeface="+mn-ea"/>
          <a:cs typeface="+mn-cs"/>
        </a:defRPr>
      </a:lvl3pPr>
      <a:lvl4pPr marL="109728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600" kern="1200">
          <a:solidFill>
            <a:schemeClr val="tx1">
              <a:lumMod val="75000"/>
              <a:lumOff val="25000"/>
            </a:schemeClr>
          </a:solidFill>
          <a:latin typeface="+mn-lt"/>
          <a:ea typeface="+mn-ea"/>
          <a:cs typeface="+mn-cs"/>
        </a:defRPr>
      </a:lvl4pPr>
      <a:lvl5pPr marL="1389888"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5pPr>
      <a:lvl6pPr marL="1664208"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6pPr>
      <a:lvl7pPr marL="196596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7pPr>
      <a:lvl8pPr marL="228600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8pPr>
      <a:lvl9pPr marL="2587752"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slide" Target="slide13.xml"/><Relationship Id="rId1" Type="http://schemas.openxmlformats.org/officeDocument/2006/relationships/slideLayout" Target="../slideLayouts/slideLayout27.xml"/><Relationship Id="rId6" Type="http://schemas.openxmlformats.org/officeDocument/2006/relationships/slide" Target="slide17.xml"/><Relationship Id="rId5" Type="http://schemas.openxmlformats.org/officeDocument/2006/relationships/slide" Target="slide16.xml"/><Relationship Id="rId4" Type="http://schemas.openxmlformats.org/officeDocument/2006/relationships/slide" Target="slide15.xml"/></Relationships>
</file>

<file path=ppt/slides/_rels/slide13.xml.rels><?xml version="1.0" encoding="UTF-8" standalone="yes"?>
<Relationships xmlns="http://schemas.openxmlformats.org/package/2006/relationships"><Relationship Id="rId2" Type="http://schemas.openxmlformats.org/officeDocument/2006/relationships/slide" Target="slide12.xml"/><Relationship Id="rId1" Type="http://schemas.openxmlformats.org/officeDocument/2006/relationships/slideLayout" Target="../slideLayouts/slideLayout27.xml"/></Relationships>
</file>

<file path=ppt/slides/_rels/slide14.xml.rels><?xml version="1.0" encoding="UTF-8" standalone="yes"?>
<Relationships xmlns="http://schemas.openxmlformats.org/package/2006/relationships"><Relationship Id="rId2" Type="http://schemas.openxmlformats.org/officeDocument/2006/relationships/slide" Target="slide12.xml"/><Relationship Id="rId1" Type="http://schemas.openxmlformats.org/officeDocument/2006/relationships/slideLayout" Target="../slideLayouts/slideLayout27.xml"/></Relationships>
</file>

<file path=ppt/slides/_rels/slide15.xml.rels><?xml version="1.0" encoding="UTF-8" standalone="yes"?>
<Relationships xmlns="http://schemas.openxmlformats.org/package/2006/relationships"><Relationship Id="rId2" Type="http://schemas.openxmlformats.org/officeDocument/2006/relationships/slide" Target="slide12.xml"/><Relationship Id="rId1" Type="http://schemas.openxmlformats.org/officeDocument/2006/relationships/slideLayout" Target="../slideLayouts/slideLayout27.xml"/></Relationships>
</file>

<file path=ppt/slides/_rels/slide16.xml.rels><?xml version="1.0" encoding="UTF-8" standalone="yes"?>
<Relationships xmlns="http://schemas.openxmlformats.org/package/2006/relationships"><Relationship Id="rId2" Type="http://schemas.openxmlformats.org/officeDocument/2006/relationships/slide" Target="slide12.xml"/><Relationship Id="rId1" Type="http://schemas.openxmlformats.org/officeDocument/2006/relationships/slideLayout" Target="../slideLayouts/slideLayout27.xml"/></Relationships>
</file>

<file path=ppt/slides/_rels/slide17.xml.rels><?xml version="1.0" encoding="UTF-8" standalone="yes"?>
<Relationships xmlns="http://schemas.openxmlformats.org/package/2006/relationships"><Relationship Id="rId2" Type="http://schemas.openxmlformats.org/officeDocument/2006/relationships/slide" Target="slide12.xml"/><Relationship Id="rId1" Type="http://schemas.openxmlformats.org/officeDocument/2006/relationships/slideLayout" Target="../slideLayouts/slideLayout2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112703" y="1850834"/>
            <a:ext cx="10025349" cy="3724096"/>
          </a:xfrm>
          <a:prstGeom prst="rect">
            <a:avLst/>
          </a:prstGeom>
          <a:noFill/>
        </p:spPr>
        <p:txBody>
          <a:bodyPr wrap="square" lIns="91440" tIns="45720" rIns="91440" bIns="45720" rtlCol="0" anchor="t">
            <a:spAutoFit/>
          </a:bodyPr>
          <a:lstStyle/>
          <a:p>
            <a:r>
              <a:rPr lang="vi-VN" sz="5400" b="1" dirty="0">
                <a:solidFill>
                  <a:srgbClr val="FF0000"/>
                </a:solidFill>
              </a:rPr>
              <a:t>BÀI 2: VẺ ĐẸP CỦA THƠ CA</a:t>
            </a:r>
          </a:p>
          <a:p>
            <a:r>
              <a:rPr lang="vi-VN" sz="5400" b="1" dirty="0"/>
              <a:t>         </a:t>
            </a:r>
            <a:r>
              <a:rPr lang="vi-VN" sz="3200" b="1" dirty="0">
                <a:solidFill>
                  <a:srgbClr val="0070C0"/>
                </a:solidFill>
              </a:rPr>
              <a:t>(Thời gian thực hiện: 11 tiết)</a:t>
            </a:r>
          </a:p>
          <a:p>
            <a:pPr algn="ctr"/>
            <a:r>
              <a:rPr lang="vi-VN" sz="3200" b="1" dirty="0">
                <a:ln w="0"/>
                <a:latin typeface="#9Slide03 BoosterNextFYBlack" panose="02000A03000000020004" pitchFamily="2" charset="0"/>
              </a:rPr>
              <a:t>                                         Ngày soạn: </a:t>
            </a:r>
            <a:r>
              <a:rPr lang="vi-VN" sz="3200" b="1" dirty="0" smtClean="0">
                <a:ln w="0"/>
                <a:latin typeface="#9Slide03 BoosterNextFYBlack" panose="02000A03000000020004" pitchFamily="2" charset="0"/>
              </a:rPr>
              <a:t>23/9/202</a:t>
            </a:r>
            <a:r>
              <a:rPr lang="en-US" sz="3200" b="1" dirty="0" smtClean="0">
                <a:ln w="0"/>
                <a:latin typeface="#9Slide03 BoosterNextFYBlack" panose="02000A03000000020004" pitchFamily="2" charset="0"/>
              </a:rPr>
              <a:t>3</a:t>
            </a:r>
            <a:endParaRPr lang="vi-VN" sz="3200" b="1" dirty="0">
              <a:ln w="0"/>
              <a:latin typeface="#9Slide03 BoosterNextFYBlack" panose="02000A03000000020004" pitchFamily="2" charset="0"/>
            </a:endParaRPr>
          </a:p>
          <a:p>
            <a:pPr algn="ctr"/>
            <a:r>
              <a:rPr lang="vi-VN" sz="3200" b="1" dirty="0">
                <a:ln w="0"/>
                <a:latin typeface="#9Slide03 BoosterNextFYBlack" panose="02000A03000000020004" pitchFamily="2" charset="0"/>
              </a:rPr>
              <a:t>                                       Ngày dạy: </a:t>
            </a:r>
            <a:r>
              <a:rPr lang="vi-VN" sz="3200" b="1" dirty="0" smtClean="0">
                <a:ln w="0"/>
                <a:latin typeface="#9Slide03 BoosterNextFYBlack" panose="02000A03000000020004" pitchFamily="2" charset="0"/>
              </a:rPr>
              <a:t>26/9/202</a:t>
            </a:r>
            <a:r>
              <a:rPr lang="en-US" sz="3200" b="1" dirty="0" smtClean="0">
                <a:ln w="0"/>
                <a:latin typeface="#9Slide03 BoosterNextFYBlack" panose="02000A03000000020004" pitchFamily="2" charset="0"/>
              </a:rPr>
              <a:t>3</a:t>
            </a:r>
            <a:endParaRPr lang="vi-VN" sz="3200" b="1" dirty="0">
              <a:ln w="0"/>
              <a:latin typeface="#9Slide03 BoosterNextFYBlack" panose="02000A03000000020004" pitchFamily="2" charset="0"/>
            </a:endParaRPr>
          </a:p>
          <a:p>
            <a:pPr algn="ctr"/>
            <a:r>
              <a:rPr lang="vi-VN" sz="3200" b="1" dirty="0">
                <a:ln w="0"/>
                <a:solidFill>
                  <a:srgbClr val="000000"/>
                </a:solidFill>
                <a:latin typeface="#9Slide03 BoosterNextFYBlack"/>
              </a:rPr>
              <a:t>                                       </a:t>
            </a:r>
          </a:p>
          <a:p>
            <a:endParaRPr lang="en-US" sz="3200" b="1" dirty="0">
              <a:solidFill>
                <a:srgbClr val="0070C0"/>
              </a:solidFill>
            </a:endParaRPr>
          </a:p>
        </p:txBody>
      </p:sp>
    </p:spTree>
    <p:extLst>
      <p:ext uri="{BB962C8B-B14F-4D97-AF65-F5344CB8AC3E}">
        <p14:creationId xmlns:p14="http://schemas.microsoft.com/office/powerpoint/2010/main" xmlns="" val="2971400906"/>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51692" y="679938"/>
            <a:ext cx="10456985" cy="6904454"/>
          </a:xfrm>
          <a:prstGeom prst="rect">
            <a:avLst/>
          </a:prstGeom>
          <a:noFill/>
        </p:spPr>
        <p:txBody>
          <a:bodyPr wrap="square" rtlCol="0">
            <a:spAutoFit/>
          </a:bodyPr>
          <a:lstStyle/>
          <a:p>
            <a:r>
              <a:rPr lang="en-US" b="1" dirty="0"/>
              <a:t>I. MỤC TIÊU</a:t>
            </a:r>
            <a:endParaRPr lang="en-US" dirty="0"/>
          </a:p>
          <a:p>
            <a:r>
              <a:rPr lang="en-US" b="1" dirty="0"/>
              <a:t>1. </a:t>
            </a:r>
            <a:r>
              <a:rPr lang="en-US" b="1" dirty="0" err="1"/>
              <a:t>Về</a:t>
            </a:r>
            <a:r>
              <a:rPr lang="en-US" b="1" dirty="0"/>
              <a:t> </a:t>
            </a:r>
            <a:r>
              <a:rPr lang="en-US" b="1" dirty="0" err="1"/>
              <a:t>kiến</a:t>
            </a:r>
            <a:r>
              <a:rPr lang="en-US" b="1" dirty="0"/>
              <a:t> </a:t>
            </a:r>
            <a:r>
              <a:rPr lang="en-US" b="1" dirty="0" err="1"/>
              <a:t>thức</a:t>
            </a:r>
            <a:endParaRPr lang="en-US" dirty="0"/>
          </a:p>
          <a:p>
            <a:pPr lvl="0"/>
            <a:r>
              <a:rPr lang="vi-VN" dirty="0"/>
              <a:t>- </a:t>
            </a:r>
            <a:r>
              <a:rPr lang="en-US" dirty="0" err="1"/>
              <a:t>Học</a:t>
            </a:r>
            <a:r>
              <a:rPr lang="en-US" dirty="0"/>
              <a:t> </a:t>
            </a:r>
            <a:r>
              <a:rPr lang="en-US" dirty="0" err="1"/>
              <a:t>sinh</a:t>
            </a:r>
            <a:r>
              <a:rPr lang="en-US" dirty="0"/>
              <a:t> </a:t>
            </a:r>
            <a:r>
              <a:rPr lang="en-US" dirty="0" err="1"/>
              <a:t>trình</a:t>
            </a:r>
            <a:r>
              <a:rPr lang="en-US" dirty="0"/>
              <a:t> </a:t>
            </a:r>
            <a:r>
              <a:rPr lang="en-US" dirty="0" err="1"/>
              <a:t>bày</a:t>
            </a:r>
            <a:r>
              <a:rPr lang="en-US" dirty="0"/>
              <a:t> </a:t>
            </a:r>
            <a:r>
              <a:rPr lang="en-US" dirty="0" err="1"/>
              <a:t>được</a:t>
            </a:r>
            <a:r>
              <a:rPr lang="en-US" dirty="0"/>
              <a:t> </a:t>
            </a:r>
            <a:r>
              <a:rPr lang="en-US" dirty="0" err="1"/>
              <a:t>những</a:t>
            </a:r>
            <a:r>
              <a:rPr lang="en-US" dirty="0"/>
              <a:t> </a:t>
            </a:r>
            <a:r>
              <a:rPr lang="en-US" dirty="0" err="1"/>
              <a:t>nét</a:t>
            </a:r>
            <a:r>
              <a:rPr lang="en-US" dirty="0"/>
              <a:t> </a:t>
            </a:r>
            <a:r>
              <a:rPr lang="en-US" dirty="0" err="1"/>
              <a:t>chính</a:t>
            </a:r>
            <a:r>
              <a:rPr lang="en-US" dirty="0"/>
              <a:t> </a:t>
            </a:r>
            <a:r>
              <a:rPr lang="en-US" dirty="0" err="1"/>
              <a:t>về</a:t>
            </a:r>
            <a:r>
              <a:rPr lang="en-US" dirty="0"/>
              <a:t> </a:t>
            </a:r>
            <a:r>
              <a:rPr lang="en-US" dirty="0" err="1"/>
              <a:t>tác</a:t>
            </a:r>
            <a:r>
              <a:rPr lang="en-US" dirty="0"/>
              <a:t> </a:t>
            </a:r>
            <a:r>
              <a:rPr lang="en-US" dirty="0" err="1"/>
              <a:t>giả</a:t>
            </a:r>
            <a:r>
              <a:rPr lang="en-US" dirty="0"/>
              <a:t> </a:t>
            </a:r>
            <a:r>
              <a:rPr lang="en-US" dirty="0" err="1"/>
              <a:t>và</a:t>
            </a:r>
            <a:r>
              <a:rPr lang="en-US" dirty="0"/>
              <a:t> </a:t>
            </a:r>
            <a:r>
              <a:rPr lang="en-US" dirty="0" err="1"/>
              <a:t>thể</a:t>
            </a:r>
            <a:r>
              <a:rPr lang="en-US" dirty="0"/>
              <a:t> </a:t>
            </a:r>
            <a:r>
              <a:rPr lang="en-US" dirty="0" err="1"/>
              <a:t>thơ</a:t>
            </a:r>
            <a:r>
              <a:rPr lang="en-US" dirty="0"/>
              <a:t> </a:t>
            </a:r>
            <a:r>
              <a:rPr lang="en-US" dirty="0" err="1"/>
              <a:t>Hai</a:t>
            </a:r>
            <a:r>
              <a:rPr lang="en-US" dirty="0"/>
              <a:t> - </a:t>
            </a:r>
            <a:r>
              <a:rPr lang="en-US" dirty="0" err="1"/>
              <a:t>cư</a:t>
            </a:r>
            <a:endParaRPr lang="en-US" dirty="0"/>
          </a:p>
          <a:p>
            <a:pPr lvl="0"/>
            <a:r>
              <a:rPr lang="vi-VN" dirty="0"/>
              <a:t>- </a:t>
            </a:r>
            <a:r>
              <a:rPr lang="en-US" dirty="0" err="1"/>
              <a:t>Học</a:t>
            </a:r>
            <a:r>
              <a:rPr lang="en-US" dirty="0"/>
              <a:t> </a:t>
            </a:r>
            <a:r>
              <a:rPr lang="en-US" dirty="0" err="1"/>
              <a:t>sinh</a:t>
            </a:r>
            <a:r>
              <a:rPr lang="en-US" dirty="0"/>
              <a:t> </a:t>
            </a:r>
            <a:r>
              <a:rPr lang="en-US" dirty="0" err="1"/>
              <a:t>vận</a:t>
            </a:r>
            <a:r>
              <a:rPr lang="en-US" dirty="0"/>
              <a:t> </a:t>
            </a:r>
            <a:r>
              <a:rPr lang="en-US" dirty="0" err="1"/>
              <a:t>dụng</a:t>
            </a:r>
            <a:r>
              <a:rPr lang="en-US" dirty="0"/>
              <a:t> tri </a:t>
            </a:r>
            <a:r>
              <a:rPr lang="en-US" dirty="0" err="1"/>
              <a:t>thức</a:t>
            </a:r>
            <a:r>
              <a:rPr lang="en-US" dirty="0"/>
              <a:t> </a:t>
            </a:r>
            <a:r>
              <a:rPr lang="en-US" dirty="0" err="1"/>
              <a:t>về</a:t>
            </a:r>
            <a:r>
              <a:rPr lang="en-US" dirty="0"/>
              <a:t> </a:t>
            </a:r>
            <a:r>
              <a:rPr lang="en-US" dirty="0" err="1"/>
              <a:t>thơ</a:t>
            </a:r>
            <a:r>
              <a:rPr lang="en-US" dirty="0"/>
              <a:t>, </a:t>
            </a:r>
            <a:r>
              <a:rPr lang="en-US" dirty="0" err="1"/>
              <a:t>học</a:t>
            </a:r>
            <a:r>
              <a:rPr lang="en-US" dirty="0"/>
              <a:t> </a:t>
            </a:r>
            <a:r>
              <a:rPr lang="en-US" dirty="0" err="1"/>
              <a:t>sinh</a:t>
            </a:r>
            <a:r>
              <a:rPr lang="en-US" dirty="0"/>
              <a:t> </a:t>
            </a:r>
            <a:r>
              <a:rPr lang="en-US" dirty="0" err="1"/>
              <a:t>xác</a:t>
            </a:r>
            <a:r>
              <a:rPr lang="en-US" dirty="0"/>
              <a:t> </a:t>
            </a:r>
            <a:r>
              <a:rPr lang="en-US" dirty="0" err="1"/>
              <a:t>định</a:t>
            </a:r>
            <a:r>
              <a:rPr lang="en-US" dirty="0"/>
              <a:t> </a:t>
            </a:r>
            <a:r>
              <a:rPr lang="en-US" dirty="0" err="1"/>
              <a:t>được</a:t>
            </a:r>
            <a:r>
              <a:rPr lang="en-US" dirty="0"/>
              <a:t> </a:t>
            </a:r>
            <a:r>
              <a:rPr lang="en-US" dirty="0" err="1"/>
              <a:t>thể</a:t>
            </a:r>
            <a:r>
              <a:rPr lang="en-US" dirty="0"/>
              <a:t> </a:t>
            </a:r>
            <a:r>
              <a:rPr lang="en-US" dirty="0" err="1"/>
              <a:t>thơ</a:t>
            </a:r>
            <a:r>
              <a:rPr lang="en-US" dirty="0"/>
              <a:t>, </a:t>
            </a:r>
            <a:r>
              <a:rPr lang="en-US" dirty="0" err="1"/>
              <a:t>nhân</a:t>
            </a:r>
            <a:r>
              <a:rPr lang="en-US" dirty="0"/>
              <a:t> </a:t>
            </a:r>
            <a:r>
              <a:rPr lang="en-US" dirty="0" err="1"/>
              <a:t>vật</a:t>
            </a:r>
            <a:r>
              <a:rPr lang="en-US" dirty="0"/>
              <a:t> </a:t>
            </a:r>
            <a:r>
              <a:rPr lang="en-US" dirty="0" err="1"/>
              <a:t>trữ</a:t>
            </a:r>
            <a:r>
              <a:rPr lang="en-US" dirty="0"/>
              <a:t> </a:t>
            </a:r>
            <a:r>
              <a:rPr lang="en-US" dirty="0" err="1"/>
              <a:t>tình</a:t>
            </a:r>
            <a:r>
              <a:rPr lang="en-US" dirty="0"/>
              <a:t>, </a:t>
            </a:r>
            <a:r>
              <a:rPr lang="en-US" dirty="0" err="1"/>
              <a:t>nội</a:t>
            </a:r>
            <a:r>
              <a:rPr lang="en-US" dirty="0"/>
              <a:t> dung </a:t>
            </a:r>
            <a:r>
              <a:rPr lang="en-US" dirty="0" err="1"/>
              <a:t>và</a:t>
            </a:r>
            <a:r>
              <a:rPr lang="en-US" dirty="0"/>
              <a:t> </a:t>
            </a:r>
            <a:r>
              <a:rPr lang="en-US" dirty="0" err="1"/>
              <a:t>nghệ</a:t>
            </a:r>
            <a:r>
              <a:rPr lang="en-US" dirty="0"/>
              <a:t> </a:t>
            </a:r>
            <a:r>
              <a:rPr lang="en-US" dirty="0" err="1"/>
              <a:t>thuật</a:t>
            </a:r>
            <a:r>
              <a:rPr lang="en-US" dirty="0"/>
              <a:t> </a:t>
            </a:r>
            <a:r>
              <a:rPr lang="en-US" dirty="0" err="1"/>
              <a:t>của</a:t>
            </a:r>
            <a:r>
              <a:rPr lang="en-US" dirty="0"/>
              <a:t> </a:t>
            </a:r>
            <a:r>
              <a:rPr lang="en-US" dirty="0" err="1"/>
              <a:t>tác</a:t>
            </a:r>
            <a:r>
              <a:rPr lang="en-US" dirty="0"/>
              <a:t> </a:t>
            </a:r>
            <a:r>
              <a:rPr lang="en-US" dirty="0" err="1"/>
              <a:t>phẩm</a:t>
            </a:r>
            <a:r>
              <a:rPr lang="en-US" dirty="0"/>
              <a:t> </a:t>
            </a:r>
            <a:r>
              <a:rPr lang="en-US" dirty="0" err="1"/>
              <a:t>thơ</a:t>
            </a:r>
            <a:endParaRPr lang="en-US" dirty="0"/>
          </a:p>
          <a:p>
            <a:pPr lvl="0"/>
            <a:r>
              <a:rPr lang="vi-VN" dirty="0"/>
              <a:t>- </a:t>
            </a:r>
            <a:r>
              <a:rPr lang="en-US" dirty="0" err="1"/>
              <a:t>Học</a:t>
            </a:r>
            <a:r>
              <a:rPr lang="en-US" dirty="0"/>
              <a:t> </a:t>
            </a:r>
            <a:r>
              <a:rPr lang="en-US" dirty="0" err="1"/>
              <a:t>sinh</a:t>
            </a:r>
            <a:r>
              <a:rPr lang="en-US" dirty="0"/>
              <a:t> </a:t>
            </a:r>
            <a:r>
              <a:rPr lang="en-US" dirty="0" err="1"/>
              <a:t>vận</a:t>
            </a:r>
            <a:r>
              <a:rPr lang="en-US" dirty="0"/>
              <a:t> </a:t>
            </a:r>
            <a:r>
              <a:rPr lang="en-US" dirty="0" err="1"/>
              <a:t>dụng</a:t>
            </a:r>
            <a:r>
              <a:rPr lang="en-US" dirty="0"/>
              <a:t> tri </a:t>
            </a:r>
            <a:r>
              <a:rPr lang="en-US" dirty="0" err="1"/>
              <a:t>thức</a:t>
            </a:r>
            <a:r>
              <a:rPr lang="en-US" dirty="0"/>
              <a:t> </a:t>
            </a:r>
            <a:r>
              <a:rPr lang="en-US" dirty="0" err="1"/>
              <a:t>về</a:t>
            </a:r>
            <a:r>
              <a:rPr lang="en-US" dirty="0"/>
              <a:t> </a:t>
            </a:r>
            <a:r>
              <a:rPr lang="en-US" dirty="0" err="1"/>
              <a:t>thơ</a:t>
            </a:r>
            <a:r>
              <a:rPr lang="en-US" dirty="0"/>
              <a:t>, </a:t>
            </a:r>
            <a:r>
              <a:rPr lang="en-US" dirty="0" err="1"/>
              <a:t>học</a:t>
            </a:r>
            <a:r>
              <a:rPr lang="en-US" dirty="0"/>
              <a:t> </a:t>
            </a:r>
            <a:r>
              <a:rPr lang="en-US" dirty="0" err="1"/>
              <a:t>sinh</a:t>
            </a:r>
            <a:r>
              <a:rPr lang="en-US" dirty="0"/>
              <a:t> </a:t>
            </a:r>
            <a:r>
              <a:rPr lang="en-US" dirty="0" err="1"/>
              <a:t>sẽ</a:t>
            </a:r>
            <a:r>
              <a:rPr lang="en-US" dirty="0"/>
              <a:t>: </a:t>
            </a:r>
          </a:p>
          <a:p>
            <a:r>
              <a:rPr lang="en-US" dirty="0"/>
              <a:t>+ </a:t>
            </a:r>
            <a:r>
              <a:rPr lang="en-US" dirty="0" err="1"/>
              <a:t>Nhận</a:t>
            </a:r>
            <a:r>
              <a:rPr lang="en-US" dirty="0"/>
              <a:t> </a:t>
            </a:r>
            <a:r>
              <a:rPr lang="en-US" dirty="0" err="1"/>
              <a:t>diện</a:t>
            </a:r>
            <a:r>
              <a:rPr lang="en-US" dirty="0"/>
              <a:t> </a:t>
            </a:r>
            <a:r>
              <a:rPr lang="en-US" dirty="0" err="1"/>
              <a:t>hình</a:t>
            </a:r>
            <a:r>
              <a:rPr lang="en-US" dirty="0"/>
              <a:t> </a:t>
            </a:r>
            <a:r>
              <a:rPr lang="en-US" dirty="0" err="1"/>
              <a:t>ảnh</a:t>
            </a:r>
            <a:r>
              <a:rPr lang="en-US" dirty="0"/>
              <a:t> </a:t>
            </a:r>
            <a:r>
              <a:rPr lang="en-US" dirty="0" err="1"/>
              <a:t>trung</a:t>
            </a:r>
            <a:r>
              <a:rPr lang="en-US" dirty="0"/>
              <a:t> </a:t>
            </a:r>
            <a:r>
              <a:rPr lang="en-US" dirty="0" err="1"/>
              <a:t>tâm</a:t>
            </a:r>
            <a:r>
              <a:rPr lang="en-US" dirty="0"/>
              <a:t> ở </a:t>
            </a:r>
            <a:r>
              <a:rPr lang="en-US" dirty="0" err="1"/>
              <a:t>từng</a:t>
            </a:r>
            <a:r>
              <a:rPr lang="en-US" dirty="0"/>
              <a:t> </a:t>
            </a:r>
            <a:r>
              <a:rPr lang="en-US" dirty="0" err="1"/>
              <a:t>bài</a:t>
            </a:r>
            <a:r>
              <a:rPr lang="en-US" dirty="0"/>
              <a:t> </a:t>
            </a:r>
            <a:r>
              <a:rPr lang="en-US" dirty="0" err="1"/>
              <a:t>thơ</a:t>
            </a:r>
            <a:r>
              <a:rPr lang="en-US" dirty="0"/>
              <a:t> </a:t>
            </a:r>
            <a:r>
              <a:rPr lang="en-US" dirty="0" err="1"/>
              <a:t>hai</a:t>
            </a:r>
            <a:r>
              <a:rPr lang="en-US" dirty="0"/>
              <a:t> – </a:t>
            </a:r>
            <a:r>
              <a:rPr lang="en-US" dirty="0" err="1"/>
              <a:t>cư</a:t>
            </a:r>
            <a:r>
              <a:rPr lang="en-US" dirty="0"/>
              <a:t> </a:t>
            </a:r>
            <a:r>
              <a:rPr lang="en-US" dirty="0" err="1"/>
              <a:t>và</a:t>
            </a:r>
            <a:r>
              <a:rPr lang="en-US" dirty="0"/>
              <a:t> </a:t>
            </a:r>
            <a:r>
              <a:rPr lang="en-US" dirty="0" err="1"/>
              <a:t>chỉ</a:t>
            </a:r>
            <a:r>
              <a:rPr lang="en-US" dirty="0"/>
              <a:t> </a:t>
            </a:r>
            <a:r>
              <a:rPr lang="en-US" dirty="0" err="1"/>
              <a:t>ra</a:t>
            </a:r>
            <a:r>
              <a:rPr lang="en-US" dirty="0"/>
              <a:t> </a:t>
            </a:r>
            <a:r>
              <a:rPr lang="en-US" dirty="0" err="1"/>
              <a:t>đặc</a:t>
            </a:r>
            <a:r>
              <a:rPr lang="en-US" dirty="0"/>
              <a:t> </a:t>
            </a:r>
            <a:r>
              <a:rPr lang="en-US" dirty="0" err="1"/>
              <a:t>điểm</a:t>
            </a:r>
            <a:r>
              <a:rPr lang="en-US" dirty="0"/>
              <a:t> </a:t>
            </a:r>
            <a:r>
              <a:rPr lang="en-US" dirty="0" err="1"/>
              <a:t>chung</a:t>
            </a:r>
            <a:r>
              <a:rPr lang="en-US" dirty="0"/>
              <a:t> </a:t>
            </a:r>
            <a:r>
              <a:rPr lang="en-US" dirty="0" err="1"/>
              <a:t>của</a:t>
            </a:r>
            <a:r>
              <a:rPr lang="en-US" dirty="0"/>
              <a:t> </a:t>
            </a:r>
            <a:r>
              <a:rPr lang="en-US" dirty="0" err="1"/>
              <a:t>các</a:t>
            </a:r>
            <a:r>
              <a:rPr lang="en-US" dirty="0"/>
              <a:t> </a:t>
            </a:r>
            <a:r>
              <a:rPr lang="en-US" dirty="0" err="1"/>
              <a:t>hình</a:t>
            </a:r>
            <a:r>
              <a:rPr lang="en-US" dirty="0"/>
              <a:t> </a:t>
            </a:r>
            <a:r>
              <a:rPr lang="en-US" dirty="0" err="1"/>
              <a:t>ảnh</a:t>
            </a:r>
            <a:r>
              <a:rPr lang="en-US" dirty="0"/>
              <a:t> </a:t>
            </a:r>
            <a:r>
              <a:rPr lang="en-US" dirty="0" err="1"/>
              <a:t>đấy</a:t>
            </a:r>
            <a:endParaRPr lang="en-US" dirty="0"/>
          </a:p>
          <a:p>
            <a:r>
              <a:rPr lang="en-US" dirty="0"/>
              <a:t>+ </a:t>
            </a:r>
            <a:r>
              <a:rPr lang="en-US" dirty="0" err="1"/>
              <a:t>Xác</a:t>
            </a:r>
            <a:r>
              <a:rPr lang="en-US" dirty="0"/>
              <a:t> </a:t>
            </a:r>
            <a:r>
              <a:rPr lang="en-US" dirty="0" err="1"/>
              <a:t>định</a:t>
            </a:r>
            <a:r>
              <a:rPr lang="en-US" dirty="0"/>
              <a:t> </a:t>
            </a:r>
            <a:r>
              <a:rPr lang="en-US" dirty="0" err="1"/>
              <a:t>mối</a:t>
            </a:r>
            <a:r>
              <a:rPr lang="en-US" dirty="0"/>
              <a:t> </a:t>
            </a:r>
            <a:r>
              <a:rPr lang="en-US" dirty="0" err="1"/>
              <a:t>quan</a:t>
            </a:r>
            <a:r>
              <a:rPr lang="en-US" dirty="0"/>
              <a:t> </a:t>
            </a:r>
            <a:r>
              <a:rPr lang="en-US" dirty="0" err="1"/>
              <a:t>hệ</a:t>
            </a:r>
            <a:r>
              <a:rPr lang="en-US" dirty="0"/>
              <a:t> </a:t>
            </a:r>
            <a:r>
              <a:rPr lang="en-US" dirty="0" err="1"/>
              <a:t>giữa</a:t>
            </a:r>
            <a:r>
              <a:rPr lang="en-US" dirty="0"/>
              <a:t> </a:t>
            </a:r>
            <a:r>
              <a:rPr lang="en-US" dirty="0" err="1"/>
              <a:t>hình</a:t>
            </a:r>
            <a:r>
              <a:rPr lang="en-US" dirty="0"/>
              <a:t> </a:t>
            </a:r>
            <a:r>
              <a:rPr lang="en-US" dirty="0" err="1"/>
              <a:t>ảnh</a:t>
            </a:r>
            <a:r>
              <a:rPr lang="en-US" dirty="0"/>
              <a:t> </a:t>
            </a:r>
            <a:r>
              <a:rPr lang="en-US" dirty="0" err="1"/>
              <a:t>trung</a:t>
            </a:r>
            <a:r>
              <a:rPr lang="en-US" dirty="0"/>
              <a:t> </a:t>
            </a:r>
            <a:r>
              <a:rPr lang="en-US" dirty="0" err="1"/>
              <a:t>tâm</a:t>
            </a:r>
            <a:r>
              <a:rPr lang="en-US" dirty="0"/>
              <a:t> </a:t>
            </a:r>
            <a:r>
              <a:rPr lang="en-US" dirty="0" err="1"/>
              <a:t>trong</a:t>
            </a:r>
            <a:r>
              <a:rPr lang="en-US" dirty="0"/>
              <a:t> </a:t>
            </a:r>
            <a:r>
              <a:rPr lang="en-US" dirty="0" err="1"/>
              <a:t>bài</a:t>
            </a:r>
            <a:r>
              <a:rPr lang="en-US" dirty="0"/>
              <a:t> </a:t>
            </a:r>
            <a:r>
              <a:rPr lang="en-US" dirty="0" err="1"/>
              <a:t>thơ</a:t>
            </a:r>
            <a:r>
              <a:rPr lang="en-US" dirty="0"/>
              <a:t> </a:t>
            </a:r>
            <a:r>
              <a:rPr lang="en-US" dirty="0" err="1"/>
              <a:t>của</a:t>
            </a:r>
            <a:r>
              <a:rPr lang="en-US" dirty="0"/>
              <a:t> Ba – </a:t>
            </a:r>
            <a:r>
              <a:rPr lang="en-US" dirty="0" err="1"/>
              <a:t>sô</a:t>
            </a:r>
            <a:r>
              <a:rPr lang="en-US" dirty="0"/>
              <a:t> </a:t>
            </a:r>
            <a:r>
              <a:rPr lang="en-US" dirty="0" err="1"/>
              <a:t>với</a:t>
            </a:r>
            <a:r>
              <a:rPr lang="en-US" dirty="0"/>
              <a:t> </a:t>
            </a:r>
            <a:r>
              <a:rPr lang="en-US" dirty="0" err="1"/>
              <a:t>các</a:t>
            </a:r>
            <a:r>
              <a:rPr lang="en-US" dirty="0"/>
              <a:t> </a:t>
            </a:r>
            <a:r>
              <a:rPr lang="en-US" dirty="0" err="1"/>
              <a:t>yếu</a:t>
            </a:r>
            <a:r>
              <a:rPr lang="en-US" dirty="0"/>
              <a:t> </a:t>
            </a:r>
            <a:r>
              <a:rPr lang="en-US" dirty="0" err="1"/>
              <a:t>tố</a:t>
            </a:r>
            <a:r>
              <a:rPr lang="en-US" dirty="0"/>
              <a:t> </a:t>
            </a:r>
            <a:r>
              <a:rPr lang="en-US" dirty="0" err="1"/>
              <a:t>thời</a:t>
            </a:r>
            <a:r>
              <a:rPr lang="en-US" dirty="0"/>
              <a:t> </a:t>
            </a:r>
            <a:r>
              <a:rPr lang="en-US" dirty="0" err="1"/>
              <a:t>gian</a:t>
            </a:r>
            <a:r>
              <a:rPr lang="en-US" dirty="0"/>
              <a:t> </a:t>
            </a:r>
            <a:r>
              <a:rPr lang="en-US" dirty="0" err="1"/>
              <a:t>và</a:t>
            </a:r>
            <a:r>
              <a:rPr lang="en-US" dirty="0"/>
              <a:t> </a:t>
            </a:r>
            <a:r>
              <a:rPr lang="en-US" dirty="0" err="1"/>
              <a:t>không</a:t>
            </a:r>
            <a:r>
              <a:rPr lang="en-US" dirty="0"/>
              <a:t> </a:t>
            </a:r>
            <a:r>
              <a:rPr lang="en-US" dirty="0" err="1"/>
              <a:t>gian</a:t>
            </a:r>
            <a:endParaRPr lang="en-US" dirty="0"/>
          </a:p>
          <a:p>
            <a:r>
              <a:rPr lang="en-US" dirty="0"/>
              <a:t>+ </a:t>
            </a:r>
            <a:r>
              <a:rPr lang="en-US" dirty="0" err="1"/>
              <a:t>Phân</a:t>
            </a:r>
            <a:r>
              <a:rPr lang="en-US" dirty="0"/>
              <a:t> </a:t>
            </a:r>
            <a:r>
              <a:rPr lang="en-US" dirty="0" err="1"/>
              <a:t>tích</a:t>
            </a:r>
            <a:r>
              <a:rPr lang="en-US" dirty="0"/>
              <a:t> </a:t>
            </a:r>
            <a:r>
              <a:rPr lang="en-US" dirty="0" err="1"/>
              <a:t>được</a:t>
            </a:r>
            <a:r>
              <a:rPr lang="en-US" dirty="0"/>
              <a:t> </a:t>
            </a:r>
            <a:r>
              <a:rPr lang="en-US" dirty="0" err="1"/>
              <a:t>nội</a:t>
            </a:r>
            <a:r>
              <a:rPr lang="en-US" dirty="0"/>
              <a:t> dung </a:t>
            </a:r>
            <a:r>
              <a:rPr lang="en-US" dirty="0" err="1"/>
              <a:t>và</a:t>
            </a:r>
            <a:r>
              <a:rPr lang="en-US" dirty="0"/>
              <a:t> </a:t>
            </a:r>
            <a:r>
              <a:rPr lang="en-US" dirty="0" err="1"/>
              <a:t>nghệ</a:t>
            </a:r>
            <a:r>
              <a:rPr lang="en-US" dirty="0"/>
              <a:t> </a:t>
            </a:r>
            <a:r>
              <a:rPr lang="en-US" dirty="0" err="1"/>
              <a:t>thuật</a:t>
            </a:r>
            <a:r>
              <a:rPr lang="en-US" dirty="0"/>
              <a:t> </a:t>
            </a:r>
            <a:r>
              <a:rPr lang="en-US" dirty="0" err="1"/>
              <a:t>đặc</a:t>
            </a:r>
            <a:r>
              <a:rPr lang="en-US" dirty="0"/>
              <a:t> </a:t>
            </a:r>
            <a:r>
              <a:rPr lang="en-US" dirty="0" err="1"/>
              <a:t>sắc</a:t>
            </a:r>
            <a:r>
              <a:rPr lang="en-US" dirty="0"/>
              <a:t> </a:t>
            </a:r>
            <a:r>
              <a:rPr lang="en-US" dirty="0" err="1"/>
              <a:t>bài</a:t>
            </a:r>
            <a:r>
              <a:rPr lang="en-US" dirty="0"/>
              <a:t> </a:t>
            </a:r>
            <a:r>
              <a:rPr lang="en-US" dirty="0" err="1"/>
              <a:t>thơ</a:t>
            </a:r>
            <a:r>
              <a:rPr lang="en-US" dirty="0"/>
              <a:t> </a:t>
            </a:r>
            <a:r>
              <a:rPr lang="en-US" dirty="0" err="1"/>
              <a:t>của</a:t>
            </a:r>
            <a:r>
              <a:rPr lang="en-US" dirty="0"/>
              <a:t> Chi – ô </a:t>
            </a:r>
          </a:p>
          <a:p>
            <a:r>
              <a:rPr lang="en-US" dirty="0"/>
              <a:t>+ </a:t>
            </a:r>
            <a:r>
              <a:rPr lang="en-US" dirty="0" err="1"/>
              <a:t>Nhận</a:t>
            </a:r>
            <a:r>
              <a:rPr lang="en-US" dirty="0"/>
              <a:t> </a:t>
            </a:r>
            <a:r>
              <a:rPr lang="en-US" dirty="0" err="1"/>
              <a:t>xét</a:t>
            </a:r>
            <a:r>
              <a:rPr lang="en-US" dirty="0"/>
              <a:t> </a:t>
            </a:r>
            <a:r>
              <a:rPr lang="en-US" dirty="0" err="1"/>
              <a:t>tương</a:t>
            </a:r>
            <a:r>
              <a:rPr lang="en-US" dirty="0"/>
              <a:t> </a:t>
            </a:r>
            <a:r>
              <a:rPr lang="en-US" dirty="0" err="1"/>
              <a:t>quan</a:t>
            </a:r>
            <a:r>
              <a:rPr lang="en-US" dirty="0"/>
              <a:t> </a:t>
            </a:r>
            <a:r>
              <a:rPr lang="en-US" dirty="0" err="1"/>
              <a:t>giữa</a:t>
            </a:r>
            <a:r>
              <a:rPr lang="en-US" dirty="0"/>
              <a:t> </a:t>
            </a:r>
            <a:r>
              <a:rPr lang="en-US" dirty="0" err="1"/>
              <a:t>hai</a:t>
            </a:r>
            <a:r>
              <a:rPr lang="en-US" dirty="0"/>
              <a:t> </a:t>
            </a:r>
            <a:r>
              <a:rPr lang="en-US" dirty="0" err="1"/>
              <a:t>hình</a:t>
            </a:r>
            <a:r>
              <a:rPr lang="en-US" dirty="0"/>
              <a:t> </a:t>
            </a:r>
            <a:r>
              <a:rPr lang="en-US" dirty="0" err="1"/>
              <a:t>ảnh</a:t>
            </a:r>
            <a:r>
              <a:rPr lang="en-US" dirty="0"/>
              <a:t> “con </a:t>
            </a:r>
            <a:r>
              <a:rPr lang="en-US" dirty="0" err="1"/>
              <a:t>ốc</a:t>
            </a:r>
            <a:r>
              <a:rPr lang="en-US" dirty="0"/>
              <a:t>” </a:t>
            </a:r>
            <a:r>
              <a:rPr lang="en-US" dirty="0" err="1"/>
              <a:t>và</a:t>
            </a:r>
            <a:r>
              <a:rPr lang="en-US" dirty="0"/>
              <a:t> “</a:t>
            </a:r>
            <a:r>
              <a:rPr lang="en-US" dirty="0" err="1"/>
              <a:t>núi</a:t>
            </a:r>
            <a:r>
              <a:rPr lang="en-US" dirty="0"/>
              <a:t> Fu – </a:t>
            </a:r>
            <a:r>
              <a:rPr lang="en-US" dirty="0" err="1"/>
              <a:t>ji</a:t>
            </a:r>
            <a:r>
              <a:rPr lang="en-US" dirty="0"/>
              <a:t>” </a:t>
            </a:r>
          </a:p>
          <a:p>
            <a:r>
              <a:rPr lang="en-US" dirty="0"/>
              <a:t>+ </a:t>
            </a:r>
            <a:r>
              <a:rPr lang="en-US" dirty="0" err="1"/>
              <a:t>Đánh</a:t>
            </a:r>
            <a:r>
              <a:rPr lang="en-US" dirty="0"/>
              <a:t> </a:t>
            </a:r>
            <a:r>
              <a:rPr lang="en-US" dirty="0" err="1"/>
              <a:t>giá</a:t>
            </a:r>
            <a:r>
              <a:rPr lang="en-US" dirty="0"/>
              <a:t> </a:t>
            </a:r>
            <a:r>
              <a:rPr lang="en-US" dirty="0" err="1"/>
              <a:t>được</a:t>
            </a:r>
            <a:r>
              <a:rPr lang="en-US" dirty="0"/>
              <a:t> </a:t>
            </a:r>
            <a:r>
              <a:rPr lang="en-US" dirty="0" err="1"/>
              <a:t>nội</a:t>
            </a:r>
            <a:r>
              <a:rPr lang="en-US" dirty="0"/>
              <a:t> dung ý </a:t>
            </a:r>
            <a:r>
              <a:rPr lang="en-US" dirty="0" err="1"/>
              <a:t>nghĩa</a:t>
            </a:r>
            <a:r>
              <a:rPr lang="en-US" dirty="0"/>
              <a:t> </a:t>
            </a:r>
            <a:r>
              <a:rPr lang="en-US" dirty="0" err="1"/>
              <a:t>và</a:t>
            </a:r>
            <a:r>
              <a:rPr lang="en-US" dirty="0"/>
              <a:t> </a:t>
            </a:r>
            <a:r>
              <a:rPr lang="en-US" dirty="0" err="1"/>
              <a:t>tính</a:t>
            </a:r>
            <a:r>
              <a:rPr lang="en-US" dirty="0"/>
              <a:t> </a:t>
            </a:r>
            <a:r>
              <a:rPr lang="en-US" dirty="0" err="1"/>
              <a:t>triết</a:t>
            </a:r>
            <a:r>
              <a:rPr lang="en-US" dirty="0"/>
              <a:t> </a:t>
            </a:r>
            <a:r>
              <a:rPr lang="en-US" dirty="0" err="1"/>
              <a:t>lí</a:t>
            </a:r>
            <a:r>
              <a:rPr lang="en-US" dirty="0"/>
              <a:t> </a:t>
            </a:r>
            <a:r>
              <a:rPr lang="en-US" dirty="0" err="1"/>
              <a:t>trong</a:t>
            </a:r>
            <a:r>
              <a:rPr lang="en-US" dirty="0"/>
              <a:t> </a:t>
            </a:r>
            <a:r>
              <a:rPr lang="en-US" dirty="0" err="1"/>
              <a:t>bài</a:t>
            </a:r>
            <a:r>
              <a:rPr lang="en-US" dirty="0"/>
              <a:t> </a:t>
            </a:r>
            <a:r>
              <a:rPr lang="en-US" dirty="0" err="1"/>
              <a:t>thơ</a:t>
            </a:r>
            <a:r>
              <a:rPr lang="en-US" dirty="0"/>
              <a:t> </a:t>
            </a:r>
            <a:r>
              <a:rPr lang="en-US" dirty="0" err="1"/>
              <a:t>của</a:t>
            </a:r>
            <a:r>
              <a:rPr lang="en-US" dirty="0"/>
              <a:t> Ba – </a:t>
            </a:r>
            <a:r>
              <a:rPr lang="en-US" dirty="0" err="1"/>
              <a:t>sô</a:t>
            </a:r>
            <a:r>
              <a:rPr lang="en-US" dirty="0"/>
              <a:t>, Chi  - ô </a:t>
            </a:r>
            <a:r>
              <a:rPr lang="en-US" dirty="0" err="1"/>
              <a:t>và</a:t>
            </a:r>
            <a:r>
              <a:rPr lang="en-US" dirty="0"/>
              <a:t> </a:t>
            </a:r>
            <a:r>
              <a:rPr lang="en-US" dirty="0" err="1"/>
              <a:t>Ít</a:t>
            </a:r>
            <a:r>
              <a:rPr lang="en-US" dirty="0"/>
              <a:t> – </a:t>
            </a:r>
            <a:r>
              <a:rPr lang="en-US" dirty="0" err="1"/>
              <a:t>sa</a:t>
            </a:r>
            <a:endParaRPr lang="vi-VN" dirty="0"/>
          </a:p>
          <a:p>
            <a:pPr algn="just">
              <a:spcAft>
                <a:spcPts val="800"/>
              </a:spcAft>
            </a:pPr>
            <a:r>
              <a:rPr lang="en-US" dirty="0"/>
              <a:t> </a:t>
            </a:r>
            <a:r>
              <a:rPr lang="en-US" b="1" dirty="0">
                <a:latin typeface="Times New Roman"/>
                <a:ea typeface="游明朝"/>
                <a:cs typeface="Times New Roman"/>
              </a:rPr>
              <a:t>2. </a:t>
            </a:r>
            <a:r>
              <a:rPr lang="en-US" b="1" dirty="0" err="1">
                <a:latin typeface="Times New Roman"/>
                <a:ea typeface="游明朝"/>
                <a:cs typeface="Times New Roman"/>
              </a:rPr>
              <a:t>Về</a:t>
            </a:r>
            <a:r>
              <a:rPr lang="en-US" b="1" dirty="0">
                <a:latin typeface="Times New Roman"/>
                <a:ea typeface="游明朝"/>
                <a:cs typeface="Times New Roman"/>
              </a:rPr>
              <a:t> </a:t>
            </a:r>
            <a:r>
              <a:rPr lang="en-US" b="1" dirty="0" err="1">
                <a:latin typeface="Times New Roman"/>
                <a:ea typeface="游明朝"/>
                <a:cs typeface="Times New Roman"/>
              </a:rPr>
              <a:t>năng</a:t>
            </a:r>
            <a:r>
              <a:rPr lang="en-US" b="1" dirty="0">
                <a:latin typeface="Times New Roman"/>
                <a:ea typeface="游明朝"/>
                <a:cs typeface="Times New Roman"/>
              </a:rPr>
              <a:t> </a:t>
            </a:r>
            <a:r>
              <a:rPr lang="en-US" b="1" dirty="0" err="1">
                <a:latin typeface="Times New Roman"/>
                <a:ea typeface="游明朝"/>
                <a:cs typeface="Times New Roman"/>
              </a:rPr>
              <a:t>lực</a:t>
            </a:r>
            <a:r>
              <a:rPr lang="en-US" b="1" dirty="0">
                <a:latin typeface="Times New Roman"/>
                <a:ea typeface="游明朝"/>
                <a:cs typeface="Times New Roman"/>
              </a:rPr>
              <a:t>: </a:t>
            </a:r>
            <a:endParaRPr lang="en-US" dirty="0">
              <a:latin typeface="Calibri"/>
              <a:ea typeface="游明朝"/>
              <a:cs typeface="Times New Roman"/>
            </a:endParaRPr>
          </a:p>
          <a:p>
            <a:pPr marL="342900" lvl="0" indent="-342900" algn="just">
              <a:spcAft>
                <a:spcPts val="800"/>
              </a:spcAft>
              <a:buFont typeface="Wingdings"/>
              <a:buChar char=""/>
            </a:pPr>
            <a:r>
              <a:rPr lang="en-US" b="1" dirty="0" err="1">
                <a:latin typeface="Times New Roman"/>
                <a:ea typeface="游明朝"/>
                <a:cs typeface="Times New Roman"/>
              </a:rPr>
              <a:t>Học</a:t>
            </a:r>
            <a:r>
              <a:rPr lang="en-US" b="1" dirty="0">
                <a:latin typeface="Times New Roman"/>
                <a:ea typeface="游明朝"/>
                <a:cs typeface="Times New Roman"/>
              </a:rPr>
              <a:t> </a:t>
            </a:r>
            <a:r>
              <a:rPr lang="en-US" b="1" dirty="0" err="1">
                <a:latin typeface="Times New Roman"/>
                <a:ea typeface="游明朝"/>
                <a:cs typeface="Times New Roman"/>
              </a:rPr>
              <a:t>sinh</a:t>
            </a:r>
            <a:r>
              <a:rPr lang="en-US" b="1" dirty="0">
                <a:latin typeface="Times New Roman"/>
                <a:ea typeface="游明朝"/>
                <a:cs typeface="Times New Roman"/>
              </a:rPr>
              <a:t> </a:t>
            </a:r>
            <a:r>
              <a:rPr lang="en-US" b="1" dirty="0" err="1">
                <a:latin typeface="Times New Roman"/>
                <a:ea typeface="游明朝"/>
                <a:cs typeface="Times New Roman"/>
              </a:rPr>
              <a:t>vận</a:t>
            </a:r>
            <a:r>
              <a:rPr lang="en-US" b="1" dirty="0">
                <a:latin typeface="Times New Roman"/>
                <a:ea typeface="游明朝"/>
                <a:cs typeface="Times New Roman"/>
              </a:rPr>
              <a:t> </a:t>
            </a:r>
            <a:r>
              <a:rPr lang="en-US" b="1" dirty="0" err="1">
                <a:latin typeface="Times New Roman"/>
                <a:ea typeface="游明朝"/>
                <a:cs typeface="Times New Roman"/>
              </a:rPr>
              <a:t>dụng</a:t>
            </a:r>
            <a:r>
              <a:rPr lang="en-US" b="1" dirty="0">
                <a:latin typeface="Times New Roman"/>
                <a:ea typeface="游明朝"/>
                <a:cs typeface="Times New Roman"/>
              </a:rPr>
              <a:t> </a:t>
            </a:r>
            <a:r>
              <a:rPr lang="en-US" b="1" dirty="0" err="1">
                <a:latin typeface="Times New Roman"/>
                <a:ea typeface="游明朝"/>
                <a:cs typeface="Times New Roman"/>
              </a:rPr>
              <a:t>năng</a:t>
            </a:r>
            <a:r>
              <a:rPr lang="en-US" b="1" dirty="0">
                <a:latin typeface="Times New Roman"/>
                <a:ea typeface="游明朝"/>
                <a:cs typeface="Times New Roman"/>
              </a:rPr>
              <a:t> </a:t>
            </a:r>
            <a:r>
              <a:rPr lang="en-US" b="1" dirty="0" err="1">
                <a:latin typeface="Times New Roman"/>
                <a:ea typeface="游明朝"/>
                <a:cs typeface="Times New Roman"/>
              </a:rPr>
              <a:t>lực</a:t>
            </a:r>
            <a:r>
              <a:rPr lang="en-US" dirty="0">
                <a:latin typeface="Times New Roman"/>
                <a:ea typeface="游明朝"/>
                <a:cs typeface="Times New Roman"/>
              </a:rPr>
              <a:t> </a:t>
            </a:r>
            <a:r>
              <a:rPr lang="en-US" dirty="0" err="1">
                <a:latin typeface="Times New Roman"/>
                <a:ea typeface="游明朝"/>
                <a:cs typeface="Times New Roman"/>
              </a:rPr>
              <a:t>viết</a:t>
            </a:r>
            <a:r>
              <a:rPr lang="en-US" dirty="0">
                <a:latin typeface="Times New Roman"/>
                <a:ea typeface="游明朝"/>
                <a:cs typeface="Times New Roman"/>
              </a:rPr>
              <a:t> </a:t>
            </a:r>
            <a:r>
              <a:rPr lang="en-US" dirty="0" err="1">
                <a:latin typeface="Times New Roman"/>
                <a:ea typeface="游明朝"/>
                <a:cs typeface="Times New Roman"/>
              </a:rPr>
              <a:t>để</a:t>
            </a:r>
            <a:r>
              <a:rPr lang="en-US" dirty="0">
                <a:latin typeface="Times New Roman"/>
                <a:ea typeface="游明朝"/>
                <a:cs typeface="Times New Roman"/>
              </a:rPr>
              <a:t> </a:t>
            </a:r>
            <a:r>
              <a:rPr lang="en-US" dirty="0" err="1">
                <a:latin typeface="Times New Roman"/>
                <a:ea typeface="游明朝"/>
                <a:cs typeface="Times New Roman"/>
              </a:rPr>
              <a:t>thực</a:t>
            </a:r>
            <a:r>
              <a:rPr lang="en-US" dirty="0">
                <a:latin typeface="Times New Roman"/>
                <a:ea typeface="游明朝"/>
                <a:cs typeface="Times New Roman"/>
              </a:rPr>
              <a:t> </a:t>
            </a:r>
            <a:r>
              <a:rPr lang="en-US" dirty="0" err="1">
                <a:latin typeface="Times New Roman"/>
                <a:ea typeface="游明朝"/>
                <a:cs typeface="Times New Roman"/>
              </a:rPr>
              <a:t>hành</a:t>
            </a:r>
            <a:r>
              <a:rPr lang="en-US" dirty="0">
                <a:latin typeface="Times New Roman"/>
                <a:ea typeface="游明朝"/>
                <a:cs typeface="Times New Roman"/>
              </a:rPr>
              <a:t> </a:t>
            </a:r>
            <a:r>
              <a:rPr lang="en-US" dirty="0" err="1">
                <a:latin typeface="Times New Roman"/>
                <a:ea typeface="游明朝"/>
                <a:cs typeface="Times New Roman"/>
              </a:rPr>
              <a:t>viết</a:t>
            </a:r>
            <a:r>
              <a:rPr lang="en-US" dirty="0">
                <a:latin typeface="Times New Roman"/>
                <a:ea typeface="游明朝"/>
                <a:cs typeface="Times New Roman"/>
              </a:rPr>
              <a:t> </a:t>
            </a:r>
            <a:r>
              <a:rPr lang="en-US" dirty="0" err="1">
                <a:latin typeface="Times New Roman"/>
                <a:ea typeface="游明朝"/>
                <a:cs typeface="Times New Roman"/>
              </a:rPr>
              <a:t>kết</a:t>
            </a:r>
            <a:r>
              <a:rPr lang="en-US" dirty="0">
                <a:latin typeface="Times New Roman"/>
                <a:ea typeface="游明朝"/>
                <a:cs typeface="Times New Roman"/>
              </a:rPr>
              <a:t> </a:t>
            </a:r>
            <a:r>
              <a:rPr lang="en-US" dirty="0" err="1">
                <a:latin typeface="Times New Roman"/>
                <a:ea typeface="游明朝"/>
                <a:cs typeface="Times New Roman"/>
              </a:rPr>
              <a:t>nối</a:t>
            </a:r>
            <a:r>
              <a:rPr lang="en-US" dirty="0">
                <a:latin typeface="Times New Roman"/>
                <a:ea typeface="游明朝"/>
                <a:cs typeface="Times New Roman"/>
              </a:rPr>
              <a:t> </a:t>
            </a:r>
            <a:r>
              <a:rPr lang="en-US" dirty="0" err="1">
                <a:latin typeface="Times New Roman"/>
                <a:ea typeface="游明朝"/>
                <a:cs typeface="Times New Roman"/>
              </a:rPr>
              <a:t>đọc</a:t>
            </a:r>
            <a:r>
              <a:rPr lang="en-US" dirty="0">
                <a:latin typeface="Times New Roman"/>
                <a:ea typeface="游明朝"/>
                <a:cs typeface="Times New Roman"/>
              </a:rPr>
              <a:t> </a:t>
            </a:r>
            <a:r>
              <a:rPr lang="en-US" dirty="0" err="1">
                <a:latin typeface="Times New Roman"/>
                <a:ea typeface="游明朝"/>
                <a:cs typeface="Times New Roman"/>
              </a:rPr>
              <a:t>sau</a:t>
            </a:r>
            <a:r>
              <a:rPr lang="en-US" dirty="0">
                <a:latin typeface="Times New Roman"/>
                <a:ea typeface="游明朝"/>
                <a:cs typeface="Times New Roman"/>
              </a:rPr>
              <a:t> </a:t>
            </a:r>
            <a:r>
              <a:rPr lang="en-US" dirty="0" err="1">
                <a:latin typeface="Times New Roman"/>
                <a:ea typeface="游明朝"/>
                <a:cs typeface="Times New Roman"/>
              </a:rPr>
              <a:t>bài</a:t>
            </a:r>
            <a:r>
              <a:rPr lang="en-US" dirty="0">
                <a:latin typeface="Times New Roman"/>
                <a:ea typeface="游明朝"/>
                <a:cs typeface="Times New Roman"/>
              </a:rPr>
              <a:t> </a:t>
            </a:r>
            <a:r>
              <a:rPr lang="en-US" dirty="0" err="1">
                <a:latin typeface="Times New Roman"/>
                <a:ea typeface="游明朝"/>
                <a:cs typeface="Times New Roman"/>
              </a:rPr>
              <a:t>học</a:t>
            </a:r>
            <a:r>
              <a:rPr lang="en-US" dirty="0">
                <a:latin typeface="Times New Roman"/>
                <a:ea typeface="游明朝"/>
                <a:cs typeface="Times New Roman"/>
              </a:rPr>
              <a:t> </a:t>
            </a:r>
            <a:endParaRPr lang="en-US" dirty="0">
              <a:latin typeface="Calibri"/>
              <a:ea typeface="游明朝"/>
              <a:cs typeface="Times New Roman"/>
            </a:endParaRPr>
          </a:p>
          <a:p>
            <a:pPr algn="just">
              <a:spcAft>
                <a:spcPts val="800"/>
              </a:spcAft>
            </a:pPr>
            <a:r>
              <a:rPr lang="en-US" b="1" dirty="0">
                <a:latin typeface="Times New Roman"/>
                <a:ea typeface="游明朝"/>
                <a:cs typeface="Times New Roman"/>
              </a:rPr>
              <a:t>3. </a:t>
            </a:r>
            <a:r>
              <a:rPr lang="en-US" b="1" dirty="0" err="1">
                <a:latin typeface="Times New Roman"/>
                <a:ea typeface="游明朝"/>
                <a:cs typeface="Times New Roman"/>
              </a:rPr>
              <a:t>Về</a:t>
            </a:r>
            <a:r>
              <a:rPr lang="en-US" b="1" dirty="0">
                <a:latin typeface="Times New Roman"/>
                <a:ea typeface="游明朝"/>
                <a:cs typeface="Times New Roman"/>
              </a:rPr>
              <a:t> </a:t>
            </a:r>
            <a:r>
              <a:rPr lang="en-US" b="1" dirty="0" err="1">
                <a:latin typeface="Times New Roman"/>
                <a:ea typeface="游明朝"/>
                <a:cs typeface="Times New Roman"/>
              </a:rPr>
              <a:t>phẩm</a:t>
            </a:r>
            <a:r>
              <a:rPr lang="en-US" b="1" dirty="0">
                <a:latin typeface="Times New Roman"/>
                <a:ea typeface="游明朝"/>
                <a:cs typeface="Times New Roman"/>
              </a:rPr>
              <a:t> </a:t>
            </a:r>
            <a:r>
              <a:rPr lang="en-US" b="1" dirty="0" err="1">
                <a:latin typeface="Times New Roman"/>
                <a:ea typeface="游明朝"/>
                <a:cs typeface="Times New Roman"/>
              </a:rPr>
              <a:t>chất</a:t>
            </a:r>
            <a:r>
              <a:rPr lang="en-US" dirty="0">
                <a:latin typeface="Times New Roman"/>
                <a:ea typeface="游明朝"/>
                <a:cs typeface="Times New Roman"/>
              </a:rPr>
              <a:t>: </a:t>
            </a:r>
            <a:r>
              <a:rPr lang="en-US" b="1" dirty="0" err="1">
                <a:latin typeface="Times New Roman"/>
                <a:ea typeface="游明朝"/>
                <a:cs typeface="Times New Roman"/>
              </a:rPr>
              <a:t>Học</a:t>
            </a:r>
            <a:r>
              <a:rPr lang="en-US" b="1" dirty="0">
                <a:latin typeface="Times New Roman"/>
                <a:ea typeface="游明朝"/>
                <a:cs typeface="Times New Roman"/>
              </a:rPr>
              <a:t> </a:t>
            </a:r>
            <a:r>
              <a:rPr lang="en-US" b="1" dirty="0" err="1">
                <a:latin typeface="Times New Roman"/>
                <a:ea typeface="游明朝"/>
                <a:cs typeface="Times New Roman"/>
              </a:rPr>
              <a:t>sinh</a:t>
            </a:r>
            <a:r>
              <a:rPr lang="en-US" b="1" dirty="0">
                <a:latin typeface="Times New Roman"/>
                <a:ea typeface="游明朝"/>
                <a:cs typeface="Times New Roman"/>
              </a:rPr>
              <a:t> </a:t>
            </a:r>
            <a:r>
              <a:rPr lang="en-US" b="1" dirty="0" err="1">
                <a:latin typeface="Times New Roman"/>
                <a:ea typeface="游明朝"/>
                <a:cs typeface="Times New Roman"/>
              </a:rPr>
              <a:t>trân</a:t>
            </a:r>
            <a:r>
              <a:rPr lang="en-US" b="1" dirty="0">
                <a:latin typeface="Times New Roman"/>
                <a:ea typeface="游明朝"/>
                <a:cs typeface="Times New Roman"/>
              </a:rPr>
              <a:t> </a:t>
            </a:r>
            <a:r>
              <a:rPr lang="en-US" b="1" dirty="0" err="1">
                <a:latin typeface="Times New Roman"/>
                <a:ea typeface="游明朝"/>
                <a:cs typeface="Times New Roman"/>
              </a:rPr>
              <a:t>trọng</a:t>
            </a:r>
            <a:r>
              <a:rPr lang="en-US" b="1" dirty="0">
                <a:latin typeface="Times New Roman"/>
                <a:ea typeface="游明朝"/>
                <a:cs typeface="Times New Roman"/>
              </a:rPr>
              <a:t> </a:t>
            </a:r>
            <a:r>
              <a:rPr lang="en-US" dirty="0" err="1">
                <a:latin typeface="Times New Roman"/>
                <a:ea typeface="游明朝"/>
                <a:cs typeface="Times New Roman"/>
              </a:rPr>
              <a:t>những</a:t>
            </a:r>
            <a:r>
              <a:rPr lang="en-US" dirty="0">
                <a:latin typeface="Times New Roman"/>
                <a:ea typeface="游明朝"/>
                <a:cs typeface="Times New Roman"/>
              </a:rPr>
              <a:t> </a:t>
            </a:r>
            <a:r>
              <a:rPr lang="en-US" dirty="0" err="1">
                <a:latin typeface="Times New Roman"/>
                <a:ea typeface="游明朝"/>
                <a:cs typeface="Times New Roman"/>
              </a:rPr>
              <a:t>điều</a:t>
            </a:r>
            <a:r>
              <a:rPr lang="en-US" dirty="0">
                <a:latin typeface="Times New Roman"/>
                <a:ea typeface="游明朝"/>
                <a:cs typeface="Times New Roman"/>
              </a:rPr>
              <a:t> </a:t>
            </a:r>
            <a:r>
              <a:rPr lang="en-US" dirty="0" err="1">
                <a:latin typeface="Times New Roman"/>
                <a:ea typeface="游明朝"/>
                <a:cs typeface="Times New Roman"/>
              </a:rPr>
              <a:t>nhỏ</a:t>
            </a:r>
            <a:r>
              <a:rPr lang="en-US" dirty="0">
                <a:latin typeface="Times New Roman"/>
                <a:ea typeface="游明朝"/>
                <a:cs typeface="Times New Roman"/>
              </a:rPr>
              <a:t> </a:t>
            </a:r>
            <a:r>
              <a:rPr lang="en-US" dirty="0" err="1">
                <a:latin typeface="Times New Roman"/>
                <a:ea typeface="游明朝"/>
                <a:cs typeface="Times New Roman"/>
              </a:rPr>
              <a:t>bé</a:t>
            </a:r>
            <a:r>
              <a:rPr lang="en-US" dirty="0">
                <a:latin typeface="Times New Roman"/>
                <a:ea typeface="游明朝"/>
                <a:cs typeface="Times New Roman"/>
              </a:rPr>
              <a:t>, </a:t>
            </a:r>
            <a:r>
              <a:rPr lang="en-US" dirty="0" err="1">
                <a:latin typeface="Times New Roman"/>
                <a:ea typeface="游明朝"/>
                <a:cs typeface="Times New Roman"/>
              </a:rPr>
              <a:t>giản</a:t>
            </a:r>
            <a:r>
              <a:rPr lang="en-US" dirty="0">
                <a:latin typeface="Times New Roman"/>
                <a:ea typeface="游明朝"/>
                <a:cs typeface="Times New Roman"/>
              </a:rPr>
              <a:t> </a:t>
            </a:r>
            <a:r>
              <a:rPr lang="en-US" dirty="0" err="1">
                <a:latin typeface="Times New Roman"/>
                <a:ea typeface="游明朝"/>
                <a:cs typeface="Times New Roman"/>
              </a:rPr>
              <a:t>dị</a:t>
            </a:r>
            <a:r>
              <a:rPr lang="en-US" dirty="0">
                <a:latin typeface="Times New Roman"/>
                <a:ea typeface="游明朝"/>
                <a:cs typeface="Times New Roman"/>
              </a:rPr>
              <a:t> </a:t>
            </a:r>
            <a:r>
              <a:rPr lang="en-US" dirty="0" err="1">
                <a:latin typeface="Times New Roman"/>
                <a:ea typeface="游明朝"/>
                <a:cs typeface="Times New Roman"/>
              </a:rPr>
              <a:t>trong</a:t>
            </a:r>
            <a:r>
              <a:rPr lang="en-US" dirty="0">
                <a:latin typeface="Times New Roman"/>
                <a:ea typeface="游明朝"/>
                <a:cs typeface="Times New Roman"/>
              </a:rPr>
              <a:t> </a:t>
            </a:r>
            <a:r>
              <a:rPr lang="en-US" dirty="0" err="1">
                <a:latin typeface="Times New Roman"/>
                <a:ea typeface="游明朝"/>
                <a:cs typeface="Times New Roman"/>
              </a:rPr>
              <a:t>đời</a:t>
            </a:r>
            <a:r>
              <a:rPr lang="en-US" dirty="0">
                <a:latin typeface="Times New Roman"/>
                <a:ea typeface="游明朝"/>
                <a:cs typeface="Times New Roman"/>
              </a:rPr>
              <a:t> </a:t>
            </a:r>
            <a:r>
              <a:rPr lang="en-US" dirty="0" err="1">
                <a:latin typeface="Times New Roman"/>
                <a:ea typeface="游明朝"/>
                <a:cs typeface="Times New Roman"/>
              </a:rPr>
              <a:t>sống</a:t>
            </a:r>
            <a:r>
              <a:rPr lang="en-US" dirty="0">
                <a:latin typeface="Times New Roman"/>
                <a:ea typeface="游明朝"/>
                <a:cs typeface="Times New Roman"/>
              </a:rPr>
              <a:t> </a:t>
            </a:r>
            <a:r>
              <a:rPr lang="en-US" dirty="0" err="1">
                <a:latin typeface="Times New Roman"/>
                <a:ea typeface="游明朝"/>
                <a:cs typeface="Times New Roman"/>
              </a:rPr>
              <a:t>xung</a:t>
            </a:r>
            <a:r>
              <a:rPr lang="en-US" dirty="0">
                <a:latin typeface="Times New Roman"/>
                <a:ea typeface="游明朝"/>
                <a:cs typeface="Times New Roman"/>
              </a:rPr>
              <a:t> </a:t>
            </a:r>
            <a:r>
              <a:rPr lang="en-US" dirty="0" err="1">
                <a:latin typeface="Times New Roman"/>
                <a:ea typeface="游明朝"/>
                <a:cs typeface="Times New Roman"/>
              </a:rPr>
              <a:t>quanh</a:t>
            </a:r>
            <a:r>
              <a:rPr lang="en-US" dirty="0">
                <a:latin typeface="Times New Roman"/>
                <a:ea typeface="游明朝"/>
                <a:cs typeface="Times New Roman"/>
              </a:rPr>
              <a:t>. </a:t>
            </a:r>
            <a:r>
              <a:rPr lang="en-US" dirty="0" err="1">
                <a:latin typeface="Times New Roman"/>
                <a:ea typeface="游明朝"/>
                <a:cs typeface="Times New Roman"/>
              </a:rPr>
              <a:t>Nỗ</a:t>
            </a:r>
            <a:r>
              <a:rPr lang="en-US" dirty="0">
                <a:latin typeface="Times New Roman"/>
                <a:ea typeface="游明朝"/>
                <a:cs typeface="Times New Roman"/>
              </a:rPr>
              <a:t> </a:t>
            </a:r>
            <a:r>
              <a:rPr lang="en-US" dirty="0" err="1">
                <a:latin typeface="Times New Roman"/>
                <a:ea typeface="游明朝"/>
                <a:cs typeface="Times New Roman"/>
              </a:rPr>
              <a:t>lực</a:t>
            </a:r>
            <a:r>
              <a:rPr lang="en-US" dirty="0">
                <a:latin typeface="Times New Roman"/>
                <a:ea typeface="游明朝"/>
                <a:cs typeface="Times New Roman"/>
              </a:rPr>
              <a:t>, </a:t>
            </a:r>
            <a:r>
              <a:rPr lang="en-US" dirty="0" err="1">
                <a:latin typeface="Times New Roman"/>
                <a:ea typeface="游明朝"/>
                <a:cs typeface="Times New Roman"/>
              </a:rPr>
              <a:t>phấn</a:t>
            </a:r>
            <a:r>
              <a:rPr lang="en-US" dirty="0">
                <a:latin typeface="Times New Roman"/>
                <a:ea typeface="游明朝"/>
                <a:cs typeface="Times New Roman"/>
              </a:rPr>
              <a:t> </a:t>
            </a:r>
            <a:r>
              <a:rPr lang="en-US" dirty="0" err="1">
                <a:latin typeface="Times New Roman"/>
                <a:ea typeface="游明朝"/>
                <a:cs typeface="Times New Roman"/>
              </a:rPr>
              <a:t>đấu</a:t>
            </a:r>
            <a:r>
              <a:rPr lang="en-US" dirty="0">
                <a:latin typeface="Times New Roman"/>
                <a:ea typeface="游明朝"/>
                <a:cs typeface="Times New Roman"/>
              </a:rPr>
              <a:t> </a:t>
            </a:r>
            <a:r>
              <a:rPr lang="en-US" dirty="0" err="1">
                <a:latin typeface="Times New Roman"/>
                <a:ea typeface="游明朝"/>
                <a:cs typeface="Times New Roman"/>
              </a:rPr>
              <a:t>hết</a:t>
            </a:r>
            <a:r>
              <a:rPr lang="en-US" dirty="0">
                <a:latin typeface="Times New Roman"/>
                <a:ea typeface="游明朝"/>
                <a:cs typeface="Times New Roman"/>
              </a:rPr>
              <a:t> </a:t>
            </a:r>
            <a:r>
              <a:rPr lang="en-US" dirty="0" err="1">
                <a:latin typeface="Times New Roman"/>
                <a:ea typeface="游明朝"/>
                <a:cs typeface="Times New Roman"/>
              </a:rPr>
              <a:t>mình</a:t>
            </a:r>
            <a:r>
              <a:rPr lang="en-US" dirty="0">
                <a:latin typeface="Times New Roman"/>
                <a:ea typeface="游明朝"/>
                <a:cs typeface="Times New Roman"/>
              </a:rPr>
              <a:t> </a:t>
            </a:r>
            <a:r>
              <a:rPr lang="en-US" dirty="0" err="1">
                <a:latin typeface="Times New Roman"/>
                <a:ea typeface="游明朝"/>
                <a:cs typeface="Times New Roman"/>
              </a:rPr>
              <a:t>vì</a:t>
            </a:r>
            <a:r>
              <a:rPr lang="en-US" dirty="0">
                <a:latin typeface="Times New Roman"/>
                <a:ea typeface="游明朝"/>
                <a:cs typeface="Times New Roman"/>
              </a:rPr>
              <a:t> </a:t>
            </a:r>
            <a:r>
              <a:rPr lang="en-US" dirty="0" err="1">
                <a:latin typeface="Times New Roman"/>
                <a:ea typeface="游明朝"/>
                <a:cs typeface="Times New Roman"/>
              </a:rPr>
              <a:t>ước</a:t>
            </a:r>
            <a:r>
              <a:rPr lang="en-US" dirty="0">
                <a:latin typeface="Times New Roman"/>
                <a:ea typeface="游明朝"/>
                <a:cs typeface="Times New Roman"/>
              </a:rPr>
              <a:t> </a:t>
            </a:r>
            <a:r>
              <a:rPr lang="en-US" dirty="0" err="1">
                <a:latin typeface="Times New Roman"/>
                <a:ea typeface="游明朝"/>
                <a:cs typeface="Times New Roman"/>
              </a:rPr>
              <a:t>mơ</a:t>
            </a:r>
            <a:r>
              <a:rPr lang="en-US" dirty="0">
                <a:latin typeface="Times New Roman"/>
                <a:ea typeface="游明朝"/>
                <a:cs typeface="Times New Roman"/>
              </a:rPr>
              <a:t> </a:t>
            </a:r>
            <a:r>
              <a:rPr lang="en-US" dirty="0" err="1">
                <a:latin typeface="Times New Roman"/>
                <a:ea typeface="游明朝"/>
                <a:cs typeface="Times New Roman"/>
              </a:rPr>
              <a:t>của</a:t>
            </a:r>
            <a:r>
              <a:rPr lang="en-US" dirty="0">
                <a:latin typeface="Times New Roman"/>
                <a:ea typeface="游明朝"/>
                <a:cs typeface="Times New Roman"/>
              </a:rPr>
              <a:t> </a:t>
            </a:r>
            <a:r>
              <a:rPr lang="en-US" dirty="0" err="1">
                <a:latin typeface="Times New Roman"/>
                <a:ea typeface="游明朝"/>
                <a:cs typeface="Times New Roman"/>
              </a:rPr>
              <a:t>mình</a:t>
            </a:r>
            <a:r>
              <a:rPr lang="en-US" dirty="0">
                <a:latin typeface="Times New Roman"/>
                <a:ea typeface="游明朝"/>
                <a:cs typeface="Times New Roman"/>
              </a:rPr>
              <a:t>. </a:t>
            </a:r>
            <a:endParaRPr lang="en-US" dirty="0">
              <a:latin typeface="Calibri"/>
              <a:ea typeface="游明朝"/>
              <a:cs typeface="Times New Roman"/>
            </a:endParaRPr>
          </a:p>
          <a:p>
            <a:pPr algn="just">
              <a:spcAft>
                <a:spcPts val="800"/>
              </a:spcAft>
            </a:pPr>
            <a:r>
              <a:rPr lang="en-US" b="1" dirty="0">
                <a:solidFill>
                  <a:srgbClr val="4472C4"/>
                </a:solidFill>
                <a:latin typeface="Times New Roman"/>
                <a:ea typeface="游明朝"/>
                <a:cs typeface="Times New Roman"/>
              </a:rPr>
              <a:t>II. THIẾT BỊ DẠY HỌC, HỌC LIỆU</a:t>
            </a:r>
            <a:endParaRPr lang="en-US" dirty="0">
              <a:latin typeface="Calibri"/>
              <a:ea typeface="游明朝"/>
              <a:cs typeface="Times New Roman"/>
            </a:endParaRPr>
          </a:p>
          <a:p>
            <a:pPr algn="just">
              <a:spcAft>
                <a:spcPts val="800"/>
              </a:spcAft>
            </a:pPr>
            <a:r>
              <a:rPr lang="en-US" b="1" dirty="0">
                <a:latin typeface="Times New Roman"/>
                <a:ea typeface="游明朝"/>
                <a:cs typeface="Times New Roman"/>
              </a:rPr>
              <a:t>1. </a:t>
            </a:r>
            <a:r>
              <a:rPr lang="en-US" b="1" dirty="0" err="1">
                <a:latin typeface="Times New Roman"/>
                <a:ea typeface="游明朝"/>
                <a:cs typeface="Times New Roman"/>
              </a:rPr>
              <a:t>Học</a:t>
            </a:r>
            <a:r>
              <a:rPr lang="en-US" b="1" dirty="0">
                <a:latin typeface="Times New Roman"/>
                <a:ea typeface="游明朝"/>
                <a:cs typeface="Times New Roman"/>
              </a:rPr>
              <a:t> </a:t>
            </a:r>
            <a:r>
              <a:rPr lang="en-US" b="1" dirty="0" err="1">
                <a:latin typeface="Times New Roman"/>
                <a:ea typeface="游明朝"/>
                <a:cs typeface="Times New Roman"/>
              </a:rPr>
              <a:t>liệu</a:t>
            </a:r>
            <a:r>
              <a:rPr lang="en-US" dirty="0">
                <a:latin typeface="Times New Roman"/>
                <a:ea typeface="游明朝"/>
                <a:cs typeface="Times New Roman"/>
              </a:rPr>
              <a:t>: </a:t>
            </a:r>
            <a:r>
              <a:rPr lang="en-US" dirty="0" err="1">
                <a:latin typeface="Times New Roman"/>
                <a:ea typeface="游明朝"/>
                <a:cs typeface="Times New Roman"/>
              </a:rPr>
              <a:t>Sách</a:t>
            </a:r>
            <a:r>
              <a:rPr lang="en-US" dirty="0">
                <a:latin typeface="Times New Roman"/>
                <a:ea typeface="游明朝"/>
                <a:cs typeface="Times New Roman"/>
              </a:rPr>
              <a:t> </a:t>
            </a:r>
            <a:r>
              <a:rPr lang="en-US" dirty="0" err="1">
                <a:latin typeface="Times New Roman"/>
                <a:ea typeface="游明朝"/>
                <a:cs typeface="Times New Roman"/>
              </a:rPr>
              <a:t>giáo</a:t>
            </a:r>
            <a:r>
              <a:rPr lang="en-US" dirty="0">
                <a:latin typeface="Times New Roman"/>
                <a:ea typeface="游明朝"/>
                <a:cs typeface="Times New Roman"/>
              </a:rPr>
              <a:t> </a:t>
            </a:r>
            <a:r>
              <a:rPr lang="en-US" dirty="0" err="1">
                <a:latin typeface="Times New Roman"/>
                <a:ea typeface="游明朝"/>
                <a:cs typeface="Times New Roman"/>
              </a:rPr>
              <a:t>khoa</a:t>
            </a:r>
            <a:r>
              <a:rPr lang="en-US" dirty="0">
                <a:latin typeface="Times New Roman"/>
                <a:ea typeface="游明朝"/>
                <a:cs typeface="Times New Roman"/>
              </a:rPr>
              <a:t>, </a:t>
            </a:r>
            <a:r>
              <a:rPr lang="en-US" dirty="0" err="1">
                <a:latin typeface="Times New Roman"/>
                <a:ea typeface="游明朝"/>
                <a:cs typeface="Times New Roman"/>
              </a:rPr>
              <a:t>sách</a:t>
            </a:r>
            <a:r>
              <a:rPr lang="en-US" dirty="0">
                <a:latin typeface="Times New Roman"/>
                <a:ea typeface="游明朝"/>
                <a:cs typeface="Times New Roman"/>
              </a:rPr>
              <a:t> </a:t>
            </a:r>
            <a:r>
              <a:rPr lang="en-US" dirty="0" err="1">
                <a:latin typeface="Times New Roman"/>
                <a:ea typeface="游明朝"/>
                <a:cs typeface="Times New Roman"/>
              </a:rPr>
              <a:t>giáo</a:t>
            </a:r>
            <a:r>
              <a:rPr lang="en-US" dirty="0">
                <a:latin typeface="Times New Roman"/>
                <a:ea typeface="游明朝"/>
                <a:cs typeface="Times New Roman"/>
              </a:rPr>
              <a:t> </a:t>
            </a:r>
            <a:r>
              <a:rPr lang="en-US" dirty="0" err="1">
                <a:latin typeface="Times New Roman"/>
                <a:ea typeface="游明朝"/>
                <a:cs typeface="Times New Roman"/>
              </a:rPr>
              <a:t>viên</a:t>
            </a:r>
            <a:r>
              <a:rPr lang="en-US" dirty="0">
                <a:latin typeface="Times New Roman"/>
                <a:ea typeface="游明朝"/>
                <a:cs typeface="Times New Roman"/>
              </a:rPr>
              <a:t>, </a:t>
            </a:r>
            <a:r>
              <a:rPr lang="en-US" dirty="0" err="1">
                <a:latin typeface="Times New Roman"/>
                <a:ea typeface="游明朝"/>
                <a:cs typeface="Times New Roman"/>
              </a:rPr>
              <a:t>phiếu</a:t>
            </a:r>
            <a:r>
              <a:rPr lang="en-US" dirty="0">
                <a:latin typeface="Times New Roman"/>
                <a:ea typeface="游明朝"/>
                <a:cs typeface="Times New Roman"/>
              </a:rPr>
              <a:t> </a:t>
            </a:r>
            <a:r>
              <a:rPr lang="en-US" dirty="0" err="1">
                <a:latin typeface="Times New Roman"/>
                <a:ea typeface="游明朝"/>
                <a:cs typeface="Times New Roman"/>
              </a:rPr>
              <a:t>học</a:t>
            </a:r>
            <a:r>
              <a:rPr lang="en-US" dirty="0">
                <a:latin typeface="Times New Roman"/>
                <a:ea typeface="游明朝"/>
                <a:cs typeface="Times New Roman"/>
              </a:rPr>
              <a:t> </a:t>
            </a:r>
            <a:r>
              <a:rPr lang="en-US" dirty="0" err="1">
                <a:latin typeface="Times New Roman"/>
                <a:ea typeface="游明朝"/>
                <a:cs typeface="Times New Roman"/>
              </a:rPr>
              <a:t>tập</a:t>
            </a:r>
            <a:endParaRPr lang="en-US" dirty="0">
              <a:latin typeface="Calibri"/>
              <a:ea typeface="游明朝"/>
              <a:cs typeface="Times New Roman"/>
            </a:endParaRPr>
          </a:p>
          <a:p>
            <a:pPr algn="just">
              <a:spcAft>
                <a:spcPts val="800"/>
              </a:spcAft>
            </a:pPr>
            <a:r>
              <a:rPr lang="en-US" b="1" dirty="0">
                <a:latin typeface="Times New Roman"/>
                <a:ea typeface="游明朝"/>
                <a:cs typeface="Times New Roman"/>
              </a:rPr>
              <a:t>2. </a:t>
            </a:r>
            <a:r>
              <a:rPr lang="en-US" b="1" dirty="0" err="1">
                <a:latin typeface="Times New Roman"/>
                <a:ea typeface="游明朝"/>
                <a:cs typeface="Times New Roman"/>
              </a:rPr>
              <a:t>Thiết</a:t>
            </a:r>
            <a:r>
              <a:rPr lang="en-US" b="1" dirty="0">
                <a:latin typeface="Times New Roman"/>
                <a:ea typeface="游明朝"/>
                <a:cs typeface="Times New Roman"/>
              </a:rPr>
              <a:t> </a:t>
            </a:r>
            <a:r>
              <a:rPr lang="en-US" b="1" dirty="0" err="1">
                <a:latin typeface="Times New Roman"/>
                <a:ea typeface="游明朝"/>
                <a:cs typeface="Times New Roman"/>
              </a:rPr>
              <a:t>bị</a:t>
            </a:r>
            <a:r>
              <a:rPr lang="en-US" dirty="0">
                <a:latin typeface="Times New Roman"/>
                <a:ea typeface="游明朝"/>
                <a:cs typeface="Times New Roman"/>
              </a:rPr>
              <a:t>: </a:t>
            </a:r>
            <a:r>
              <a:rPr lang="en-US" dirty="0" err="1">
                <a:latin typeface="Times New Roman"/>
                <a:ea typeface="游明朝"/>
                <a:cs typeface="Times New Roman"/>
              </a:rPr>
              <a:t>Máy</a:t>
            </a:r>
            <a:r>
              <a:rPr lang="en-US" dirty="0">
                <a:latin typeface="Times New Roman"/>
                <a:ea typeface="游明朝"/>
                <a:cs typeface="Times New Roman"/>
              </a:rPr>
              <a:t> </a:t>
            </a:r>
            <a:r>
              <a:rPr lang="en-US" dirty="0" err="1">
                <a:latin typeface="Times New Roman"/>
                <a:ea typeface="游明朝"/>
                <a:cs typeface="Times New Roman"/>
              </a:rPr>
              <a:t>chiếu</a:t>
            </a:r>
            <a:r>
              <a:rPr lang="en-US" dirty="0">
                <a:latin typeface="Times New Roman"/>
                <a:ea typeface="游明朝"/>
                <a:cs typeface="Times New Roman"/>
              </a:rPr>
              <a:t>, </a:t>
            </a:r>
            <a:r>
              <a:rPr lang="en-US" dirty="0" err="1">
                <a:latin typeface="Times New Roman"/>
                <a:ea typeface="游明朝"/>
                <a:cs typeface="Times New Roman"/>
              </a:rPr>
              <a:t>bảng</a:t>
            </a:r>
            <a:r>
              <a:rPr lang="en-US" dirty="0">
                <a:latin typeface="Times New Roman"/>
                <a:ea typeface="游明朝"/>
                <a:cs typeface="Times New Roman"/>
              </a:rPr>
              <a:t>, </a:t>
            </a:r>
            <a:r>
              <a:rPr lang="en-US" dirty="0" err="1">
                <a:latin typeface="Times New Roman"/>
                <a:ea typeface="游明朝"/>
                <a:cs typeface="Times New Roman"/>
              </a:rPr>
              <a:t>dụng</a:t>
            </a:r>
            <a:r>
              <a:rPr lang="en-US" dirty="0">
                <a:latin typeface="Times New Roman"/>
                <a:ea typeface="游明朝"/>
                <a:cs typeface="Times New Roman"/>
              </a:rPr>
              <a:t> </a:t>
            </a:r>
            <a:r>
              <a:rPr lang="en-US" dirty="0" err="1">
                <a:latin typeface="Times New Roman"/>
                <a:ea typeface="游明朝"/>
                <a:cs typeface="Times New Roman"/>
              </a:rPr>
              <a:t>cụ</a:t>
            </a:r>
            <a:r>
              <a:rPr lang="en-US" dirty="0">
                <a:latin typeface="Times New Roman"/>
                <a:ea typeface="游明朝"/>
                <a:cs typeface="Times New Roman"/>
              </a:rPr>
              <a:t> </a:t>
            </a:r>
            <a:r>
              <a:rPr lang="en-US" dirty="0" err="1">
                <a:latin typeface="Times New Roman"/>
                <a:ea typeface="游明朝"/>
                <a:cs typeface="Times New Roman"/>
              </a:rPr>
              <a:t>khác</a:t>
            </a:r>
            <a:r>
              <a:rPr lang="en-US" dirty="0">
                <a:latin typeface="Times New Roman"/>
                <a:ea typeface="游明朝"/>
                <a:cs typeface="Times New Roman"/>
              </a:rPr>
              <a:t> </a:t>
            </a:r>
            <a:r>
              <a:rPr lang="en-US" dirty="0" err="1">
                <a:latin typeface="Times New Roman"/>
                <a:ea typeface="游明朝"/>
                <a:cs typeface="Times New Roman"/>
              </a:rPr>
              <a:t>nếu</a:t>
            </a:r>
            <a:r>
              <a:rPr lang="en-US" dirty="0">
                <a:latin typeface="Times New Roman"/>
                <a:ea typeface="游明朝"/>
                <a:cs typeface="Times New Roman"/>
              </a:rPr>
              <a:t> </a:t>
            </a:r>
            <a:r>
              <a:rPr lang="en-US" dirty="0" err="1">
                <a:latin typeface="Times New Roman"/>
                <a:ea typeface="游明朝"/>
                <a:cs typeface="Times New Roman"/>
              </a:rPr>
              <a:t>cần</a:t>
            </a:r>
            <a:r>
              <a:rPr lang="en-US" dirty="0">
                <a:latin typeface="Times New Roman"/>
                <a:ea typeface="游明朝"/>
                <a:cs typeface="Times New Roman"/>
              </a:rPr>
              <a:t>. </a:t>
            </a:r>
            <a:endParaRPr lang="en-US" dirty="0">
              <a:latin typeface="Calibri"/>
              <a:ea typeface="游明朝"/>
              <a:cs typeface="Times New Roman"/>
            </a:endParaRPr>
          </a:p>
          <a:p>
            <a:pPr algn="just">
              <a:spcAft>
                <a:spcPts val="800"/>
              </a:spcAft>
            </a:pPr>
            <a:r>
              <a:rPr lang="en-US" b="1" dirty="0">
                <a:solidFill>
                  <a:srgbClr val="4472C4"/>
                </a:solidFill>
                <a:latin typeface="Times New Roman"/>
                <a:ea typeface="游明朝"/>
                <a:cs typeface="Times New Roman"/>
              </a:rPr>
              <a:t>III. TIẾN TRÌNH DẠY HỌC </a:t>
            </a:r>
            <a:endParaRPr lang="en-US" dirty="0">
              <a:latin typeface="Calibri"/>
              <a:ea typeface="游明朝"/>
              <a:cs typeface="Times New Roman"/>
            </a:endParaRPr>
          </a:p>
          <a:p>
            <a:endParaRPr lang="en-US" dirty="0"/>
          </a:p>
        </p:txBody>
      </p:sp>
    </p:spTree>
    <p:extLst>
      <p:ext uri="{BB962C8B-B14F-4D97-AF65-F5344CB8AC3E}">
        <p14:creationId xmlns:p14="http://schemas.microsoft.com/office/powerpoint/2010/main" xmlns="" val="1844866187"/>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33" name="Freeform: Shape 832">
            <a:extLst>
              <a:ext uri="{FF2B5EF4-FFF2-40B4-BE49-F238E27FC236}">
                <a16:creationId xmlns:a16="http://schemas.microsoft.com/office/drawing/2014/main" xmlns="" id="{39D7CD95-3530-4D62-96F8-3CB837BA9C01}"/>
              </a:ext>
            </a:extLst>
          </p:cNvPr>
          <p:cNvSpPr>
            <a:spLocks/>
          </p:cNvSpPr>
          <p:nvPr/>
        </p:nvSpPr>
        <p:spPr bwMode="auto">
          <a:xfrm>
            <a:off x="13252" y="212281"/>
            <a:ext cx="12178749" cy="6645719"/>
          </a:xfrm>
          <a:custGeom>
            <a:avLst/>
            <a:gdLst>
              <a:gd name="connsiteX0" fmla="*/ 0 w 12178749"/>
              <a:gd name="connsiteY0" fmla="*/ 6572469 h 6645719"/>
              <a:gd name="connsiteX1" fmla="*/ 226114 w 12178749"/>
              <a:gd name="connsiteY1" fmla="*/ 6645719 h 6645719"/>
              <a:gd name="connsiteX2" fmla="*/ 0 w 12178749"/>
              <a:gd name="connsiteY2" fmla="*/ 6645719 h 6645719"/>
              <a:gd name="connsiteX3" fmla="*/ 11394248 w 12178749"/>
              <a:gd name="connsiteY3" fmla="*/ 0 h 6645719"/>
              <a:gd name="connsiteX4" fmla="*/ 11978947 w 12178749"/>
              <a:gd name="connsiteY4" fmla="*/ 62567 h 6645719"/>
              <a:gd name="connsiteX5" fmla="*/ 12178749 w 12178749"/>
              <a:gd name="connsiteY5" fmla="*/ 109618 h 6645719"/>
              <a:gd name="connsiteX6" fmla="*/ 12178749 w 12178749"/>
              <a:gd name="connsiteY6" fmla="*/ 6645719 h 6645719"/>
              <a:gd name="connsiteX7" fmla="*/ 3110239 w 12178749"/>
              <a:gd name="connsiteY7" fmla="*/ 6645719 h 6645719"/>
              <a:gd name="connsiteX8" fmla="*/ 3111213 w 12178749"/>
              <a:gd name="connsiteY8" fmla="*/ 6644503 h 6645719"/>
              <a:gd name="connsiteX9" fmla="*/ 3758427 w 12178749"/>
              <a:gd name="connsiteY9" fmla="*/ 4913481 h 6645719"/>
              <a:gd name="connsiteX10" fmla="*/ 4536392 w 12178749"/>
              <a:gd name="connsiteY10" fmla="*/ 3778609 h 6645719"/>
              <a:gd name="connsiteX11" fmla="*/ 6092321 w 12178749"/>
              <a:gd name="connsiteY11" fmla="*/ 3256310 h 6645719"/>
              <a:gd name="connsiteX12" fmla="*/ 8033964 w 12178749"/>
              <a:gd name="connsiteY12" fmla="*/ 2031163 h 6645719"/>
              <a:gd name="connsiteX13" fmla="*/ 11394248 w 12178749"/>
              <a:gd name="connsiteY13" fmla="*/ 0 h 66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78749" h="6645719">
                <a:moveTo>
                  <a:pt x="0" y="6572469"/>
                </a:moveTo>
                <a:lnTo>
                  <a:pt x="226114" y="6645719"/>
                </a:lnTo>
                <a:lnTo>
                  <a:pt x="0" y="6645719"/>
                </a:lnTo>
                <a:close/>
                <a:moveTo>
                  <a:pt x="11394248" y="0"/>
                </a:moveTo>
                <a:cubicBezTo>
                  <a:pt x="11585470" y="0"/>
                  <a:pt x="11780370" y="21763"/>
                  <a:pt x="11978947" y="62567"/>
                </a:cubicBezTo>
                <a:lnTo>
                  <a:pt x="12178749" y="109618"/>
                </a:lnTo>
                <a:lnTo>
                  <a:pt x="12178749" y="6645719"/>
                </a:lnTo>
                <a:lnTo>
                  <a:pt x="3110239" y="6645719"/>
                </a:lnTo>
                <a:lnTo>
                  <a:pt x="3111213" y="6644503"/>
                </a:lnTo>
                <a:cubicBezTo>
                  <a:pt x="3463013" y="6156359"/>
                  <a:pt x="3557399" y="5426108"/>
                  <a:pt x="3758427" y="4913481"/>
                </a:cubicBezTo>
                <a:cubicBezTo>
                  <a:pt x="3921865" y="4481455"/>
                  <a:pt x="4150678" y="4055878"/>
                  <a:pt x="4536392" y="3778609"/>
                </a:cubicBezTo>
                <a:cubicBezTo>
                  <a:pt x="4987480" y="3443305"/>
                  <a:pt x="5556244" y="3378824"/>
                  <a:pt x="6092321" y="3256310"/>
                </a:cubicBezTo>
                <a:cubicBezTo>
                  <a:pt x="6857210" y="3082210"/>
                  <a:pt x="7556725" y="2643736"/>
                  <a:pt x="8033964" y="2031163"/>
                </a:cubicBezTo>
                <a:cubicBezTo>
                  <a:pt x="8909991" y="922084"/>
                  <a:pt x="10073669" y="0"/>
                  <a:pt x="11394248" y="0"/>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2" name="Freeform: Shape 831">
            <a:extLst>
              <a:ext uri="{FF2B5EF4-FFF2-40B4-BE49-F238E27FC236}">
                <a16:creationId xmlns:a16="http://schemas.microsoft.com/office/drawing/2014/main" xmlns="" id="{1D5E8059-40CF-4454-9105-0AACAC68F566}"/>
              </a:ext>
            </a:extLst>
          </p:cNvPr>
          <p:cNvSpPr>
            <a:spLocks/>
          </p:cNvSpPr>
          <p:nvPr/>
        </p:nvSpPr>
        <p:spPr bwMode="auto">
          <a:xfrm>
            <a:off x="-1" y="316136"/>
            <a:ext cx="12192001" cy="6532339"/>
          </a:xfrm>
          <a:custGeom>
            <a:avLst/>
            <a:gdLst>
              <a:gd name="connsiteX0" fmla="*/ 0 w 12192001"/>
              <a:gd name="connsiteY0" fmla="*/ 5810418 h 6532339"/>
              <a:gd name="connsiteX1" fmla="*/ 261308 w 12192001"/>
              <a:gd name="connsiteY1" fmla="*/ 5865200 h 6532339"/>
              <a:gd name="connsiteX2" fmla="*/ 1263951 w 12192001"/>
              <a:gd name="connsiteY2" fmla="*/ 6162624 h 6532339"/>
              <a:gd name="connsiteX3" fmla="*/ 2356469 w 12192001"/>
              <a:gd name="connsiteY3" fmla="*/ 6511864 h 6532339"/>
              <a:gd name="connsiteX4" fmla="*/ 2450930 w 12192001"/>
              <a:gd name="connsiteY4" fmla="*/ 6532339 h 6532339"/>
              <a:gd name="connsiteX5" fmla="*/ 0 w 12192001"/>
              <a:gd name="connsiteY5" fmla="*/ 6532339 h 6532339"/>
              <a:gd name="connsiteX6" fmla="*/ 11468289 w 12192001"/>
              <a:gd name="connsiteY6" fmla="*/ 0 h 6532339"/>
              <a:gd name="connsiteX7" fmla="*/ 12192001 w 12192001"/>
              <a:gd name="connsiteY7" fmla="*/ 101124 h 6532339"/>
              <a:gd name="connsiteX8" fmla="*/ 12192001 w 12192001"/>
              <a:gd name="connsiteY8" fmla="*/ 6318081 h 6532339"/>
              <a:gd name="connsiteX9" fmla="*/ 12192001 w 12192001"/>
              <a:gd name="connsiteY9" fmla="*/ 6532339 h 6532339"/>
              <a:gd name="connsiteX10" fmla="*/ 3303990 w 12192001"/>
              <a:gd name="connsiteY10" fmla="*/ 6532339 h 6532339"/>
              <a:gd name="connsiteX11" fmla="*/ 3410963 w 12192001"/>
              <a:gd name="connsiteY11" fmla="*/ 6489790 h 6532339"/>
              <a:gd name="connsiteX12" fmla="*/ 4424160 w 12192001"/>
              <a:gd name="connsiteY12" fmla="*/ 4532741 h 6532339"/>
              <a:gd name="connsiteX13" fmla="*/ 5141841 w 12192001"/>
              <a:gd name="connsiteY13" fmla="*/ 3485809 h 6532339"/>
              <a:gd name="connsiteX14" fmla="*/ 6577202 w 12192001"/>
              <a:gd name="connsiteY14" fmla="*/ 3003982 h 6532339"/>
              <a:gd name="connsiteX15" fmla="*/ 8368390 w 12192001"/>
              <a:gd name="connsiteY15" fmla="*/ 1873771 h 6532339"/>
              <a:gd name="connsiteX16" fmla="*/ 11468289 w 12192001"/>
              <a:gd name="connsiteY16" fmla="*/ 0 h 653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6532339">
                <a:moveTo>
                  <a:pt x="0" y="5810418"/>
                </a:moveTo>
                <a:lnTo>
                  <a:pt x="261308" y="5865200"/>
                </a:lnTo>
                <a:cubicBezTo>
                  <a:pt x="612610" y="5946991"/>
                  <a:pt x="947327" y="6055551"/>
                  <a:pt x="1263951" y="6162624"/>
                </a:cubicBezTo>
                <a:cubicBezTo>
                  <a:pt x="1659731" y="6296464"/>
                  <a:pt x="2024885" y="6430305"/>
                  <a:pt x="2356469" y="6511864"/>
                </a:cubicBezTo>
                <a:lnTo>
                  <a:pt x="2450930" y="6532339"/>
                </a:lnTo>
                <a:lnTo>
                  <a:pt x="0" y="6532339"/>
                </a:lnTo>
                <a:close/>
                <a:moveTo>
                  <a:pt x="11468289" y="0"/>
                </a:moveTo>
                <a:cubicBezTo>
                  <a:pt x="11703495" y="0"/>
                  <a:pt x="11944733" y="35691"/>
                  <a:pt x="12192001" y="101124"/>
                </a:cubicBezTo>
                <a:cubicBezTo>
                  <a:pt x="12192001" y="101124"/>
                  <a:pt x="12192001" y="101124"/>
                  <a:pt x="12192001" y="6318081"/>
                </a:cubicBezTo>
                <a:lnTo>
                  <a:pt x="12192001" y="6532339"/>
                </a:lnTo>
                <a:lnTo>
                  <a:pt x="3303990" y="6532339"/>
                </a:lnTo>
                <a:lnTo>
                  <a:pt x="3410963" y="6489790"/>
                </a:lnTo>
                <a:cubicBezTo>
                  <a:pt x="4104520" y="6150727"/>
                  <a:pt x="4176891" y="5163279"/>
                  <a:pt x="4424160" y="4532741"/>
                </a:cubicBezTo>
                <a:cubicBezTo>
                  <a:pt x="4574933" y="4134192"/>
                  <a:pt x="4786016" y="3741593"/>
                  <a:pt x="5141841" y="3485809"/>
                </a:cubicBezTo>
                <a:cubicBezTo>
                  <a:pt x="5557975" y="3176487"/>
                  <a:pt x="6082666" y="3117003"/>
                  <a:pt x="6577202" y="3003982"/>
                </a:cubicBezTo>
                <a:cubicBezTo>
                  <a:pt x="7282822" y="2843373"/>
                  <a:pt x="7928131" y="2438876"/>
                  <a:pt x="8368390" y="1873771"/>
                </a:cubicBezTo>
                <a:cubicBezTo>
                  <a:pt x="9176535" y="850633"/>
                  <a:pt x="10250041" y="0"/>
                  <a:pt x="11468289" y="0"/>
                </a:cubicBezTo>
                <a:close/>
              </a:path>
            </a:pathLst>
          </a:custGeom>
          <a:gradFill>
            <a:gsLst>
              <a:gs pos="99000">
                <a:schemeClr val="accent4">
                  <a:lumMod val="60000"/>
                  <a:lumOff val="40000"/>
                </a:schemeClr>
              </a:gs>
              <a:gs pos="65000">
                <a:srgbClr val="95CECF"/>
              </a:gs>
              <a:gs pos="7000">
                <a:schemeClr val="accent4"/>
              </a:gs>
            </a:gsLst>
            <a:lin ang="8100000" scaled="1"/>
          </a:gra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0" name="Freeform: Shape 1319">
            <a:extLst>
              <a:ext uri="{FF2B5EF4-FFF2-40B4-BE49-F238E27FC236}">
                <a16:creationId xmlns:a16="http://schemas.microsoft.com/office/drawing/2014/main" xmlns="" id="{D5697874-015E-48E0-B585-6BC2C7BDF756}"/>
              </a:ext>
            </a:extLst>
          </p:cNvPr>
          <p:cNvSpPr>
            <a:spLocks/>
          </p:cNvSpPr>
          <p:nvPr/>
        </p:nvSpPr>
        <p:spPr bwMode="auto">
          <a:xfrm>
            <a:off x="13252" y="5551626"/>
            <a:ext cx="12178748" cy="1098211"/>
          </a:xfrm>
          <a:custGeom>
            <a:avLst/>
            <a:gdLst>
              <a:gd name="connsiteX0" fmla="*/ 1676581 w 12178748"/>
              <a:gd name="connsiteY0" fmla="*/ 197355 h 1098211"/>
              <a:gd name="connsiteX1" fmla="*/ 1792016 w 12178748"/>
              <a:gd name="connsiteY1" fmla="*/ 275876 h 1098211"/>
              <a:gd name="connsiteX2" fmla="*/ 1807233 w 12178748"/>
              <a:gd name="connsiteY2" fmla="*/ 367247 h 1098211"/>
              <a:gd name="connsiteX3" fmla="*/ 1860493 w 12178748"/>
              <a:gd name="connsiteY3" fmla="*/ 397703 h 1098211"/>
              <a:gd name="connsiteX4" fmla="*/ 1913753 w 12178748"/>
              <a:gd name="connsiteY4" fmla="*/ 572830 h 1098211"/>
              <a:gd name="connsiteX5" fmla="*/ 1982229 w 12178748"/>
              <a:gd name="connsiteY5" fmla="*/ 595673 h 1098211"/>
              <a:gd name="connsiteX6" fmla="*/ 2081140 w 12178748"/>
              <a:gd name="connsiteY6" fmla="*/ 549988 h 1098211"/>
              <a:gd name="connsiteX7" fmla="*/ 2164833 w 12178748"/>
              <a:gd name="connsiteY7" fmla="*/ 557602 h 1098211"/>
              <a:gd name="connsiteX8" fmla="*/ 2347438 w 12178748"/>
              <a:gd name="connsiteY8" fmla="*/ 504302 h 1098211"/>
              <a:gd name="connsiteX9" fmla="*/ 2545259 w 12178748"/>
              <a:gd name="connsiteY9" fmla="*/ 443389 h 1098211"/>
              <a:gd name="connsiteX10" fmla="*/ 2651778 w 12178748"/>
              <a:gd name="connsiteY10" fmla="*/ 557602 h 1098211"/>
              <a:gd name="connsiteX11" fmla="*/ 2636561 w 12178748"/>
              <a:gd name="connsiteY11" fmla="*/ 610901 h 1098211"/>
              <a:gd name="connsiteX12" fmla="*/ 2674604 w 12178748"/>
              <a:gd name="connsiteY12" fmla="*/ 755572 h 1098211"/>
              <a:gd name="connsiteX13" fmla="*/ 2469174 w 12178748"/>
              <a:gd name="connsiteY13" fmla="*/ 1006841 h 1098211"/>
              <a:gd name="connsiteX14" fmla="*/ 2469174 w 12178748"/>
              <a:gd name="connsiteY14" fmla="*/ 999226 h 1098211"/>
              <a:gd name="connsiteX15" fmla="*/ 2377872 w 12178748"/>
              <a:gd name="connsiteY15" fmla="*/ 1098211 h 1098211"/>
              <a:gd name="connsiteX16" fmla="*/ 102927 w 12178748"/>
              <a:gd name="connsiteY16" fmla="*/ 999226 h 1098211"/>
              <a:gd name="connsiteX17" fmla="*/ 45507 w 12178748"/>
              <a:gd name="connsiteY17" fmla="*/ 910236 h 1098211"/>
              <a:gd name="connsiteX18" fmla="*/ 0 w 12178748"/>
              <a:gd name="connsiteY18" fmla="*/ 848179 h 1098211"/>
              <a:gd name="connsiteX19" fmla="*/ 0 w 12178748"/>
              <a:gd name="connsiteY19" fmla="*/ 469281 h 1098211"/>
              <a:gd name="connsiteX20" fmla="*/ 20363 w 12178748"/>
              <a:gd name="connsiteY20" fmla="*/ 480464 h 1098211"/>
              <a:gd name="connsiteX21" fmla="*/ 270315 w 12178748"/>
              <a:gd name="connsiteY21" fmla="*/ 702272 h 1098211"/>
              <a:gd name="connsiteX22" fmla="*/ 270315 w 12178748"/>
              <a:gd name="connsiteY22" fmla="*/ 595673 h 1098211"/>
              <a:gd name="connsiteX23" fmla="*/ 445310 w 12178748"/>
              <a:gd name="connsiteY23" fmla="*/ 656587 h 1098211"/>
              <a:gd name="connsiteX24" fmla="*/ 445310 w 12178748"/>
              <a:gd name="connsiteY24" fmla="*/ 610901 h 1098211"/>
              <a:gd name="connsiteX25" fmla="*/ 529004 w 12178748"/>
              <a:gd name="connsiteY25" fmla="*/ 626130 h 1098211"/>
              <a:gd name="connsiteX26" fmla="*/ 719217 w 12178748"/>
              <a:gd name="connsiteY26" fmla="*/ 542374 h 1098211"/>
              <a:gd name="connsiteX27" fmla="*/ 749651 w 12178748"/>
              <a:gd name="connsiteY27" fmla="*/ 306333 h 1098211"/>
              <a:gd name="connsiteX28" fmla="*/ 1015948 w 12178748"/>
              <a:gd name="connsiteY28" fmla="*/ 481460 h 1098211"/>
              <a:gd name="connsiteX29" fmla="*/ 1023557 w 12178748"/>
              <a:gd name="connsiteY29" fmla="*/ 405318 h 1098211"/>
              <a:gd name="connsiteX30" fmla="*/ 1244204 w 12178748"/>
              <a:gd name="connsiteY30" fmla="*/ 572830 h 1098211"/>
              <a:gd name="connsiteX31" fmla="*/ 1434417 w 12178748"/>
              <a:gd name="connsiteY31" fmla="*/ 588059 h 1098211"/>
              <a:gd name="connsiteX32" fmla="*/ 1525719 w 12178748"/>
              <a:gd name="connsiteY32" fmla="*/ 527145 h 1098211"/>
              <a:gd name="connsiteX33" fmla="*/ 1676581 w 12178748"/>
              <a:gd name="connsiteY33" fmla="*/ 197355 h 1098211"/>
              <a:gd name="connsiteX34" fmla="*/ 9541156 w 12178748"/>
              <a:gd name="connsiteY34" fmla="*/ 3897 h 1098211"/>
              <a:gd name="connsiteX35" fmla="*/ 9624172 w 12178748"/>
              <a:gd name="connsiteY35" fmla="*/ 11992 h 1098211"/>
              <a:gd name="connsiteX36" fmla="*/ 10042822 w 12178748"/>
              <a:gd name="connsiteY36" fmla="*/ 171992 h 1098211"/>
              <a:gd name="connsiteX37" fmla="*/ 10362518 w 12178748"/>
              <a:gd name="connsiteY37" fmla="*/ 301515 h 1098211"/>
              <a:gd name="connsiteX38" fmla="*/ 10522366 w 12178748"/>
              <a:gd name="connsiteY38" fmla="*/ 316753 h 1098211"/>
              <a:gd name="connsiteX39" fmla="*/ 10674602 w 12178748"/>
              <a:gd name="connsiteY39" fmla="*/ 392944 h 1098211"/>
              <a:gd name="connsiteX40" fmla="*/ 10773556 w 12178748"/>
              <a:gd name="connsiteY40" fmla="*/ 385324 h 1098211"/>
              <a:gd name="connsiteX41" fmla="*/ 10857286 w 12178748"/>
              <a:gd name="connsiteY41" fmla="*/ 225325 h 1098211"/>
              <a:gd name="connsiteX42" fmla="*/ 10933404 w 12178748"/>
              <a:gd name="connsiteY42" fmla="*/ 202468 h 1098211"/>
              <a:gd name="connsiteX43" fmla="*/ 10956239 w 12178748"/>
              <a:gd name="connsiteY43" fmla="*/ 126278 h 1098211"/>
              <a:gd name="connsiteX44" fmla="*/ 11306383 w 12178748"/>
              <a:gd name="connsiteY44" fmla="*/ 438658 h 1098211"/>
              <a:gd name="connsiteX45" fmla="*/ 11420560 w 12178748"/>
              <a:gd name="connsiteY45" fmla="*/ 522467 h 1098211"/>
              <a:gd name="connsiteX46" fmla="*/ 11626079 w 12178748"/>
              <a:gd name="connsiteY46" fmla="*/ 537705 h 1098211"/>
              <a:gd name="connsiteX47" fmla="*/ 11839209 w 12178748"/>
              <a:gd name="connsiteY47" fmla="*/ 438658 h 1098211"/>
              <a:gd name="connsiteX48" fmla="*/ 11854433 w 12178748"/>
              <a:gd name="connsiteY48" fmla="*/ 507229 h 1098211"/>
              <a:gd name="connsiteX49" fmla="*/ 12082787 w 12178748"/>
              <a:gd name="connsiteY49" fmla="*/ 415801 h 1098211"/>
              <a:gd name="connsiteX50" fmla="*/ 12120846 w 12178748"/>
              <a:gd name="connsiteY50" fmla="*/ 606276 h 1098211"/>
              <a:gd name="connsiteX51" fmla="*/ 12145183 w 12178748"/>
              <a:gd name="connsiteY51" fmla="*/ 559580 h 1098211"/>
              <a:gd name="connsiteX52" fmla="*/ 12178748 w 12178748"/>
              <a:gd name="connsiteY52" fmla="*/ 533639 h 1098211"/>
              <a:gd name="connsiteX53" fmla="*/ 12178748 w 12178748"/>
              <a:gd name="connsiteY53" fmla="*/ 998299 h 1098211"/>
              <a:gd name="connsiteX54" fmla="*/ 11726043 w 12178748"/>
              <a:gd name="connsiteY54" fmla="*/ 977465 h 1098211"/>
              <a:gd name="connsiteX55" fmla="*/ 9951480 w 12178748"/>
              <a:gd name="connsiteY55" fmla="*/ 895799 h 1098211"/>
              <a:gd name="connsiteX56" fmla="*/ 9761185 w 12178748"/>
              <a:gd name="connsiteY56" fmla="*/ 751037 h 1098211"/>
              <a:gd name="connsiteX57" fmla="*/ 9753573 w 12178748"/>
              <a:gd name="connsiteY57" fmla="*/ 766276 h 1098211"/>
              <a:gd name="connsiteX58" fmla="*/ 9296864 w 12178748"/>
              <a:gd name="connsiteY58" fmla="*/ 362467 h 1098211"/>
              <a:gd name="connsiteX59" fmla="*/ 9411042 w 12178748"/>
              <a:gd name="connsiteY59" fmla="*/ 194849 h 1098211"/>
              <a:gd name="connsiteX60" fmla="*/ 9380594 w 12178748"/>
              <a:gd name="connsiteY60" fmla="*/ 111040 h 1098211"/>
              <a:gd name="connsiteX61" fmla="*/ 9541156 w 12178748"/>
              <a:gd name="connsiteY61" fmla="*/ 3897 h 1098211"/>
              <a:gd name="connsiteX62" fmla="*/ 4812876 w 12178748"/>
              <a:gd name="connsiteY62" fmla="*/ 666 h 1098211"/>
              <a:gd name="connsiteX63" fmla="*/ 4999839 w 12178748"/>
              <a:gd name="connsiteY63" fmla="*/ 63597 h 1098211"/>
              <a:gd name="connsiteX64" fmla="*/ 5026809 w 12178748"/>
              <a:gd name="connsiteY64" fmla="*/ 153498 h 1098211"/>
              <a:gd name="connsiteX65" fmla="*/ 5107719 w 12178748"/>
              <a:gd name="connsiteY65" fmla="*/ 180468 h 1098211"/>
              <a:gd name="connsiteX66" fmla="*/ 5206610 w 12178748"/>
              <a:gd name="connsiteY66" fmla="*/ 387242 h 1098211"/>
              <a:gd name="connsiteX67" fmla="*/ 5332470 w 12178748"/>
              <a:gd name="connsiteY67" fmla="*/ 396232 h 1098211"/>
              <a:gd name="connsiteX68" fmla="*/ 5539239 w 12178748"/>
              <a:gd name="connsiteY68" fmla="*/ 324311 h 1098211"/>
              <a:gd name="connsiteX69" fmla="*/ 5737019 w 12178748"/>
              <a:gd name="connsiteY69" fmla="*/ 315321 h 1098211"/>
              <a:gd name="connsiteX70" fmla="*/ 6159548 w 12178748"/>
              <a:gd name="connsiteY70" fmla="*/ 198449 h 1098211"/>
              <a:gd name="connsiteX71" fmla="*/ 6698948 w 12178748"/>
              <a:gd name="connsiteY71" fmla="*/ 45616 h 1098211"/>
              <a:gd name="connsiteX72" fmla="*/ 7004607 w 12178748"/>
              <a:gd name="connsiteY72" fmla="*/ 189459 h 1098211"/>
              <a:gd name="connsiteX73" fmla="*/ 6959657 w 12178748"/>
              <a:gd name="connsiteY73" fmla="*/ 279360 h 1098211"/>
              <a:gd name="connsiteX74" fmla="*/ 7085517 w 12178748"/>
              <a:gd name="connsiteY74" fmla="*/ 495124 h 1098211"/>
              <a:gd name="connsiteX75" fmla="*/ 6465208 w 12178748"/>
              <a:gd name="connsiteY75" fmla="*/ 917661 h 1098211"/>
              <a:gd name="connsiteX76" fmla="*/ 6456218 w 12178748"/>
              <a:gd name="connsiteY76" fmla="*/ 899681 h 1098211"/>
              <a:gd name="connsiteX77" fmla="*/ 6195508 w 12178748"/>
              <a:gd name="connsiteY77" fmla="*/ 1061503 h 1098211"/>
              <a:gd name="connsiteX78" fmla="*/ 2824262 w 12178748"/>
              <a:gd name="connsiteY78" fmla="*/ 962612 h 1098211"/>
              <a:gd name="connsiteX79" fmla="*/ 2707392 w 12178748"/>
              <a:gd name="connsiteY79" fmla="*/ 531084 h 1098211"/>
              <a:gd name="connsiteX80" fmla="*/ 3013052 w 12178748"/>
              <a:gd name="connsiteY80" fmla="*/ 710887 h 1098211"/>
              <a:gd name="connsiteX81" fmla="*/ 3022042 w 12178748"/>
              <a:gd name="connsiteY81" fmla="*/ 611996 h 1098211"/>
              <a:gd name="connsiteX82" fmla="*/ 3174872 w 12178748"/>
              <a:gd name="connsiteY82" fmla="*/ 656946 h 1098211"/>
              <a:gd name="connsiteX83" fmla="*/ 3183862 w 12178748"/>
              <a:gd name="connsiteY83" fmla="*/ 611996 h 1098211"/>
              <a:gd name="connsiteX84" fmla="*/ 3264772 w 12178748"/>
              <a:gd name="connsiteY84" fmla="*/ 620986 h 1098211"/>
              <a:gd name="connsiteX85" fmla="*/ 3471541 w 12178748"/>
              <a:gd name="connsiteY85" fmla="*/ 522094 h 1098211"/>
              <a:gd name="connsiteX86" fmla="*/ 3543461 w 12178748"/>
              <a:gd name="connsiteY86" fmla="*/ 306331 h 1098211"/>
              <a:gd name="connsiteX87" fmla="*/ 3822151 w 12178748"/>
              <a:gd name="connsiteY87" fmla="*/ 432193 h 1098211"/>
              <a:gd name="connsiteX88" fmla="*/ 3849121 w 12178748"/>
              <a:gd name="connsiteY88" fmla="*/ 351281 h 1098211"/>
              <a:gd name="connsiteX89" fmla="*/ 4100841 w 12178748"/>
              <a:gd name="connsiteY89" fmla="*/ 486134 h 1098211"/>
              <a:gd name="connsiteX90" fmla="*/ 4370540 w 12178748"/>
              <a:gd name="connsiteY90" fmla="*/ 486134 h 1098211"/>
              <a:gd name="connsiteX91" fmla="*/ 4523370 w 12178748"/>
              <a:gd name="connsiteY91" fmla="*/ 405222 h 1098211"/>
              <a:gd name="connsiteX92" fmla="*/ 4812876 w 12178748"/>
              <a:gd name="connsiteY92" fmla="*/ 666 h 109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2178748" h="1098211">
                <a:moveTo>
                  <a:pt x="1676581" y="197355"/>
                </a:moveTo>
                <a:cubicBezTo>
                  <a:pt x="1714029" y="200686"/>
                  <a:pt x="1753974" y="224480"/>
                  <a:pt x="1792016" y="275876"/>
                </a:cubicBezTo>
                <a:cubicBezTo>
                  <a:pt x="1807233" y="306333"/>
                  <a:pt x="1792016" y="344404"/>
                  <a:pt x="1807233" y="367247"/>
                </a:cubicBezTo>
                <a:cubicBezTo>
                  <a:pt x="1822451" y="390089"/>
                  <a:pt x="1852885" y="382475"/>
                  <a:pt x="1860493" y="397703"/>
                </a:cubicBezTo>
                <a:cubicBezTo>
                  <a:pt x="1883319" y="451003"/>
                  <a:pt x="1898536" y="519531"/>
                  <a:pt x="1913753" y="572830"/>
                </a:cubicBezTo>
                <a:cubicBezTo>
                  <a:pt x="1928970" y="504302"/>
                  <a:pt x="1974621" y="519531"/>
                  <a:pt x="1982229" y="595673"/>
                </a:cubicBezTo>
                <a:cubicBezTo>
                  <a:pt x="1982229" y="519531"/>
                  <a:pt x="2065923" y="481460"/>
                  <a:pt x="2081140" y="549988"/>
                </a:cubicBezTo>
                <a:cubicBezTo>
                  <a:pt x="2088748" y="481460"/>
                  <a:pt x="2164833" y="466231"/>
                  <a:pt x="2164833" y="557602"/>
                </a:cubicBezTo>
                <a:cubicBezTo>
                  <a:pt x="2195267" y="473846"/>
                  <a:pt x="2370263" y="313947"/>
                  <a:pt x="2347438" y="504302"/>
                </a:cubicBezTo>
                <a:cubicBezTo>
                  <a:pt x="2377872" y="428160"/>
                  <a:pt x="2491999" y="428160"/>
                  <a:pt x="2545259" y="443389"/>
                </a:cubicBezTo>
                <a:cubicBezTo>
                  <a:pt x="2590910" y="451003"/>
                  <a:pt x="2651778" y="466231"/>
                  <a:pt x="2651778" y="557602"/>
                </a:cubicBezTo>
                <a:cubicBezTo>
                  <a:pt x="2651778" y="580445"/>
                  <a:pt x="2644170" y="595673"/>
                  <a:pt x="2636561" y="610901"/>
                </a:cubicBezTo>
                <a:cubicBezTo>
                  <a:pt x="2674604" y="588059"/>
                  <a:pt x="2682212" y="709886"/>
                  <a:pt x="2674604" y="755572"/>
                </a:cubicBezTo>
                <a:cubicBezTo>
                  <a:pt x="2659387" y="854556"/>
                  <a:pt x="2537650" y="968770"/>
                  <a:pt x="2469174" y="1006841"/>
                </a:cubicBezTo>
                <a:cubicBezTo>
                  <a:pt x="2469174" y="1006841"/>
                  <a:pt x="2469174" y="999226"/>
                  <a:pt x="2469174" y="999226"/>
                </a:cubicBezTo>
                <a:cubicBezTo>
                  <a:pt x="2461566" y="1060140"/>
                  <a:pt x="2415915" y="1075369"/>
                  <a:pt x="2377872" y="1098211"/>
                </a:cubicBezTo>
                <a:cubicBezTo>
                  <a:pt x="2377872" y="1098211"/>
                  <a:pt x="2377872" y="1098211"/>
                  <a:pt x="102927" y="999226"/>
                </a:cubicBezTo>
                <a:cubicBezTo>
                  <a:pt x="104829" y="991612"/>
                  <a:pt x="80577" y="957824"/>
                  <a:pt x="45507" y="910236"/>
                </a:cubicBezTo>
                <a:lnTo>
                  <a:pt x="0" y="848179"/>
                </a:lnTo>
                <a:lnTo>
                  <a:pt x="0" y="469281"/>
                </a:lnTo>
                <a:lnTo>
                  <a:pt x="20363" y="480464"/>
                </a:lnTo>
                <a:cubicBezTo>
                  <a:pt x="117550" y="545229"/>
                  <a:pt x="213251" y="659442"/>
                  <a:pt x="270315" y="702272"/>
                </a:cubicBezTo>
                <a:cubicBezTo>
                  <a:pt x="262706" y="671815"/>
                  <a:pt x="277923" y="633744"/>
                  <a:pt x="270315" y="595673"/>
                </a:cubicBezTo>
                <a:cubicBezTo>
                  <a:pt x="315966" y="633744"/>
                  <a:pt x="384442" y="641358"/>
                  <a:pt x="445310" y="656587"/>
                </a:cubicBezTo>
                <a:cubicBezTo>
                  <a:pt x="452919" y="656587"/>
                  <a:pt x="437702" y="626130"/>
                  <a:pt x="445310" y="610901"/>
                </a:cubicBezTo>
                <a:cubicBezTo>
                  <a:pt x="468136" y="618516"/>
                  <a:pt x="513787" y="626130"/>
                  <a:pt x="529004" y="626130"/>
                </a:cubicBezTo>
                <a:cubicBezTo>
                  <a:pt x="354008" y="359632"/>
                  <a:pt x="643132" y="329176"/>
                  <a:pt x="719217" y="542374"/>
                </a:cubicBezTo>
                <a:cubicBezTo>
                  <a:pt x="696391" y="451003"/>
                  <a:pt x="643132" y="329176"/>
                  <a:pt x="749651" y="306333"/>
                </a:cubicBezTo>
                <a:cubicBezTo>
                  <a:pt x="856170" y="283490"/>
                  <a:pt x="955080" y="405318"/>
                  <a:pt x="1015948" y="481460"/>
                </a:cubicBezTo>
                <a:cubicBezTo>
                  <a:pt x="1008340" y="451003"/>
                  <a:pt x="1023557" y="428160"/>
                  <a:pt x="1023557" y="405318"/>
                </a:cubicBezTo>
                <a:cubicBezTo>
                  <a:pt x="1137685" y="397703"/>
                  <a:pt x="1152902" y="534759"/>
                  <a:pt x="1244204" y="572830"/>
                </a:cubicBezTo>
                <a:cubicBezTo>
                  <a:pt x="1297463" y="595673"/>
                  <a:pt x="1358331" y="534759"/>
                  <a:pt x="1434417" y="588059"/>
                </a:cubicBezTo>
                <a:cubicBezTo>
                  <a:pt x="1327897" y="466231"/>
                  <a:pt x="1457242" y="435775"/>
                  <a:pt x="1525719" y="527145"/>
                </a:cubicBezTo>
                <a:cubicBezTo>
                  <a:pt x="1474361" y="361536"/>
                  <a:pt x="1564237" y="187361"/>
                  <a:pt x="1676581" y="197355"/>
                </a:cubicBezTo>
                <a:close/>
                <a:moveTo>
                  <a:pt x="9541156" y="3897"/>
                </a:moveTo>
                <a:cubicBezTo>
                  <a:pt x="9568986" y="4849"/>
                  <a:pt x="9597531" y="8183"/>
                  <a:pt x="9624172" y="11992"/>
                </a:cubicBezTo>
                <a:cubicBezTo>
                  <a:pt x="9753573" y="27230"/>
                  <a:pt x="9974316" y="72945"/>
                  <a:pt x="10042822" y="171992"/>
                </a:cubicBezTo>
                <a:cubicBezTo>
                  <a:pt x="9997151" y="-64198"/>
                  <a:pt x="10324459" y="194849"/>
                  <a:pt x="10362518" y="301515"/>
                </a:cubicBezTo>
                <a:cubicBezTo>
                  <a:pt x="10370130" y="194849"/>
                  <a:pt x="10499531" y="232944"/>
                  <a:pt x="10522366" y="316753"/>
                </a:cubicBezTo>
                <a:cubicBezTo>
                  <a:pt x="10537590" y="248182"/>
                  <a:pt x="10674602" y="309134"/>
                  <a:pt x="10674602" y="392944"/>
                </a:cubicBezTo>
                <a:cubicBezTo>
                  <a:pt x="10682214" y="316753"/>
                  <a:pt x="10750720" y="316753"/>
                  <a:pt x="10773556" y="385324"/>
                </a:cubicBezTo>
                <a:cubicBezTo>
                  <a:pt x="10796391" y="331991"/>
                  <a:pt x="10819227" y="271039"/>
                  <a:pt x="10857286" y="225325"/>
                </a:cubicBezTo>
                <a:cubicBezTo>
                  <a:pt x="10864898" y="210087"/>
                  <a:pt x="10910568" y="225325"/>
                  <a:pt x="10933404" y="202468"/>
                </a:cubicBezTo>
                <a:cubicBezTo>
                  <a:pt x="10948628" y="187230"/>
                  <a:pt x="10933404" y="149135"/>
                  <a:pt x="10956239" y="126278"/>
                </a:cubicBezTo>
                <a:cubicBezTo>
                  <a:pt x="11154146" y="-26103"/>
                  <a:pt x="11374889" y="255801"/>
                  <a:pt x="11306383" y="438658"/>
                </a:cubicBezTo>
                <a:cubicBezTo>
                  <a:pt x="11382501" y="377705"/>
                  <a:pt x="11534737" y="431039"/>
                  <a:pt x="11420560" y="522467"/>
                </a:cubicBezTo>
                <a:cubicBezTo>
                  <a:pt x="11496678" y="484372"/>
                  <a:pt x="11565184" y="552943"/>
                  <a:pt x="11626079" y="537705"/>
                </a:cubicBezTo>
                <a:cubicBezTo>
                  <a:pt x="11717420" y="522467"/>
                  <a:pt x="11725032" y="415801"/>
                  <a:pt x="11839209" y="438658"/>
                </a:cubicBezTo>
                <a:cubicBezTo>
                  <a:pt x="11839209" y="461515"/>
                  <a:pt x="11854433" y="484372"/>
                  <a:pt x="11854433" y="507229"/>
                </a:cubicBezTo>
                <a:cubicBezTo>
                  <a:pt x="11907716" y="453896"/>
                  <a:pt x="11983834" y="377705"/>
                  <a:pt x="12082787" y="415801"/>
                </a:cubicBezTo>
                <a:cubicBezTo>
                  <a:pt x="12174129" y="453896"/>
                  <a:pt x="12136070" y="537705"/>
                  <a:pt x="12120846" y="606276"/>
                </a:cubicBezTo>
                <a:cubicBezTo>
                  <a:pt x="12126555" y="587229"/>
                  <a:pt x="12134999" y="571753"/>
                  <a:pt x="12145183" y="559580"/>
                </a:cubicBezTo>
                <a:lnTo>
                  <a:pt x="12178748" y="533639"/>
                </a:lnTo>
                <a:lnTo>
                  <a:pt x="12178748" y="998299"/>
                </a:lnTo>
                <a:lnTo>
                  <a:pt x="11726043" y="977465"/>
                </a:lnTo>
                <a:cubicBezTo>
                  <a:pt x="9951480" y="895799"/>
                  <a:pt x="9951480" y="895799"/>
                  <a:pt x="9951480" y="895799"/>
                </a:cubicBezTo>
                <a:cubicBezTo>
                  <a:pt x="9875362" y="857704"/>
                  <a:pt x="9776409" y="834847"/>
                  <a:pt x="9761185" y="751037"/>
                </a:cubicBezTo>
                <a:cubicBezTo>
                  <a:pt x="9761185" y="758657"/>
                  <a:pt x="9761185" y="758657"/>
                  <a:pt x="9753573" y="766276"/>
                </a:cubicBezTo>
                <a:cubicBezTo>
                  <a:pt x="9608949" y="697704"/>
                  <a:pt x="9327312" y="514848"/>
                  <a:pt x="9296864" y="362467"/>
                </a:cubicBezTo>
                <a:cubicBezTo>
                  <a:pt x="9274029" y="301515"/>
                  <a:pt x="9319700" y="149135"/>
                  <a:pt x="9411042" y="194849"/>
                </a:cubicBezTo>
                <a:cubicBezTo>
                  <a:pt x="9388206" y="171992"/>
                  <a:pt x="9380594" y="141516"/>
                  <a:pt x="9380594" y="111040"/>
                </a:cubicBezTo>
                <a:cubicBezTo>
                  <a:pt x="9380594" y="19611"/>
                  <a:pt x="9457664" y="1040"/>
                  <a:pt x="9541156" y="3897"/>
                </a:cubicBezTo>
                <a:close/>
                <a:moveTo>
                  <a:pt x="4812876" y="666"/>
                </a:moveTo>
                <a:cubicBezTo>
                  <a:pt x="4874541" y="-3829"/>
                  <a:pt x="4939157" y="14151"/>
                  <a:pt x="4999839" y="63597"/>
                </a:cubicBezTo>
                <a:cubicBezTo>
                  <a:pt x="5026809" y="90567"/>
                  <a:pt x="4999839" y="135518"/>
                  <a:pt x="5026809" y="153498"/>
                </a:cubicBezTo>
                <a:cubicBezTo>
                  <a:pt x="5044790" y="180468"/>
                  <a:pt x="5107719" y="171478"/>
                  <a:pt x="5107719" y="180468"/>
                </a:cubicBezTo>
                <a:cubicBezTo>
                  <a:pt x="5152669" y="243400"/>
                  <a:pt x="5179640" y="315321"/>
                  <a:pt x="5206610" y="387242"/>
                </a:cubicBezTo>
                <a:cubicBezTo>
                  <a:pt x="5242569" y="297340"/>
                  <a:pt x="5332470" y="306331"/>
                  <a:pt x="5332470" y="396232"/>
                </a:cubicBezTo>
                <a:cubicBezTo>
                  <a:pt x="5341460" y="306331"/>
                  <a:pt x="5521259" y="234409"/>
                  <a:pt x="5539239" y="324311"/>
                </a:cubicBezTo>
                <a:cubicBezTo>
                  <a:pt x="5575199" y="225419"/>
                  <a:pt x="5737019" y="189459"/>
                  <a:pt x="5737019" y="315321"/>
                </a:cubicBezTo>
                <a:cubicBezTo>
                  <a:pt x="5790959" y="198449"/>
                  <a:pt x="6240458" y="-80246"/>
                  <a:pt x="6159548" y="198449"/>
                </a:cubicBezTo>
                <a:cubicBezTo>
                  <a:pt x="6249448" y="81577"/>
                  <a:pt x="6546118" y="45616"/>
                  <a:pt x="6698948" y="45616"/>
                </a:cubicBezTo>
                <a:cubicBezTo>
                  <a:pt x="6833798" y="36626"/>
                  <a:pt x="7013597" y="45616"/>
                  <a:pt x="7004607" y="189459"/>
                </a:cubicBezTo>
                <a:cubicBezTo>
                  <a:pt x="7004607" y="216429"/>
                  <a:pt x="6986627" y="252390"/>
                  <a:pt x="6959657" y="279360"/>
                </a:cubicBezTo>
                <a:cubicBezTo>
                  <a:pt x="7076527" y="234409"/>
                  <a:pt x="7121477" y="414212"/>
                  <a:pt x="7085517" y="495124"/>
                </a:cubicBezTo>
                <a:cubicBezTo>
                  <a:pt x="7031577" y="656946"/>
                  <a:pt x="6653998" y="845740"/>
                  <a:pt x="6465208" y="917661"/>
                </a:cubicBezTo>
                <a:cubicBezTo>
                  <a:pt x="6456218" y="917661"/>
                  <a:pt x="6456218" y="908671"/>
                  <a:pt x="6456218" y="899681"/>
                </a:cubicBezTo>
                <a:cubicBezTo>
                  <a:pt x="6429248" y="998572"/>
                  <a:pt x="6303388" y="1016552"/>
                  <a:pt x="6195508" y="1061503"/>
                </a:cubicBezTo>
                <a:cubicBezTo>
                  <a:pt x="6195508" y="1061503"/>
                  <a:pt x="6195508" y="1061503"/>
                  <a:pt x="2824262" y="962612"/>
                </a:cubicBezTo>
                <a:cubicBezTo>
                  <a:pt x="2833252" y="944631"/>
                  <a:pt x="2572542" y="594015"/>
                  <a:pt x="2707392" y="531084"/>
                </a:cubicBezTo>
                <a:cubicBezTo>
                  <a:pt x="2815272" y="468153"/>
                  <a:pt x="2941132" y="647956"/>
                  <a:pt x="3013052" y="710887"/>
                </a:cubicBezTo>
                <a:cubicBezTo>
                  <a:pt x="3013052" y="683917"/>
                  <a:pt x="3031032" y="647956"/>
                  <a:pt x="3022042" y="611996"/>
                </a:cubicBezTo>
                <a:cubicBezTo>
                  <a:pt x="3066992" y="638966"/>
                  <a:pt x="3120932" y="647956"/>
                  <a:pt x="3174872" y="656946"/>
                </a:cubicBezTo>
                <a:cubicBezTo>
                  <a:pt x="3183862" y="647956"/>
                  <a:pt x="3183862" y="620986"/>
                  <a:pt x="3183862" y="611996"/>
                </a:cubicBezTo>
                <a:cubicBezTo>
                  <a:pt x="3201842" y="620986"/>
                  <a:pt x="3255782" y="620986"/>
                  <a:pt x="3264772" y="620986"/>
                </a:cubicBezTo>
                <a:cubicBezTo>
                  <a:pt x="3138912" y="405222"/>
                  <a:pt x="3426591" y="342291"/>
                  <a:pt x="3471541" y="522094"/>
                </a:cubicBezTo>
                <a:cubicBezTo>
                  <a:pt x="3462551" y="441183"/>
                  <a:pt x="3426591" y="342291"/>
                  <a:pt x="3543461" y="306331"/>
                </a:cubicBezTo>
                <a:cubicBezTo>
                  <a:pt x="3669321" y="261380"/>
                  <a:pt x="3759221" y="360272"/>
                  <a:pt x="3822151" y="432193"/>
                </a:cubicBezTo>
                <a:cubicBezTo>
                  <a:pt x="3822151" y="396232"/>
                  <a:pt x="3840131" y="378252"/>
                  <a:pt x="3849121" y="351281"/>
                </a:cubicBezTo>
                <a:cubicBezTo>
                  <a:pt x="3992961" y="333301"/>
                  <a:pt x="3992961" y="459163"/>
                  <a:pt x="4100841" y="486134"/>
                </a:cubicBezTo>
                <a:cubicBezTo>
                  <a:pt x="4181750" y="513104"/>
                  <a:pt x="4271650" y="432193"/>
                  <a:pt x="4370540" y="486134"/>
                </a:cubicBezTo>
                <a:cubicBezTo>
                  <a:pt x="4244682" y="369262"/>
                  <a:pt x="4433470" y="315321"/>
                  <a:pt x="4523370" y="405222"/>
                </a:cubicBezTo>
                <a:cubicBezTo>
                  <a:pt x="4469430" y="229914"/>
                  <a:pt x="4627879" y="14151"/>
                  <a:pt x="4812876" y="666"/>
                </a:cubicBezTo>
                <a:close/>
              </a:path>
            </a:pathLst>
          </a:custGeom>
          <a:solidFill>
            <a:srgbClr val="B29E47"/>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44" name="Group 2443">
            <a:extLst>
              <a:ext uri="{FF2B5EF4-FFF2-40B4-BE49-F238E27FC236}">
                <a16:creationId xmlns:a16="http://schemas.microsoft.com/office/drawing/2014/main" xmlns="" id="{0286E633-B14E-456D-865A-DD411C7E545C}"/>
              </a:ext>
            </a:extLst>
          </p:cNvPr>
          <p:cNvGrpSpPr/>
          <p:nvPr/>
        </p:nvGrpSpPr>
        <p:grpSpPr>
          <a:xfrm>
            <a:off x="5954606" y="4070082"/>
            <a:ext cx="6137082" cy="2406438"/>
            <a:chOff x="4842717" y="3690257"/>
            <a:chExt cx="7244910" cy="2840833"/>
          </a:xfrm>
        </p:grpSpPr>
        <p:sp>
          <p:nvSpPr>
            <p:cNvPr id="24" name="Freeform 10">
              <a:extLst>
                <a:ext uri="{FF2B5EF4-FFF2-40B4-BE49-F238E27FC236}">
                  <a16:creationId xmlns:a16="http://schemas.microsoft.com/office/drawing/2014/main" xmlns="" id="{2C32807C-B4A3-4D26-96E9-311E9A7DFF0D}"/>
                </a:ext>
              </a:extLst>
            </p:cNvPr>
            <p:cNvSpPr>
              <a:spLocks/>
            </p:cNvSpPr>
            <p:nvPr/>
          </p:nvSpPr>
          <p:spPr bwMode="auto">
            <a:xfrm>
              <a:off x="5033906" y="3690257"/>
              <a:ext cx="6392434" cy="2840833"/>
            </a:xfrm>
            <a:custGeom>
              <a:avLst/>
              <a:gdLst>
                <a:gd name="T0" fmla="*/ 0 w 840"/>
                <a:gd name="T1" fmla="*/ 359 h 373"/>
                <a:gd name="T2" fmla="*/ 444 w 840"/>
                <a:gd name="T3" fmla="*/ 39 h 373"/>
                <a:gd name="T4" fmla="*/ 840 w 840"/>
                <a:gd name="T5" fmla="*/ 373 h 373"/>
                <a:gd name="T6" fmla="*/ 0 w 840"/>
                <a:gd name="T7" fmla="*/ 359 h 373"/>
              </a:gdLst>
              <a:ahLst/>
              <a:cxnLst>
                <a:cxn ang="0">
                  <a:pos x="T0" y="T1"/>
                </a:cxn>
                <a:cxn ang="0">
                  <a:pos x="T2" y="T3"/>
                </a:cxn>
                <a:cxn ang="0">
                  <a:pos x="T4" y="T5"/>
                </a:cxn>
                <a:cxn ang="0">
                  <a:pos x="T6" y="T7"/>
                </a:cxn>
              </a:cxnLst>
              <a:rect l="0" t="0" r="r" b="b"/>
              <a:pathLst>
                <a:path w="840" h="373">
                  <a:moveTo>
                    <a:pt x="0" y="359"/>
                  </a:moveTo>
                  <a:cubicBezTo>
                    <a:pt x="94" y="305"/>
                    <a:pt x="346" y="77"/>
                    <a:pt x="444" y="39"/>
                  </a:cubicBezTo>
                  <a:cubicBezTo>
                    <a:pt x="543" y="0"/>
                    <a:pt x="840" y="373"/>
                    <a:pt x="840" y="373"/>
                  </a:cubicBezTo>
                  <a:lnTo>
                    <a:pt x="0" y="359"/>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
              <a:extLst>
                <a:ext uri="{FF2B5EF4-FFF2-40B4-BE49-F238E27FC236}">
                  <a16:creationId xmlns:a16="http://schemas.microsoft.com/office/drawing/2014/main" xmlns="" id="{1156D7DB-245D-42F4-84AF-A112CD2A53C1}"/>
                </a:ext>
              </a:extLst>
            </p:cNvPr>
            <p:cNvSpPr>
              <a:spLocks/>
            </p:cNvSpPr>
            <p:nvPr/>
          </p:nvSpPr>
          <p:spPr bwMode="auto">
            <a:xfrm>
              <a:off x="7735282" y="3690257"/>
              <a:ext cx="3691058" cy="2840833"/>
            </a:xfrm>
            <a:custGeom>
              <a:avLst/>
              <a:gdLst>
                <a:gd name="T0" fmla="*/ 39 w 485"/>
                <a:gd name="T1" fmla="*/ 299 h 373"/>
                <a:gd name="T2" fmla="*/ 0 w 485"/>
                <a:gd name="T3" fmla="*/ 365 h 373"/>
                <a:gd name="T4" fmla="*/ 485 w 485"/>
                <a:gd name="T5" fmla="*/ 373 h 373"/>
                <a:gd name="T6" fmla="*/ 89 w 485"/>
                <a:gd name="T7" fmla="*/ 39 h 373"/>
                <a:gd name="T8" fmla="*/ 85 w 485"/>
                <a:gd name="T9" fmla="*/ 41 h 373"/>
                <a:gd name="T10" fmla="*/ 39 w 485"/>
                <a:gd name="T11" fmla="*/ 299 h 373"/>
              </a:gdLst>
              <a:ahLst/>
              <a:cxnLst>
                <a:cxn ang="0">
                  <a:pos x="T0" y="T1"/>
                </a:cxn>
                <a:cxn ang="0">
                  <a:pos x="T2" y="T3"/>
                </a:cxn>
                <a:cxn ang="0">
                  <a:pos x="T4" y="T5"/>
                </a:cxn>
                <a:cxn ang="0">
                  <a:pos x="T6" y="T7"/>
                </a:cxn>
                <a:cxn ang="0">
                  <a:pos x="T8" y="T9"/>
                </a:cxn>
                <a:cxn ang="0">
                  <a:pos x="T10" y="T11"/>
                </a:cxn>
              </a:cxnLst>
              <a:rect l="0" t="0" r="r" b="b"/>
              <a:pathLst>
                <a:path w="485" h="373">
                  <a:moveTo>
                    <a:pt x="39" y="299"/>
                  </a:moveTo>
                  <a:cubicBezTo>
                    <a:pt x="28" y="322"/>
                    <a:pt x="14" y="344"/>
                    <a:pt x="0" y="365"/>
                  </a:cubicBezTo>
                  <a:cubicBezTo>
                    <a:pt x="485" y="373"/>
                    <a:pt x="485" y="373"/>
                    <a:pt x="485" y="373"/>
                  </a:cubicBezTo>
                  <a:cubicBezTo>
                    <a:pt x="485" y="373"/>
                    <a:pt x="188" y="0"/>
                    <a:pt x="89" y="39"/>
                  </a:cubicBezTo>
                  <a:cubicBezTo>
                    <a:pt x="88" y="39"/>
                    <a:pt x="87" y="40"/>
                    <a:pt x="85" y="41"/>
                  </a:cubicBezTo>
                  <a:cubicBezTo>
                    <a:pt x="96" y="122"/>
                    <a:pt x="82" y="214"/>
                    <a:pt x="39" y="299"/>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2">
              <a:extLst>
                <a:ext uri="{FF2B5EF4-FFF2-40B4-BE49-F238E27FC236}">
                  <a16:creationId xmlns:a16="http://schemas.microsoft.com/office/drawing/2014/main" xmlns="" id="{E1EDECC4-3089-4EE8-81B7-82455F697AC0}"/>
                </a:ext>
              </a:extLst>
            </p:cNvPr>
            <p:cNvSpPr>
              <a:spLocks/>
            </p:cNvSpPr>
            <p:nvPr/>
          </p:nvSpPr>
          <p:spPr bwMode="auto">
            <a:xfrm>
              <a:off x="6106808" y="4823891"/>
              <a:ext cx="1286584" cy="922202"/>
            </a:xfrm>
            <a:custGeom>
              <a:avLst/>
              <a:gdLst>
                <a:gd name="T0" fmla="*/ 121 w 169"/>
                <a:gd name="T1" fmla="*/ 12 h 121"/>
                <a:gd name="T2" fmla="*/ 83 w 169"/>
                <a:gd name="T3" fmla="*/ 18 h 121"/>
                <a:gd name="T4" fmla="*/ 38 w 169"/>
                <a:gd name="T5" fmla="*/ 64 h 121"/>
                <a:gd name="T6" fmla="*/ 2 w 169"/>
                <a:gd name="T7" fmla="*/ 118 h 121"/>
                <a:gd name="T8" fmla="*/ 0 w 169"/>
                <a:gd name="T9" fmla="*/ 121 h 121"/>
                <a:gd name="T10" fmla="*/ 87 w 169"/>
                <a:gd name="T11" fmla="*/ 57 h 121"/>
                <a:gd name="T12" fmla="*/ 155 w 169"/>
                <a:gd name="T13" fmla="*/ 18 h 121"/>
                <a:gd name="T14" fmla="*/ 169 w 169"/>
                <a:gd name="T15" fmla="*/ 6 h 121"/>
                <a:gd name="T16" fmla="*/ 137 w 169"/>
                <a:gd name="T17" fmla="*/ 11 h 121"/>
                <a:gd name="T18" fmla="*/ 139 w 169"/>
                <a:gd name="T19" fmla="*/ 11 h 121"/>
                <a:gd name="T20" fmla="*/ 146 w 169"/>
                <a:gd name="T21" fmla="*/ 0 h 121"/>
                <a:gd name="T22" fmla="*/ 131 w 169"/>
                <a:gd name="T23" fmla="*/ 12 h 121"/>
                <a:gd name="T24" fmla="*/ 121 w 169"/>
                <a:gd name="T25"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21">
                  <a:moveTo>
                    <a:pt x="121" y="12"/>
                  </a:moveTo>
                  <a:cubicBezTo>
                    <a:pt x="106" y="12"/>
                    <a:pt x="92" y="28"/>
                    <a:pt x="83" y="18"/>
                  </a:cubicBezTo>
                  <a:cubicBezTo>
                    <a:pt x="66" y="20"/>
                    <a:pt x="48" y="51"/>
                    <a:pt x="38" y="64"/>
                  </a:cubicBezTo>
                  <a:cubicBezTo>
                    <a:pt x="25" y="81"/>
                    <a:pt x="15" y="100"/>
                    <a:pt x="2" y="118"/>
                  </a:cubicBezTo>
                  <a:cubicBezTo>
                    <a:pt x="2" y="119"/>
                    <a:pt x="1" y="120"/>
                    <a:pt x="0" y="121"/>
                  </a:cubicBezTo>
                  <a:cubicBezTo>
                    <a:pt x="28" y="98"/>
                    <a:pt x="56" y="76"/>
                    <a:pt x="87" y="57"/>
                  </a:cubicBezTo>
                  <a:cubicBezTo>
                    <a:pt x="109" y="43"/>
                    <a:pt x="133" y="32"/>
                    <a:pt x="155" y="18"/>
                  </a:cubicBezTo>
                  <a:cubicBezTo>
                    <a:pt x="160" y="14"/>
                    <a:pt x="166" y="11"/>
                    <a:pt x="169" y="6"/>
                  </a:cubicBezTo>
                  <a:cubicBezTo>
                    <a:pt x="152" y="10"/>
                    <a:pt x="148" y="11"/>
                    <a:pt x="137" y="11"/>
                  </a:cubicBezTo>
                  <a:cubicBezTo>
                    <a:pt x="139" y="11"/>
                    <a:pt x="139" y="11"/>
                    <a:pt x="139" y="11"/>
                  </a:cubicBezTo>
                  <a:cubicBezTo>
                    <a:pt x="140" y="7"/>
                    <a:pt x="143" y="4"/>
                    <a:pt x="146" y="0"/>
                  </a:cubicBezTo>
                  <a:cubicBezTo>
                    <a:pt x="141" y="4"/>
                    <a:pt x="136" y="8"/>
                    <a:pt x="131" y="12"/>
                  </a:cubicBezTo>
                  <a:cubicBezTo>
                    <a:pt x="128" y="12"/>
                    <a:pt x="125" y="12"/>
                    <a:pt x="121" y="12"/>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3">
              <a:extLst>
                <a:ext uri="{FF2B5EF4-FFF2-40B4-BE49-F238E27FC236}">
                  <a16:creationId xmlns:a16="http://schemas.microsoft.com/office/drawing/2014/main" xmlns="" id="{5BF32EF8-2683-4B1C-9BE3-F19D8F5C275D}"/>
                </a:ext>
              </a:extLst>
            </p:cNvPr>
            <p:cNvSpPr>
              <a:spLocks/>
            </p:cNvSpPr>
            <p:nvPr/>
          </p:nvSpPr>
          <p:spPr bwMode="auto">
            <a:xfrm>
              <a:off x="5947111" y="5746093"/>
              <a:ext cx="159699" cy="121461"/>
            </a:xfrm>
            <a:custGeom>
              <a:avLst/>
              <a:gdLst>
                <a:gd name="T0" fmla="*/ 14 w 21"/>
                <a:gd name="T1" fmla="*/ 11 h 16"/>
                <a:gd name="T2" fmla="*/ 21 w 21"/>
                <a:gd name="T3" fmla="*/ 0 h 16"/>
                <a:gd name="T4" fmla="*/ 0 w 21"/>
                <a:gd name="T5" fmla="*/ 16 h 16"/>
                <a:gd name="T6" fmla="*/ 14 w 21"/>
                <a:gd name="T7" fmla="*/ 11 h 16"/>
              </a:gdLst>
              <a:ahLst/>
              <a:cxnLst>
                <a:cxn ang="0">
                  <a:pos x="T0" y="T1"/>
                </a:cxn>
                <a:cxn ang="0">
                  <a:pos x="T2" y="T3"/>
                </a:cxn>
                <a:cxn ang="0">
                  <a:pos x="T4" y="T5"/>
                </a:cxn>
                <a:cxn ang="0">
                  <a:pos x="T6" y="T7"/>
                </a:cxn>
              </a:cxnLst>
              <a:rect l="0" t="0" r="r" b="b"/>
              <a:pathLst>
                <a:path w="21" h="16">
                  <a:moveTo>
                    <a:pt x="14" y="11"/>
                  </a:moveTo>
                  <a:cubicBezTo>
                    <a:pt x="15" y="7"/>
                    <a:pt x="18" y="3"/>
                    <a:pt x="21" y="0"/>
                  </a:cubicBezTo>
                  <a:cubicBezTo>
                    <a:pt x="14" y="5"/>
                    <a:pt x="7" y="10"/>
                    <a:pt x="0" y="16"/>
                  </a:cubicBezTo>
                  <a:lnTo>
                    <a:pt x="14" y="11"/>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4">
              <a:extLst>
                <a:ext uri="{FF2B5EF4-FFF2-40B4-BE49-F238E27FC236}">
                  <a16:creationId xmlns:a16="http://schemas.microsoft.com/office/drawing/2014/main" xmlns="" id="{9349247A-353E-467D-B2B1-6CD80E5DA8B2}"/>
                </a:ext>
              </a:extLst>
            </p:cNvPr>
            <p:cNvSpPr>
              <a:spLocks/>
            </p:cNvSpPr>
            <p:nvPr/>
          </p:nvSpPr>
          <p:spPr bwMode="auto">
            <a:xfrm>
              <a:off x="7217949" y="4032147"/>
              <a:ext cx="1171872" cy="791744"/>
            </a:xfrm>
            <a:custGeom>
              <a:avLst/>
              <a:gdLst>
                <a:gd name="T0" fmla="*/ 110 w 154"/>
                <a:gd name="T1" fmla="*/ 5 h 104"/>
                <a:gd name="T2" fmla="*/ 75 w 154"/>
                <a:gd name="T3" fmla="*/ 10 h 104"/>
                <a:gd name="T4" fmla="*/ 34 w 154"/>
                <a:gd name="T5" fmla="*/ 53 h 104"/>
                <a:gd name="T6" fmla="*/ 1 w 154"/>
                <a:gd name="T7" fmla="*/ 102 h 104"/>
                <a:gd name="T8" fmla="*/ 0 w 154"/>
                <a:gd name="T9" fmla="*/ 104 h 104"/>
                <a:gd name="T10" fmla="*/ 79 w 154"/>
                <a:gd name="T11" fmla="*/ 46 h 104"/>
                <a:gd name="T12" fmla="*/ 141 w 154"/>
                <a:gd name="T13" fmla="*/ 10 h 104"/>
                <a:gd name="T14" fmla="*/ 154 w 154"/>
                <a:gd name="T15" fmla="*/ 0 h 104"/>
                <a:gd name="T16" fmla="*/ 110 w 154"/>
                <a:gd name="T17"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04">
                  <a:moveTo>
                    <a:pt x="110" y="5"/>
                  </a:moveTo>
                  <a:cubicBezTo>
                    <a:pt x="96" y="5"/>
                    <a:pt x="84" y="20"/>
                    <a:pt x="75" y="10"/>
                  </a:cubicBezTo>
                  <a:cubicBezTo>
                    <a:pt x="60" y="13"/>
                    <a:pt x="43" y="41"/>
                    <a:pt x="34" y="53"/>
                  </a:cubicBezTo>
                  <a:cubicBezTo>
                    <a:pt x="22" y="68"/>
                    <a:pt x="13" y="86"/>
                    <a:pt x="1" y="102"/>
                  </a:cubicBezTo>
                  <a:cubicBezTo>
                    <a:pt x="1" y="103"/>
                    <a:pt x="0" y="104"/>
                    <a:pt x="0" y="104"/>
                  </a:cubicBezTo>
                  <a:cubicBezTo>
                    <a:pt x="25" y="84"/>
                    <a:pt x="51" y="64"/>
                    <a:pt x="79" y="46"/>
                  </a:cubicBezTo>
                  <a:cubicBezTo>
                    <a:pt x="99" y="34"/>
                    <a:pt x="121" y="23"/>
                    <a:pt x="141" y="10"/>
                  </a:cubicBezTo>
                  <a:cubicBezTo>
                    <a:pt x="146" y="7"/>
                    <a:pt x="151" y="4"/>
                    <a:pt x="154" y="0"/>
                  </a:cubicBezTo>
                  <a:cubicBezTo>
                    <a:pt x="132" y="5"/>
                    <a:pt x="134" y="4"/>
                    <a:pt x="110" y="5"/>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
              <a:extLst>
                <a:ext uri="{FF2B5EF4-FFF2-40B4-BE49-F238E27FC236}">
                  <a16:creationId xmlns:a16="http://schemas.microsoft.com/office/drawing/2014/main" xmlns="" id="{17BDA0F0-90F7-427A-89B7-8B6C0B37A2F7}"/>
                </a:ext>
              </a:extLst>
            </p:cNvPr>
            <p:cNvSpPr>
              <a:spLocks/>
            </p:cNvSpPr>
            <p:nvPr/>
          </p:nvSpPr>
          <p:spPr bwMode="auto">
            <a:xfrm>
              <a:off x="9188313" y="4466257"/>
              <a:ext cx="1180869" cy="928951"/>
            </a:xfrm>
            <a:custGeom>
              <a:avLst/>
              <a:gdLst>
                <a:gd name="T0" fmla="*/ 123 w 155"/>
                <a:gd name="T1" fmla="*/ 66 h 122"/>
                <a:gd name="T2" fmla="*/ 84 w 155"/>
                <a:gd name="T3" fmla="*/ 20 h 122"/>
                <a:gd name="T4" fmla="*/ 47 w 155"/>
                <a:gd name="T5" fmla="*/ 10 h 122"/>
                <a:gd name="T6" fmla="*/ 0 w 155"/>
                <a:gd name="T7" fmla="*/ 0 h 122"/>
                <a:gd name="T8" fmla="*/ 13 w 155"/>
                <a:gd name="T9" fmla="*/ 12 h 122"/>
                <a:gd name="T10" fmla="*/ 76 w 155"/>
                <a:gd name="T11" fmla="*/ 55 h 122"/>
                <a:gd name="T12" fmla="*/ 155 w 155"/>
                <a:gd name="T13" fmla="*/ 122 h 122"/>
                <a:gd name="T14" fmla="*/ 154 w 155"/>
                <a:gd name="T15" fmla="*/ 119 h 122"/>
                <a:gd name="T16" fmla="*/ 123 w 155"/>
                <a:gd name="T17" fmla="*/ 6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22">
                  <a:moveTo>
                    <a:pt x="123" y="66"/>
                  </a:moveTo>
                  <a:cubicBezTo>
                    <a:pt x="115" y="54"/>
                    <a:pt x="100" y="24"/>
                    <a:pt x="84" y="20"/>
                  </a:cubicBezTo>
                  <a:cubicBezTo>
                    <a:pt x="74" y="28"/>
                    <a:pt x="62" y="12"/>
                    <a:pt x="47" y="10"/>
                  </a:cubicBezTo>
                  <a:cubicBezTo>
                    <a:pt x="21" y="7"/>
                    <a:pt x="24" y="8"/>
                    <a:pt x="0" y="0"/>
                  </a:cubicBezTo>
                  <a:cubicBezTo>
                    <a:pt x="3" y="5"/>
                    <a:pt x="8" y="8"/>
                    <a:pt x="13" y="12"/>
                  </a:cubicBezTo>
                  <a:cubicBezTo>
                    <a:pt x="33" y="27"/>
                    <a:pt x="55" y="40"/>
                    <a:pt x="76" y="55"/>
                  </a:cubicBezTo>
                  <a:cubicBezTo>
                    <a:pt x="105" y="76"/>
                    <a:pt x="130" y="99"/>
                    <a:pt x="155" y="122"/>
                  </a:cubicBezTo>
                  <a:cubicBezTo>
                    <a:pt x="155" y="121"/>
                    <a:pt x="154" y="120"/>
                    <a:pt x="154" y="119"/>
                  </a:cubicBezTo>
                  <a:cubicBezTo>
                    <a:pt x="143" y="102"/>
                    <a:pt x="135" y="84"/>
                    <a:pt x="123" y="66"/>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6">
              <a:extLst>
                <a:ext uri="{FF2B5EF4-FFF2-40B4-BE49-F238E27FC236}">
                  <a16:creationId xmlns:a16="http://schemas.microsoft.com/office/drawing/2014/main" xmlns="" id="{E198EC4C-1A95-4044-BF42-3CB7ADA5A0CB}"/>
                </a:ext>
              </a:extLst>
            </p:cNvPr>
            <p:cNvSpPr>
              <a:spLocks/>
            </p:cNvSpPr>
            <p:nvPr/>
          </p:nvSpPr>
          <p:spPr bwMode="auto">
            <a:xfrm>
              <a:off x="10369182" y="5395206"/>
              <a:ext cx="143953" cy="130458"/>
            </a:xfrm>
            <a:custGeom>
              <a:avLst/>
              <a:gdLst>
                <a:gd name="T0" fmla="*/ 0 w 19"/>
                <a:gd name="T1" fmla="*/ 0 h 17"/>
                <a:gd name="T2" fmla="*/ 6 w 19"/>
                <a:gd name="T3" fmla="*/ 11 h 17"/>
                <a:gd name="T4" fmla="*/ 19 w 19"/>
                <a:gd name="T5" fmla="*/ 17 h 17"/>
                <a:gd name="T6" fmla="*/ 0 w 19"/>
                <a:gd name="T7" fmla="*/ 0 h 17"/>
              </a:gdLst>
              <a:ahLst/>
              <a:cxnLst>
                <a:cxn ang="0">
                  <a:pos x="T0" y="T1"/>
                </a:cxn>
                <a:cxn ang="0">
                  <a:pos x="T2" y="T3"/>
                </a:cxn>
                <a:cxn ang="0">
                  <a:pos x="T4" y="T5"/>
                </a:cxn>
                <a:cxn ang="0">
                  <a:pos x="T6" y="T7"/>
                </a:cxn>
              </a:cxnLst>
              <a:rect l="0" t="0" r="r" b="b"/>
              <a:pathLst>
                <a:path w="19" h="17">
                  <a:moveTo>
                    <a:pt x="0" y="0"/>
                  </a:moveTo>
                  <a:cubicBezTo>
                    <a:pt x="3" y="4"/>
                    <a:pt x="6" y="7"/>
                    <a:pt x="6" y="11"/>
                  </a:cubicBezTo>
                  <a:cubicBezTo>
                    <a:pt x="19" y="17"/>
                    <a:pt x="19" y="17"/>
                    <a:pt x="19" y="17"/>
                  </a:cubicBezTo>
                  <a:cubicBezTo>
                    <a:pt x="13" y="11"/>
                    <a:pt x="7" y="6"/>
                    <a:pt x="0" y="0"/>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7">
              <a:extLst>
                <a:ext uri="{FF2B5EF4-FFF2-40B4-BE49-F238E27FC236}">
                  <a16:creationId xmlns:a16="http://schemas.microsoft.com/office/drawing/2014/main" xmlns="" id="{352995F6-F247-4CAD-808C-DD64D6C064A3}"/>
                </a:ext>
              </a:extLst>
            </p:cNvPr>
            <p:cNvSpPr>
              <a:spLocks/>
            </p:cNvSpPr>
            <p:nvPr/>
          </p:nvSpPr>
          <p:spPr bwMode="auto">
            <a:xfrm>
              <a:off x="7346159" y="3865700"/>
              <a:ext cx="2330247" cy="1180869"/>
            </a:xfrm>
            <a:custGeom>
              <a:avLst/>
              <a:gdLst>
                <a:gd name="T0" fmla="*/ 58 w 306"/>
                <a:gd name="T1" fmla="*/ 72 h 155"/>
                <a:gd name="T2" fmla="*/ 67 w 306"/>
                <a:gd name="T3" fmla="*/ 73 h 155"/>
                <a:gd name="T4" fmla="*/ 63 w 306"/>
                <a:gd name="T5" fmla="*/ 112 h 155"/>
                <a:gd name="T6" fmla="*/ 60 w 306"/>
                <a:gd name="T7" fmla="*/ 139 h 155"/>
                <a:gd name="T8" fmla="*/ 75 w 306"/>
                <a:gd name="T9" fmla="*/ 119 h 155"/>
                <a:gd name="T10" fmla="*/ 100 w 306"/>
                <a:gd name="T11" fmla="*/ 64 h 155"/>
                <a:gd name="T12" fmla="*/ 131 w 306"/>
                <a:gd name="T13" fmla="*/ 63 h 155"/>
                <a:gd name="T14" fmla="*/ 144 w 306"/>
                <a:gd name="T15" fmla="*/ 72 h 155"/>
                <a:gd name="T16" fmla="*/ 182 w 306"/>
                <a:gd name="T17" fmla="*/ 113 h 155"/>
                <a:gd name="T18" fmla="*/ 201 w 306"/>
                <a:gd name="T19" fmla="*/ 144 h 155"/>
                <a:gd name="T20" fmla="*/ 212 w 306"/>
                <a:gd name="T21" fmla="*/ 143 h 155"/>
                <a:gd name="T22" fmla="*/ 209 w 306"/>
                <a:gd name="T23" fmla="*/ 118 h 155"/>
                <a:gd name="T24" fmla="*/ 191 w 306"/>
                <a:gd name="T25" fmla="*/ 78 h 155"/>
                <a:gd name="T26" fmla="*/ 191 w 306"/>
                <a:gd name="T27" fmla="*/ 60 h 155"/>
                <a:gd name="T28" fmla="*/ 228 w 306"/>
                <a:gd name="T29" fmla="*/ 77 h 155"/>
                <a:gd name="T30" fmla="*/ 248 w 306"/>
                <a:gd name="T31" fmla="*/ 101 h 155"/>
                <a:gd name="T32" fmla="*/ 281 w 306"/>
                <a:gd name="T33" fmla="*/ 120 h 155"/>
                <a:gd name="T34" fmla="*/ 301 w 306"/>
                <a:gd name="T35" fmla="*/ 139 h 155"/>
                <a:gd name="T36" fmla="*/ 282 w 306"/>
                <a:gd name="T37" fmla="*/ 83 h 155"/>
                <a:gd name="T38" fmla="*/ 283 w 306"/>
                <a:gd name="T39" fmla="*/ 82 h 155"/>
                <a:gd name="T40" fmla="*/ 137 w 306"/>
                <a:gd name="T41" fmla="*/ 13 h 155"/>
                <a:gd name="T42" fmla="*/ 119 w 306"/>
                <a:gd name="T43" fmla="*/ 23 h 155"/>
                <a:gd name="T44" fmla="*/ 95 w 306"/>
                <a:gd name="T45" fmla="*/ 24 h 155"/>
                <a:gd name="T46" fmla="*/ 65 w 306"/>
                <a:gd name="T47" fmla="*/ 27 h 155"/>
                <a:gd name="T48" fmla="*/ 17 w 306"/>
                <a:gd name="T49" fmla="*/ 75 h 155"/>
                <a:gd name="T50" fmla="*/ 0 w 306"/>
                <a:gd name="T51" fmla="*/ 101 h 155"/>
                <a:gd name="T52" fmla="*/ 32 w 306"/>
                <a:gd name="T53" fmla="*/ 81 h 155"/>
                <a:gd name="T54" fmla="*/ 58 w 306"/>
                <a:gd name="T55" fmla="*/ 7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6" h="155">
                  <a:moveTo>
                    <a:pt x="58" y="72"/>
                  </a:moveTo>
                  <a:cubicBezTo>
                    <a:pt x="60" y="78"/>
                    <a:pt x="65" y="79"/>
                    <a:pt x="67" y="73"/>
                  </a:cubicBezTo>
                  <a:cubicBezTo>
                    <a:pt x="64" y="85"/>
                    <a:pt x="65" y="100"/>
                    <a:pt x="63" y="112"/>
                  </a:cubicBezTo>
                  <a:cubicBezTo>
                    <a:pt x="62" y="116"/>
                    <a:pt x="56" y="135"/>
                    <a:pt x="60" y="139"/>
                  </a:cubicBezTo>
                  <a:cubicBezTo>
                    <a:pt x="67" y="147"/>
                    <a:pt x="74" y="123"/>
                    <a:pt x="75" y="119"/>
                  </a:cubicBezTo>
                  <a:cubicBezTo>
                    <a:pt x="81" y="102"/>
                    <a:pt x="84" y="76"/>
                    <a:pt x="100" y="64"/>
                  </a:cubicBezTo>
                  <a:cubicBezTo>
                    <a:pt x="104" y="61"/>
                    <a:pt x="122" y="59"/>
                    <a:pt x="131" y="63"/>
                  </a:cubicBezTo>
                  <a:cubicBezTo>
                    <a:pt x="138" y="65"/>
                    <a:pt x="139" y="66"/>
                    <a:pt x="144" y="72"/>
                  </a:cubicBezTo>
                  <a:cubicBezTo>
                    <a:pt x="158" y="85"/>
                    <a:pt x="170" y="98"/>
                    <a:pt x="182" y="113"/>
                  </a:cubicBezTo>
                  <a:cubicBezTo>
                    <a:pt x="187" y="120"/>
                    <a:pt x="194" y="140"/>
                    <a:pt x="201" y="144"/>
                  </a:cubicBezTo>
                  <a:cubicBezTo>
                    <a:pt x="206" y="146"/>
                    <a:pt x="208" y="146"/>
                    <a:pt x="212" y="143"/>
                  </a:cubicBezTo>
                  <a:cubicBezTo>
                    <a:pt x="223" y="136"/>
                    <a:pt x="214" y="127"/>
                    <a:pt x="209" y="118"/>
                  </a:cubicBezTo>
                  <a:cubicBezTo>
                    <a:pt x="200" y="106"/>
                    <a:pt x="193" y="93"/>
                    <a:pt x="191" y="78"/>
                  </a:cubicBezTo>
                  <a:cubicBezTo>
                    <a:pt x="191" y="72"/>
                    <a:pt x="192" y="65"/>
                    <a:pt x="191" y="60"/>
                  </a:cubicBezTo>
                  <a:cubicBezTo>
                    <a:pt x="203" y="65"/>
                    <a:pt x="217" y="69"/>
                    <a:pt x="228" y="77"/>
                  </a:cubicBezTo>
                  <a:cubicBezTo>
                    <a:pt x="238" y="84"/>
                    <a:pt x="241" y="91"/>
                    <a:pt x="248" y="101"/>
                  </a:cubicBezTo>
                  <a:cubicBezTo>
                    <a:pt x="257" y="112"/>
                    <a:pt x="271" y="111"/>
                    <a:pt x="281" y="120"/>
                  </a:cubicBezTo>
                  <a:cubicBezTo>
                    <a:pt x="287" y="124"/>
                    <a:pt x="296" y="155"/>
                    <a:pt x="301" y="139"/>
                  </a:cubicBezTo>
                  <a:cubicBezTo>
                    <a:pt x="306" y="124"/>
                    <a:pt x="264" y="97"/>
                    <a:pt x="282" y="83"/>
                  </a:cubicBezTo>
                  <a:cubicBezTo>
                    <a:pt x="283" y="83"/>
                    <a:pt x="283" y="82"/>
                    <a:pt x="283" y="82"/>
                  </a:cubicBezTo>
                  <a:cubicBezTo>
                    <a:pt x="226" y="35"/>
                    <a:pt x="169" y="0"/>
                    <a:pt x="137" y="13"/>
                  </a:cubicBezTo>
                  <a:cubicBezTo>
                    <a:pt x="131" y="15"/>
                    <a:pt x="126" y="19"/>
                    <a:pt x="119" y="23"/>
                  </a:cubicBezTo>
                  <a:cubicBezTo>
                    <a:pt x="112" y="24"/>
                    <a:pt x="109" y="23"/>
                    <a:pt x="95" y="24"/>
                  </a:cubicBezTo>
                  <a:cubicBezTo>
                    <a:pt x="81" y="24"/>
                    <a:pt x="73" y="36"/>
                    <a:pt x="65" y="27"/>
                  </a:cubicBezTo>
                  <a:cubicBezTo>
                    <a:pt x="49" y="29"/>
                    <a:pt x="26" y="63"/>
                    <a:pt x="17" y="75"/>
                  </a:cubicBezTo>
                  <a:cubicBezTo>
                    <a:pt x="11" y="83"/>
                    <a:pt x="5" y="92"/>
                    <a:pt x="0" y="101"/>
                  </a:cubicBezTo>
                  <a:cubicBezTo>
                    <a:pt x="10" y="93"/>
                    <a:pt x="20" y="86"/>
                    <a:pt x="32" y="81"/>
                  </a:cubicBezTo>
                  <a:cubicBezTo>
                    <a:pt x="39" y="77"/>
                    <a:pt x="50" y="70"/>
                    <a:pt x="58" y="72"/>
                  </a:cubicBezTo>
                  <a:close/>
                </a:path>
              </a:pathLst>
            </a:cu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8">
              <a:extLst>
                <a:ext uri="{FF2B5EF4-FFF2-40B4-BE49-F238E27FC236}">
                  <a16:creationId xmlns:a16="http://schemas.microsoft.com/office/drawing/2014/main" xmlns="" id="{BA88FF0E-6856-4260-B465-A8378159A370}"/>
                </a:ext>
              </a:extLst>
            </p:cNvPr>
            <p:cNvSpPr>
              <a:spLocks/>
            </p:cNvSpPr>
            <p:nvPr/>
          </p:nvSpPr>
          <p:spPr bwMode="auto">
            <a:xfrm>
              <a:off x="8389821" y="3865700"/>
              <a:ext cx="1286584" cy="1180869"/>
            </a:xfrm>
            <a:custGeom>
              <a:avLst/>
              <a:gdLst>
                <a:gd name="T0" fmla="*/ 145 w 169"/>
                <a:gd name="T1" fmla="*/ 83 h 155"/>
                <a:gd name="T2" fmla="*/ 146 w 169"/>
                <a:gd name="T3" fmla="*/ 82 h 155"/>
                <a:gd name="T4" fmla="*/ 0 w 169"/>
                <a:gd name="T5" fmla="*/ 13 h 155"/>
                <a:gd name="T6" fmla="*/ 0 w 169"/>
                <a:gd name="T7" fmla="*/ 13 h 155"/>
                <a:gd name="T8" fmla="*/ 5 w 169"/>
                <a:gd name="T9" fmla="*/ 70 h 155"/>
                <a:gd name="T10" fmla="*/ 7 w 169"/>
                <a:gd name="T11" fmla="*/ 72 h 155"/>
                <a:gd name="T12" fmla="*/ 45 w 169"/>
                <a:gd name="T13" fmla="*/ 113 h 155"/>
                <a:gd name="T14" fmla="*/ 64 w 169"/>
                <a:gd name="T15" fmla="*/ 144 h 155"/>
                <a:gd name="T16" fmla="*/ 75 w 169"/>
                <a:gd name="T17" fmla="*/ 143 h 155"/>
                <a:gd name="T18" fmla="*/ 72 w 169"/>
                <a:gd name="T19" fmla="*/ 118 h 155"/>
                <a:gd name="T20" fmla="*/ 54 w 169"/>
                <a:gd name="T21" fmla="*/ 78 h 155"/>
                <a:gd name="T22" fmla="*/ 54 w 169"/>
                <a:gd name="T23" fmla="*/ 60 h 155"/>
                <a:gd name="T24" fmla="*/ 91 w 169"/>
                <a:gd name="T25" fmla="*/ 77 h 155"/>
                <a:gd name="T26" fmla="*/ 111 w 169"/>
                <a:gd name="T27" fmla="*/ 101 h 155"/>
                <a:gd name="T28" fmla="*/ 144 w 169"/>
                <a:gd name="T29" fmla="*/ 120 h 155"/>
                <a:gd name="T30" fmla="*/ 164 w 169"/>
                <a:gd name="T31" fmla="*/ 139 h 155"/>
                <a:gd name="T32" fmla="*/ 145 w 169"/>
                <a:gd name="T33" fmla="*/ 8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55">
                  <a:moveTo>
                    <a:pt x="145" y="83"/>
                  </a:moveTo>
                  <a:cubicBezTo>
                    <a:pt x="146" y="83"/>
                    <a:pt x="146" y="82"/>
                    <a:pt x="146" y="82"/>
                  </a:cubicBezTo>
                  <a:cubicBezTo>
                    <a:pt x="89" y="35"/>
                    <a:pt x="32" y="0"/>
                    <a:pt x="0" y="13"/>
                  </a:cubicBezTo>
                  <a:cubicBezTo>
                    <a:pt x="0" y="13"/>
                    <a:pt x="0" y="13"/>
                    <a:pt x="0" y="13"/>
                  </a:cubicBezTo>
                  <a:cubicBezTo>
                    <a:pt x="3" y="31"/>
                    <a:pt x="5" y="50"/>
                    <a:pt x="5" y="70"/>
                  </a:cubicBezTo>
                  <a:cubicBezTo>
                    <a:pt x="6" y="71"/>
                    <a:pt x="7" y="71"/>
                    <a:pt x="7" y="72"/>
                  </a:cubicBezTo>
                  <a:cubicBezTo>
                    <a:pt x="21" y="85"/>
                    <a:pt x="33" y="98"/>
                    <a:pt x="45" y="113"/>
                  </a:cubicBezTo>
                  <a:cubicBezTo>
                    <a:pt x="50" y="120"/>
                    <a:pt x="57" y="140"/>
                    <a:pt x="64" y="144"/>
                  </a:cubicBezTo>
                  <a:cubicBezTo>
                    <a:pt x="69" y="146"/>
                    <a:pt x="71" y="146"/>
                    <a:pt x="75" y="143"/>
                  </a:cubicBezTo>
                  <a:cubicBezTo>
                    <a:pt x="86" y="136"/>
                    <a:pt x="77" y="127"/>
                    <a:pt x="72" y="118"/>
                  </a:cubicBezTo>
                  <a:cubicBezTo>
                    <a:pt x="63" y="106"/>
                    <a:pt x="56" y="93"/>
                    <a:pt x="54" y="78"/>
                  </a:cubicBezTo>
                  <a:cubicBezTo>
                    <a:pt x="54" y="72"/>
                    <a:pt x="55" y="65"/>
                    <a:pt x="54" y="60"/>
                  </a:cubicBezTo>
                  <a:cubicBezTo>
                    <a:pt x="66" y="65"/>
                    <a:pt x="80" y="69"/>
                    <a:pt x="91" y="77"/>
                  </a:cubicBezTo>
                  <a:cubicBezTo>
                    <a:pt x="101" y="84"/>
                    <a:pt x="104" y="91"/>
                    <a:pt x="111" y="101"/>
                  </a:cubicBezTo>
                  <a:cubicBezTo>
                    <a:pt x="120" y="112"/>
                    <a:pt x="134" y="111"/>
                    <a:pt x="144" y="120"/>
                  </a:cubicBezTo>
                  <a:cubicBezTo>
                    <a:pt x="150" y="124"/>
                    <a:pt x="159" y="155"/>
                    <a:pt x="164" y="139"/>
                  </a:cubicBezTo>
                  <a:cubicBezTo>
                    <a:pt x="169" y="124"/>
                    <a:pt x="127" y="97"/>
                    <a:pt x="145" y="83"/>
                  </a:cubicBezTo>
                  <a:close/>
                </a:path>
              </a:pathLst>
            </a:cu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9">
              <a:extLst>
                <a:ext uri="{FF2B5EF4-FFF2-40B4-BE49-F238E27FC236}">
                  <a16:creationId xmlns:a16="http://schemas.microsoft.com/office/drawing/2014/main" xmlns="" id="{6C78AA4C-6400-4103-825A-ACF100B19F69}"/>
                </a:ext>
              </a:extLst>
            </p:cNvPr>
            <p:cNvSpPr>
              <a:spLocks/>
            </p:cNvSpPr>
            <p:nvPr/>
          </p:nvSpPr>
          <p:spPr bwMode="auto">
            <a:xfrm>
              <a:off x="7575584" y="4443764"/>
              <a:ext cx="335142" cy="778249"/>
            </a:xfrm>
            <a:custGeom>
              <a:avLst/>
              <a:gdLst>
                <a:gd name="T0" fmla="*/ 42 w 44"/>
                <a:gd name="T1" fmla="*/ 1 h 102"/>
                <a:gd name="T2" fmla="*/ 28 w 44"/>
                <a:gd name="T3" fmla="*/ 18 h 102"/>
                <a:gd name="T4" fmla="*/ 9 w 44"/>
                <a:gd name="T5" fmla="*/ 71 h 102"/>
                <a:gd name="T6" fmla="*/ 5 w 44"/>
                <a:gd name="T7" fmla="*/ 101 h 102"/>
                <a:gd name="T8" fmla="*/ 17 w 44"/>
                <a:gd name="T9" fmla="*/ 93 h 102"/>
                <a:gd name="T10" fmla="*/ 28 w 44"/>
                <a:gd name="T11" fmla="*/ 83 h 102"/>
                <a:gd name="T12" fmla="*/ 28 w 44"/>
                <a:gd name="T13" fmla="*/ 85 h 102"/>
                <a:gd name="T14" fmla="*/ 28 w 44"/>
                <a:gd name="T15" fmla="*/ 84 h 102"/>
                <a:gd name="T16" fmla="*/ 37 w 44"/>
                <a:gd name="T17" fmla="*/ 55 h 102"/>
                <a:gd name="T18" fmla="*/ 40 w 44"/>
                <a:gd name="T19" fmla="*/ 34 h 102"/>
                <a:gd name="T20" fmla="*/ 42 w 44"/>
                <a:gd name="T21"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02">
                  <a:moveTo>
                    <a:pt x="42" y="1"/>
                  </a:moveTo>
                  <a:cubicBezTo>
                    <a:pt x="35" y="0"/>
                    <a:pt x="30" y="13"/>
                    <a:pt x="28" y="18"/>
                  </a:cubicBezTo>
                  <a:cubicBezTo>
                    <a:pt x="21" y="35"/>
                    <a:pt x="14" y="53"/>
                    <a:pt x="9" y="71"/>
                  </a:cubicBezTo>
                  <a:cubicBezTo>
                    <a:pt x="9" y="74"/>
                    <a:pt x="0" y="99"/>
                    <a:pt x="5" y="101"/>
                  </a:cubicBezTo>
                  <a:cubicBezTo>
                    <a:pt x="8" y="102"/>
                    <a:pt x="15" y="94"/>
                    <a:pt x="17" y="93"/>
                  </a:cubicBezTo>
                  <a:cubicBezTo>
                    <a:pt x="20" y="90"/>
                    <a:pt x="27" y="87"/>
                    <a:pt x="28" y="83"/>
                  </a:cubicBezTo>
                  <a:cubicBezTo>
                    <a:pt x="28" y="85"/>
                    <a:pt x="28" y="85"/>
                    <a:pt x="28" y="85"/>
                  </a:cubicBezTo>
                  <a:cubicBezTo>
                    <a:pt x="28" y="85"/>
                    <a:pt x="28" y="85"/>
                    <a:pt x="28" y="84"/>
                  </a:cubicBezTo>
                  <a:cubicBezTo>
                    <a:pt x="30" y="74"/>
                    <a:pt x="33" y="65"/>
                    <a:pt x="37" y="55"/>
                  </a:cubicBezTo>
                  <a:cubicBezTo>
                    <a:pt x="39" y="48"/>
                    <a:pt x="39" y="41"/>
                    <a:pt x="40" y="34"/>
                  </a:cubicBezTo>
                  <a:cubicBezTo>
                    <a:pt x="42" y="23"/>
                    <a:pt x="44" y="11"/>
                    <a:pt x="42" y="1"/>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0">
              <a:extLst>
                <a:ext uri="{FF2B5EF4-FFF2-40B4-BE49-F238E27FC236}">
                  <a16:creationId xmlns:a16="http://schemas.microsoft.com/office/drawing/2014/main" xmlns="" id="{F3EA7559-01AA-42F0-976D-36E2AF7C35D1}"/>
                </a:ext>
              </a:extLst>
            </p:cNvPr>
            <p:cNvSpPr>
              <a:spLocks/>
            </p:cNvSpPr>
            <p:nvPr/>
          </p:nvSpPr>
          <p:spPr bwMode="auto">
            <a:xfrm>
              <a:off x="8655236" y="4520240"/>
              <a:ext cx="443108" cy="740012"/>
            </a:xfrm>
            <a:custGeom>
              <a:avLst/>
              <a:gdLst>
                <a:gd name="T0" fmla="*/ 4 w 58"/>
                <a:gd name="T1" fmla="*/ 0 h 97"/>
                <a:gd name="T2" fmla="*/ 8 w 58"/>
                <a:gd name="T3" fmla="*/ 22 h 97"/>
                <a:gd name="T4" fmla="*/ 34 w 58"/>
                <a:gd name="T5" fmla="*/ 72 h 97"/>
                <a:gd name="T6" fmla="*/ 54 w 58"/>
                <a:gd name="T7" fmla="*/ 95 h 97"/>
                <a:gd name="T8" fmla="*/ 55 w 58"/>
                <a:gd name="T9" fmla="*/ 81 h 97"/>
                <a:gd name="T10" fmla="*/ 56 w 58"/>
                <a:gd name="T11" fmla="*/ 66 h 97"/>
                <a:gd name="T12" fmla="*/ 57 w 58"/>
                <a:gd name="T13" fmla="*/ 67 h 97"/>
                <a:gd name="T14" fmla="*/ 57 w 58"/>
                <a:gd name="T15" fmla="*/ 67 h 97"/>
                <a:gd name="T16" fmla="*/ 41 w 58"/>
                <a:gd name="T17" fmla="*/ 41 h 97"/>
                <a:gd name="T18" fmla="*/ 28 w 58"/>
                <a:gd name="T19" fmla="*/ 24 h 97"/>
                <a:gd name="T20" fmla="*/ 4 w 58"/>
                <a:gd name="T2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97">
                  <a:moveTo>
                    <a:pt x="4" y="0"/>
                  </a:moveTo>
                  <a:cubicBezTo>
                    <a:pt x="0" y="4"/>
                    <a:pt x="6" y="18"/>
                    <a:pt x="8" y="22"/>
                  </a:cubicBezTo>
                  <a:cubicBezTo>
                    <a:pt x="16" y="39"/>
                    <a:pt x="24" y="56"/>
                    <a:pt x="34" y="72"/>
                  </a:cubicBezTo>
                  <a:cubicBezTo>
                    <a:pt x="36" y="75"/>
                    <a:pt x="49" y="97"/>
                    <a:pt x="54" y="95"/>
                  </a:cubicBezTo>
                  <a:cubicBezTo>
                    <a:pt x="56" y="94"/>
                    <a:pt x="55" y="83"/>
                    <a:pt x="55" y="81"/>
                  </a:cubicBezTo>
                  <a:cubicBezTo>
                    <a:pt x="56" y="77"/>
                    <a:pt x="58" y="70"/>
                    <a:pt x="56" y="66"/>
                  </a:cubicBezTo>
                  <a:cubicBezTo>
                    <a:pt x="57" y="67"/>
                    <a:pt x="57" y="67"/>
                    <a:pt x="57" y="67"/>
                  </a:cubicBezTo>
                  <a:cubicBezTo>
                    <a:pt x="57" y="67"/>
                    <a:pt x="57" y="67"/>
                    <a:pt x="57" y="67"/>
                  </a:cubicBezTo>
                  <a:cubicBezTo>
                    <a:pt x="51" y="59"/>
                    <a:pt x="46" y="50"/>
                    <a:pt x="41" y="41"/>
                  </a:cubicBezTo>
                  <a:cubicBezTo>
                    <a:pt x="37" y="34"/>
                    <a:pt x="32" y="30"/>
                    <a:pt x="28" y="24"/>
                  </a:cubicBezTo>
                  <a:cubicBezTo>
                    <a:pt x="21" y="15"/>
                    <a:pt x="14" y="6"/>
                    <a:pt x="4" y="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1">
              <a:extLst>
                <a:ext uri="{FF2B5EF4-FFF2-40B4-BE49-F238E27FC236}">
                  <a16:creationId xmlns:a16="http://schemas.microsoft.com/office/drawing/2014/main" xmlns="" id="{B6A85C41-F810-4061-8ED6-E4E3BDA886C0}"/>
                </a:ext>
              </a:extLst>
            </p:cNvPr>
            <p:cNvSpPr>
              <a:spLocks/>
            </p:cNvSpPr>
            <p:nvPr/>
          </p:nvSpPr>
          <p:spPr bwMode="auto">
            <a:xfrm>
              <a:off x="7827503" y="5266998"/>
              <a:ext cx="569067" cy="973936"/>
            </a:xfrm>
            <a:custGeom>
              <a:avLst/>
              <a:gdLst>
                <a:gd name="T0" fmla="*/ 68 w 75"/>
                <a:gd name="T1" fmla="*/ 31 h 128"/>
                <a:gd name="T2" fmla="*/ 61 w 75"/>
                <a:gd name="T3" fmla="*/ 23 h 128"/>
                <a:gd name="T4" fmla="*/ 60 w 75"/>
                <a:gd name="T5" fmla="*/ 6 h 128"/>
                <a:gd name="T6" fmla="*/ 51 w 75"/>
                <a:gd name="T7" fmla="*/ 2 h 128"/>
                <a:gd name="T8" fmla="*/ 44 w 75"/>
                <a:gd name="T9" fmla="*/ 14 h 128"/>
                <a:gd name="T10" fmla="*/ 30 w 75"/>
                <a:gd name="T11" fmla="*/ 44 h 128"/>
                <a:gd name="T12" fmla="*/ 5 w 75"/>
                <a:gd name="T13" fmla="*/ 103 h 128"/>
                <a:gd name="T14" fmla="*/ 1 w 75"/>
                <a:gd name="T15" fmla="*/ 126 h 128"/>
                <a:gd name="T16" fmla="*/ 0 w 75"/>
                <a:gd name="T17" fmla="*/ 128 h 128"/>
                <a:gd name="T18" fmla="*/ 38 w 75"/>
                <a:gd name="T19" fmla="*/ 96 h 128"/>
                <a:gd name="T20" fmla="*/ 46 w 75"/>
                <a:gd name="T21" fmla="*/ 99 h 128"/>
                <a:gd name="T22" fmla="*/ 51 w 75"/>
                <a:gd name="T23" fmla="*/ 101 h 128"/>
                <a:gd name="T24" fmla="*/ 59 w 75"/>
                <a:gd name="T25" fmla="*/ 77 h 128"/>
                <a:gd name="T26" fmla="*/ 69 w 75"/>
                <a:gd name="T27" fmla="*/ 49 h 128"/>
                <a:gd name="T28" fmla="*/ 68 w 75"/>
                <a:gd name="T29" fmla="*/ 3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28">
                  <a:moveTo>
                    <a:pt x="68" y="31"/>
                  </a:moveTo>
                  <a:cubicBezTo>
                    <a:pt x="66" y="28"/>
                    <a:pt x="62" y="28"/>
                    <a:pt x="61" y="23"/>
                  </a:cubicBezTo>
                  <a:cubicBezTo>
                    <a:pt x="59" y="17"/>
                    <a:pt x="63" y="11"/>
                    <a:pt x="60" y="6"/>
                  </a:cubicBezTo>
                  <a:cubicBezTo>
                    <a:pt x="58" y="4"/>
                    <a:pt x="53" y="0"/>
                    <a:pt x="51" y="2"/>
                  </a:cubicBezTo>
                  <a:cubicBezTo>
                    <a:pt x="49" y="3"/>
                    <a:pt x="46" y="12"/>
                    <a:pt x="44" y="14"/>
                  </a:cubicBezTo>
                  <a:cubicBezTo>
                    <a:pt x="39" y="23"/>
                    <a:pt x="34" y="33"/>
                    <a:pt x="30" y="44"/>
                  </a:cubicBezTo>
                  <a:cubicBezTo>
                    <a:pt x="22" y="63"/>
                    <a:pt x="14" y="86"/>
                    <a:pt x="5" y="103"/>
                  </a:cubicBezTo>
                  <a:cubicBezTo>
                    <a:pt x="1" y="126"/>
                    <a:pt x="1" y="126"/>
                    <a:pt x="1" y="126"/>
                  </a:cubicBezTo>
                  <a:cubicBezTo>
                    <a:pt x="1" y="127"/>
                    <a:pt x="0" y="127"/>
                    <a:pt x="0" y="128"/>
                  </a:cubicBezTo>
                  <a:cubicBezTo>
                    <a:pt x="8" y="110"/>
                    <a:pt x="28" y="90"/>
                    <a:pt x="38" y="96"/>
                  </a:cubicBezTo>
                  <a:cubicBezTo>
                    <a:pt x="41" y="97"/>
                    <a:pt x="43" y="98"/>
                    <a:pt x="46" y="99"/>
                  </a:cubicBezTo>
                  <a:cubicBezTo>
                    <a:pt x="48" y="99"/>
                    <a:pt x="50" y="98"/>
                    <a:pt x="51" y="101"/>
                  </a:cubicBezTo>
                  <a:cubicBezTo>
                    <a:pt x="51" y="93"/>
                    <a:pt x="57" y="86"/>
                    <a:pt x="59" y="77"/>
                  </a:cubicBezTo>
                  <a:cubicBezTo>
                    <a:pt x="62" y="66"/>
                    <a:pt x="64" y="60"/>
                    <a:pt x="69" y="49"/>
                  </a:cubicBezTo>
                  <a:cubicBezTo>
                    <a:pt x="75" y="38"/>
                    <a:pt x="73" y="37"/>
                    <a:pt x="68" y="31"/>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2">
              <a:extLst>
                <a:ext uri="{FF2B5EF4-FFF2-40B4-BE49-F238E27FC236}">
                  <a16:creationId xmlns:a16="http://schemas.microsoft.com/office/drawing/2014/main" xmlns="" id="{231DDE26-E222-4D21-ADA6-F3B425BA0CC1}"/>
                </a:ext>
              </a:extLst>
            </p:cNvPr>
            <p:cNvSpPr>
              <a:spLocks/>
            </p:cNvSpPr>
            <p:nvPr/>
          </p:nvSpPr>
          <p:spPr bwMode="auto">
            <a:xfrm>
              <a:off x="5582729" y="6371391"/>
              <a:ext cx="105717" cy="53983"/>
            </a:xfrm>
            <a:custGeom>
              <a:avLst/>
              <a:gdLst>
                <a:gd name="T0" fmla="*/ 14 w 14"/>
                <a:gd name="T1" fmla="*/ 0 h 7"/>
                <a:gd name="T2" fmla="*/ 0 w 14"/>
                <a:gd name="T3" fmla="*/ 7 h 7"/>
                <a:gd name="T4" fmla="*/ 14 w 14"/>
                <a:gd name="T5" fmla="*/ 0 h 7"/>
              </a:gdLst>
              <a:ahLst/>
              <a:cxnLst>
                <a:cxn ang="0">
                  <a:pos x="T0" y="T1"/>
                </a:cxn>
                <a:cxn ang="0">
                  <a:pos x="T2" y="T3"/>
                </a:cxn>
                <a:cxn ang="0">
                  <a:pos x="T4" y="T5"/>
                </a:cxn>
              </a:cxnLst>
              <a:rect l="0" t="0" r="r" b="b"/>
              <a:pathLst>
                <a:path w="14" h="7">
                  <a:moveTo>
                    <a:pt x="14" y="0"/>
                  </a:moveTo>
                  <a:cubicBezTo>
                    <a:pt x="9" y="2"/>
                    <a:pt x="4" y="5"/>
                    <a:pt x="0" y="7"/>
                  </a:cubicBezTo>
                  <a:cubicBezTo>
                    <a:pt x="5" y="5"/>
                    <a:pt x="9" y="2"/>
                    <a:pt x="14" y="0"/>
                  </a:cubicBezTo>
                  <a:close/>
                </a:path>
              </a:pathLst>
            </a:custGeom>
            <a:solidFill>
              <a:srgbClr val="66918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3">
              <a:extLst>
                <a:ext uri="{FF2B5EF4-FFF2-40B4-BE49-F238E27FC236}">
                  <a16:creationId xmlns:a16="http://schemas.microsoft.com/office/drawing/2014/main" xmlns="" id="{BA266FFD-FA15-4725-87E8-975620605B05}"/>
                </a:ext>
              </a:extLst>
            </p:cNvPr>
            <p:cNvSpPr>
              <a:spLocks/>
            </p:cNvSpPr>
            <p:nvPr/>
          </p:nvSpPr>
          <p:spPr bwMode="auto">
            <a:xfrm>
              <a:off x="5688444" y="5669617"/>
              <a:ext cx="1970363" cy="746759"/>
            </a:xfrm>
            <a:custGeom>
              <a:avLst/>
              <a:gdLst>
                <a:gd name="T0" fmla="*/ 259 w 259"/>
                <a:gd name="T1" fmla="*/ 0 h 98"/>
                <a:gd name="T2" fmla="*/ 229 w 259"/>
                <a:gd name="T3" fmla="*/ 18 h 98"/>
                <a:gd name="T4" fmla="*/ 191 w 259"/>
                <a:gd name="T5" fmla="*/ 34 h 98"/>
                <a:gd name="T6" fmla="*/ 166 w 259"/>
                <a:gd name="T7" fmla="*/ 35 h 98"/>
                <a:gd name="T8" fmla="*/ 152 w 259"/>
                <a:gd name="T9" fmla="*/ 28 h 98"/>
                <a:gd name="T10" fmla="*/ 83 w 259"/>
                <a:gd name="T11" fmla="*/ 49 h 98"/>
                <a:gd name="T12" fmla="*/ 23 w 259"/>
                <a:gd name="T13" fmla="*/ 81 h 98"/>
                <a:gd name="T14" fmla="*/ 0 w 259"/>
                <a:gd name="T15" fmla="*/ 92 h 98"/>
                <a:gd name="T16" fmla="*/ 69 w 259"/>
                <a:gd name="T17" fmla="*/ 79 h 98"/>
                <a:gd name="T18" fmla="*/ 129 w 259"/>
                <a:gd name="T19" fmla="*/ 84 h 98"/>
                <a:gd name="T20" fmla="*/ 139 w 259"/>
                <a:gd name="T21" fmla="*/ 92 h 98"/>
                <a:gd name="T22" fmla="*/ 156 w 259"/>
                <a:gd name="T23" fmla="*/ 94 h 98"/>
                <a:gd name="T24" fmla="*/ 170 w 259"/>
                <a:gd name="T25" fmla="*/ 95 h 98"/>
                <a:gd name="T26" fmla="*/ 170 w 259"/>
                <a:gd name="T27" fmla="*/ 87 h 98"/>
                <a:gd name="T28" fmla="*/ 189 w 259"/>
                <a:gd name="T29" fmla="*/ 71 h 98"/>
                <a:gd name="T30" fmla="*/ 227 w 259"/>
                <a:gd name="T31" fmla="*/ 40 h 98"/>
                <a:gd name="T32" fmla="*/ 259 w 259"/>
                <a:gd name="T33" fmla="*/ 14 h 98"/>
                <a:gd name="T34" fmla="*/ 243 w 259"/>
                <a:gd name="T35" fmla="*/ 23 h 98"/>
                <a:gd name="T36" fmla="*/ 259 w 259"/>
                <a:gd name="T3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9" h="98">
                  <a:moveTo>
                    <a:pt x="259" y="0"/>
                  </a:moveTo>
                  <a:cubicBezTo>
                    <a:pt x="249" y="0"/>
                    <a:pt x="238" y="12"/>
                    <a:pt x="229" y="18"/>
                  </a:cubicBezTo>
                  <a:cubicBezTo>
                    <a:pt x="218" y="25"/>
                    <a:pt x="204" y="30"/>
                    <a:pt x="191" y="34"/>
                  </a:cubicBezTo>
                  <a:cubicBezTo>
                    <a:pt x="183" y="36"/>
                    <a:pt x="174" y="39"/>
                    <a:pt x="166" y="35"/>
                  </a:cubicBezTo>
                  <a:cubicBezTo>
                    <a:pt x="161" y="33"/>
                    <a:pt x="159" y="29"/>
                    <a:pt x="152" y="28"/>
                  </a:cubicBezTo>
                  <a:cubicBezTo>
                    <a:pt x="130" y="23"/>
                    <a:pt x="103" y="40"/>
                    <a:pt x="83" y="49"/>
                  </a:cubicBezTo>
                  <a:cubicBezTo>
                    <a:pt x="62" y="58"/>
                    <a:pt x="42" y="69"/>
                    <a:pt x="23" y="81"/>
                  </a:cubicBezTo>
                  <a:cubicBezTo>
                    <a:pt x="15" y="85"/>
                    <a:pt x="8" y="88"/>
                    <a:pt x="0" y="92"/>
                  </a:cubicBezTo>
                  <a:cubicBezTo>
                    <a:pt x="21" y="83"/>
                    <a:pt x="49" y="81"/>
                    <a:pt x="69" y="79"/>
                  </a:cubicBezTo>
                  <a:cubicBezTo>
                    <a:pt x="87" y="78"/>
                    <a:pt x="115" y="73"/>
                    <a:pt x="129" y="84"/>
                  </a:cubicBezTo>
                  <a:cubicBezTo>
                    <a:pt x="134" y="87"/>
                    <a:pt x="134" y="90"/>
                    <a:pt x="139" y="92"/>
                  </a:cubicBezTo>
                  <a:cubicBezTo>
                    <a:pt x="145" y="94"/>
                    <a:pt x="150" y="93"/>
                    <a:pt x="156" y="94"/>
                  </a:cubicBezTo>
                  <a:cubicBezTo>
                    <a:pt x="161" y="95"/>
                    <a:pt x="165" y="98"/>
                    <a:pt x="170" y="95"/>
                  </a:cubicBezTo>
                  <a:cubicBezTo>
                    <a:pt x="170" y="87"/>
                    <a:pt x="170" y="87"/>
                    <a:pt x="170" y="87"/>
                  </a:cubicBezTo>
                  <a:cubicBezTo>
                    <a:pt x="177" y="84"/>
                    <a:pt x="184" y="75"/>
                    <a:pt x="189" y="71"/>
                  </a:cubicBezTo>
                  <a:cubicBezTo>
                    <a:pt x="201" y="61"/>
                    <a:pt x="214" y="50"/>
                    <a:pt x="227" y="40"/>
                  </a:cubicBezTo>
                  <a:cubicBezTo>
                    <a:pt x="238" y="32"/>
                    <a:pt x="251" y="25"/>
                    <a:pt x="259" y="14"/>
                  </a:cubicBezTo>
                  <a:cubicBezTo>
                    <a:pt x="254" y="17"/>
                    <a:pt x="248" y="21"/>
                    <a:pt x="243" y="23"/>
                  </a:cubicBezTo>
                  <a:cubicBezTo>
                    <a:pt x="247" y="15"/>
                    <a:pt x="256" y="9"/>
                    <a:pt x="259" y="0"/>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4">
              <a:extLst>
                <a:ext uri="{FF2B5EF4-FFF2-40B4-BE49-F238E27FC236}">
                  <a16:creationId xmlns:a16="http://schemas.microsoft.com/office/drawing/2014/main" xmlns="" id="{7985E834-28EE-4D0C-9720-0C6C508CCDD9}"/>
                </a:ext>
              </a:extLst>
            </p:cNvPr>
            <p:cNvSpPr>
              <a:spLocks/>
            </p:cNvSpPr>
            <p:nvPr/>
          </p:nvSpPr>
          <p:spPr bwMode="auto">
            <a:xfrm>
              <a:off x="4842717" y="5914789"/>
              <a:ext cx="1774677" cy="571315"/>
            </a:xfrm>
            <a:custGeom>
              <a:avLst/>
              <a:gdLst>
                <a:gd name="T0" fmla="*/ 197 w 233"/>
                <a:gd name="T1" fmla="*/ 37 h 75"/>
                <a:gd name="T2" fmla="*/ 177 w 233"/>
                <a:gd name="T3" fmla="*/ 40 h 75"/>
                <a:gd name="T4" fmla="*/ 160 w 233"/>
                <a:gd name="T5" fmla="*/ 37 h 75"/>
                <a:gd name="T6" fmla="*/ 134 w 233"/>
                <a:gd name="T7" fmla="*/ 27 h 75"/>
                <a:gd name="T8" fmla="*/ 106 w 233"/>
                <a:gd name="T9" fmla="*/ 25 h 75"/>
                <a:gd name="T10" fmla="*/ 81 w 233"/>
                <a:gd name="T11" fmla="*/ 22 h 75"/>
                <a:gd name="T12" fmla="*/ 78 w 233"/>
                <a:gd name="T13" fmla="*/ 33 h 75"/>
                <a:gd name="T14" fmla="*/ 66 w 233"/>
                <a:gd name="T15" fmla="*/ 34 h 75"/>
                <a:gd name="T16" fmla="*/ 48 w 233"/>
                <a:gd name="T17" fmla="*/ 33 h 75"/>
                <a:gd name="T18" fmla="*/ 12 w 233"/>
                <a:gd name="T19" fmla="*/ 21 h 75"/>
                <a:gd name="T20" fmla="*/ 46 w 233"/>
                <a:gd name="T21" fmla="*/ 62 h 75"/>
                <a:gd name="T22" fmla="*/ 46 w 233"/>
                <a:gd name="T23" fmla="*/ 62 h 75"/>
                <a:gd name="T24" fmla="*/ 122 w 233"/>
                <a:gd name="T25" fmla="*/ 65 h 75"/>
                <a:gd name="T26" fmla="*/ 182 w 233"/>
                <a:gd name="T27" fmla="*/ 65 h 75"/>
                <a:gd name="T28" fmla="*/ 233 w 233"/>
                <a:gd name="T29" fmla="*/ 55 h 75"/>
                <a:gd name="T30" fmla="*/ 197 w 233"/>
                <a:gd name="T3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3" h="75">
                  <a:moveTo>
                    <a:pt x="197" y="37"/>
                  </a:moveTo>
                  <a:cubicBezTo>
                    <a:pt x="191" y="37"/>
                    <a:pt x="184" y="40"/>
                    <a:pt x="177" y="40"/>
                  </a:cubicBezTo>
                  <a:cubicBezTo>
                    <a:pt x="171" y="40"/>
                    <a:pt x="167" y="37"/>
                    <a:pt x="160" y="37"/>
                  </a:cubicBezTo>
                  <a:cubicBezTo>
                    <a:pt x="160" y="22"/>
                    <a:pt x="144" y="25"/>
                    <a:pt x="134" y="27"/>
                  </a:cubicBezTo>
                  <a:cubicBezTo>
                    <a:pt x="136" y="7"/>
                    <a:pt x="108" y="9"/>
                    <a:pt x="106" y="25"/>
                  </a:cubicBezTo>
                  <a:cubicBezTo>
                    <a:pt x="98" y="0"/>
                    <a:pt x="72" y="13"/>
                    <a:pt x="81" y="22"/>
                  </a:cubicBezTo>
                  <a:cubicBezTo>
                    <a:pt x="77" y="21"/>
                    <a:pt x="73" y="27"/>
                    <a:pt x="78" y="33"/>
                  </a:cubicBezTo>
                  <a:cubicBezTo>
                    <a:pt x="74" y="33"/>
                    <a:pt x="69" y="34"/>
                    <a:pt x="66" y="34"/>
                  </a:cubicBezTo>
                  <a:cubicBezTo>
                    <a:pt x="65" y="25"/>
                    <a:pt x="50" y="22"/>
                    <a:pt x="48" y="33"/>
                  </a:cubicBezTo>
                  <a:cubicBezTo>
                    <a:pt x="47" y="22"/>
                    <a:pt x="20" y="10"/>
                    <a:pt x="12" y="21"/>
                  </a:cubicBezTo>
                  <a:cubicBezTo>
                    <a:pt x="0" y="34"/>
                    <a:pt x="34" y="61"/>
                    <a:pt x="46" y="62"/>
                  </a:cubicBezTo>
                  <a:cubicBezTo>
                    <a:pt x="46" y="62"/>
                    <a:pt x="46" y="62"/>
                    <a:pt x="46" y="62"/>
                  </a:cubicBezTo>
                  <a:cubicBezTo>
                    <a:pt x="64" y="75"/>
                    <a:pt x="103" y="65"/>
                    <a:pt x="122" y="65"/>
                  </a:cubicBezTo>
                  <a:cubicBezTo>
                    <a:pt x="142" y="65"/>
                    <a:pt x="162" y="66"/>
                    <a:pt x="182" y="65"/>
                  </a:cubicBezTo>
                  <a:cubicBezTo>
                    <a:pt x="194" y="64"/>
                    <a:pt x="226" y="65"/>
                    <a:pt x="233" y="55"/>
                  </a:cubicBezTo>
                  <a:cubicBezTo>
                    <a:pt x="221" y="47"/>
                    <a:pt x="214" y="37"/>
                    <a:pt x="197" y="37"/>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25">
              <a:extLst>
                <a:ext uri="{FF2B5EF4-FFF2-40B4-BE49-F238E27FC236}">
                  <a16:creationId xmlns:a16="http://schemas.microsoft.com/office/drawing/2014/main" xmlns="" id="{5ED0F39D-49D5-4360-882C-38CCBBEA1C0A}"/>
                </a:ext>
              </a:extLst>
            </p:cNvPr>
            <p:cNvSpPr>
              <a:spLocks/>
            </p:cNvSpPr>
            <p:nvPr/>
          </p:nvSpPr>
          <p:spPr bwMode="auto">
            <a:xfrm>
              <a:off x="6981776" y="6355647"/>
              <a:ext cx="130458" cy="53983"/>
            </a:xfrm>
            <a:custGeom>
              <a:avLst/>
              <a:gdLst>
                <a:gd name="T0" fmla="*/ 15 w 17"/>
                <a:gd name="T1" fmla="*/ 3 h 7"/>
                <a:gd name="T2" fmla="*/ 17 w 17"/>
                <a:gd name="T3" fmla="*/ 1 h 7"/>
                <a:gd name="T4" fmla="*/ 0 w 17"/>
                <a:gd name="T5" fmla="*/ 0 h 7"/>
                <a:gd name="T6" fmla="*/ 15 w 17"/>
                <a:gd name="T7" fmla="*/ 3 h 7"/>
              </a:gdLst>
              <a:ahLst/>
              <a:cxnLst>
                <a:cxn ang="0">
                  <a:pos x="T0" y="T1"/>
                </a:cxn>
                <a:cxn ang="0">
                  <a:pos x="T2" y="T3"/>
                </a:cxn>
                <a:cxn ang="0">
                  <a:pos x="T4" y="T5"/>
                </a:cxn>
                <a:cxn ang="0">
                  <a:pos x="T6" y="T7"/>
                </a:cxn>
              </a:cxnLst>
              <a:rect l="0" t="0" r="r" b="b"/>
              <a:pathLst>
                <a:path w="17" h="7">
                  <a:moveTo>
                    <a:pt x="15" y="3"/>
                  </a:moveTo>
                  <a:cubicBezTo>
                    <a:pt x="16" y="2"/>
                    <a:pt x="17" y="1"/>
                    <a:pt x="17" y="1"/>
                  </a:cubicBezTo>
                  <a:cubicBezTo>
                    <a:pt x="0" y="0"/>
                    <a:pt x="0" y="0"/>
                    <a:pt x="0" y="0"/>
                  </a:cubicBezTo>
                  <a:cubicBezTo>
                    <a:pt x="3" y="7"/>
                    <a:pt x="10" y="7"/>
                    <a:pt x="15" y="3"/>
                  </a:cubicBezTo>
                  <a:close/>
                </a:path>
              </a:pathLst>
            </a:custGeom>
            <a:solidFill>
              <a:srgbClr val="DAE26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6">
              <a:extLst>
                <a:ext uri="{FF2B5EF4-FFF2-40B4-BE49-F238E27FC236}">
                  <a16:creationId xmlns:a16="http://schemas.microsoft.com/office/drawing/2014/main" xmlns="" id="{BBCC92CB-09EA-491B-B967-6886014A8911}"/>
                </a:ext>
              </a:extLst>
            </p:cNvPr>
            <p:cNvSpPr>
              <a:spLocks/>
            </p:cNvSpPr>
            <p:nvPr/>
          </p:nvSpPr>
          <p:spPr bwMode="auto">
            <a:xfrm>
              <a:off x="7087492" y="5608888"/>
              <a:ext cx="5000135" cy="899709"/>
            </a:xfrm>
            <a:custGeom>
              <a:avLst/>
              <a:gdLst>
                <a:gd name="T0" fmla="*/ 639 w 657"/>
                <a:gd name="T1" fmla="*/ 101 h 118"/>
                <a:gd name="T2" fmla="*/ 622 w 657"/>
                <a:gd name="T3" fmla="*/ 102 h 118"/>
                <a:gd name="T4" fmla="*/ 610 w 657"/>
                <a:gd name="T5" fmla="*/ 83 h 118"/>
                <a:gd name="T6" fmla="*/ 588 w 657"/>
                <a:gd name="T7" fmla="*/ 81 h 118"/>
                <a:gd name="T8" fmla="*/ 566 w 657"/>
                <a:gd name="T9" fmla="*/ 86 h 118"/>
                <a:gd name="T10" fmla="*/ 544 w 657"/>
                <a:gd name="T11" fmla="*/ 69 h 118"/>
                <a:gd name="T12" fmla="*/ 522 w 657"/>
                <a:gd name="T13" fmla="*/ 79 h 118"/>
                <a:gd name="T14" fmla="*/ 506 w 657"/>
                <a:gd name="T15" fmla="*/ 76 h 118"/>
                <a:gd name="T16" fmla="*/ 506 w 657"/>
                <a:gd name="T17" fmla="*/ 80 h 118"/>
                <a:gd name="T18" fmla="*/ 489 w 657"/>
                <a:gd name="T19" fmla="*/ 82 h 118"/>
                <a:gd name="T20" fmla="*/ 475 w 657"/>
                <a:gd name="T21" fmla="*/ 75 h 118"/>
                <a:gd name="T22" fmla="*/ 446 w 657"/>
                <a:gd name="T23" fmla="*/ 72 h 118"/>
                <a:gd name="T24" fmla="*/ 415 w 657"/>
                <a:gd name="T25" fmla="*/ 81 h 118"/>
                <a:gd name="T26" fmla="*/ 398 w 657"/>
                <a:gd name="T27" fmla="*/ 85 h 118"/>
                <a:gd name="T28" fmla="*/ 378 w 657"/>
                <a:gd name="T29" fmla="*/ 79 h 118"/>
                <a:gd name="T30" fmla="*/ 359 w 657"/>
                <a:gd name="T31" fmla="*/ 76 h 118"/>
                <a:gd name="T32" fmla="*/ 340 w 657"/>
                <a:gd name="T33" fmla="*/ 70 h 118"/>
                <a:gd name="T34" fmla="*/ 325 w 657"/>
                <a:gd name="T35" fmla="*/ 57 h 118"/>
                <a:gd name="T36" fmla="*/ 285 w 657"/>
                <a:gd name="T37" fmla="*/ 2 h 118"/>
                <a:gd name="T38" fmla="*/ 237 w 657"/>
                <a:gd name="T39" fmla="*/ 36 h 118"/>
                <a:gd name="T40" fmla="*/ 194 w 657"/>
                <a:gd name="T41" fmla="*/ 70 h 118"/>
                <a:gd name="T42" fmla="*/ 180 w 657"/>
                <a:gd name="T43" fmla="*/ 77 h 118"/>
                <a:gd name="T44" fmla="*/ 153 w 657"/>
                <a:gd name="T45" fmla="*/ 77 h 118"/>
                <a:gd name="T46" fmla="*/ 134 w 657"/>
                <a:gd name="T47" fmla="*/ 58 h 118"/>
                <a:gd name="T48" fmla="*/ 126 w 657"/>
                <a:gd name="T49" fmla="*/ 34 h 118"/>
                <a:gd name="T50" fmla="*/ 103 w 657"/>
                <a:gd name="T51" fmla="*/ 48 h 118"/>
                <a:gd name="T52" fmla="*/ 83 w 657"/>
                <a:gd name="T53" fmla="*/ 41 h 118"/>
                <a:gd name="T54" fmla="*/ 71 w 657"/>
                <a:gd name="T55" fmla="*/ 66 h 118"/>
                <a:gd name="T56" fmla="*/ 60 w 657"/>
                <a:gd name="T57" fmla="*/ 76 h 118"/>
                <a:gd name="T58" fmla="*/ 46 w 657"/>
                <a:gd name="T59" fmla="*/ 78 h 118"/>
                <a:gd name="T60" fmla="*/ 27 w 657"/>
                <a:gd name="T61" fmla="*/ 78 h 118"/>
                <a:gd name="T62" fmla="*/ 3 w 657"/>
                <a:gd name="T63" fmla="*/ 70 h 118"/>
                <a:gd name="T64" fmla="*/ 3 w 657"/>
                <a:gd name="T65" fmla="*/ 99 h 118"/>
                <a:gd name="T66" fmla="*/ 628 w 657"/>
                <a:gd name="T67" fmla="*/ 117 h 118"/>
                <a:gd name="T68" fmla="*/ 639 w 657"/>
                <a:gd name="T69" fmla="*/ 10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18">
                  <a:moveTo>
                    <a:pt x="639" y="101"/>
                  </a:moveTo>
                  <a:cubicBezTo>
                    <a:pt x="631" y="99"/>
                    <a:pt x="630" y="108"/>
                    <a:pt x="622" y="102"/>
                  </a:cubicBezTo>
                  <a:cubicBezTo>
                    <a:pt x="616" y="98"/>
                    <a:pt x="617" y="88"/>
                    <a:pt x="610" y="83"/>
                  </a:cubicBezTo>
                  <a:cubicBezTo>
                    <a:pt x="603" y="80"/>
                    <a:pt x="596" y="81"/>
                    <a:pt x="588" y="81"/>
                  </a:cubicBezTo>
                  <a:cubicBezTo>
                    <a:pt x="582" y="81"/>
                    <a:pt x="571" y="86"/>
                    <a:pt x="566" y="86"/>
                  </a:cubicBezTo>
                  <a:cubicBezTo>
                    <a:pt x="557" y="85"/>
                    <a:pt x="554" y="72"/>
                    <a:pt x="544" y="69"/>
                  </a:cubicBezTo>
                  <a:cubicBezTo>
                    <a:pt x="536" y="66"/>
                    <a:pt x="522" y="69"/>
                    <a:pt x="522" y="79"/>
                  </a:cubicBezTo>
                  <a:cubicBezTo>
                    <a:pt x="518" y="75"/>
                    <a:pt x="512" y="75"/>
                    <a:pt x="506" y="76"/>
                  </a:cubicBezTo>
                  <a:cubicBezTo>
                    <a:pt x="506" y="77"/>
                    <a:pt x="506" y="79"/>
                    <a:pt x="506" y="80"/>
                  </a:cubicBezTo>
                  <a:cubicBezTo>
                    <a:pt x="497" y="71"/>
                    <a:pt x="495" y="82"/>
                    <a:pt x="489" y="82"/>
                  </a:cubicBezTo>
                  <a:cubicBezTo>
                    <a:pt x="484" y="82"/>
                    <a:pt x="481" y="79"/>
                    <a:pt x="475" y="75"/>
                  </a:cubicBezTo>
                  <a:cubicBezTo>
                    <a:pt x="468" y="70"/>
                    <a:pt x="451" y="61"/>
                    <a:pt x="446" y="72"/>
                  </a:cubicBezTo>
                  <a:cubicBezTo>
                    <a:pt x="442" y="42"/>
                    <a:pt x="404" y="66"/>
                    <a:pt x="415" y="81"/>
                  </a:cubicBezTo>
                  <a:cubicBezTo>
                    <a:pt x="407" y="80"/>
                    <a:pt x="405" y="85"/>
                    <a:pt x="398" y="85"/>
                  </a:cubicBezTo>
                  <a:cubicBezTo>
                    <a:pt x="392" y="85"/>
                    <a:pt x="384" y="80"/>
                    <a:pt x="378" y="79"/>
                  </a:cubicBezTo>
                  <a:cubicBezTo>
                    <a:pt x="370" y="78"/>
                    <a:pt x="367" y="79"/>
                    <a:pt x="359" y="76"/>
                  </a:cubicBezTo>
                  <a:cubicBezTo>
                    <a:pt x="355" y="74"/>
                    <a:pt x="346" y="72"/>
                    <a:pt x="340" y="70"/>
                  </a:cubicBezTo>
                  <a:cubicBezTo>
                    <a:pt x="342" y="56"/>
                    <a:pt x="336" y="53"/>
                    <a:pt x="325" y="57"/>
                  </a:cubicBezTo>
                  <a:cubicBezTo>
                    <a:pt x="321" y="34"/>
                    <a:pt x="314" y="0"/>
                    <a:pt x="285" y="2"/>
                  </a:cubicBezTo>
                  <a:cubicBezTo>
                    <a:pt x="275" y="3"/>
                    <a:pt x="222" y="22"/>
                    <a:pt x="237" y="36"/>
                  </a:cubicBezTo>
                  <a:cubicBezTo>
                    <a:pt x="216" y="26"/>
                    <a:pt x="188" y="61"/>
                    <a:pt x="194" y="70"/>
                  </a:cubicBezTo>
                  <a:cubicBezTo>
                    <a:pt x="188" y="68"/>
                    <a:pt x="180" y="70"/>
                    <a:pt x="180" y="77"/>
                  </a:cubicBezTo>
                  <a:cubicBezTo>
                    <a:pt x="172" y="77"/>
                    <a:pt x="162" y="77"/>
                    <a:pt x="153" y="77"/>
                  </a:cubicBezTo>
                  <a:cubicBezTo>
                    <a:pt x="156" y="60"/>
                    <a:pt x="139" y="66"/>
                    <a:pt x="134" y="58"/>
                  </a:cubicBezTo>
                  <a:cubicBezTo>
                    <a:pt x="129" y="50"/>
                    <a:pt x="137" y="39"/>
                    <a:pt x="126" y="34"/>
                  </a:cubicBezTo>
                  <a:cubicBezTo>
                    <a:pt x="116" y="30"/>
                    <a:pt x="104" y="39"/>
                    <a:pt x="103" y="48"/>
                  </a:cubicBezTo>
                  <a:cubicBezTo>
                    <a:pt x="100" y="37"/>
                    <a:pt x="92" y="33"/>
                    <a:pt x="83" y="41"/>
                  </a:cubicBezTo>
                  <a:cubicBezTo>
                    <a:pt x="74" y="47"/>
                    <a:pt x="75" y="60"/>
                    <a:pt x="71" y="66"/>
                  </a:cubicBezTo>
                  <a:cubicBezTo>
                    <a:pt x="68" y="73"/>
                    <a:pt x="70" y="74"/>
                    <a:pt x="60" y="76"/>
                  </a:cubicBezTo>
                  <a:cubicBezTo>
                    <a:pt x="55" y="77"/>
                    <a:pt x="48" y="68"/>
                    <a:pt x="46" y="78"/>
                  </a:cubicBezTo>
                  <a:cubicBezTo>
                    <a:pt x="40" y="73"/>
                    <a:pt x="33" y="76"/>
                    <a:pt x="27" y="78"/>
                  </a:cubicBezTo>
                  <a:cubicBezTo>
                    <a:pt x="29" y="62"/>
                    <a:pt x="8" y="57"/>
                    <a:pt x="3" y="70"/>
                  </a:cubicBezTo>
                  <a:cubicBezTo>
                    <a:pt x="0" y="79"/>
                    <a:pt x="12" y="89"/>
                    <a:pt x="3" y="99"/>
                  </a:cubicBezTo>
                  <a:cubicBezTo>
                    <a:pt x="628" y="117"/>
                    <a:pt x="628" y="117"/>
                    <a:pt x="628" y="117"/>
                  </a:cubicBezTo>
                  <a:cubicBezTo>
                    <a:pt x="641" y="118"/>
                    <a:pt x="657" y="104"/>
                    <a:pt x="639" y="101"/>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27">
              <a:extLst>
                <a:ext uri="{FF2B5EF4-FFF2-40B4-BE49-F238E27FC236}">
                  <a16:creationId xmlns:a16="http://schemas.microsoft.com/office/drawing/2014/main" xmlns="" id="{AE031AC4-3B38-4648-99D0-DC2C0853BD9C}"/>
                </a:ext>
              </a:extLst>
            </p:cNvPr>
            <p:cNvSpPr>
              <a:spLocks/>
            </p:cNvSpPr>
            <p:nvPr/>
          </p:nvSpPr>
          <p:spPr bwMode="auto">
            <a:xfrm>
              <a:off x="9303026" y="5624632"/>
              <a:ext cx="2784600" cy="883965"/>
            </a:xfrm>
            <a:custGeom>
              <a:avLst/>
              <a:gdLst>
                <a:gd name="T0" fmla="*/ 348 w 366"/>
                <a:gd name="T1" fmla="*/ 99 h 116"/>
                <a:gd name="T2" fmla="*/ 331 w 366"/>
                <a:gd name="T3" fmla="*/ 100 h 116"/>
                <a:gd name="T4" fmla="*/ 319 w 366"/>
                <a:gd name="T5" fmla="*/ 81 h 116"/>
                <a:gd name="T6" fmla="*/ 297 w 366"/>
                <a:gd name="T7" fmla="*/ 79 h 116"/>
                <a:gd name="T8" fmla="*/ 275 w 366"/>
                <a:gd name="T9" fmla="*/ 84 h 116"/>
                <a:gd name="T10" fmla="*/ 253 w 366"/>
                <a:gd name="T11" fmla="*/ 67 h 116"/>
                <a:gd name="T12" fmla="*/ 231 w 366"/>
                <a:gd name="T13" fmla="*/ 77 h 116"/>
                <a:gd name="T14" fmla="*/ 215 w 366"/>
                <a:gd name="T15" fmla="*/ 74 h 116"/>
                <a:gd name="T16" fmla="*/ 215 w 366"/>
                <a:gd name="T17" fmla="*/ 78 h 116"/>
                <a:gd name="T18" fmla="*/ 198 w 366"/>
                <a:gd name="T19" fmla="*/ 80 h 116"/>
                <a:gd name="T20" fmla="*/ 184 w 366"/>
                <a:gd name="T21" fmla="*/ 73 h 116"/>
                <a:gd name="T22" fmla="*/ 155 w 366"/>
                <a:gd name="T23" fmla="*/ 70 h 116"/>
                <a:gd name="T24" fmla="*/ 124 w 366"/>
                <a:gd name="T25" fmla="*/ 79 h 116"/>
                <a:gd name="T26" fmla="*/ 107 w 366"/>
                <a:gd name="T27" fmla="*/ 83 h 116"/>
                <a:gd name="T28" fmla="*/ 87 w 366"/>
                <a:gd name="T29" fmla="*/ 77 h 116"/>
                <a:gd name="T30" fmla="*/ 68 w 366"/>
                <a:gd name="T31" fmla="*/ 74 h 116"/>
                <a:gd name="T32" fmla="*/ 49 w 366"/>
                <a:gd name="T33" fmla="*/ 68 h 116"/>
                <a:gd name="T34" fmla="*/ 34 w 366"/>
                <a:gd name="T35" fmla="*/ 55 h 116"/>
                <a:gd name="T36" fmla="*/ 0 w 366"/>
                <a:gd name="T37" fmla="*/ 0 h 116"/>
                <a:gd name="T38" fmla="*/ 21 w 366"/>
                <a:gd name="T39" fmla="*/ 64 h 116"/>
                <a:gd name="T40" fmla="*/ 12 w 366"/>
                <a:gd name="T41" fmla="*/ 105 h 116"/>
                <a:gd name="T42" fmla="*/ 337 w 366"/>
                <a:gd name="T43" fmla="*/ 115 h 116"/>
                <a:gd name="T44" fmla="*/ 348 w 366"/>
                <a:gd name="T45" fmla="*/ 9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6" h="116">
                  <a:moveTo>
                    <a:pt x="348" y="99"/>
                  </a:moveTo>
                  <a:cubicBezTo>
                    <a:pt x="340" y="97"/>
                    <a:pt x="339" y="106"/>
                    <a:pt x="331" y="100"/>
                  </a:cubicBezTo>
                  <a:cubicBezTo>
                    <a:pt x="325" y="96"/>
                    <a:pt x="326" y="86"/>
                    <a:pt x="319" y="81"/>
                  </a:cubicBezTo>
                  <a:cubicBezTo>
                    <a:pt x="312" y="78"/>
                    <a:pt x="305" y="79"/>
                    <a:pt x="297" y="79"/>
                  </a:cubicBezTo>
                  <a:cubicBezTo>
                    <a:pt x="291" y="79"/>
                    <a:pt x="280" y="84"/>
                    <a:pt x="275" y="84"/>
                  </a:cubicBezTo>
                  <a:cubicBezTo>
                    <a:pt x="266" y="83"/>
                    <a:pt x="263" y="70"/>
                    <a:pt x="253" y="67"/>
                  </a:cubicBezTo>
                  <a:cubicBezTo>
                    <a:pt x="245" y="64"/>
                    <a:pt x="231" y="67"/>
                    <a:pt x="231" y="77"/>
                  </a:cubicBezTo>
                  <a:cubicBezTo>
                    <a:pt x="227" y="73"/>
                    <a:pt x="221" y="73"/>
                    <a:pt x="215" y="74"/>
                  </a:cubicBezTo>
                  <a:cubicBezTo>
                    <a:pt x="215" y="75"/>
                    <a:pt x="215" y="77"/>
                    <a:pt x="215" y="78"/>
                  </a:cubicBezTo>
                  <a:cubicBezTo>
                    <a:pt x="206" y="69"/>
                    <a:pt x="204" y="80"/>
                    <a:pt x="198" y="80"/>
                  </a:cubicBezTo>
                  <a:cubicBezTo>
                    <a:pt x="193" y="80"/>
                    <a:pt x="190" y="77"/>
                    <a:pt x="184" y="73"/>
                  </a:cubicBezTo>
                  <a:cubicBezTo>
                    <a:pt x="177" y="68"/>
                    <a:pt x="160" y="59"/>
                    <a:pt x="155" y="70"/>
                  </a:cubicBezTo>
                  <a:cubicBezTo>
                    <a:pt x="151" y="40"/>
                    <a:pt x="113" y="64"/>
                    <a:pt x="124" y="79"/>
                  </a:cubicBezTo>
                  <a:cubicBezTo>
                    <a:pt x="116" y="78"/>
                    <a:pt x="114" y="83"/>
                    <a:pt x="107" y="83"/>
                  </a:cubicBezTo>
                  <a:cubicBezTo>
                    <a:pt x="101" y="83"/>
                    <a:pt x="93" y="78"/>
                    <a:pt x="87" y="77"/>
                  </a:cubicBezTo>
                  <a:cubicBezTo>
                    <a:pt x="79" y="76"/>
                    <a:pt x="76" y="77"/>
                    <a:pt x="68" y="74"/>
                  </a:cubicBezTo>
                  <a:cubicBezTo>
                    <a:pt x="64" y="72"/>
                    <a:pt x="55" y="70"/>
                    <a:pt x="49" y="68"/>
                  </a:cubicBezTo>
                  <a:cubicBezTo>
                    <a:pt x="51" y="54"/>
                    <a:pt x="45" y="51"/>
                    <a:pt x="34" y="55"/>
                  </a:cubicBezTo>
                  <a:cubicBezTo>
                    <a:pt x="30" y="33"/>
                    <a:pt x="24" y="2"/>
                    <a:pt x="0" y="0"/>
                  </a:cubicBezTo>
                  <a:cubicBezTo>
                    <a:pt x="14" y="19"/>
                    <a:pt x="21" y="41"/>
                    <a:pt x="21" y="64"/>
                  </a:cubicBezTo>
                  <a:cubicBezTo>
                    <a:pt x="21" y="78"/>
                    <a:pt x="18" y="92"/>
                    <a:pt x="12" y="105"/>
                  </a:cubicBezTo>
                  <a:cubicBezTo>
                    <a:pt x="337" y="115"/>
                    <a:pt x="337" y="115"/>
                    <a:pt x="337" y="115"/>
                  </a:cubicBezTo>
                  <a:cubicBezTo>
                    <a:pt x="350" y="116"/>
                    <a:pt x="366" y="102"/>
                    <a:pt x="348" y="99"/>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4" name="Freeform: Shape 1313">
            <a:extLst>
              <a:ext uri="{FF2B5EF4-FFF2-40B4-BE49-F238E27FC236}">
                <a16:creationId xmlns:a16="http://schemas.microsoft.com/office/drawing/2014/main" xmlns="" id="{8A244BB2-990B-48E4-94F7-85BBD306CADA}"/>
              </a:ext>
            </a:extLst>
          </p:cNvPr>
          <p:cNvSpPr>
            <a:spLocks/>
          </p:cNvSpPr>
          <p:nvPr/>
        </p:nvSpPr>
        <p:spPr bwMode="auto">
          <a:xfrm>
            <a:off x="0" y="6145251"/>
            <a:ext cx="12200489" cy="491556"/>
          </a:xfrm>
          <a:custGeom>
            <a:avLst/>
            <a:gdLst>
              <a:gd name="connsiteX0" fmla="*/ 0 w 12200489"/>
              <a:gd name="connsiteY0" fmla="*/ 0 h 491556"/>
              <a:gd name="connsiteX1" fmla="*/ 5398288 w 12200489"/>
              <a:gd name="connsiteY1" fmla="*/ 82188 h 491556"/>
              <a:gd name="connsiteX2" fmla="*/ 12200489 w 12200489"/>
              <a:gd name="connsiteY2" fmla="*/ 308779 h 491556"/>
              <a:gd name="connsiteX3" fmla="*/ 12200489 w 12200489"/>
              <a:gd name="connsiteY3" fmla="*/ 491556 h 491556"/>
              <a:gd name="connsiteX4" fmla="*/ 0 w 12200489"/>
              <a:gd name="connsiteY4" fmla="*/ 491556 h 491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0489" h="491556">
                <a:moveTo>
                  <a:pt x="0" y="0"/>
                </a:moveTo>
                <a:lnTo>
                  <a:pt x="5398288" y="82188"/>
                </a:lnTo>
                <a:lnTo>
                  <a:pt x="12200489" y="308779"/>
                </a:lnTo>
                <a:lnTo>
                  <a:pt x="12200489" y="491556"/>
                </a:lnTo>
                <a:lnTo>
                  <a:pt x="0" y="491556"/>
                </a:lnTo>
                <a:close/>
              </a:path>
            </a:pathLst>
          </a:custGeom>
          <a:solidFill>
            <a:srgbClr val="7A821C"/>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6" name="Freeform: Shape 1315">
            <a:extLst>
              <a:ext uri="{FF2B5EF4-FFF2-40B4-BE49-F238E27FC236}">
                <a16:creationId xmlns:a16="http://schemas.microsoft.com/office/drawing/2014/main" xmlns="" id="{B9EB6547-6A86-4D26-BB02-79D2B0B12249}"/>
              </a:ext>
            </a:extLst>
          </p:cNvPr>
          <p:cNvSpPr>
            <a:spLocks/>
          </p:cNvSpPr>
          <p:nvPr/>
        </p:nvSpPr>
        <p:spPr bwMode="auto">
          <a:xfrm>
            <a:off x="-2" y="6348898"/>
            <a:ext cx="12192001" cy="287907"/>
          </a:xfrm>
          <a:custGeom>
            <a:avLst/>
            <a:gdLst>
              <a:gd name="connsiteX0" fmla="*/ 5459020 w 12192001"/>
              <a:gd name="connsiteY0" fmla="*/ 0 h 287907"/>
              <a:gd name="connsiteX1" fmla="*/ 12192001 w 12192001"/>
              <a:gd name="connsiteY1" fmla="*/ 105308 h 287907"/>
              <a:gd name="connsiteX2" fmla="*/ 12192001 w 12192001"/>
              <a:gd name="connsiteY2" fmla="*/ 287907 h 287907"/>
              <a:gd name="connsiteX3" fmla="*/ 0 w 12192001"/>
              <a:gd name="connsiteY3" fmla="*/ 287907 h 287907"/>
              <a:gd name="connsiteX4" fmla="*/ 0 w 12192001"/>
              <a:gd name="connsiteY4" fmla="*/ 264881 h 28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1" h="287907">
                <a:moveTo>
                  <a:pt x="5459020" y="0"/>
                </a:moveTo>
                <a:lnTo>
                  <a:pt x="12192001" y="105308"/>
                </a:lnTo>
                <a:lnTo>
                  <a:pt x="12192001" y="287907"/>
                </a:lnTo>
                <a:lnTo>
                  <a:pt x="0" y="287907"/>
                </a:lnTo>
                <a:lnTo>
                  <a:pt x="0" y="264881"/>
                </a:lnTo>
                <a:close/>
              </a:path>
            </a:pathLst>
          </a:custGeom>
          <a:solidFill>
            <a:srgbClr val="5C6215"/>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1312" name="Freeform: Shape 1311">
            <a:extLst>
              <a:ext uri="{FF2B5EF4-FFF2-40B4-BE49-F238E27FC236}">
                <a16:creationId xmlns:a16="http://schemas.microsoft.com/office/drawing/2014/main" xmlns="" id="{EC3F6BBE-0657-4FEF-8336-EA7292398A46}"/>
              </a:ext>
            </a:extLst>
          </p:cNvPr>
          <p:cNvSpPr>
            <a:spLocks/>
          </p:cNvSpPr>
          <p:nvPr/>
        </p:nvSpPr>
        <p:spPr bwMode="auto">
          <a:xfrm>
            <a:off x="0" y="6476441"/>
            <a:ext cx="12178748" cy="160364"/>
          </a:xfrm>
          <a:custGeom>
            <a:avLst/>
            <a:gdLst>
              <a:gd name="connsiteX0" fmla="*/ 0 w 12178748"/>
              <a:gd name="connsiteY0" fmla="*/ 0 h 160364"/>
              <a:gd name="connsiteX1" fmla="*/ 12178748 w 12178748"/>
              <a:gd name="connsiteY1" fmla="*/ 107628 h 160364"/>
              <a:gd name="connsiteX2" fmla="*/ 12178748 w 12178748"/>
              <a:gd name="connsiteY2" fmla="*/ 160364 h 160364"/>
              <a:gd name="connsiteX3" fmla="*/ 0 w 12178748"/>
              <a:gd name="connsiteY3" fmla="*/ 160364 h 160364"/>
            </a:gdLst>
            <a:ahLst/>
            <a:cxnLst>
              <a:cxn ang="0">
                <a:pos x="connsiteX0" y="connsiteY0"/>
              </a:cxn>
              <a:cxn ang="0">
                <a:pos x="connsiteX1" y="connsiteY1"/>
              </a:cxn>
              <a:cxn ang="0">
                <a:pos x="connsiteX2" y="connsiteY2"/>
              </a:cxn>
              <a:cxn ang="0">
                <a:pos x="connsiteX3" y="connsiteY3"/>
              </a:cxn>
            </a:cxnLst>
            <a:rect l="l" t="t" r="r" b="b"/>
            <a:pathLst>
              <a:path w="12178748" h="160364">
                <a:moveTo>
                  <a:pt x="0" y="0"/>
                </a:moveTo>
                <a:lnTo>
                  <a:pt x="12178748" y="107628"/>
                </a:lnTo>
                <a:lnTo>
                  <a:pt x="12178748" y="160364"/>
                </a:lnTo>
                <a:lnTo>
                  <a:pt x="0" y="160364"/>
                </a:lnTo>
                <a:close/>
              </a:path>
            </a:pathLst>
          </a:custGeom>
          <a:solidFill>
            <a:srgbClr val="474530"/>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i</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07" name="Freeform: Shape 1306">
            <a:extLst>
              <a:ext uri="{FF2B5EF4-FFF2-40B4-BE49-F238E27FC236}">
                <a16:creationId xmlns:a16="http://schemas.microsoft.com/office/drawing/2014/main" xmlns="" id="{23AA8E26-76EE-455D-A003-FC3022BDEDA6}"/>
              </a:ext>
            </a:extLst>
          </p:cNvPr>
          <p:cNvSpPr>
            <a:spLocks noChangeArrowheads="1"/>
          </p:cNvSpPr>
          <p:nvPr/>
        </p:nvSpPr>
        <p:spPr bwMode="auto">
          <a:xfrm>
            <a:off x="-1" y="6606828"/>
            <a:ext cx="12192001" cy="251172"/>
          </a:xfrm>
          <a:custGeom>
            <a:avLst/>
            <a:gdLst>
              <a:gd name="connsiteX0" fmla="*/ 0 w 12192001"/>
              <a:gd name="connsiteY0" fmla="*/ 0 h 251172"/>
              <a:gd name="connsiteX1" fmla="*/ 12192001 w 12192001"/>
              <a:gd name="connsiteY1" fmla="*/ 0 h 251172"/>
              <a:gd name="connsiteX2" fmla="*/ 12192001 w 12192001"/>
              <a:gd name="connsiteY2" fmla="*/ 251172 h 251172"/>
              <a:gd name="connsiteX3" fmla="*/ 0 w 12192001"/>
              <a:gd name="connsiteY3" fmla="*/ 251172 h 251172"/>
            </a:gdLst>
            <a:ahLst/>
            <a:cxnLst>
              <a:cxn ang="0">
                <a:pos x="connsiteX0" y="connsiteY0"/>
              </a:cxn>
              <a:cxn ang="0">
                <a:pos x="connsiteX1" y="connsiteY1"/>
              </a:cxn>
              <a:cxn ang="0">
                <a:pos x="connsiteX2" y="connsiteY2"/>
              </a:cxn>
              <a:cxn ang="0">
                <a:pos x="connsiteX3" y="connsiteY3"/>
              </a:cxn>
            </a:cxnLst>
            <a:rect l="l" t="t" r="r" b="b"/>
            <a:pathLst>
              <a:path w="12192001" h="251172">
                <a:moveTo>
                  <a:pt x="0" y="0"/>
                </a:moveTo>
                <a:lnTo>
                  <a:pt x="12192001" y="0"/>
                </a:lnTo>
                <a:lnTo>
                  <a:pt x="12192001" y="251172"/>
                </a:lnTo>
                <a:lnTo>
                  <a:pt x="0" y="251172"/>
                </a:lnTo>
                <a:close/>
              </a:path>
            </a:pathLst>
          </a:custGeom>
          <a:solidFill>
            <a:srgbClr val="EAB26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5" name="Freeform: Shape 1304">
            <a:extLst>
              <a:ext uri="{FF2B5EF4-FFF2-40B4-BE49-F238E27FC236}">
                <a16:creationId xmlns:a16="http://schemas.microsoft.com/office/drawing/2014/main" xmlns="" id="{96F84371-AA0C-4689-B9A1-5888E31C01B4}"/>
              </a:ext>
            </a:extLst>
          </p:cNvPr>
          <p:cNvSpPr>
            <a:spLocks/>
          </p:cNvSpPr>
          <p:nvPr/>
        </p:nvSpPr>
        <p:spPr bwMode="auto">
          <a:xfrm>
            <a:off x="-1" y="6639324"/>
            <a:ext cx="12118424" cy="218676"/>
          </a:xfrm>
          <a:custGeom>
            <a:avLst/>
            <a:gdLst>
              <a:gd name="connsiteX0" fmla="*/ 12118424 w 12118424"/>
              <a:gd name="connsiteY0" fmla="*/ 0 h 218676"/>
              <a:gd name="connsiteX1" fmla="*/ 12118424 w 12118424"/>
              <a:gd name="connsiteY1" fmla="*/ 218676 h 218676"/>
              <a:gd name="connsiteX2" fmla="*/ 0 w 12118424"/>
              <a:gd name="connsiteY2" fmla="*/ 218676 h 218676"/>
              <a:gd name="connsiteX3" fmla="*/ 0 w 12118424"/>
              <a:gd name="connsiteY3" fmla="*/ 26384 h 218676"/>
            </a:gdLst>
            <a:ahLst/>
            <a:cxnLst>
              <a:cxn ang="0">
                <a:pos x="connsiteX0" y="connsiteY0"/>
              </a:cxn>
              <a:cxn ang="0">
                <a:pos x="connsiteX1" y="connsiteY1"/>
              </a:cxn>
              <a:cxn ang="0">
                <a:pos x="connsiteX2" y="connsiteY2"/>
              </a:cxn>
              <a:cxn ang="0">
                <a:pos x="connsiteX3" y="connsiteY3"/>
              </a:cxn>
            </a:cxnLst>
            <a:rect l="l" t="t" r="r" b="b"/>
            <a:pathLst>
              <a:path w="12118424" h="218676">
                <a:moveTo>
                  <a:pt x="12118424" y="0"/>
                </a:moveTo>
                <a:lnTo>
                  <a:pt x="12118424" y="218676"/>
                </a:lnTo>
                <a:lnTo>
                  <a:pt x="0" y="218676"/>
                </a:lnTo>
                <a:lnTo>
                  <a:pt x="0" y="26384"/>
                </a:lnTo>
                <a:close/>
              </a:path>
            </a:pathLst>
          </a:custGeom>
          <a:solidFill>
            <a:srgbClr val="C16A5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0" name="Freeform: Shape 1309">
            <a:extLst>
              <a:ext uri="{FF2B5EF4-FFF2-40B4-BE49-F238E27FC236}">
                <a16:creationId xmlns:a16="http://schemas.microsoft.com/office/drawing/2014/main" xmlns="" id="{6D88AC35-0BC8-4776-B261-A01E38D686C5}"/>
              </a:ext>
            </a:extLst>
          </p:cNvPr>
          <p:cNvSpPr>
            <a:spLocks/>
          </p:cNvSpPr>
          <p:nvPr/>
        </p:nvSpPr>
        <p:spPr bwMode="auto">
          <a:xfrm>
            <a:off x="3320132" y="6626534"/>
            <a:ext cx="8871869" cy="231466"/>
          </a:xfrm>
          <a:custGeom>
            <a:avLst/>
            <a:gdLst>
              <a:gd name="connsiteX0" fmla="*/ 8871869 w 8871869"/>
              <a:gd name="connsiteY0" fmla="*/ 0 h 231466"/>
              <a:gd name="connsiteX1" fmla="*/ 8871869 w 8871869"/>
              <a:gd name="connsiteY1" fmla="*/ 231466 h 231466"/>
              <a:gd name="connsiteX2" fmla="*/ 0 w 8871869"/>
              <a:gd name="connsiteY2" fmla="*/ 231466 h 231466"/>
            </a:gdLst>
            <a:ahLst/>
            <a:cxnLst>
              <a:cxn ang="0">
                <a:pos x="connsiteX0" y="connsiteY0"/>
              </a:cxn>
              <a:cxn ang="0">
                <a:pos x="connsiteX1" y="connsiteY1"/>
              </a:cxn>
              <a:cxn ang="0">
                <a:pos x="connsiteX2" y="connsiteY2"/>
              </a:cxn>
            </a:cxnLst>
            <a:rect l="l" t="t" r="r" b="b"/>
            <a:pathLst>
              <a:path w="8871869" h="231466">
                <a:moveTo>
                  <a:pt x="8871869" y="0"/>
                </a:moveTo>
                <a:lnTo>
                  <a:pt x="8871869" y="231466"/>
                </a:lnTo>
                <a:lnTo>
                  <a:pt x="0" y="231466"/>
                </a:lnTo>
                <a:close/>
              </a:path>
            </a:pathLst>
          </a:custGeom>
          <a:solidFill>
            <a:srgbClr val="773C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 name="Nhóm 1">
            <a:extLst>
              <a:ext uri="{FF2B5EF4-FFF2-40B4-BE49-F238E27FC236}">
                <a16:creationId xmlns:a16="http://schemas.microsoft.com/office/drawing/2014/main" xmlns="" id="{6D4D6DBE-F054-4405-B7A4-D58A492EE5A6}"/>
              </a:ext>
            </a:extLst>
          </p:cNvPr>
          <p:cNvGrpSpPr/>
          <p:nvPr/>
        </p:nvGrpSpPr>
        <p:grpSpPr>
          <a:xfrm>
            <a:off x="515505" y="1827039"/>
            <a:ext cx="6513389" cy="1679957"/>
            <a:chOff x="723272" y="1620223"/>
            <a:chExt cx="6513389" cy="1679957"/>
          </a:xfrm>
        </p:grpSpPr>
        <p:grpSp>
          <p:nvGrpSpPr>
            <p:cNvPr id="2525" name="Group 2524">
              <a:extLst>
                <a:ext uri="{FF2B5EF4-FFF2-40B4-BE49-F238E27FC236}">
                  <a16:creationId xmlns:a16="http://schemas.microsoft.com/office/drawing/2014/main" xmlns="" id="{1C2BC3B8-54FD-4B44-8226-5D4AD8164F50}"/>
                </a:ext>
              </a:extLst>
            </p:cNvPr>
            <p:cNvGrpSpPr/>
            <p:nvPr/>
          </p:nvGrpSpPr>
          <p:grpSpPr>
            <a:xfrm>
              <a:off x="723272" y="1719339"/>
              <a:ext cx="6513389" cy="1580841"/>
              <a:chOff x="867852" y="1338618"/>
              <a:chExt cx="6513389" cy="1580841"/>
            </a:xfrm>
          </p:grpSpPr>
          <p:sp>
            <p:nvSpPr>
              <p:cNvPr id="2516" name="TextBox 2515">
                <a:extLst>
                  <a:ext uri="{FF2B5EF4-FFF2-40B4-BE49-F238E27FC236}">
                    <a16:creationId xmlns:a16="http://schemas.microsoft.com/office/drawing/2014/main" xmlns="" id="{2AB2BB36-5552-45C1-9E97-764740B659C3}"/>
                  </a:ext>
                </a:extLst>
              </p:cNvPr>
              <p:cNvSpPr txBox="1"/>
              <p:nvPr/>
            </p:nvSpPr>
            <p:spPr>
              <a:xfrm>
                <a:off x="867852" y="1719130"/>
                <a:ext cx="6513389" cy="12003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200"/>
                  </a:spcBef>
                  <a:spcAft>
                    <a:spcPts val="0"/>
                  </a:spcAft>
                  <a:buClrTx/>
                  <a:buSzTx/>
                  <a:buFontTx/>
                  <a:buNone/>
                  <a:tabLst/>
                  <a:defRPr/>
                </a:pPr>
                <a:r>
                  <a:rPr kumimoji="0" lang="en-US" sz="7200" b="1" i="0" u="none" strike="noStrike" kern="1200" cap="none" spc="0" normalizeH="0" baseline="0" noProof="0" dirty="0">
                    <a:ln>
                      <a:noFill/>
                    </a:ln>
                    <a:solidFill>
                      <a:srgbClr val="5D314E"/>
                    </a:solidFill>
                    <a:effectLst/>
                    <a:uLnTx/>
                    <a:uFillTx/>
                    <a:latin typeface="Playfair Display Black" pitchFamily="2" charset="0"/>
                    <a:cs typeface="Segoe UI" panose="020B0502040204020203" pitchFamily="34" charset="0"/>
                  </a:rPr>
                  <a:t>KHỞI ĐỘNG</a:t>
                </a:r>
              </a:p>
            </p:txBody>
          </p:sp>
          <p:grpSp>
            <p:nvGrpSpPr>
              <p:cNvPr id="2523" name="Group 2522">
                <a:extLst>
                  <a:ext uri="{FF2B5EF4-FFF2-40B4-BE49-F238E27FC236}">
                    <a16:creationId xmlns:a16="http://schemas.microsoft.com/office/drawing/2014/main" xmlns="" id="{68F19436-C3B2-47E0-927D-ADC77B4545B8}"/>
                  </a:ext>
                </a:extLst>
              </p:cNvPr>
              <p:cNvGrpSpPr/>
              <p:nvPr/>
            </p:nvGrpSpPr>
            <p:grpSpPr>
              <a:xfrm>
                <a:off x="947784" y="1338618"/>
                <a:ext cx="663302" cy="122470"/>
                <a:chOff x="881109" y="865483"/>
                <a:chExt cx="852780" cy="157455"/>
              </a:xfrm>
              <a:solidFill>
                <a:schemeClr val="accent2"/>
              </a:solidFill>
            </p:grpSpPr>
            <p:sp>
              <p:nvSpPr>
                <p:cNvPr id="2522" name="Oval 2521">
                  <a:extLst>
                    <a:ext uri="{FF2B5EF4-FFF2-40B4-BE49-F238E27FC236}">
                      <a16:creationId xmlns:a16="http://schemas.microsoft.com/office/drawing/2014/main" xmlns="" id="{0CB873FB-2ED6-4883-A05E-CB7BF89F709D}"/>
                    </a:ext>
                  </a:extLst>
                </p:cNvPr>
                <p:cNvSpPr/>
                <p:nvPr/>
              </p:nvSpPr>
              <p:spPr>
                <a:xfrm>
                  <a:off x="881109"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8" name="Oval 797">
                  <a:extLst>
                    <a:ext uri="{FF2B5EF4-FFF2-40B4-BE49-F238E27FC236}">
                      <a16:creationId xmlns:a16="http://schemas.microsoft.com/office/drawing/2014/main" xmlns="" id="{E551CC1D-C25B-43D0-9E81-8CC7A2DD23E0}"/>
                    </a:ext>
                  </a:extLst>
                </p:cNvPr>
                <p:cNvSpPr/>
                <p:nvPr/>
              </p:nvSpPr>
              <p:spPr>
                <a:xfrm>
                  <a:off x="1247822"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9" name="Oval 798">
                  <a:extLst>
                    <a:ext uri="{FF2B5EF4-FFF2-40B4-BE49-F238E27FC236}">
                      <a16:creationId xmlns:a16="http://schemas.microsoft.com/office/drawing/2014/main" xmlns="" id="{737C875D-ED85-4024-A94D-2DAF97823DC4}"/>
                    </a:ext>
                  </a:extLst>
                </p:cNvPr>
                <p:cNvSpPr/>
                <p:nvPr/>
              </p:nvSpPr>
              <p:spPr>
                <a:xfrm>
                  <a:off x="1576434"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06" name="Freeform 35">
              <a:extLst>
                <a:ext uri="{FF2B5EF4-FFF2-40B4-BE49-F238E27FC236}">
                  <a16:creationId xmlns:a16="http://schemas.microsoft.com/office/drawing/2014/main" xmlns="" id="{FFCC3001-23E2-491A-9EFE-22BFA072640A}"/>
                </a:ext>
              </a:extLst>
            </p:cNvPr>
            <p:cNvSpPr>
              <a:spLocks noEditPoints="1"/>
            </p:cNvSpPr>
            <p:nvPr/>
          </p:nvSpPr>
          <p:spPr bwMode="auto">
            <a:xfrm>
              <a:off x="1641814" y="1620223"/>
              <a:ext cx="279412" cy="280642"/>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75 w 96"/>
                <a:gd name="T11" fmla="*/ 52 h 96"/>
                <a:gd name="T12" fmla="*/ 53 w 96"/>
                <a:gd name="T13" fmla="*/ 76 h 96"/>
                <a:gd name="T14" fmla="*/ 48 w 96"/>
                <a:gd name="T15" fmla="*/ 77 h 96"/>
                <a:gd name="T16" fmla="*/ 44 w 96"/>
                <a:gd name="T17" fmla="*/ 76 h 96"/>
                <a:gd name="T18" fmla="*/ 43 w 96"/>
                <a:gd name="T19" fmla="*/ 75 h 96"/>
                <a:gd name="T20" fmla="*/ 43 w 96"/>
                <a:gd name="T21" fmla="*/ 66 h 96"/>
                <a:gd name="T22" fmla="*/ 52 w 96"/>
                <a:gd name="T23" fmla="*/ 56 h 96"/>
                <a:gd name="T24" fmla="*/ 22 w 96"/>
                <a:gd name="T25" fmla="*/ 56 h 96"/>
                <a:gd name="T26" fmla="*/ 16 w 96"/>
                <a:gd name="T27" fmla="*/ 50 h 96"/>
                <a:gd name="T28" fmla="*/ 16 w 96"/>
                <a:gd name="T29" fmla="*/ 46 h 96"/>
                <a:gd name="T30" fmla="*/ 22 w 96"/>
                <a:gd name="T31" fmla="*/ 40 h 96"/>
                <a:gd name="T32" fmla="*/ 52 w 96"/>
                <a:gd name="T33" fmla="*/ 40 h 96"/>
                <a:gd name="T34" fmla="*/ 42 w 96"/>
                <a:gd name="T35" fmla="*/ 30 h 96"/>
                <a:gd name="T36" fmla="*/ 43 w 96"/>
                <a:gd name="T37" fmla="*/ 22 h 96"/>
                <a:gd name="T38" fmla="*/ 44 w 96"/>
                <a:gd name="T39" fmla="*/ 20 h 96"/>
                <a:gd name="T40" fmla="*/ 52 w 96"/>
                <a:gd name="T41" fmla="*/ 20 h 96"/>
                <a:gd name="T42" fmla="*/ 75 w 96"/>
                <a:gd name="T43" fmla="*/ 44 h 96"/>
                <a:gd name="T44" fmla="*/ 75 w 96"/>
                <a:gd name="T45"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6">
                  <a:moveTo>
                    <a:pt x="48" y="0"/>
                  </a:moveTo>
                  <a:cubicBezTo>
                    <a:pt x="22" y="0"/>
                    <a:pt x="0" y="22"/>
                    <a:pt x="0" y="48"/>
                  </a:cubicBezTo>
                  <a:cubicBezTo>
                    <a:pt x="0" y="74"/>
                    <a:pt x="22" y="96"/>
                    <a:pt x="48" y="96"/>
                  </a:cubicBezTo>
                  <a:cubicBezTo>
                    <a:pt x="75" y="96"/>
                    <a:pt x="96" y="74"/>
                    <a:pt x="96" y="48"/>
                  </a:cubicBezTo>
                  <a:cubicBezTo>
                    <a:pt x="96" y="22"/>
                    <a:pt x="75" y="0"/>
                    <a:pt x="48" y="0"/>
                  </a:cubicBezTo>
                  <a:close/>
                  <a:moveTo>
                    <a:pt x="75" y="52"/>
                  </a:moveTo>
                  <a:cubicBezTo>
                    <a:pt x="53" y="76"/>
                    <a:pt x="53" y="76"/>
                    <a:pt x="53" y="76"/>
                  </a:cubicBezTo>
                  <a:cubicBezTo>
                    <a:pt x="52" y="77"/>
                    <a:pt x="50" y="77"/>
                    <a:pt x="48" y="77"/>
                  </a:cubicBezTo>
                  <a:cubicBezTo>
                    <a:pt x="47" y="77"/>
                    <a:pt x="45" y="77"/>
                    <a:pt x="44" y="76"/>
                  </a:cubicBezTo>
                  <a:cubicBezTo>
                    <a:pt x="43" y="75"/>
                    <a:pt x="43" y="75"/>
                    <a:pt x="43" y="75"/>
                  </a:cubicBezTo>
                  <a:cubicBezTo>
                    <a:pt x="41" y="72"/>
                    <a:pt x="41" y="68"/>
                    <a:pt x="43" y="66"/>
                  </a:cubicBezTo>
                  <a:cubicBezTo>
                    <a:pt x="52" y="56"/>
                    <a:pt x="52" y="56"/>
                    <a:pt x="52" y="56"/>
                  </a:cubicBezTo>
                  <a:cubicBezTo>
                    <a:pt x="22" y="56"/>
                    <a:pt x="22" y="56"/>
                    <a:pt x="22" y="56"/>
                  </a:cubicBezTo>
                  <a:cubicBezTo>
                    <a:pt x="19" y="56"/>
                    <a:pt x="16" y="53"/>
                    <a:pt x="16" y="50"/>
                  </a:cubicBezTo>
                  <a:cubicBezTo>
                    <a:pt x="16" y="46"/>
                    <a:pt x="16" y="46"/>
                    <a:pt x="16" y="46"/>
                  </a:cubicBezTo>
                  <a:cubicBezTo>
                    <a:pt x="16" y="43"/>
                    <a:pt x="19" y="40"/>
                    <a:pt x="22" y="40"/>
                  </a:cubicBezTo>
                  <a:cubicBezTo>
                    <a:pt x="52" y="40"/>
                    <a:pt x="52" y="40"/>
                    <a:pt x="52" y="40"/>
                  </a:cubicBezTo>
                  <a:cubicBezTo>
                    <a:pt x="42" y="30"/>
                    <a:pt x="42" y="30"/>
                    <a:pt x="42" y="30"/>
                  </a:cubicBezTo>
                  <a:cubicBezTo>
                    <a:pt x="40" y="28"/>
                    <a:pt x="40" y="24"/>
                    <a:pt x="43" y="22"/>
                  </a:cubicBezTo>
                  <a:cubicBezTo>
                    <a:pt x="44" y="20"/>
                    <a:pt x="44" y="20"/>
                    <a:pt x="44" y="20"/>
                  </a:cubicBezTo>
                  <a:cubicBezTo>
                    <a:pt x="46" y="18"/>
                    <a:pt x="50" y="18"/>
                    <a:pt x="52" y="20"/>
                  </a:cubicBezTo>
                  <a:cubicBezTo>
                    <a:pt x="75" y="44"/>
                    <a:pt x="75" y="44"/>
                    <a:pt x="75" y="44"/>
                  </a:cubicBezTo>
                  <a:cubicBezTo>
                    <a:pt x="77" y="46"/>
                    <a:pt x="77" y="50"/>
                    <a:pt x="75" y="5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 name="Freeform 5">
            <a:extLst>
              <a:ext uri="{FF2B5EF4-FFF2-40B4-BE49-F238E27FC236}">
                <a16:creationId xmlns:a16="http://schemas.microsoft.com/office/drawing/2014/main" xmlns="" id="{693A5BCB-9B9B-4C49-AA21-DBE95734015E}"/>
              </a:ext>
            </a:extLst>
          </p:cNvPr>
          <p:cNvSpPr>
            <a:spLocks/>
          </p:cNvSpPr>
          <p:nvPr/>
        </p:nvSpPr>
        <p:spPr bwMode="auto">
          <a:xfrm>
            <a:off x="6057901" y="1790700"/>
            <a:ext cx="5572125" cy="1001713"/>
          </a:xfrm>
          <a:custGeom>
            <a:avLst/>
            <a:gdLst>
              <a:gd name="T0" fmla="*/ 1601 w 1601"/>
              <a:gd name="T1" fmla="*/ 0 h 288"/>
              <a:gd name="T2" fmla="*/ 796 w 1601"/>
              <a:gd name="T3" fmla="*/ 170 h 288"/>
              <a:gd name="T4" fmla="*/ 0 w 1601"/>
              <a:gd name="T5" fmla="*/ 8 h 288"/>
              <a:gd name="T6" fmla="*/ 0 w 1601"/>
              <a:gd name="T7" fmla="*/ 37 h 288"/>
              <a:gd name="T8" fmla="*/ 1601 w 1601"/>
              <a:gd name="T9" fmla="*/ 37 h 288"/>
              <a:gd name="T10" fmla="*/ 1601 w 1601"/>
              <a:gd name="T11" fmla="*/ 0 h 288"/>
            </a:gdLst>
            <a:ahLst/>
            <a:cxnLst>
              <a:cxn ang="0">
                <a:pos x="T0" y="T1"/>
              </a:cxn>
              <a:cxn ang="0">
                <a:pos x="T2" y="T3"/>
              </a:cxn>
              <a:cxn ang="0">
                <a:pos x="T4" y="T5"/>
              </a:cxn>
              <a:cxn ang="0">
                <a:pos x="T6" y="T7"/>
              </a:cxn>
              <a:cxn ang="0">
                <a:pos x="T8" y="T9"/>
              </a:cxn>
              <a:cxn ang="0">
                <a:pos x="T10" y="T11"/>
              </a:cxn>
            </a:cxnLst>
            <a:rect l="0" t="0" r="r" b="b"/>
            <a:pathLst>
              <a:path w="1601" h="288">
                <a:moveTo>
                  <a:pt x="1601" y="0"/>
                </a:moveTo>
                <a:cubicBezTo>
                  <a:pt x="1266" y="102"/>
                  <a:pt x="1068" y="170"/>
                  <a:pt x="796" y="170"/>
                </a:cubicBezTo>
                <a:cubicBezTo>
                  <a:pt x="509" y="170"/>
                  <a:pt x="343" y="105"/>
                  <a:pt x="0" y="8"/>
                </a:cubicBezTo>
                <a:cubicBezTo>
                  <a:pt x="0" y="37"/>
                  <a:pt x="0" y="37"/>
                  <a:pt x="0" y="37"/>
                </a:cubicBezTo>
                <a:cubicBezTo>
                  <a:pt x="633" y="259"/>
                  <a:pt x="1005" y="288"/>
                  <a:pt x="1601" y="37"/>
                </a:cubicBezTo>
                <a:lnTo>
                  <a:pt x="1601" y="0"/>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6">
            <a:extLst>
              <a:ext uri="{FF2B5EF4-FFF2-40B4-BE49-F238E27FC236}">
                <a16:creationId xmlns:a16="http://schemas.microsoft.com/office/drawing/2014/main" xmlns="" id="{1B2392B1-C842-4EFE-BE5F-880661C653AF}"/>
              </a:ext>
            </a:extLst>
          </p:cNvPr>
          <p:cNvSpPr>
            <a:spLocks noChangeArrowheads="1"/>
          </p:cNvSpPr>
          <p:nvPr/>
        </p:nvSpPr>
        <p:spPr bwMode="auto">
          <a:xfrm>
            <a:off x="7780338" y="2471738"/>
            <a:ext cx="136525" cy="8636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Rectangle 7">
            <a:extLst>
              <a:ext uri="{FF2B5EF4-FFF2-40B4-BE49-F238E27FC236}">
                <a16:creationId xmlns:a16="http://schemas.microsoft.com/office/drawing/2014/main" xmlns="" id="{30CCA6A6-0C8F-44FE-8304-DD50EBC202B6}"/>
              </a:ext>
            </a:extLst>
          </p:cNvPr>
          <p:cNvSpPr>
            <a:spLocks noChangeArrowheads="1"/>
          </p:cNvSpPr>
          <p:nvPr/>
        </p:nvSpPr>
        <p:spPr bwMode="auto">
          <a:xfrm>
            <a:off x="9771063" y="2471738"/>
            <a:ext cx="133350" cy="8636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Rectangle 8">
            <a:extLst>
              <a:ext uri="{FF2B5EF4-FFF2-40B4-BE49-F238E27FC236}">
                <a16:creationId xmlns:a16="http://schemas.microsoft.com/office/drawing/2014/main" xmlns="" id="{1FEA6959-2011-43F9-BCBA-B139EB1428B7}"/>
              </a:ext>
            </a:extLst>
          </p:cNvPr>
          <p:cNvSpPr>
            <a:spLocks noChangeArrowheads="1"/>
          </p:cNvSpPr>
          <p:nvPr/>
        </p:nvSpPr>
        <p:spPr bwMode="auto">
          <a:xfrm>
            <a:off x="7780338" y="2471738"/>
            <a:ext cx="136525" cy="4841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Rectangle 9">
            <a:extLst>
              <a:ext uri="{FF2B5EF4-FFF2-40B4-BE49-F238E27FC236}">
                <a16:creationId xmlns:a16="http://schemas.microsoft.com/office/drawing/2014/main" xmlns="" id="{FE93746E-4ABC-43BD-A1A9-13B50FD976A4}"/>
              </a:ext>
            </a:extLst>
          </p:cNvPr>
          <p:cNvSpPr>
            <a:spLocks noChangeArrowheads="1"/>
          </p:cNvSpPr>
          <p:nvPr/>
        </p:nvSpPr>
        <p:spPr bwMode="auto">
          <a:xfrm>
            <a:off x="9771063" y="2471738"/>
            <a:ext cx="133350" cy="4841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ectangle 10">
            <a:extLst>
              <a:ext uri="{FF2B5EF4-FFF2-40B4-BE49-F238E27FC236}">
                <a16:creationId xmlns:a16="http://schemas.microsoft.com/office/drawing/2014/main" xmlns="" id="{9E958B69-CE4D-430B-9528-CF3B133A03D9}"/>
              </a:ext>
            </a:extLst>
          </p:cNvPr>
          <p:cNvSpPr>
            <a:spLocks noChangeArrowheads="1"/>
          </p:cNvSpPr>
          <p:nvPr/>
        </p:nvSpPr>
        <p:spPr bwMode="auto">
          <a:xfrm>
            <a:off x="8477251" y="2471738"/>
            <a:ext cx="134938" cy="863600"/>
          </a:xfrm>
          <a:prstGeom prst="rect">
            <a:avLst/>
          </a:prstGeom>
          <a:solidFill>
            <a:srgbClr val="B23E3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Rectangle 11">
            <a:extLst>
              <a:ext uri="{FF2B5EF4-FFF2-40B4-BE49-F238E27FC236}">
                <a16:creationId xmlns:a16="http://schemas.microsoft.com/office/drawing/2014/main" xmlns="" id="{E564B22C-0FEA-43BA-B570-4FE328A2C814}"/>
              </a:ext>
            </a:extLst>
          </p:cNvPr>
          <p:cNvSpPr>
            <a:spLocks noChangeArrowheads="1"/>
          </p:cNvSpPr>
          <p:nvPr/>
        </p:nvSpPr>
        <p:spPr bwMode="auto">
          <a:xfrm>
            <a:off x="9072563" y="2471738"/>
            <a:ext cx="134938" cy="863600"/>
          </a:xfrm>
          <a:prstGeom prst="rect">
            <a:avLst/>
          </a:prstGeom>
          <a:solidFill>
            <a:srgbClr val="B23E3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2">
            <a:extLst>
              <a:ext uri="{FF2B5EF4-FFF2-40B4-BE49-F238E27FC236}">
                <a16:creationId xmlns:a16="http://schemas.microsoft.com/office/drawing/2014/main" xmlns="" id="{12365A21-15B7-43EB-83CF-DA15B973C420}"/>
              </a:ext>
            </a:extLst>
          </p:cNvPr>
          <p:cNvSpPr>
            <a:spLocks/>
          </p:cNvSpPr>
          <p:nvPr/>
        </p:nvSpPr>
        <p:spPr bwMode="auto">
          <a:xfrm>
            <a:off x="10009188" y="3195638"/>
            <a:ext cx="249238" cy="3190875"/>
          </a:xfrm>
          <a:custGeom>
            <a:avLst/>
            <a:gdLst>
              <a:gd name="T0" fmla="*/ 0 w 157"/>
              <a:gd name="T1" fmla="*/ 0 h 2010"/>
              <a:gd name="T2" fmla="*/ 157 w 157"/>
              <a:gd name="T3" fmla="*/ 0 h 2010"/>
              <a:gd name="T4" fmla="*/ 92 w 157"/>
              <a:gd name="T5" fmla="*/ 2010 h 2010"/>
              <a:gd name="T6" fmla="*/ 28 w 157"/>
              <a:gd name="T7" fmla="*/ 2010 h 2010"/>
              <a:gd name="T8" fmla="*/ 0 w 157"/>
              <a:gd name="T9" fmla="*/ 0 h 2010"/>
            </a:gdLst>
            <a:ahLst/>
            <a:cxnLst>
              <a:cxn ang="0">
                <a:pos x="T0" y="T1"/>
              </a:cxn>
              <a:cxn ang="0">
                <a:pos x="T2" y="T3"/>
              </a:cxn>
              <a:cxn ang="0">
                <a:pos x="T4" y="T5"/>
              </a:cxn>
              <a:cxn ang="0">
                <a:pos x="T6" y="T7"/>
              </a:cxn>
              <a:cxn ang="0">
                <a:pos x="T8" y="T9"/>
              </a:cxn>
            </a:cxnLst>
            <a:rect l="0" t="0" r="r" b="b"/>
            <a:pathLst>
              <a:path w="157" h="2010">
                <a:moveTo>
                  <a:pt x="0" y="0"/>
                </a:moveTo>
                <a:lnTo>
                  <a:pt x="157" y="0"/>
                </a:lnTo>
                <a:lnTo>
                  <a:pt x="92" y="2010"/>
                </a:lnTo>
                <a:lnTo>
                  <a:pt x="28" y="201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3">
            <a:extLst>
              <a:ext uri="{FF2B5EF4-FFF2-40B4-BE49-F238E27FC236}">
                <a16:creationId xmlns:a16="http://schemas.microsoft.com/office/drawing/2014/main" xmlns="" id="{B46B67DF-528B-4069-BE29-0E04343EE837}"/>
              </a:ext>
            </a:extLst>
          </p:cNvPr>
          <p:cNvSpPr>
            <a:spLocks/>
          </p:cNvSpPr>
          <p:nvPr/>
        </p:nvSpPr>
        <p:spPr bwMode="auto">
          <a:xfrm>
            <a:off x="9998076" y="3303588"/>
            <a:ext cx="271463" cy="230188"/>
          </a:xfrm>
          <a:custGeom>
            <a:avLst/>
            <a:gdLst>
              <a:gd name="T0" fmla="*/ 171 w 171"/>
              <a:gd name="T1" fmla="*/ 0 h 145"/>
              <a:gd name="T2" fmla="*/ 0 w 171"/>
              <a:gd name="T3" fmla="*/ 20 h 145"/>
              <a:gd name="T4" fmla="*/ 4 w 171"/>
              <a:gd name="T5" fmla="*/ 145 h 145"/>
              <a:gd name="T6" fmla="*/ 160 w 171"/>
              <a:gd name="T7" fmla="*/ 145 h 145"/>
              <a:gd name="T8" fmla="*/ 171 w 171"/>
              <a:gd name="T9" fmla="*/ 0 h 145"/>
            </a:gdLst>
            <a:ahLst/>
            <a:cxnLst>
              <a:cxn ang="0">
                <a:pos x="T0" y="T1"/>
              </a:cxn>
              <a:cxn ang="0">
                <a:pos x="T2" y="T3"/>
              </a:cxn>
              <a:cxn ang="0">
                <a:pos x="T4" y="T5"/>
              </a:cxn>
              <a:cxn ang="0">
                <a:pos x="T6" y="T7"/>
              </a:cxn>
              <a:cxn ang="0">
                <a:pos x="T8" y="T9"/>
              </a:cxn>
            </a:cxnLst>
            <a:rect l="0" t="0" r="r" b="b"/>
            <a:pathLst>
              <a:path w="171" h="145">
                <a:moveTo>
                  <a:pt x="171" y="0"/>
                </a:moveTo>
                <a:lnTo>
                  <a:pt x="0" y="20"/>
                </a:lnTo>
                <a:lnTo>
                  <a:pt x="4" y="145"/>
                </a:lnTo>
                <a:lnTo>
                  <a:pt x="160" y="145"/>
                </a:lnTo>
                <a:lnTo>
                  <a:pt x="1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4">
            <a:extLst>
              <a:ext uri="{FF2B5EF4-FFF2-40B4-BE49-F238E27FC236}">
                <a16:creationId xmlns:a16="http://schemas.microsoft.com/office/drawing/2014/main" xmlns="" id="{9D1A5961-D3E5-446D-A24D-657F3C44C8FB}"/>
              </a:ext>
            </a:extLst>
          </p:cNvPr>
          <p:cNvSpPr>
            <a:spLocks/>
          </p:cNvSpPr>
          <p:nvPr/>
        </p:nvSpPr>
        <p:spPr bwMode="auto">
          <a:xfrm>
            <a:off x="7473951" y="3195638"/>
            <a:ext cx="250825" cy="3190875"/>
          </a:xfrm>
          <a:custGeom>
            <a:avLst/>
            <a:gdLst>
              <a:gd name="T0" fmla="*/ 0 w 158"/>
              <a:gd name="T1" fmla="*/ 0 h 2010"/>
              <a:gd name="T2" fmla="*/ 158 w 158"/>
              <a:gd name="T3" fmla="*/ 0 h 2010"/>
              <a:gd name="T4" fmla="*/ 92 w 158"/>
              <a:gd name="T5" fmla="*/ 2010 h 2010"/>
              <a:gd name="T6" fmla="*/ 29 w 158"/>
              <a:gd name="T7" fmla="*/ 2010 h 2010"/>
              <a:gd name="T8" fmla="*/ 0 w 158"/>
              <a:gd name="T9" fmla="*/ 0 h 2010"/>
            </a:gdLst>
            <a:ahLst/>
            <a:cxnLst>
              <a:cxn ang="0">
                <a:pos x="T0" y="T1"/>
              </a:cxn>
              <a:cxn ang="0">
                <a:pos x="T2" y="T3"/>
              </a:cxn>
              <a:cxn ang="0">
                <a:pos x="T4" y="T5"/>
              </a:cxn>
              <a:cxn ang="0">
                <a:pos x="T6" y="T7"/>
              </a:cxn>
              <a:cxn ang="0">
                <a:pos x="T8" y="T9"/>
              </a:cxn>
            </a:cxnLst>
            <a:rect l="0" t="0" r="r" b="b"/>
            <a:pathLst>
              <a:path w="158" h="2010">
                <a:moveTo>
                  <a:pt x="0" y="0"/>
                </a:moveTo>
                <a:lnTo>
                  <a:pt x="158" y="0"/>
                </a:lnTo>
                <a:lnTo>
                  <a:pt x="92" y="2010"/>
                </a:lnTo>
                <a:lnTo>
                  <a:pt x="29" y="201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5">
            <a:extLst>
              <a:ext uri="{FF2B5EF4-FFF2-40B4-BE49-F238E27FC236}">
                <a16:creationId xmlns:a16="http://schemas.microsoft.com/office/drawing/2014/main" xmlns="" id="{911BBA2C-5621-46BC-AB92-2B9957A39892}"/>
              </a:ext>
            </a:extLst>
          </p:cNvPr>
          <p:cNvSpPr>
            <a:spLocks/>
          </p:cNvSpPr>
          <p:nvPr/>
        </p:nvSpPr>
        <p:spPr bwMode="auto">
          <a:xfrm>
            <a:off x="7464426" y="3303588"/>
            <a:ext cx="274638" cy="230188"/>
          </a:xfrm>
          <a:custGeom>
            <a:avLst/>
            <a:gdLst>
              <a:gd name="T0" fmla="*/ 173 w 173"/>
              <a:gd name="T1" fmla="*/ 0 h 145"/>
              <a:gd name="T2" fmla="*/ 0 w 173"/>
              <a:gd name="T3" fmla="*/ 20 h 145"/>
              <a:gd name="T4" fmla="*/ 4 w 173"/>
              <a:gd name="T5" fmla="*/ 145 h 145"/>
              <a:gd name="T6" fmla="*/ 162 w 173"/>
              <a:gd name="T7" fmla="*/ 145 h 145"/>
              <a:gd name="T8" fmla="*/ 173 w 173"/>
              <a:gd name="T9" fmla="*/ 0 h 145"/>
            </a:gdLst>
            <a:ahLst/>
            <a:cxnLst>
              <a:cxn ang="0">
                <a:pos x="T0" y="T1"/>
              </a:cxn>
              <a:cxn ang="0">
                <a:pos x="T2" y="T3"/>
              </a:cxn>
              <a:cxn ang="0">
                <a:pos x="T4" y="T5"/>
              </a:cxn>
              <a:cxn ang="0">
                <a:pos x="T6" y="T7"/>
              </a:cxn>
              <a:cxn ang="0">
                <a:pos x="T8" y="T9"/>
              </a:cxn>
            </a:cxnLst>
            <a:rect l="0" t="0" r="r" b="b"/>
            <a:pathLst>
              <a:path w="173" h="145">
                <a:moveTo>
                  <a:pt x="173" y="0"/>
                </a:moveTo>
                <a:lnTo>
                  <a:pt x="0" y="20"/>
                </a:lnTo>
                <a:lnTo>
                  <a:pt x="4" y="145"/>
                </a:lnTo>
                <a:lnTo>
                  <a:pt x="162" y="145"/>
                </a:lnTo>
                <a:lnTo>
                  <a:pt x="173"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6">
            <a:extLst>
              <a:ext uri="{FF2B5EF4-FFF2-40B4-BE49-F238E27FC236}">
                <a16:creationId xmlns:a16="http://schemas.microsoft.com/office/drawing/2014/main" xmlns="" id="{52F15118-008B-4A6C-9260-EFB833B6E58A}"/>
              </a:ext>
            </a:extLst>
          </p:cNvPr>
          <p:cNvSpPr>
            <a:spLocks/>
          </p:cNvSpPr>
          <p:nvPr/>
        </p:nvSpPr>
        <p:spPr bwMode="auto">
          <a:xfrm>
            <a:off x="10036176" y="5767388"/>
            <a:ext cx="139700" cy="169863"/>
          </a:xfrm>
          <a:custGeom>
            <a:avLst/>
            <a:gdLst>
              <a:gd name="T0" fmla="*/ 88 w 88"/>
              <a:gd name="T1" fmla="*/ 0 h 107"/>
              <a:gd name="T2" fmla="*/ 0 w 88"/>
              <a:gd name="T3" fmla="*/ 0 h 107"/>
              <a:gd name="T4" fmla="*/ 4 w 88"/>
              <a:gd name="T5" fmla="*/ 107 h 107"/>
              <a:gd name="T6" fmla="*/ 86 w 88"/>
              <a:gd name="T7" fmla="*/ 107 h 107"/>
              <a:gd name="T8" fmla="*/ 88 w 88"/>
              <a:gd name="T9" fmla="*/ 0 h 107"/>
            </a:gdLst>
            <a:ahLst/>
            <a:cxnLst>
              <a:cxn ang="0">
                <a:pos x="T0" y="T1"/>
              </a:cxn>
              <a:cxn ang="0">
                <a:pos x="T2" y="T3"/>
              </a:cxn>
              <a:cxn ang="0">
                <a:pos x="T4" y="T5"/>
              </a:cxn>
              <a:cxn ang="0">
                <a:pos x="T6" y="T7"/>
              </a:cxn>
              <a:cxn ang="0">
                <a:pos x="T8" y="T9"/>
              </a:cxn>
            </a:cxnLst>
            <a:rect l="0" t="0" r="r" b="b"/>
            <a:pathLst>
              <a:path w="88" h="107">
                <a:moveTo>
                  <a:pt x="88" y="0"/>
                </a:moveTo>
                <a:lnTo>
                  <a:pt x="0" y="0"/>
                </a:lnTo>
                <a:lnTo>
                  <a:pt x="4" y="107"/>
                </a:lnTo>
                <a:lnTo>
                  <a:pt x="86" y="107"/>
                </a:lnTo>
                <a:lnTo>
                  <a:pt x="8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7">
            <a:extLst>
              <a:ext uri="{FF2B5EF4-FFF2-40B4-BE49-F238E27FC236}">
                <a16:creationId xmlns:a16="http://schemas.microsoft.com/office/drawing/2014/main" xmlns="" id="{061ADC24-8011-4603-82A5-8C2BA66DDC67}"/>
              </a:ext>
            </a:extLst>
          </p:cNvPr>
          <p:cNvSpPr>
            <a:spLocks/>
          </p:cNvSpPr>
          <p:nvPr/>
        </p:nvSpPr>
        <p:spPr bwMode="auto">
          <a:xfrm>
            <a:off x="10047288" y="6249988"/>
            <a:ext cx="117475" cy="136525"/>
          </a:xfrm>
          <a:custGeom>
            <a:avLst/>
            <a:gdLst>
              <a:gd name="T0" fmla="*/ 74 w 74"/>
              <a:gd name="T1" fmla="*/ 0 h 86"/>
              <a:gd name="T2" fmla="*/ 0 w 74"/>
              <a:gd name="T3" fmla="*/ 0 h 86"/>
              <a:gd name="T4" fmla="*/ 0 w 74"/>
              <a:gd name="T5" fmla="*/ 86 h 86"/>
              <a:gd name="T6" fmla="*/ 70 w 74"/>
              <a:gd name="T7" fmla="*/ 86 h 86"/>
              <a:gd name="T8" fmla="*/ 74 w 74"/>
              <a:gd name="T9" fmla="*/ 0 h 86"/>
            </a:gdLst>
            <a:ahLst/>
            <a:cxnLst>
              <a:cxn ang="0">
                <a:pos x="T0" y="T1"/>
              </a:cxn>
              <a:cxn ang="0">
                <a:pos x="T2" y="T3"/>
              </a:cxn>
              <a:cxn ang="0">
                <a:pos x="T4" y="T5"/>
              </a:cxn>
              <a:cxn ang="0">
                <a:pos x="T6" y="T7"/>
              </a:cxn>
              <a:cxn ang="0">
                <a:pos x="T8" y="T9"/>
              </a:cxn>
            </a:cxnLst>
            <a:rect l="0" t="0" r="r" b="b"/>
            <a:pathLst>
              <a:path w="74" h="86">
                <a:moveTo>
                  <a:pt x="74" y="0"/>
                </a:moveTo>
                <a:lnTo>
                  <a:pt x="0" y="0"/>
                </a:lnTo>
                <a:lnTo>
                  <a:pt x="0" y="86"/>
                </a:lnTo>
                <a:lnTo>
                  <a:pt x="70" y="86"/>
                </a:lnTo>
                <a:lnTo>
                  <a:pt x="74"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8">
            <a:extLst>
              <a:ext uri="{FF2B5EF4-FFF2-40B4-BE49-F238E27FC236}">
                <a16:creationId xmlns:a16="http://schemas.microsoft.com/office/drawing/2014/main" xmlns="" id="{B9B43C63-AF16-4BB7-98DE-323A6BF14035}"/>
              </a:ext>
            </a:extLst>
          </p:cNvPr>
          <p:cNvSpPr>
            <a:spLocks/>
          </p:cNvSpPr>
          <p:nvPr/>
        </p:nvSpPr>
        <p:spPr bwMode="auto">
          <a:xfrm>
            <a:off x="7505701" y="5767388"/>
            <a:ext cx="142875" cy="169863"/>
          </a:xfrm>
          <a:custGeom>
            <a:avLst/>
            <a:gdLst>
              <a:gd name="T0" fmla="*/ 90 w 90"/>
              <a:gd name="T1" fmla="*/ 0 h 107"/>
              <a:gd name="T2" fmla="*/ 0 w 90"/>
              <a:gd name="T3" fmla="*/ 0 h 107"/>
              <a:gd name="T4" fmla="*/ 0 w 90"/>
              <a:gd name="T5" fmla="*/ 107 h 107"/>
              <a:gd name="T6" fmla="*/ 86 w 90"/>
              <a:gd name="T7" fmla="*/ 107 h 107"/>
              <a:gd name="T8" fmla="*/ 90 w 90"/>
              <a:gd name="T9" fmla="*/ 0 h 107"/>
            </a:gdLst>
            <a:ahLst/>
            <a:cxnLst>
              <a:cxn ang="0">
                <a:pos x="T0" y="T1"/>
              </a:cxn>
              <a:cxn ang="0">
                <a:pos x="T2" y="T3"/>
              </a:cxn>
              <a:cxn ang="0">
                <a:pos x="T4" y="T5"/>
              </a:cxn>
              <a:cxn ang="0">
                <a:pos x="T6" y="T7"/>
              </a:cxn>
              <a:cxn ang="0">
                <a:pos x="T8" y="T9"/>
              </a:cxn>
            </a:cxnLst>
            <a:rect l="0" t="0" r="r" b="b"/>
            <a:pathLst>
              <a:path w="90" h="107">
                <a:moveTo>
                  <a:pt x="90" y="0"/>
                </a:moveTo>
                <a:lnTo>
                  <a:pt x="0" y="0"/>
                </a:lnTo>
                <a:lnTo>
                  <a:pt x="0" y="107"/>
                </a:lnTo>
                <a:lnTo>
                  <a:pt x="86" y="107"/>
                </a:lnTo>
                <a:lnTo>
                  <a:pt x="9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9">
            <a:extLst>
              <a:ext uri="{FF2B5EF4-FFF2-40B4-BE49-F238E27FC236}">
                <a16:creationId xmlns:a16="http://schemas.microsoft.com/office/drawing/2014/main" xmlns="" id="{A125D4BF-D10F-4723-9CDE-757758D0B0AF}"/>
              </a:ext>
            </a:extLst>
          </p:cNvPr>
          <p:cNvSpPr>
            <a:spLocks/>
          </p:cNvSpPr>
          <p:nvPr/>
        </p:nvSpPr>
        <p:spPr bwMode="auto">
          <a:xfrm>
            <a:off x="7508876" y="6176963"/>
            <a:ext cx="122238" cy="98425"/>
          </a:xfrm>
          <a:custGeom>
            <a:avLst/>
            <a:gdLst>
              <a:gd name="T0" fmla="*/ 77 w 77"/>
              <a:gd name="T1" fmla="*/ 0 h 62"/>
              <a:gd name="T2" fmla="*/ 0 w 77"/>
              <a:gd name="T3" fmla="*/ 0 h 62"/>
              <a:gd name="T4" fmla="*/ 0 w 77"/>
              <a:gd name="T5" fmla="*/ 62 h 62"/>
              <a:gd name="T6" fmla="*/ 73 w 77"/>
              <a:gd name="T7" fmla="*/ 62 h 62"/>
              <a:gd name="T8" fmla="*/ 77 w 77"/>
              <a:gd name="T9" fmla="*/ 0 h 62"/>
            </a:gdLst>
            <a:ahLst/>
            <a:cxnLst>
              <a:cxn ang="0">
                <a:pos x="T0" y="T1"/>
              </a:cxn>
              <a:cxn ang="0">
                <a:pos x="T2" y="T3"/>
              </a:cxn>
              <a:cxn ang="0">
                <a:pos x="T4" y="T5"/>
              </a:cxn>
              <a:cxn ang="0">
                <a:pos x="T6" y="T7"/>
              </a:cxn>
              <a:cxn ang="0">
                <a:pos x="T8" y="T9"/>
              </a:cxn>
            </a:cxnLst>
            <a:rect l="0" t="0" r="r" b="b"/>
            <a:pathLst>
              <a:path w="77" h="62">
                <a:moveTo>
                  <a:pt x="77" y="0"/>
                </a:moveTo>
                <a:lnTo>
                  <a:pt x="0" y="0"/>
                </a:lnTo>
                <a:lnTo>
                  <a:pt x="0" y="62"/>
                </a:lnTo>
                <a:lnTo>
                  <a:pt x="73" y="62"/>
                </a:lnTo>
                <a:lnTo>
                  <a:pt x="77"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20">
            <a:extLst>
              <a:ext uri="{FF2B5EF4-FFF2-40B4-BE49-F238E27FC236}">
                <a16:creationId xmlns:a16="http://schemas.microsoft.com/office/drawing/2014/main" xmlns="" id="{6A3386CF-FC48-4A65-B02B-6C601DC1CB0F}"/>
              </a:ext>
            </a:extLst>
          </p:cNvPr>
          <p:cNvSpPr>
            <a:spLocks/>
          </p:cNvSpPr>
          <p:nvPr/>
        </p:nvSpPr>
        <p:spPr bwMode="auto">
          <a:xfrm>
            <a:off x="7512051" y="6249988"/>
            <a:ext cx="119063" cy="136525"/>
          </a:xfrm>
          <a:custGeom>
            <a:avLst/>
            <a:gdLst>
              <a:gd name="T0" fmla="*/ 75 w 75"/>
              <a:gd name="T1" fmla="*/ 0 h 86"/>
              <a:gd name="T2" fmla="*/ 0 w 75"/>
              <a:gd name="T3" fmla="*/ 0 h 86"/>
              <a:gd name="T4" fmla="*/ 0 w 75"/>
              <a:gd name="T5" fmla="*/ 86 h 86"/>
              <a:gd name="T6" fmla="*/ 71 w 75"/>
              <a:gd name="T7" fmla="*/ 86 h 86"/>
              <a:gd name="T8" fmla="*/ 75 w 75"/>
              <a:gd name="T9" fmla="*/ 0 h 86"/>
            </a:gdLst>
            <a:ahLst/>
            <a:cxnLst>
              <a:cxn ang="0">
                <a:pos x="T0" y="T1"/>
              </a:cxn>
              <a:cxn ang="0">
                <a:pos x="T2" y="T3"/>
              </a:cxn>
              <a:cxn ang="0">
                <a:pos x="T4" y="T5"/>
              </a:cxn>
              <a:cxn ang="0">
                <a:pos x="T6" y="T7"/>
              </a:cxn>
              <a:cxn ang="0">
                <a:pos x="T8" y="T9"/>
              </a:cxn>
            </a:cxnLst>
            <a:rect l="0" t="0" r="r" b="b"/>
            <a:pathLst>
              <a:path w="75" h="86">
                <a:moveTo>
                  <a:pt x="75" y="0"/>
                </a:moveTo>
                <a:lnTo>
                  <a:pt x="0" y="0"/>
                </a:lnTo>
                <a:lnTo>
                  <a:pt x="0" y="86"/>
                </a:lnTo>
                <a:lnTo>
                  <a:pt x="71" y="86"/>
                </a:lnTo>
                <a:lnTo>
                  <a:pt x="75"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21">
            <a:extLst>
              <a:ext uri="{FF2B5EF4-FFF2-40B4-BE49-F238E27FC236}">
                <a16:creationId xmlns:a16="http://schemas.microsoft.com/office/drawing/2014/main" xmlns="" id="{189DB93B-8541-4CAF-BB68-038934B9CB73}"/>
              </a:ext>
            </a:extLst>
          </p:cNvPr>
          <p:cNvSpPr>
            <a:spLocks/>
          </p:cNvSpPr>
          <p:nvPr/>
        </p:nvSpPr>
        <p:spPr bwMode="auto">
          <a:xfrm>
            <a:off x="7210426" y="3262313"/>
            <a:ext cx="3263900" cy="155575"/>
          </a:xfrm>
          <a:custGeom>
            <a:avLst/>
            <a:gdLst>
              <a:gd name="T0" fmla="*/ 2056 w 2056"/>
              <a:gd name="T1" fmla="*/ 0 h 98"/>
              <a:gd name="T2" fmla="*/ 0 w 2056"/>
              <a:gd name="T3" fmla="*/ 0 h 98"/>
              <a:gd name="T4" fmla="*/ 0 w 2056"/>
              <a:gd name="T5" fmla="*/ 98 h 98"/>
              <a:gd name="T6" fmla="*/ 1030 w 2056"/>
              <a:gd name="T7" fmla="*/ 83 h 98"/>
              <a:gd name="T8" fmla="*/ 2056 w 2056"/>
              <a:gd name="T9" fmla="*/ 98 h 98"/>
              <a:gd name="T10" fmla="*/ 2056 w 2056"/>
              <a:gd name="T11" fmla="*/ 0 h 98"/>
            </a:gdLst>
            <a:ahLst/>
            <a:cxnLst>
              <a:cxn ang="0">
                <a:pos x="T0" y="T1"/>
              </a:cxn>
              <a:cxn ang="0">
                <a:pos x="T2" y="T3"/>
              </a:cxn>
              <a:cxn ang="0">
                <a:pos x="T4" y="T5"/>
              </a:cxn>
              <a:cxn ang="0">
                <a:pos x="T6" y="T7"/>
              </a:cxn>
              <a:cxn ang="0">
                <a:pos x="T8" y="T9"/>
              </a:cxn>
              <a:cxn ang="0">
                <a:pos x="T10" y="T11"/>
              </a:cxn>
            </a:cxnLst>
            <a:rect l="0" t="0" r="r" b="b"/>
            <a:pathLst>
              <a:path w="2056" h="98">
                <a:moveTo>
                  <a:pt x="2056" y="0"/>
                </a:moveTo>
                <a:lnTo>
                  <a:pt x="0" y="0"/>
                </a:lnTo>
                <a:lnTo>
                  <a:pt x="0" y="98"/>
                </a:lnTo>
                <a:lnTo>
                  <a:pt x="1030" y="83"/>
                </a:lnTo>
                <a:lnTo>
                  <a:pt x="2056" y="98"/>
                </a:lnTo>
                <a:lnTo>
                  <a:pt x="2056"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2">
            <a:extLst>
              <a:ext uri="{FF2B5EF4-FFF2-40B4-BE49-F238E27FC236}">
                <a16:creationId xmlns:a16="http://schemas.microsoft.com/office/drawing/2014/main" xmlns="" id="{C3F0C986-3504-4C44-9131-CF41AC856F58}"/>
              </a:ext>
            </a:extLst>
          </p:cNvPr>
          <p:cNvSpPr>
            <a:spLocks/>
          </p:cNvSpPr>
          <p:nvPr/>
        </p:nvSpPr>
        <p:spPr bwMode="auto">
          <a:xfrm>
            <a:off x="6796088" y="2239963"/>
            <a:ext cx="4092575" cy="657225"/>
          </a:xfrm>
          <a:custGeom>
            <a:avLst/>
            <a:gdLst>
              <a:gd name="T0" fmla="*/ 1176 w 1176"/>
              <a:gd name="T1" fmla="*/ 0 h 189"/>
              <a:gd name="T2" fmla="*/ 0 w 1176"/>
              <a:gd name="T3" fmla="*/ 0 h 189"/>
              <a:gd name="T4" fmla="*/ 0 w 1176"/>
              <a:gd name="T5" fmla="*/ 110 h 189"/>
              <a:gd name="T6" fmla="*/ 1176 w 1176"/>
              <a:gd name="T7" fmla="*/ 110 h 189"/>
              <a:gd name="T8" fmla="*/ 1176 w 1176"/>
              <a:gd name="T9" fmla="*/ 0 h 189"/>
            </a:gdLst>
            <a:ahLst/>
            <a:cxnLst>
              <a:cxn ang="0">
                <a:pos x="T0" y="T1"/>
              </a:cxn>
              <a:cxn ang="0">
                <a:pos x="T2" y="T3"/>
              </a:cxn>
              <a:cxn ang="0">
                <a:pos x="T4" y="T5"/>
              </a:cxn>
              <a:cxn ang="0">
                <a:pos x="T6" y="T7"/>
              </a:cxn>
              <a:cxn ang="0">
                <a:pos x="T8" y="T9"/>
              </a:cxn>
            </a:cxnLst>
            <a:rect l="0" t="0" r="r" b="b"/>
            <a:pathLst>
              <a:path w="1176" h="189">
                <a:moveTo>
                  <a:pt x="1176" y="0"/>
                </a:moveTo>
                <a:cubicBezTo>
                  <a:pt x="734" y="164"/>
                  <a:pt x="457" y="153"/>
                  <a:pt x="0" y="0"/>
                </a:cubicBezTo>
                <a:cubicBezTo>
                  <a:pt x="0" y="110"/>
                  <a:pt x="0" y="110"/>
                  <a:pt x="0" y="110"/>
                </a:cubicBezTo>
                <a:cubicBezTo>
                  <a:pt x="465" y="180"/>
                  <a:pt x="738" y="189"/>
                  <a:pt x="1176" y="110"/>
                </a:cubicBezTo>
                <a:lnTo>
                  <a:pt x="1176"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23">
            <a:extLst>
              <a:ext uri="{FF2B5EF4-FFF2-40B4-BE49-F238E27FC236}">
                <a16:creationId xmlns:a16="http://schemas.microsoft.com/office/drawing/2014/main" xmlns="" id="{E0C657B0-D238-4053-8056-C036ACC33D8A}"/>
              </a:ext>
            </a:extLst>
          </p:cNvPr>
          <p:cNvSpPr>
            <a:spLocks/>
          </p:cNvSpPr>
          <p:nvPr/>
        </p:nvSpPr>
        <p:spPr bwMode="auto">
          <a:xfrm>
            <a:off x="6162676" y="1895475"/>
            <a:ext cx="5359400" cy="963613"/>
          </a:xfrm>
          <a:custGeom>
            <a:avLst/>
            <a:gdLst>
              <a:gd name="T0" fmla="*/ 1540 w 1540"/>
              <a:gd name="T1" fmla="*/ 0 h 277"/>
              <a:gd name="T2" fmla="*/ 0 w 1540"/>
              <a:gd name="T3" fmla="*/ 0 h 277"/>
              <a:gd name="T4" fmla="*/ 0 w 1540"/>
              <a:gd name="T5" fmla="*/ 132 h 277"/>
              <a:gd name="T6" fmla="*/ 1540 w 1540"/>
              <a:gd name="T7" fmla="*/ 132 h 277"/>
              <a:gd name="T8" fmla="*/ 1540 w 1540"/>
              <a:gd name="T9" fmla="*/ 0 h 277"/>
            </a:gdLst>
            <a:ahLst/>
            <a:cxnLst>
              <a:cxn ang="0">
                <a:pos x="T0" y="T1"/>
              </a:cxn>
              <a:cxn ang="0">
                <a:pos x="T2" y="T3"/>
              </a:cxn>
              <a:cxn ang="0">
                <a:pos x="T4" y="T5"/>
              </a:cxn>
              <a:cxn ang="0">
                <a:pos x="T6" y="T7"/>
              </a:cxn>
              <a:cxn ang="0">
                <a:pos x="T8" y="T9"/>
              </a:cxn>
            </a:cxnLst>
            <a:rect l="0" t="0" r="r" b="b"/>
            <a:pathLst>
              <a:path w="1540" h="277">
                <a:moveTo>
                  <a:pt x="1540" y="0"/>
                </a:moveTo>
                <a:cubicBezTo>
                  <a:pt x="842" y="218"/>
                  <a:pt x="698" y="207"/>
                  <a:pt x="0" y="0"/>
                </a:cubicBezTo>
                <a:cubicBezTo>
                  <a:pt x="0" y="132"/>
                  <a:pt x="0" y="132"/>
                  <a:pt x="0" y="132"/>
                </a:cubicBezTo>
                <a:cubicBezTo>
                  <a:pt x="609" y="260"/>
                  <a:pt x="967" y="277"/>
                  <a:pt x="1540" y="132"/>
                </a:cubicBezTo>
                <a:lnTo>
                  <a:pt x="154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24">
            <a:extLst>
              <a:ext uri="{FF2B5EF4-FFF2-40B4-BE49-F238E27FC236}">
                <a16:creationId xmlns:a16="http://schemas.microsoft.com/office/drawing/2014/main" xmlns="" id="{FE313C5A-517C-43A5-8E51-032A1548EAB8}"/>
              </a:ext>
            </a:extLst>
          </p:cNvPr>
          <p:cNvSpPr>
            <a:spLocks/>
          </p:cNvSpPr>
          <p:nvPr/>
        </p:nvSpPr>
        <p:spPr bwMode="auto">
          <a:xfrm>
            <a:off x="6162676" y="1895475"/>
            <a:ext cx="5359400" cy="762000"/>
          </a:xfrm>
          <a:custGeom>
            <a:avLst/>
            <a:gdLst>
              <a:gd name="T0" fmla="*/ 1540 w 1540"/>
              <a:gd name="T1" fmla="*/ 40 h 219"/>
              <a:gd name="T2" fmla="*/ 1540 w 1540"/>
              <a:gd name="T3" fmla="*/ 0 h 219"/>
              <a:gd name="T4" fmla="*/ 0 w 1540"/>
              <a:gd name="T5" fmla="*/ 0 h 219"/>
              <a:gd name="T6" fmla="*/ 0 w 1540"/>
              <a:gd name="T7" fmla="*/ 54 h 219"/>
              <a:gd name="T8" fmla="*/ 774 w 1540"/>
              <a:gd name="T9" fmla="*/ 216 h 219"/>
              <a:gd name="T10" fmla="*/ 1540 w 1540"/>
              <a:gd name="T11" fmla="*/ 40 h 219"/>
            </a:gdLst>
            <a:ahLst/>
            <a:cxnLst>
              <a:cxn ang="0">
                <a:pos x="T0" y="T1"/>
              </a:cxn>
              <a:cxn ang="0">
                <a:pos x="T2" y="T3"/>
              </a:cxn>
              <a:cxn ang="0">
                <a:pos x="T4" y="T5"/>
              </a:cxn>
              <a:cxn ang="0">
                <a:pos x="T6" y="T7"/>
              </a:cxn>
              <a:cxn ang="0">
                <a:pos x="T8" y="T9"/>
              </a:cxn>
              <a:cxn ang="0">
                <a:pos x="T10" y="T11"/>
              </a:cxn>
            </a:cxnLst>
            <a:rect l="0" t="0" r="r" b="b"/>
            <a:pathLst>
              <a:path w="1540" h="219">
                <a:moveTo>
                  <a:pt x="1540" y="40"/>
                </a:moveTo>
                <a:cubicBezTo>
                  <a:pt x="1540" y="0"/>
                  <a:pt x="1540" y="0"/>
                  <a:pt x="1540" y="0"/>
                </a:cubicBezTo>
                <a:cubicBezTo>
                  <a:pt x="842" y="218"/>
                  <a:pt x="698" y="207"/>
                  <a:pt x="0" y="0"/>
                </a:cubicBezTo>
                <a:cubicBezTo>
                  <a:pt x="0" y="54"/>
                  <a:pt x="0" y="54"/>
                  <a:pt x="0" y="54"/>
                </a:cubicBezTo>
                <a:cubicBezTo>
                  <a:pt x="336" y="151"/>
                  <a:pt x="555" y="219"/>
                  <a:pt x="774" y="216"/>
                </a:cubicBezTo>
                <a:cubicBezTo>
                  <a:pt x="991" y="213"/>
                  <a:pt x="1208" y="141"/>
                  <a:pt x="1540" y="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25">
            <a:extLst>
              <a:ext uri="{FF2B5EF4-FFF2-40B4-BE49-F238E27FC236}">
                <a16:creationId xmlns:a16="http://schemas.microsoft.com/office/drawing/2014/main" xmlns="" id="{72DD10FE-95FE-48B8-9B46-512BB4FDEB26}"/>
              </a:ext>
            </a:extLst>
          </p:cNvPr>
          <p:cNvSpPr>
            <a:spLocks/>
          </p:cNvSpPr>
          <p:nvPr/>
        </p:nvSpPr>
        <p:spPr bwMode="auto">
          <a:xfrm>
            <a:off x="6162676" y="1998663"/>
            <a:ext cx="5359400" cy="658813"/>
          </a:xfrm>
          <a:custGeom>
            <a:avLst/>
            <a:gdLst>
              <a:gd name="T0" fmla="*/ 0 w 1540"/>
              <a:gd name="T1" fmla="*/ 7 h 189"/>
              <a:gd name="T2" fmla="*/ 0 w 1540"/>
              <a:gd name="T3" fmla="*/ 24 h 189"/>
              <a:gd name="T4" fmla="*/ 774 w 1540"/>
              <a:gd name="T5" fmla="*/ 186 h 189"/>
              <a:gd name="T6" fmla="*/ 1540 w 1540"/>
              <a:gd name="T7" fmla="*/ 10 h 189"/>
              <a:gd name="T8" fmla="*/ 1540 w 1540"/>
              <a:gd name="T9" fmla="*/ 0 h 189"/>
              <a:gd name="T10" fmla="*/ 777 w 1540"/>
              <a:gd name="T11" fmla="*/ 180 h 189"/>
              <a:gd name="T12" fmla="*/ 0 w 1540"/>
              <a:gd name="T13" fmla="*/ 7 h 189"/>
            </a:gdLst>
            <a:ahLst/>
            <a:cxnLst>
              <a:cxn ang="0">
                <a:pos x="T0" y="T1"/>
              </a:cxn>
              <a:cxn ang="0">
                <a:pos x="T2" y="T3"/>
              </a:cxn>
              <a:cxn ang="0">
                <a:pos x="T4" y="T5"/>
              </a:cxn>
              <a:cxn ang="0">
                <a:pos x="T6" y="T7"/>
              </a:cxn>
              <a:cxn ang="0">
                <a:pos x="T8" y="T9"/>
              </a:cxn>
              <a:cxn ang="0">
                <a:pos x="T10" y="T11"/>
              </a:cxn>
              <a:cxn ang="0">
                <a:pos x="T12" y="T13"/>
              </a:cxn>
            </a:cxnLst>
            <a:rect l="0" t="0" r="r" b="b"/>
            <a:pathLst>
              <a:path w="1540" h="189">
                <a:moveTo>
                  <a:pt x="0" y="7"/>
                </a:moveTo>
                <a:cubicBezTo>
                  <a:pt x="0" y="24"/>
                  <a:pt x="0" y="24"/>
                  <a:pt x="0" y="24"/>
                </a:cubicBezTo>
                <a:cubicBezTo>
                  <a:pt x="336" y="121"/>
                  <a:pt x="555" y="189"/>
                  <a:pt x="774" y="186"/>
                </a:cubicBezTo>
                <a:cubicBezTo>
                  <a:pt x="991" y="183"/>
                  <a:pt x="1208" y="111"/>
                  <a:pt x="1540" y="10"/>
                </a:cubicBezTo>
                <a:cubicBezTo>
                  <a:pt x="1540" y="0"/>
                  <a:pt x="1540" y="0"/>
                  <a:pt x="1540" y="0"/>
                </a:cubicBezTo>
                <a:cubicBezTo>
                  <a:pt x="1208" y="101"/>
                  <a:pt x="993" y="177"/>
                  <a:pt x="777" y="180"/>
                </a:cubicBezTo>
                <a:cubicBezTo>
                  <a:pt x="557" y="183"/>
                  <a:pt x="336" y="104"/>
                  <a:pt x="0" y="7"/>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6">
            <a:extLst>
              <a:ext uri="{FF2B5EF4-FFF2-40B4-BE49-F238E27FC236}">
                <a16:creationId xmlns:a16="http://schemas.microsoft.com/office/drawing/2014/main" xmlns="" id="{3DAA5BCA-99D0-451E-88AC-E5A461C03195}"/>
              </a:ext>
            </a:extLst>
          </p:cNvPr>
          <p:cNvSpPr>
            <a:spLocks/>
          </p:cNvSpPr>
          <p:nvPr/>
        </p:nvSpPr>
        <p:spPr bwMode="auto">
          <a:xfrm>
            <a:off x="6162676" y="2089150"/>
            <a:ext cx="5359400" cy="769938"/>
          </a:xfrm>
          <a:custGeom>
            <a:avLst/>
            <a:gdLst>
              <a:gd name="T0" fmla="*/ 780 w 1540"/>
              <a:gd name="T1" fmla="*/ 170 h 221"/>
              <a:gd name="T2" fmla="*/ 0 w 1540"/>
              <a:gd name="T3" fmla="*/ 15 h 221"/>
              <a:gd name="T4" fmla="*/ 0 w 1540"/>
              <a:gd name="T5" fmla="*/ 76 h 221"/>
              <a:gd name="T6" fmla="*/ 1540 w 1540"/>
              <a:gd name="T7" fmla="*/ 76 h 221"/>
              <a:gd name="T8" fmla="*/ 1540 w 1540"/>
              <a:gd name="T9" fmla="*/ 0 h 221"/>
              <a:gd name="T10" fmla="*/ 780 w 1540"/>
              <a:gd name="T11" fmla="*/ 170 h 221"/>
            </a:gdLst>
            <a:ahLst/>
            <a:cxnLst>
              <a:cxn ang="0">
                <a:pos x="T0" y="T1"/>
              </a:cxn>
              <a:cxn ang="0">
                <a:pos x="T2" y="T3"/>
              </a:cxn>
              <a:cxn ang="0">
                <a:pos x="T4" y="T5"/>
              </a:cxn>
              <a:cxn ang="0">
                <a:pos x="T6" y="T7"/>
              </a:cxn>
              <a:cxn ang="0">
                <a:pos x="T8" y="T9"/>
              </a:cxn>
              <a:cxn ang="0">
                <a:pos x="T10" y="T11"/>
              </a:cxn>
            </a:cxnLst>
            <a:rect l="0" t="0" r="r" b="b"/>
            <a:pathLst>
              <a:path w="1540" h="221">
                <a:moveTo>
                  <a:pt x="780" y="170"/>
                </a:moveTo>
                <a:cubicBezTo>
                  <a:pt x="451" y="170"/>
                  <a:pt x="142" y="88"/>
                  <a:pt x="0" y="15"/>
                </a:cubicBezTo>
                <a:cubicBezTo>
                  <a:pt x="0" y="76"/>
                  <a:pt x="0" y="76"/>
                  <a:pt x="0" y="76"/>
                </a:cubicBezTo>
                <a:cubicBezTo>
                  <a:pt x="609" y="204"/>
                  <a:pt x="967" y="221"/>
                  <a:pt x="1540" y="76"/>
                </a:cubicBezTo>
                <a:cubicBezTo>
                  <a:pt x="1540" y="0"/>
                  <a:pt x="1540" y="0"/>
                  <a:pt x="1540" y="0"/>
                </a:cubicBezTo>
                <a:cubicBezTo>
                  <a:pt x="1409" y="82"/>
                  <a:pt x="1131" y="170"/>
                  <a:pt x="780" y="17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Rectangle 27">
            <a:extLst>
              <a:ext uri="{FF2B5EF4-FFF2-40B4-BE49-F238E27FC236}">
                <a16:creationId xmlns:a16="http://schemas.microsoft.com/office/drawing/2014/main" xmlns="" id="{77B47DBB-9432-4E7D-90FB-38572503497C}"/>
              </a:ext>
            </a:extLst>
          </p:cNvPr>
          <p:cNvSpPr>
            <a:spLocks noChangeArrowheads="1"/>
          </p:cNvSpPr>
          <p:nvPr/>
        </p:nvSpPr>
        <p:spPr bwMode="auto">
          <a:xfrm>
            <a:off x="8574088" y="2778125"/>
            <a:ext cx="546100" cy="546100"/>
          </a:xfrm>
          <a:prstGeom prst="rect">
            <a:avLst/>
          </a:prstGeom>
          <a:solidFill>
            <a:srgbClr val="59191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Rectangle 28">
            <a:extLst>
              <a:ext uri="{FF2B5EF4-FFF2-40B4-BE49-F238E27FC236}">
                <a16:creationId xmlns:a16="http://schemas.microsoft.com/office/drawing/2014/main" xmlns="" id="{4147BCD6-F1C3-4F73-BBC6-3CE44FFD2EF3}"/>
              </a:ext>
            </a:extLst>
          </p:cNvPr>
          <p:cNvSpPr>
            <a:spLocks noChangeArrowheads="1"/>
          </p:cNvSpPr>
          <p:nvPr/>
        </p:nvSpPr>
        <p:spPr bwMode="auto">
          <a:xfrm>
            <a:off x="8612188" y="2806700"/>
            <a:ext cx="469900" cy="482600"/>
          </a:xfrm>
          <a:prstGeom prst="rect">
            <a:avLst/>
          </a:prstGeom>
          <a:solidFill>
            <a:srgbClr val="77232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9">
            <a:extLst>
              <a:ext uri="{FF2B5EF4-FFF2-40B4-BE49-F238E27FC236}">
                <a16:creationId xmlns:a16="http://schemas.microsoft.com/office/drawing/2014/main" xmlns="" id="{BDC72893-5490-4201-ACDE-D608024A7F3D}"/>
              </a:ext>
            </a:extLst>
          </p:cNvPr>
          <p:cNvSpPr>
            <a:spLocks/>
          </p:cNvSpPr>
          <p:nvPr/>
        </p:nvSpPr>
        <p:spPr bwMode="auto">
          <a:xfrm>
            <a:off x="8574088" y="2778125"/>
            <a:ext cx="546100" cy="192088"/>
          </a:xfrm>
          <a:custGeom>
            <a:avLst/>
            <a:gdLst>
              <a:gd name="T0" fmla="*/ 85 w 157"/>
              <a:gd name="T1" fmla="*/ 49 h 55"/>
              <a:gd name="T2" fmla="*/ 157 w 157"/>
              <a:gd name="T3" fmla="*/ 53 h 55"/>
              <a:gd name="T4" fmla="*/ 157 w 157"/>
              <a:gd name="T5" fmla="*/ 0 h 55"/>
              <a:gd name="T6" fmla="*/ 0 w 157"/>
              <a:gd name="T7" fmla="*/ 0 h 55"/>
              <a:gd name="T8" fmla="*/ 0 w 157"/>
              <a:gd name="T9" fmla="*/ 55 h 55"/>
              <a:gd name="T10" fmla="*/ 85 w 157"/>
              <a:gd name="T11" fmla="*/ 49 h 55"/>
            </a:gdLst>
            <a:ahLst/>
            <a:cxnLst>
              <a:cxn ang="0">
                <a:pos x="T0" y="T1"/>
              </a:cxn>
              <a:cxn ang="0">
                <a:pos x="T2" y="T3"/>
              </a:cxn>
              <a:cxn ang="0">
                <a:pos x="T4" y="T5"/>
              </a:cxn>
              <a:cxn ang="0">
                <a:pos x="T6" y="T7"/>
              </a:cxn>
              <a:cxn ang="0">
                <a:pos x="T8" y="T9"/>
              </a:cxn>
              <a:cxn ang="0">
                <a:pos x="T10" y="T11"/>
              </a:cxn>
            </a:cxnLst>
            <a:rect l="0" t="0" r="r" b="b"/>
            <a:pathLst>
              <a:path w="157" h="55">
                <a:moveTo>
                  <a:pt x="85" y="49"/>
                </a:moveTo>
                <a:cubicBezTo>
                  <a:pt x="110" y="49"/>
                  <a:pt x="134" y="50"/>
                  <a:pt x="157" y="53"/>
                </a:cubicBezTo>
                <a:cubicBezTo>
                  <a:pt x="157" y="0"/>
                  <a:pt x="157" y="0"/>
                  <a:pt x="157" y="0"/>
                </a:cubicBezTo>
                <a:cubicBezTo>
                  <a:pt x="0" y="0"/>
                  <a:pt x="0" y="0"/>
                  <a:pt x="0" y="0"/>
                </a:cubicBezTo>
                <a:cubicBezTo>
                  <a:pt x="0" y="55"/>
                  <a:pt x="0" y="55"/>
                  <a:pt x="0" y="55"/>
                </a:cubicBezTo>
                <a:cubicBezTo>
                  <a:pt x="27" y="51"/>
                  <a:pt x="55" y="49"/>
                  <a:pt x="85" y="49"/>
                </a:cubicBezTo>
                <a:close/>
              </a:path>
            </a:pathLst>
          </a:custGeom>
          <a:solidFill>
            <a:srgbClr val="59191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Rectangle 30">
            <a:extLst>
              <a:ext uri="{FF2B5EF4-FFF2-40B4-BE49-F238E27FC236}">
                <a16:creationId xmlns:a16="http://schemas.microsoft.com/office/drawing/2014/main" xmlns="" id="{5E879AB7-E1D3-4ED4-B1D7-729FEDCF5638}"/>
              </a:ext>
            </a:extLst>
          </p:cNvPr>
          <p:cNvSpPr>
            <a:spLocks noChangeArrowheads="1"/>
          </p:cNvSpPr>
          <p:nvPr/>
        </p:nvSpPr>
        <p:spPr bwMode="auto">
          <a:xfrm>
            <a:off x="7146926" y="5745163"/>
            <a:ext cx="769938" cy="87313"/>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Rectangle 31">
            <a:extLst>
              <a:ext uri="{FF2B5EF4-FFF2-40B4-BE49-F238E27FC236}">
                <a16:creationId xmlns:a16="http://schemas.microsoft.com/office/drawing/2014/main" xmlns="" id="{DCF44531-6064-4D45-B6A9-62049B974C93}"/>
              </a:ext>
            </a:extLst>
          </p:cNvPr>
          <p:cNvSpPr>
            <a:spLocks noChangeArrowheads="1"/>
          </p:cNvSpPr>
          <p:nvPr/>
        </p:nvSpPr>
        <p:spPr bwMode="auto">
          <a:xfrm>
            <a:off x="7146926" y="6205538"/>
            <a:ext cx="769938" cy="85725"/>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32">
            <a:extLst>
              <a:ext uri="{FF2B5EF4-FFF2-40B4-BE49-F238E27FC236}">
                <a16:creationId xmlns:a16="http://schemas.microsoft.com/office/drawing/2014/main" xmlns="" id="{D66F469C-A8A7-4E79-BF94-286036C9CF00}"/>
              </a:ext>
            </a:extLst>
          </p:cNvPr>
          <p:cNvSpPr>
            <a:spLocks/>
          </p:cNvSpPr>
          <p:nvPr/>
        </p:nvSpPr>
        <p:spPr bwMode="auto">
          <a:xfrm>
            <a:off x="7205663" y="5745163"/>
            <a:ext cx="112713" cy="87313"/>
          </a:xfrm>
          <a:custGeom>
            <a:avLst/>
            <a:gdLst>
              <a:gd name="T0" fmla="*/ 71 w 71"/>
              <a:gd name="T1" fmla="*/ 0 h 55"/>
              <a:gd name="T2" fmla="*/ 0 w 71"/>
              <a:gd name="T3" fmla="*/ 0 h 55"/>
              <a:gd name="T4" fmla="*/ 0 w 71"/>
              <a:gd name="T5" fmla="*/ 55 h 55"/>
              <a:gd name="T6" fmla="*/ 64 w 71"/>
              <a:gd name="T7" fmla="*/ 55 h 55"/>
              <a:gd name="T8" fmla="*/ 71 w 71"/>
              <a:gd name="T9" fmla="*/ 0 h 55"/>
            </a:gdLst>
            <a:ahLst/>
            <a:cxnLst>
              <a:cxn ang="0">
                <a:pos x="T0" y="T1"/>
              </a:cxn>
              <a:cxn ang="0">
                <a:pos x="T2" y="T3"/>
              </a:cxn>
              <a:cxn ang="0">
                <a:pos x="T4" y="T5"/>
              </a:cxn>
              <a:cxn ang="0">
                <a:pos x="T6" y="T7"/>
              </a:cxn>
              <a:cxn ang="0">
                <a:pos x="T8" y="T9"/>
              </a:cxn>
            </a:cxnLst>
            <a:rect l="0" t="0" r="r" b="b"/>
            <a:pathLst>
              <a:path w="71" h="55">
                <a:moveTo>
                  <a:pt x="71" y="0"/>
                </a:moveTo>
                <a:lnTo>
                  <a:pt x="0" y="0"/>
                </a:lnTo>
                <a:lnTo>
                  <a:pt x="0" y="55"/>
                </a:lnTo>
                <a:lnTo>
                  <a:pt x="64" y="55"/>
                </a:lnTo>
                <a:lnTo>
                  <a:pt x="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33">
            <a:extLst>
              <a:ext uri="{FF2B5EF4-FFF2-40B4-BE49-F238E27FC236}">
                <a16:creationId xmlns:a16="http://schemas.microsoft.com/office/drawing/2014/main" xmlns="" id="{1E0AEB87-447D-4512-AB44-3BB2290C5EA5}"/>
              </a:ext>
            </a:extLst>
          </p:cNvPr>
          <p:cNvSpPr>
            <a:spLocks/>
          </p:cNvSpPr>
          <p:nvPr/>
        </p:nvSpPr>
        <p:spPr bwMode="auto">
          <a:xfrm>
            <a:off x="7205663" y="6205538"/>
            <a:ext cx="112713" cy="85725"/>
          </a:xfrm>
          <a:custGeom>
            <a:avLst/>
            <a:gdLst>
              <a:gd name="T0" fmla="*/ 71 w 71"/>
              <a:gd name="T1" fmla="*/ 0 h 54"/>
              <a:gd name="T2" fmla="*/ 0 w 71"/>
              <a:gd name="T3" fmla="*/ 0 h 54"/>
              <a:gd name="T4" fmla="*/ 0 w 71"/>
              <a:gd name="T5" fmla="*/ 54 h 54"/>
              <a:gd name="T6" fmla="*/ 64 w 71"/>
              <a:gd name="T7" fmla="*/ 54 h 54"/>
              <a:gd name="T8" fmla="*/ 71 w 71"/>
              <a:gd name="T9" fmla="*/ 0 h 54"/>
            </a:gdLst>
            <a:ahLst/>
            <a:cxnLst>
              <a:cxn ang="0">
                <a:pos x="T0" y="T1"/>
              </a:cxn>
              <a:cxn ang="0">
                <a:pos x="T2" y="T3"/>
              </a:cxn>
              <a:cxn ang="0">
                <a:pos x="T4" y="T5"/>
              </a:cxn>
              <a:cxn ang="0">
                <a:pos x="T6" y="T7"/>
              </a:cxn>
              <a:cxn ang="0">
                <a:pos x="T8" y="T9"/>
              </a:cxn>
            </a:cxnLst>
            <a:rect l="0" t="0" r="r" b="b"/>
            <a:pathLst>
              <a:path w="71" h="54">
                <a:moveTo>
                  <a:pt x="71" y="0"/>
                </a:moveTo>
                <a:lnTo>
                  <a:pt x="0" y="0"/>
                </a:lnTo>
                <a:lnTo>
                  <a:pt x="0" y="54"/>
                </a:lnTo>
                <a:lnTo>
                  <a:pt x="64" y="54"/>
                </a:lnTo>
                <a:lnTo>
                  <a:pt x="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34">
            <a:extLst>
              <a:ext uri="{FF2B5EF4-FFF2-40B4-BE49-F238E27FC236}">
                <a16:creationId xmlns:a16="http://schemas.microsoft.com/office/drawing/2014/main" xmlns="" id="{7617FD33-9DA6-4688-84DB-ED72D9349ACD}"/>
              </a:ext>
            </a:extLst>
          </p:cNvPr>
          <p:cNvSpPr>
            <a:spLocks/>
          </p:cNvSpPr>
          <p:nvPr/>
        </p:nvSpPr>
        <p:spPr bwMode="auto">
          <a:xfrm>
            <a:off x="7808913" y="5745163"/>
            <a:ext cx="107950" cy="87313"/>
          </a:xfrm>
          <a:custGeom>
            <a:avLst/>
            <a:gdLst>
              <a:gd name="T0" fmla="*/ 0 w 68"/>
              <a:gd name="T1" fmla="*/ 0 h 55"/>
              <a:gd name="T2" fmla="*/ 68 w 68"/>
              <a:gd name="T3" fmla="*/ 0 h 55"/>
              <a:gd name="T4" fmla="*/ 68 w 68"/>
              <a:gd name="T5" fmla="*/ 55 h 55"/>
              <a:gd name="T6" fmla="*/ 4 w 68"/>
              <a:gd name="T7" fmla="*/ 55 h 55"/>
              <a:gd name="T8" fmla="*/ 0 w 68"/>
              <a:gd name="T9" fmla="*/ 0 h 55"/>
            </a:gdLst>
            <a:ahLst/>
            <a:cxnLst>
              <a:cxn ang="0">
                <a:pos x="T0" y="T1"/>
              </a:cxn>
              <a:cxn ang="0">
                <a:pos x="T2" y="T3"/>
              </a:cxn>
              <a:cxn ang="0">
                <a:pos x="T4" y="T5"/>
              </a:cxn>
              <a:cxn ang="0">
                <a:pos x="T6" y="T7"/>
              </a:cxn>
              <a:cxn ang="0">
                <a:pos x="T8" y="T9"/>
              </a:cxn>
            </a:cxnLst>
            <a:rect l="0" t="0" r="r" b="b"/>
            <a:pathLst>
              <a:path w="68" h="55">
                <a:moveTo>
                  <a:pt x="0" y="0"/>
                </a:moveTo>
                <a:lnTo>
                  <a:pt x="68" y="0"/>
                </a:lnTo>
                <a:lnTo>
                  <a:pt x="68" y="55"/>
                </a:lnTo>
                <a:lnTo>
                  <a:pt x="4" y="5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35">
            <a:extLst>
              <a:ext uri="{FF2B5EF4-FFF2-40B4-BE49-F238E27FC236}">
                <a16:creationId xmlns:a16="http://schemas.microsoft.com/office/drawing/2014/main" xmlns="" id="{2E918545-2744-41F2-AE28-9D358B0EEA5B}"/>
              </a:ext>
            </a:extLst>
          </p:cNvPr>
          <p:cNvSpPr>
            <a:spLocks/>
          </p:cNvSpPr>
          <p:nvPr/>
        </p:nvSpPr>
        <p:spPr bwMode="auto">
          <a:xfrm>
            <a:off x="7808913" y="6205538"/>
            <a:ext cx="107950" cy="85725"/>
          </a:xfrm>
          <a:custGeom>
            <a:avLst/>
            <a:gdLst>
              <a:gd name="T0" fmla="*/ 0 w 68"/>
              <a:gd name="T1" fmla="*/ 0 h 54"/>
              <a:gd name="T2" fmla="*/ 68 w 68"/>
              <a:gd name="T3" fmla="*/ 0 h 54"/>
              <a:gd name="T4" fmla="*/ 68 w 68"/>
              <a:gd name="T5" fmla="*/ 54 h 54"/>
              <a:gd name="T6" fmla="*/ 4 w 68"/>
              <a:gd name="T7" fmla="*/ 54 h 54"/>
              <a:gd name="T8" fmla="*/ 0 w 68"/>
              <a:gd name="T9" fmla="*/ 0 h 54"/>
            </a:gdLst>
            <a:ahLst/>
            <a:cxnLst>
              <a:cxn ang="0">
                <a:pos x="T0" y="T1"/>
              </a:cxn>
              <a:cxn ang="0">
                <a:pos x="T2" y="T3"/>
              </a:cxn>
              <a:cxn ang="0">
                <a:pos x="T4" y="T5"/>
              </a:cxn>
              <a:cxn ang="0">
                <a:pos x="T6" y="T7"/>
              </a:cxn>
              <a:cxn ang="0">
                <a:pos x="T8" y="T9"/>
              </a:cxn>
            </a:cxnLst>
            <a:rect l="0" t="0" r="r" b="b"/>
            <a:pathLst>
              <a:path w="68" h="54">
                <a:moveTo>
                  <a:pt x="0" y="0"/>
                </a:moveTo>
                <a:lnTo>
                  <a:pt x="68" y="0"/>
                </a:lnTo>
                <a:lnTo>
                  <a:pt x="68" y="54"/>
                </a:lnTo>
                <a:lnTo>
                  <a:pt x="4" y="54"/>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36">
            <a:extLst>
              <a:ext uri="{FF2B5EF4-FFF2-40B4-BE49-F238E27FC236}">
                <a16:creationId xmlns:a16="http://schemas.microsoft.com/office/drawing/2014/main" xmlns="" id="{64398001-35AA-46EB-966A-89CE6A680C49}"/>
              </a:ext>
            </a:extLst>
          </p:cNvPr>
          <p:cNvSpPr>
            <a:spLocks/>
          </p:cNvSpPr>
          <p:nvPr/>
        </p:nvSpPr>
        <p:spPr bwMode="auto">
          <a:xfrm>
            <a:off x="7080251" y="5610225"/>
            <a:ext cx="198438" cy="782638"/>
          </a:xfrm>
          <a:custGeom>
            <a:avLst/>
            <a:gdLst>
              <a:gd name="T0" fmla="*/ 125 w 125"/>
              <a:gd name="T1" fmla="*/ 0 h 493"/>
              <a:gd name="T2" fmla="*/ 0 w 125"/>
              <a:gd name="T3" fmla="*/ 0 h 493"/>
              <a:gd name="T4" fmla="*/ 33 w 125"/>
              <a:gd name="T5" fmla="*/ 493 h 493"/>
              <a:gd name="T6" fmla="*/ 104 w 125"/>
              <a:gd name="T7" fmla="*/ 493 h 493"/>
              <a:gd name="T8" fmla="*/ 125 w 125"/>
              <a:gd name="T9" fmla="*/ 0 h 493"/>
            </a:gdLst>
            <a:ahLst/>
            <a:cxnLst>
              <a:cxn ang="0">
                <a:pos x="T0" y="T1"/>
              </a:cxn>
              <a:cxn ang="0">
                <a:pos x="T2" y="T3"/>
              </a:cxn>
              <a:cxn ang="0">
                <a:pos x="T4" y="T5"/>
              </a:cxn>
              <a:cxn ang="0">
                <a:pos x="T6" y="T7"/>
              </a:cxn>
              <a:cxn ang="0">
                <a:pos x="T8" y="T9"/>
              </a:cxn>
            </a:cxnLst>
            <a:rect l="0" t="0" r="r" b="b"/>
            <a:pathLst>
              <a:path w="125" h="493">
                <a:moveTo>
                  <a:pt x="125" y="0"/>
                </a:moveTo>
                <a:lnTo>
                  <a:pt x="0" y="0"/>
                </a:lnTo>
                <a:lnTo>
                  <a:pt x="33" y="493"/>
                </a:lnTo>
                <a:lnTo>
                  <a:pt x="104" y="493"/>
                </a:ln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2" name="Freeform 37">
            <a:extLst>
              <a:ext uri="{FF2B5EF4-FFF2-40B4-BE49-F238E27FC236}">
                <a16:creationId xmlns:a16="http://schemas.microsoft.com/office/drawing/2014/main" xmlns="" id="{01197049-266E-47E5-8B41-11B6AC38E631}"/>
              </a:ext>
            </a:extLst>
          </p:cNvPr>
          <p:cNvSpPr>
            <a:spLocks/>
          </p:cNvSpPr>
          <p:nvPr/>
        </p:nvSpPr>
        <p:spPr bwMode="auto">
          <a:xfrm>
            <a:off x="7847013" y="5630863"/>
            <a:ext cx="169863" cy="779463"/>
          </a:xfrm>
          <a:custGeom>
            <a:avLst/>
            <a:gdLst>
              <a:gd name="T0" fmla="*/ 0 w 107"/>
              <a:gd name="T1" fmla="*/ 0 h 491"/>
              <a:gd name="T2" fmla="*/ 107 w 107"/>
              <a:gd name="T3" fmla="*/ 0 h 491"/>
              <a:gd name="T4" fmla="*/ 85 w 107"/>
              <a:gd name="T5" fmla="*/ 491 h 491"/>
              <a:gd name="T6" fmla="*/ 20 w 107"/>
              <a:gd name="T7" fmla="*/ 491 h 491"/>
              <a:gd name="T8" fmla="*/ 0 w 107"/>
              <a:gd name="T9" fmla="*/ 0 h 491"/>
            </a:gdLst>
            <a:ahLst/>
            <a:cxnLst>
              <a:cxn ang="0">
                <a:pos x="T0" y="T1"/>
              </a:cxn>
              <a:cxn ang="0">
                <a:pos x="T2" y="T3"/>
              </a:cxn>
              <a:cxn ang="0">
                <a:pos x="T4" y="T5"/>
              </a:cxn>
              <a:cxn ang="0">
                <a:pos x="T6" y="T7"/>
              </a:cxn>
              <a:cxn ang="0">
                <a:pos x="T8" y="T9"/>
              </a:cxn>
            </a:cxnLst>
            <a:rect l="0" t="0" r="r" b="b"/>
            <a:pathLst>
              <a:path w="107" h="491">
                <a:moveTo>
                  <a:pt x="0" y="0"/>
                </a:moveTo>
                <a:lnTo>
                  <a:pt x="107" y="0"/>
                </a:lnTo>
                <a:lnTo>
                  <a:pt x="85" y="491"/>
                </a:lnTo>
                <a:lnTo>
                  <a:pt x="20" y="49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3" name="Freeform 38">
            <a:extLst>
              <a:ext uri="{FF2B5EF4-FFF2-40B4-BE49-F238E27FC236}">
                <a16:creationId xmlns:a16="http://schemas.microsoft.com/office/drawing/2014/main" xmlns="" id="{1D463E92-64A1-40AA-9B74-8332BBDDADFF}"/>
              </a:ext>
            </a:extLst>
          </p:cNvPr>
          <p:cNvSpPr>
            <a:spLocks/>
          </p:cNvSpPr>
          <p:nvPr/>
        </p:nvSpPr>
        <p:spPr bwMode="auto">
          <a:xfrm>
            <a:off x="7077076" y="5592763"/>
            <a:ext cx="201613" cy="58738"/>
          </a:xfrm>
          <a:custGeom>
            <a:avLst/>
            <a:gdLst>
              <a:gd name="T0" fmla="*/ 127 w 127"/>
              <a:gd name="T1" fmla="*/ 0 h 37"/>
              <a:gd name="T2" fmla="*/ 0 w 127"/>
              <a:gd name="T3" fmla="*/ 0 h 37"/>
              <a:gd name="T4" fmla="*/ 5 w 127"/>
              <a:gd name="T5" fmla="*/ 37 h 37"/>
              <a:gd name="T6" fmla="*/ 127 w 127"/>
              <a:gd name="T7" fmla="*/ 37 h 37"/>
              <a:gd name="T8" fmla="*/ 127 w 127"/>
              <a:gd name="T9" fmla="*/ 0 h 37"/>
            </a:gdLst>
            <a:ahLst/>
            <a:cxnLst>
              <a:cxn ang="0">
                <a:pos x="T0" y="T1"/>
              </a:cxn>
              <a:cxn ang="0">
                <a:pos x="T2" y="T3"/>
              </a:cxn>
              <a:cxn ang="0">
                <a:pos x="T4" y="T5"/>
              </a:cxn>
              <a:cxn ang="0">
                <a:pos x="T6" y="T7"/>
              </a:cxn>
              <a:cxn ang="0">
                <a:pos x="T8" y="T9"/>
              </a:cxn>
            </a:cxnLst>
            <a:rect l="0" t="0" r="r" b="b"/>
            <a:pathLst>
              <a:path w="127" h="37">
                <a:moveTo>
                  <a:pt x="127" y="0"/>
                </a:moveTo>
                <a:lnTo>
                  <a:pt x="0" y="0"/>
                </a:lnTo>
                <a:lnTo>
                  <a:pt x="5" y="37"/>
                </a:lnTo>
                <a:lnTo>
                  <a:pt x="127" y="37"/>
                </a:lnTo>
                <a:lnTo>
                  <a:pt x="12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4" name="Rectangle 39">
            <a:extLst>
              <a:ext uri="{FF2B5EF4-FFF2-40B4-BE49-F238E27FC236}">
                <a16:creationId xmlns:a16="http://schemas.microsoft.com/office/drawing/2014/main" xmlns="" id="{D79B457B-095B-46C4-90B4-4F7B2DB0DB8D}"/>
              </a:ext>
            </a:extLst>
          </p:cNvPr>
          <p:cNvSpPr>
            <a:spLocks noChangeArrowheads="1"/>
          </p:cNvSpPr>
          <p:nvPr/>
        </p:nvSpPr>
        <p:spPr bwMode="auto">
          <a:xfrm>
            <a:off x="7053263" y="5589588"/>
            <a:ext cx="257175"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5" name="Freeform 40">
            <a:extLst>
              <a:ext uri="{FF2B5EF4-FFF2-40B4-BE49-F238E27FC236}">
                <a16:creationId xmlns:a16="http://schemas.microsoft.com/office/drawing/2014/main" xmlns="" id="{8CE33618-F28F-41BF-9D5E-7678D345A321}"/>
              </a:ext>
            </a:extLst>
          </p:cNvPr>
          <p:cNvSpPr>
            <a:spLocks/>
          </p:cNvSpPr>
          <p:nvPr/>
        </p:nvSpPr>
        <p:spPr bwMode="auto">
          <a:xfrm>
            <a:off x="7018338" y="5548313"/>
            <a:ext cx="317500" cy="47625"/>
          </a:xfrm>
          <a:custGeom>
            <a:avLst/>
            <a:gdLst>
              <a:gd name="T0" fmla="*/ 200 w 200"/>
              <a:gd name="T1" fmla="*/ 21 h 30"/>
              <a:gd name="T2" fmla="*/ 99 w 200"/>
              <a:gd name="T3" fmla="*/ 0 h 30"/>
              <a:gd name="T4" fmla="*/ 0 w 200"/>
              <a:gd name="T5" fmla="*/ 21 h 30"/>
              <a:gd name="T6" fmla="*/ 0 w 200"/>
              <a:gd name="T7" fmla="*/ 30 h 30"/>
              <a:gd name="T8" fmla="*/ 200 w 200"/>
              <a:gd name="T9" fmla="*/ 30 h 30"/>
              <a:gd name="T10" fmla="*/ 200 w 200"/>
              <a:gd name="T11" fmla="*/ 21 h 30"/>
            </a:gdLst>
            <a:ahLst/>
            <a:cxnLst>
              <a:cxn ang="0">
                <a:pos x="T0" y="T1"/>
              </a:cxn>
              <a:cxn ang="0">
                <a:pos x="T2" y="T3"/>
              </a:cxn>
              <a:cxn ang="0">
                <a:pos x="T4" y="T5"/>
              </a:cxn>
              <a:cxn ang="0">
                <a:pos x="T6" y="T7"/>
              </a:cxn>
              <a:cxn ang="0">
                <a:pos x="T8" y="T9"/>
              </a:cxn>
              <a:cxn ang="0">
                <a:pos x="T10" y="T11"/>
              </a:cxn>
            </a:cxnLst>
            <a:rect l="0" t="0" r="r" b="b"/>
            <a:pathLst>
              <a:path w="200" h="30">
                <a:moveTo>
                  <a:pt x="200" y="21"/>
                </a:moveTo>
                <a:lnTo>
                  <a:pt x="99" y="0"/>
                </a:lnTo>
                <a:lnTo>
                  <a:pt x="0" y="21"/>
                </a:lnTo>
                <a:lnTo>
                  <a:pt x="0" y="30"/>
                </a:lnTo>
                <a:lnTo>
                  <a:pt x="200" y="30"/>
                </a:lnTo>
                <a:lnTo>
                  <a:pt x="200" y="2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7" name="Freeform 41">
            <a:extLst>
              <a:ext uri="{FF2B5EF4-FFF2-40B4-BE49-F238E27FC236}">
                <a16:creationId xmlns:a16="http://schemas.microsoft.com/office/drawing/2014/main" xmlns="" id="{9C6EEC98-1C28-4CB9-961F-96ABF7EED299}"/>
              </a:ext>
            </a:extLst>
          </p:cNvPr>
          <p:cNvSpPr>
            <a:spLocks/>
          </p:cNvSpPr>
          <p:nvPr/>
        </p:nvSpPr>
        <p:spPr bwMode="auto">
          <a:xfrm>
            <a:off x="7835901" y="5592763"/>
            <a:ext cx="188913" cy="58738"/>
          </a:xfrm>
          <a:custGeom>
            <a:avLst/>
            <a:gdLst>
              <a:gd name="T0" fmla="*/ 119 w 119"/>
              <a:gd name="T1" fmla="*/ 0 h 37"/>
              <a:gd name="T2" fmla="*/ 0 w 119"/>
              <a:gd name="T3" fmla="*/ 0 h 37"/>
              <a:gd name="T4" fmla="*/ 5 w 119"/>
              <a:gd name="T5" fmla="*/ 37 h 37"/>
              <a:gd name="T6" fmla="*/ 119 w 119"/>
              <a:gd name="T7" fmla="*/ 37 h 37"/>
              <a:gd name="T8" fmla="*/ 119 w 119"/>
              <a:gd name="T9" fmla="*/ 0 h 37"/>
            </a:gdLst>
            <a:ahLst/>
            <a:cxnLst>
              <a:cxn ang="0">
                <a:pos x="T0" y="T1"/>
              </a:cxn>
              <a:cxn ang="0">
                <a:pos x="T2" y="T3"/>
              </a:cxn>
              <a:cxn ang="0">
                <a:pos x="T4" y="T5"/>
              </a:cxn>
              <a:cxn ang="0">
                <a:pos x="T6" y="T7"/>
              </a:cxn>
              <a:cxn ang="0">
                <a:pos x="T8" y="T9"/>
              </a:cxn>
            </a:cxnLst>
            <a:rect l="0" t="0" r="r" b="b"/>
            <a:pathLst>
              <a:path w="119" h="37">
                <a:moveTo>
                  <a:pt x="119" y="0"/>
                </a:moveTo>
                <a:lnTo>
                  <a:pt x="0" y="0"/>
                </a:lnTo>
                <a:lnTo>
                  <a:pt x="5" y="37"/>
                </a:lnTo>
                <a:lnTo>
                  <a:pt x="119" y="37"/>
                </a:lnTo>
                <a:lnTo>
                  <a:pt x="119"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8" name="Rectangle 42">
            <a:extLst>
              <a:ext uri="{FF2B5EF4-FFF2-40B4-BE49-F238E27FC236}">
                <a16:creationId xmlns:a16="http://schemas.microsoft.com/office/drawing/2014/main" xmlns="" id="{79185919-0CA6-448E-9D42-488B5B141156}"/>
              </a:ext>
            </a:extLst>
          </p:cNvPr>
          <p:cNvSpPr>
            <a:spLocks noChangeArrowheads="1"/>
          </p:cNvSpPr>
          <p:nvPr/>
        </p:nvSpPr>
        <p:spPr bwMode="auto">
          <a:xfrm>
            <a:off x="7815263" y="5589588"/>
            <a:ext cx="236538"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9" name="Freeform 43">
            <a:extLst>
              <a:ext uri="{FF2B5EF4-FFF2-40B4-BE49-F238E27FC236}">
                <a16:creationId xmlns:a16="http://schemas.microsoft.com/office/drawing/2014/main" xmlns="" id="{05ED3F17-8B23-4F78-A378-055E0D5A4E84}"/>
              </a:ext>
            </a:extLst>
          </p:cNvPr>
          <p:cNvSpPr>
            <a:spLocks/>
          </p:cNvSpPr>
          <p:nvPr/>
        </p:nvSpPr>
        <p:spPr bwMode="auto">
          <a:xfrm>
            <a:off x="7780338" y="5548313"/>
            <a:ext cx="296863" cy="47625"/>
          </a:xfrm>
          <a:custGeom>
            <a:avLst/>
            <a:gdLst>
              <a:gd name="T0" fmla="*/ 187 w 187"/>
              <a:gd name="T1" fmla="*/ 21 h 30"/>
              <a:gd name="T2" fmla="*/ 94 w 187"/>
              <a:gd name="T3" fmla="*/ 0 h 30"/>
              <a:gd name="T4" fmla="*/ 0 w 187"/>
              <a:gd name="T5" fmla="*/ 21 h 30"/>
              <a:gd name="T6" fmla="*/ 0 w 187"/>
              <a:gd name="T7" fmla="*/ 30 h 30"/>
              <a:gd name="T8" fmla="*/ 187 w 187"/>
              <a:gd name="T9" fmla="*/ 30 h 30"/>
              <a:gd name="T10" fmla="*/ 187 w 187"/>
              <a:gd name="T11" fmla="*/ 21 h 30"/>
            </a:gdLst>
            <a:ahLst/>
            <a:cxnLst>
              <a:cxn ang="0">
                <a:pos x="T0" y="T1"/>
              </a:cxn>
              <a:cxn ang="0">
                <a:pos x="T2" y="T3"/>
              </a:cxn>
              <a:cxn ang="0">
                <a:pos x="T4" y="T5"/>
              </a:cxn>
              <a:cxn ang="0">
                <a:pos x="T6" y="T7"/>
              </a:cxn>
              <a:cxn ang="0">
                <a:pos x="T8" y="T9"/>
              </a:cxn>
              <a:cxn ang="0">
                <a:pos x="T10" y="T11"/>
              </a:cxn>
            </a:cxnLst>
            <a:rect l="0" t="0" r="r" b="b"/>
            <a:pathLst>
              <a:path w="187" h="30">
                <a:moveTo>
                  <a:pt x="187" y="21"/>
                </a:moveTo>
                <a:lnTo>
                  <a:pt x="94" y="0"/>
                </a:lnTo>
                <a:lnTo>
                  <a:pt x="0" y="21"/>
                </a:lnTo>
                <a:lnTo>
                  <a:pt x="0" y="30"/>
                </a:lnTo>
                <a:lnTo>
                  <a:pt x="187" y="30"/>
                </a:lnTo>
                <a:lnTo>
                  <a:pt x="187" y="21"/>
                </a:lnTo>
                <a:close/>
              </a:path>
            </a:pathLst>
          </a:custGeom>
          <a:solidFill>
            <a:srgbClr val="4F373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0" name="Rectangle 44">
            <a:extLst>
              <a:ext uri="{FF2B5EF4-FFF2-40B4-BE49-F238E27FC236}">
                <a16:creationId xmlns:a16="http://schemas.microsoft.com/office/drawing/2014/main" xmlns="" id="{B0FB78D6-4233-452F-A3BB-422082A49E70}"/>
              </a:ext>
            </a:extLst>
          </p:cNvPr>
          <p:cNvSpPr>
            <a:spLocks noChangeArrowheads="1"/>
          </p:cNvSpPr>
          <p:nvPr/>
        </p:nvSpPr>
        <p:spPr bwMode="auto">
          <a:xfrm>
            <a:off x="9702801" y="5745163"/>
            <a:ext cx="768350" cy="87313"/>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1" name="Rectangle 45">
            <a:extLst>
              <a:ext uri="{FF2B5EF4-FFF2-40B4-BE49-F238E27FC236}">
                <a16:creationId xmlns:a16="http://schemas.microsoft.com/office/drawing/2014/main" xmlns="" id="{3D788C44-9A0C-4842-88CB-DF8C804C6702}"/>
              </a:ext>
            </a:extLst>
          </p:cNvPr>
          <p:cNvSpPr>
            <a:spLocks noChangeArrowheads="1"/>
          </p:cNvSpPr>
          <p:nvPr/>
        </p:nvSpPr>
        <p:spPr bwMode="auto">
          <a:xfrm>
            <a:off x="9702801" y="6205538"/>
            <a:ext cx="768350" cy="85725"/>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4" name="Freeform 46">
            <a:extLst>
              <a:ext uri="{FF2B5EF4-FFF2-40B4-BE49-F238E27FC236}">
                <a16:creationId xmlns:a16="http://schemas.microsoft.com/office/drawing/2014/main" xmlns="" id="{F8759DBA-CE98-4144-81AF-B7FA9801087B}"/>
              </a:ext>
            </a:extLst>
          </p:cNvPr>
          <p:cNvSpPr>
            <a:spLocks/>
          </p:cNvSpPr>
          <p:nvPr/>
        </p:nvSpPr>
        <p:spPr bwMode="auto">
          <a:xfrm>
            <a:off x="9761538" y="5745163"/>
            <a:ext cx="107950" cy="87313"/>
          </a:xfrm>
          <a:custGeom>
            <a:avLst/>
            <a:gdLst>
              <a:gd name="T0" fmla="*/ 68 w 68"/>
              <a:gd name="T1" fmla="*/ 0 h 55"/>
              <a:gd name="T2" fmla="*/ 0 w 68"/>
              <a:gd name="T3" fmla="*/ 0 h 55"/>
              <a:gd name="T4" fmla="*/ 0 w 68"/>
              <a:gd name="T5" fmla="*/ 55 h 55"/>
              <a:gd name="T6" fmla="*/ 63 w 68"/>
              <a:gd name="T7" fmla="*/ 55 h 55"/>
              <a:gd name="T8" fmla="*/ 68 w 68"/>
              <a:gd name="T9" fmla="*/ 0 h 55"/>
            </a:gdLst>
            <a:ahLst/>
            <a:cxnLst>
              <a:cxn ang="0">
                <a:pos x="T0" y="T1"/>
              </a:cxn>
              <a:cxn ang="0">
                <a:pos x="T2" y="T3"/>
              </a:cxn>
              <a:cxn ang="0">
                <a:pos x="T4" y="T5"/>
              </a:cxn>
              <a:cxn ang="0">
                <a:pos x="T6" y="T7"/>
              </a:cxn>
              <a:cxn ang="0">
                <a:pos x="T8" y="T9"/>
              </a:cxn>
            </a:cxnLst>
            <a:rect l="0" t="0" r="r" b="b"/>
            <a:pathLst>
              <a:path w="68" h="55">
                <a:moveTo>
                  <a:pt x="68" y="0"/>
                </a:moveTo>
                <a:lnTo>
                  <a:pt x="0" y="0"/>
                </a:lnTo>
                <a:lnTo>
                  <a:pt x="0" y="55"/>
                </a:lnTo>
                <a:lnTo>
                  <a:pt x="63" y="55"/>
                </a:lnTo>
                <a:lnTo>
                  <a:pt x="6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7" name="Freeform 47">
            <a:extLst>
              <a:ext uri="{FF2B5EF4-FFF2-40B4-BE49-F238E27FC236}">
                <a16:creationId xmlns:a16="http://schemas.microsoft.com/office/drawing/2014/main" xmlns="" id="{098526D8-5942-4028-BA8C-FACF8C097F7B}"/>
              </a:ext>
            </a:extLst>
          </p:cNvPr>
          <p:cNvSpPr>
            <a:spLocks/>
          </p:cNvSpPr>
          <p:nvPr/>
        </p:nvSpPr>
        <p:spPr bwMode="auto">
          <a:xfrm>
            <a:off x="9761538" y="6205538"/>
            <a:ext cx="107950" cy="85725"/>
          </a:xfrm>
          <a:custGeom>
            <a:avLst/>
            <a:gdLst>
              <a:gd name="T0" fmla="*/ 68 w 68"/>
              <a:gd name="T1" fmla="*/ 0 h 54"/>
              <a:gd name="T2" fmla="*/ 0 w 68"/>
              <a:gd name="T3" fmla="*/ 0 h 54"/>
              <a:gd name="T4" fmla="*/ 0 w 68"/>
              <a:gd name="T5" fmla="*/ 54 h 54"/>
              <a:gd name="T6" fmla="*/ 63 w 68"/>
              <a:gd name="T7" fmla="*/ 54 h 54"/>
              <a:gd name="T8" fmla="*/ 68 w 68"/>
              <a:gd name="T9" fmla="*/ 0 h 54"/>
            </a:gdLst>
            <a:ahLst/>
            <a:cxnLst>
              <a:cxn ang="0">
                <a:pos x="T0" y="T1"/>
              </a:cxn>
              <a:cxn ang="0">
                <a:pos x="T2" y="T3"/>
              </a:cxn>
              <a:cxn ang="0">
                <a:pos x="T4" y="T5"/>
              </a:cxn>
              <a:cxn ang="0">
                <a:pos x="T6" y="T7"/>
              </a:cxn>
              <a:cxn ang="0">
                <a:pos x="T8" y="T9"/>
              </a:cxn>
            </a:cxnLst>
            <a:rect l="0" t="0" r="r" b="b"/>
            <a:pathLst>
              <a:path w="68" h="54">
                <a:moveTo>
                  <a:pt x="68" y="0"/>
                </a:moveTo>
                <a:lnTo>
                  <a:pt x="0" y="0"/>
                </a:lnTo>
                <a:lnTo>
                  <a:pt x="0" y="54"/>
                </a:lnTo>
                <a:lnTo>
                  <a:pt x="63" y="54"/>
                </a:lnTo>
                <a:lnTo>
                  <a:pt x="6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48">
            <a:extLst>
              <a:ext uri="{FF2B5EF4-FFF2-40B4-BE49-F238E27FC236}">
                <a16:creationId xmlns:a16="http://schemas.microsoft.com/office/drawing/2014/main" xmlns="" id="{E19BE8D2-A1CD-41A1-919D-F44E76DE2006}"/>
              </a:ext>
            </a:extLst>
          </p:cNvPr>
          <p:cNvSpPr>
            <a:spLocks/>
          </p:cNvSpPr>
          <p:nvPr/>
        </p:nvSpPr>
        <p:spPr bwMode="auto">
          <a:xfrm>
            <a:off x="10360026" y="5745163"/>
            <a:ext cx="111125" cy="87313"/>
          </a:xfrm>
          <a:custGeom>
            <a:avLst/>
            <a:gdLst>
              <a:gd name="T0" fmla="*/ 0 w 70"/>
              <a:gd name="T1" fmla="*/ 0 h 55"/>
              <a:gd name="T2" fmla="*/ 70 w 70"/>
              <a:gd name="T3" fmla="*/ 0 h 55"/>
              <a:gd name="T4" fmla="*/ 70 w 70"/>
              <a:gd name="T5" fmla="*/ 55 h 55"/>
              <a:gd name="T6" fmla="*/ 7 w 70"/>
              <a:gd name="T7" fmla="*/ 55 h 55"/>
              <a:gd name="T8" fmla="*/ 0 w 70"/>
              <a:gd name="T9" fmla="*/ 0 h 55"/>
            </a:gdLst>
            <a:ahLst/>
            <a:cxnLst>
              <a:cxn ang="0">
                <a:pos x="T0" y="T1"/>
              </a:cxn>
              <a:cxn ang="0">
                <a:pos x="T2" y="T3"/>
              </a:cxn>
              <a:cxn ang="0">
                <a:pos x="T4" y="T5"/>
              </a:cxn>
              <a:cxn ang="0">
                <a:pos x="T6" y="T7"/>
              </a:cxn>
              <a:cxn ang="0">
                <a:pos x="T8" y="T9"/>
              </a:cxn>
            </a:cxnLst>
            <a:rect l="0" t="0" r="r" b="b"/>
            <a:pathLst>
              <a:path w="70" h="55">
                <a:moveTo>
                  <a:pt x="0" y="0"/>
                </a:moveTo>
                <a:lnTo>
                  <a:pt x="70" y="0"/>
                </a:lnTo>
                <a:lnTo>
                  <a:pt x="70" y="55"/>
                </a:lnTo>
                <a:lnTo>
                  <a:pt x="7" y="5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49">
            <a:extLst>
              <a:ext uri="{FF2B5EF4-FFF2-40B4-BE49-F238E27FC236}">
                <a16:creationId xmlns:a16="http://schemas.microsoft.com/office/drawing/2014/main" xmlns="" id="{6F1A50D9-DEA2-410C-A64F-973B1B8708FE}"/>
              </a:ext>
            </a:extLst>
          </p:cNvPr>
          <p:cNvSpPr>
            <a:spLocks/>
          </p:cNvSpPr>
          <p:nvPr/>
        </p:nvSpPr>
        <p:spPr bwMode="auto">
          <a:xfrm>
            <a:off x="10360026" y="6205538"/>
            <a:ext cx="111125" cy="85725"/>
          </a:xfrm>
          <a:custGeom>
            <a:avLst/>
            <a:gdLst>
              <a:gd name="T0" fmla="*/ 0 w 70"/>
              <a:gd name="T1" fmla="*/ 0 h 54"/>
              <a:gd name="T2" fmla="*/ 70 w 70"/>
              <a:gd name="T3" fmla="*/ 0 h 54"/>
              <a:gd name="T4" fmla="*/ 70 w 70"/>
              <a:gd name="T5" fmla="*/ 54 h 54"/>
              <a:gd name="T6" fmla="*/ 7 w 70"/>
              <a:gd name="T7" fmla="*/ 54 h 54"/>
              <a:gd name="T8" fmla="*/ 0 w 70"/>
              <a:gd name="T9" fmla="*/ 0 h 54"/>
            </a:gdLst>
            <a:ahLst/>
            <a:cxnLst>
              <a:cxn ang="0">
                <a:pos x="T0" y="T1"/>
              </a:cxn>
              <a:cxn ang="0">
                <a:pos x="T2" y="T3"/>
              </a:cxn>
              <a:cxn ang="0">
                <a:pos x="T4" y="T5"/>
              </a:cxn>
              <a:cxn ang="0">
                <a:pos x="T6" y="T7"/>
              </a:cxn>
              <a:cxn ang="0">
                <a:pos x="T8" y="T9"/>
              </a:cxn>
            </a:cxnLst>
            <a:rect l="0" t="0" r="r" b="b"/>
            <a:pathLst>
              <a:path w="70" h="54">
                <a:moveTo>
                  <a:pt x="0" y="0"/>
                </a:moveTo>
                <a:lnTo>
                  <a:pt x="70" y="0"/>
                </a:lnTo>
                <a:lnTo>
                  <a:pt x="70" y="54"/>
                </a:lnTo>
                <a:lnTo>
                  <a:pt x="7" y="54"/>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0">
            <a:extLst>
              <a:ext uri="{FF2B5EF4-FFF2-40B4-BE49-F238E27FC236}">
                <a16:creationId xmlns:a16="http://schemas.microsoft.com/office/drawing/2014/main" xmlns="" id="{211CE7B9-F041-4FC9-B915-2FD9FE4ABEC5}"/>
              </a:ext>
            </a:extLst>
          </p:cNvPr>
          <p:cNvSpPr>
            <a:spLocks/>
          </p:cNvSpPr>
          <p:nvPr/>
        </p:nvSpPr>
        <p:spPr bwMode="auto">
          <a:xfrm>
            <a:off x="9632951" y="5610225"/>
            <a:ext cx="198438" cy="782638"/>
          </a:xfrm>
          <a:custGeom>
            <a:avLst/>
            <a:gdLst>
              <a:gd name="T0" fmla="*/ 125 w 125"/>
              <a:gd name="T1" fmla="*/ 0 h 493"/>
              <a:gd name="T2" fmla="*/ 0 w 125"/>
              <a:gd name="T3" fmla="*/ 0 h 493"/>
              <a:gd name="T4" fmla="*/ 35 w 125"/>
              <a:gd name="T5" fmla="*/ 493 h 493"/>
              <a:gd name="T6" fmla="*/ 103 w 125"/>
              <a:gd name="T7" fmla="*/ 493 h 493"/>
              <a:gd name="T8" fmla="*/ 125 w 125"/>
              <a:gd name="T9" fmla="*/ 0 h 493"/>
            </a:gdLst>
            <a:ahLst/>
            <a:cxnLst>
              <a:cxn ang="0">
                <a:pos x="T0" y="T1"/>
              </a:cxn>
              <a:cxn ang="0">
                <a:pos x="T2" y="T3"/>
              </a:cxn>
              <a:cxn ang="0">
                <a:pos x="T4" y="T5"/>
              </a:cxn>
              <a:cxn ang="0">
                <a:pos x="T6" y="T7"/>
              </a:cxn>
              <a:cxn ang="0">
                <a:pos x="T8" y="T9"/>
              </a:cxn>
            </a:cxnLst>
            <a:rect l="0" t="0" r="r" b="b"/>
            <a:pathLst>
              <a:path w="125" h="493">
                <a:moveTo>
                  <a:pt x="125" y="0"/>
                </a:moveTo>
                <a:lnTo>
                  <a:pt x="0" y="0"/>
                </a:lnTo>
                <a:lnTo>
                  <a:pt x="35" y="493"/>
                </a:lnTo>
                <a:lnTo>
                  <a:pt x="103" y="493"/>
                </a:ln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1">
            <a:extLst>
              <a:ext uri="{FF2B5EF4-FFF2-40B4-BE49-F238E27FC236}">
                <a16:creationId xmlns:a16="http://schemas.microsoft.com/office/drawing/2014/main" xmlns="" id="{AD6674F2-7733-429C-A5E5-6253FFC5A326}"/>
              </a:ext>
            </a:extLst>
          </p:cNvPr>
          <p:cNvSpPr>
            <a:spLocks/>
          </p:cNvSpPr>
          <p:nvPr/>
        </p:nvSpPr>
        <p:spPr bwMode="auto">
          <a:xfrm>
            <a:off x="10398126" y="5630863"/>
            <a:ext cx="171450" cy="779463"/>
          </a:xfrm>
          <a:custGeom>
            <a:avLst/>
            <a:gdLst>
              <a:gd name="T0" fmla="*/ 0 w 108"/>
              <a:gd name="T1" fmla="*/ 0 h 491"/>
              <a:gd name="T2" fmla="*/ 108 w 108"/>
              <a:gd name="T3" fmla="*/ 0 h 491"/>
              <a:gd name="T4" fmla="*/ 88 w 108"/>
              <a:gd name="T5" fmla="*/ 491 h 491"/>
              <a:gd name="T6" fmla="*/ 22 w 108"/>
              <a:gd name="T7" fmla="*/ 491 h 491"/>
              <a:gd name="T8" fmla="*/ 0 w 108"/>
              <a:gd name="T9" fmla="*/ 0 h 491"/>
            </a:gdLst>
            <a:ahLst/>
            <a:cxnLst>
              <a:cxn ang="0">
                <a:pos x="T0" y="T1"/>
              </a:cxn>
              <a:cxn ang="0">
                <a:pos x="T2" y="T3"/>
              </a:cxn>
              <a:cxn ang="0">
                <a:pos x="T4" y="T5"/>
              </a:cxn>
              <a:cxn ang="0">
                <a:pos x="T6" y="T7"/>
              </a:cxn>
              <a:cxn ang="0">
                <a:pos x="T8" y="T9"/>
              </a:cxn>
            </a:cxnLst>
            <a:rect l="0" t="0" r="r" b="b"/>
            <a:pathLst>
              <a:path w="108" h="491">
                <a:moveTo>
                  <a:pt x="0" y="0"/>
                </a:moveTo>
                <a:lnTo>
                  <a:pt x="108" y="0"/>
                </a:lnTo>
                <a:lnTo>
                  <a:pt x="88" y="491"/>
                </a:lnTo>
                <a:lnTo>
                  <a:pt x="22" y="49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52">
            <a:extLst>
              <a:ext uri="{FF2B5EF4-FFF2-40B4-BE49-F238E27FC236}">
                <a16:creationId xmlns:a16="http://schemas.microsoft.com/office/drawing/2014/main" xmlns="" id="{7B084E42-908A-4B22-A4ED-E4752D8944B1}"/>
              </a:ext>
            </a:extLst>
          </p:cNvPr>
          <p:cNvSpPr>
            <a:spLocks/>
          </p:cNvSpPr>
          <p:nvPr/>
        </p:nvSpPr>
        <p:spPr bwMode="auto">
          <a:xfrm>
            <a:off x="9629776" y="5592763"/>
            <a:ext cx="201613" cy="58738"/>
          </a:xfrm>
          <a:custGeom>
            <a:avLst/>
            <a:gdLst>
              <a:gd name="T0" fmla="*/ 127 w 127"/>
              <a:gd name="T1" fmla="*/ 0 h 37"/>
              <a:gd name="T2" fmla="*/ 0 w 127"/>
              <a:gd name="T3" fmla="*/ 0 h 37"/>
              <a:gd name="T4" fmla="*/ 4 w 127"/>
              <a:gd name="T5" fmla="*/ 37 h 37"/>
              <a:gd name="T6" fmla="*/ 127 w 127"/>
              <a:gd name="T7" fmla="*/ 37 h 37"/>
              <a:gd name="T8" fmla="*/ 127 w 127"/>
              <a:gd name="T9" fmla="*/ 0 h 37"/>
            </a:gdLst>
            <a:ahLst/>
            <a:cxnLst>
              <a:cxn ang="0">
                <a:pos x="T0" y="T1"/>
              </a:cxn>
              <a:cxn ang="0">
                <a:pos x="T2" y="T3"/>
              </a:cxn>
              <a:cxn ang="0">
                <a:pos x="T4" y="T5"/>
              </a:cxn>
              <a:cxn ang="0">
                <a:pos x="T6" y="T7"/>
              </a:cxn>
              <a:cxn ang="0">
                <a:pos x="T8" y="T9"/>
              </a:cxn>
            </a:cxnLst>
            <a:rect l="0" t="0" r="r" b="b"/>
            <a:pathLst>
              <a:path w="127" h="37">
                <a:moveTo>
                  <a:pt x="127" y="0"/>
                </a:moveTo>
                <a:lnTo>
                  <a:pt x="0" y="0"/>
                </a:lnTo>
                <a:lnTo>
                  <a:pt x="4" y="37"/>
                </a:lnTo>
                <a:lnTo>
                  <a:pt x="127" y="37"/>
                </a:lnTo>
                <a:lnTo>
                  <a:pt x="12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Rectangle 53">
            <a:extLst>
              <a:ext uri="{FF2B5EF4-FFF2-40B4-BE49-F238E27FC236}">
                <a16:creationId xmlns:a16="http://schemas.microsoft.com/office/drawing/2014/main" xmlns="" id="{90FAD10B-9798-4DB7-9CFB-72B0854A7682}"/>
              </a:ext>
            </a:extLst>
          </p:cNvPr>
          <p:cNvSpPr>
            <a:spLocks noChangeArrowheads="1"/>
          </p:cNvSpPr>
          <p:nvPr/>
        </p:nvSpPr>
        <p:spPr bwMode="auto">
          <a:xfrm>
            <a:off x="9607551" y="5589588"/>
            <a:ext cx="254000"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54">
            <a:extLst>
              <a:ext uri="{FF2B5EF4-FFF2-40B4-BE49-F238E27FC236}">
                <a16:creationId xmlns:a16="http://schemas.microsoft.com/office/drawing/2014/main" xmlns="" id="{DFC5ACBB-C6E9-48E5-AF7E-21D20904564E}"/>
              </a:ext>
            </a:extLst>
          </p:cNvPr>
          <p:cNvSpPr>
            <a:spLocks/>
          </p:cNvSpPr>
          <p:nvPr/>
        </p:nvSpPr>
        <p:spPr bwMode="auto">
          <a:xfrm>
            <a:off x="9569451" y="5548313"/>
            <a:ext cx="320675" cy="47625"/>
          </a:xfrm>
          <a:custGeom>
            <a:avLst/>
            <a:gdLst>
              <a:gd name="T0" fmla="*/ 202 w 202"/>
              <a:gd name="T1" fmla="*/ 21 h 30"/>
              <a:gd name="T2" fmla="*/ 101 w 202"/>
              <a:gd name="T3" fmla="*/ 0 h 30"/>
              <a:gd name="T4" fmla="*/ 0 w 202"/>
              <a:gd name="T5" fmla="*/ 21 h 30"/>
              <a:gd name="T6" fmla="*/ 0 w 202"/>
              <a:gd name="T7" fmla="*/ 30 h 30"/>
              <a:gd name="T8" fmla="*/ 202 w 202"/>
              <a:gd name="T9" fmla="*/ 30 h 30"/>
              <a:gd name="T10" fmla="*/ 202 w 202"/>
              <a:gd name="T11" fmla="*/ 21 h 30"/>
            </a:gdLst>
            <a:ahLst/>
            <a:cxnLst>
              <a:cxn ang="0">
                <a:pos x="T0" y="T1"/>
              </a:cxn>
              <a:cxn ang="0">
                <a:pos x="T2" y="T3"/>
              </a:cxn>
              <a:cxn ang="0">
                <a:pos x="T4" y="T5"/>
              </a:cxn>
              <a:cxn ang="0">
                <a:pos x="T6" y="T7"/>
              </a:cxn>
              <a:cxn ang="0">
                <a:pos x="T8" y="T9"/>
              </a:cxn>
              <a:cxn ang="0">
                <a:pos x="T10" y="T11"/>
              </a:cxn>
            </a:cxnLst>
            <a:rect l="0" t="0" r="r" b="b"/>
            <a:pathLst>
              <a:path w="202" h="30">
                <a:moveTo>
                  <a:pt x="202" y="21"/>
                </a:moveTo>
                <a:lnTo>
                  <a:pt x="101" y="0"/>
                </a:lnTo>
                <a:lnTo>
                  <a:pt x="0" y="21"/>
                </a:lnTo>
                <a:lnTo>
                  <a:pt x="0" y="30"/>
                </a:lnTo>
                <a:lnTo>
                  <a:pt x="202" y="30"/>
                </a:lnTo>
                <a:lnTo>
                  <a:pt x="202" y="21"/>
                </a:lnTo>
                <a:close/>
              </a:path>
            </a:pathLst>
          </a:custGeom>
          <a:solidFill>
            <a:srgbClr val="4F373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55">
            <a:extLst>
              <a:ext uri="{FF2B5EF4-FFF2-40B4-BE49-F238E27FC236}">
                <a16:creationId xmlns:a16="http://schemas.microsoft.com/office/drawing/2014/main" xmlns="" id="{AF3D850F-0E26-42B1-B8CC-87F5A0406830}"/>
              </a:ext>
            </a:extLst>
          </p:cNvPr>
          <p:cNvSpPr>
            <a:spLocks/>
          </p:cNvSpPr>
          <p:nvPr/>
        </p:nvSpPr>
        <p:spPr bwMode="auto">
          <a:xfrm>
            <a:off x="10388601" y="5592763"/>
            <a:ext cx="187325" cy="58738"/>
          </a:xfrm>
          <a:custGeom>
            <a:avLst/>
            <a:gdLst>
              <a:gd name="T0" fmla="*/ 118 w 118"/>
              <a:gd name="T1" fmla="*/ 0 h 37"/>
              <a:gd name="T2" fmla="*/ 0 w 118"/>
              <a:gd name="T3" fmla="*/ 0 h 37"/>
              <a:gd name="T4" fmla="*/ 4 w 118"/>
              <a:gd name="T5" fmla="*/ 37 h 37"/>
              <a:gd name="T6" fmla="*/ 118 w 118"/>
              <a:gd name="T7" fmla="*/ 37 h 37"/>
              <a:gd name="T8" fmla="*/ 118 w 118"/>
              <a:gd name="T9" fmla="*/ 0 h 37"/>
            </a:gdLst>
            <a:ahLst/>
            <a:cxnLst>
              <a:cxn ang="0">
                <a:pos x="T0" y="T1"/>
              </a:cxn>
              <a:cxn ang="0">
                <a:pos x="T2" y="T3"/>
              </a:cxn>
              <a:cxn ang="0">
                <a:pos x="T4" y="T5"/>
              </a:cxn>
              <a:cxn ang="0">
                <a:pos x="T6" y="T7"/>
              </a:cxn>
              <a:cxn ang="0">
                <a:pos x="T8" y="T9"/>
              </a:cxn>
            </a:cxnLst>
            <a:rect l="0" t="0" r="r" b="b"/>
            <a:pathLst>
              <a:path w="118" h="37">
                <a:moveTo>
                  <a:pt x="118" y="0"/>
                </a:moveTo>
                <a:lnTo>
                  <a:pt x="0" y="0"/>
                </a:lnTo>
                <a:lnTo>
                  <a:pt x="4" y="37"/>
                </a:lnTo>
                <a:lnTo>
                  <a:pt x="118" y="37"/>
                </a:lnTo>
                <a:lnTo>
                  <a:pt x="11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Rectangle 56">
            <a:extLst>
              <a:ext uri="{FF2B5EF4-FFF2-40B4-BE49-F238E27FC236}">
                <a16:creationId xmlns:a16="http://schemas.microsoft.com/office/drawing/2014/main" xmlns="" id="{34855AF3-6501-424B-BC93-636E06428434}"/>
              </a:ext>
            </a:extLst>
          </p:cNvPr>
          <p:cNvSpPr>
            <a:spLocks noChangeArrowheads="1"/>
          </p:cNvSpPr>
          <p:nvPr/>
        </p:nvSpPr>
        <p:spPr bwMode="auto">
          <a:xfrm>
            <a:off x="10366376" y="5589588"/>
            <a:ext cx="241300"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57">
            <a:extLst>
              <a:ext uri="{FF2B5EF4-FFF2-40B4-BE49-F238E27FC236}">
                <a16:creationId xmlns:a16="http://schemas.microsoft.com/office/drawing/2014/main" xmlns="" id="{D8529953-B7DE-4996-B769-9E357DCF0B5A}"/>
              </a:ext>
            </a:extLst>
          </p:cNvPr>
          <p:cNvSpPr>
            <a:spLocks/>
          </p:cNvSpPr>
          <p:nvPr/>
        </p:nvSpPr>
        <p:spPr bwMode="auto">
          <a:xfrm>
            <a:off x="10331451" y="5548313"/>
            <a:ext cx="300038" cy="47625"/>
          </a:xfrm>
          <a:custGeom>
            <a:avLst/>
            <a:gdLst>
              <a:gd name="T0" fmla="*/ 189 w 189"/>
              <a:gd name="T1" fmla="*/ 21 h 30"/>
              <a:gd name="T2" fmla="*/ 95 w 189"/>
              <a:gd name="T3" fmla="*/ 0 h 30"/>
              <a:gd name="T4" fmla="*/ 0 w 189"/>
              <a:gd name="T5" fmla="*/ 21 h 30"/>
              <a:gd name="T6" fmla="*/ 0 w 189"/>
              <a:gd name="T7" fmla="*/ 30 h 30"/>
              <a:gd name="T8" fmla="*/ 189 w 189"/>
              <a:gd name="T9" fmla="*/ 30 h 30"/>
              <a:gd name="T10" fmla="*/ 189 w 189"/>
              <a:gd name="T11" fmla="*/ 21 h 30"/>
            </a:gdLst>
            <a:ahLst/>
            <a:cxnLst>
              <a:cxn ang="0">
                <a:pos x="T0" y="T1"/>
              </a:cxn>
              <a:cxn ang="0">
                <a:pos x="T2" y="T3"/>
              </a:cxn>
              <a:cxn ang="0">
                <a:pos x="T4" y="T5"/>
              </a:cxn>
              <a:cxn ang="0">
                <a:pos x="T6" y="T7"/>
              </a:cxn>
              <a:cxn ang="0">
                <a:pos x="T8" y="T9"/>
              </a:cxn>
              <a:cxn ang="0">
                <a:pos x="T10" y="T11"/>
              </a:cxn>
            </a:cxnLst>
            <a:rect l="0" t="0" r="r" b="b"/>
            <a:pathLst>
              <a:path w="189" h="30">
                <a:moveTo>
                  <a:pt x="189" y="21"/>
                </a:moveTo>
                <a:lnTo>
                  <a:pt x="95" y="0"/>
                </a:lnTo>
                <a:lnTo>
                  <a:pt x="0" y="21"/>
                </a:lnTo>
                <a:lnTo>
                  <a:pt x="0" y="30"/>
                </a:lnTo>
                <a:lnTo>
                  <a:pt x="189" y="30"/>
                </a:lnTo>
                <a:lnTo>
                  <a:pt x="189" y="2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Oval 58">
            <a:extLst>
              <a:ext uri="{FF2B5EF4-FFF2-40B4-BE49-F238E27FC236}">
                <a16:creationId xmlns:a16="http://schemas.microsoft.com/office/drawing/2014/main" xmlns="" id="{6788F517-FE8F-430B-9CA9-C2A94DD5BE95}"/>
              </a:ext>
            </a:extLst>
          </p:cNvPr>
          <p:cNvSpPr>
            <a:spLocks noChangeArrowheads="1"/>
          </p:cNvSpPr>
          <p:nvPr/>
        </p:nvSpPr>
        <p:spPr bwMode="auto">
          <a:xfrm>
            <a:off x="8456613" y="3289300"/>
            <a:ext cx="73025" cy="77788"/>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Oval 59">
            <a:extLst>
              <a:ext uri="{FF2B5EF4-FFF2-40B4-BE49-F238E27FC236}">
                <a16:creationId xmlns:a16="http://schemas.microsoft.com/office/drawing/2014/main" xmlns="" id="{D8312A8E-0A53-4EDA-A128-20094E4F6524}"/>
              </a:ext>
            </a:extLst>
          </p:cNvPr>
          <p:cNvSpPr>
            <a:spLocks noChangeArrowheads="1"/>
          </p:cNvSpPr>
          <p:nvPr/>
        </p:nvSpPr>
        <p:spPr bwMode="auto">
          <a:xfrm>
            <a:off x="9159876" y="3289300"/>
            <a:ext cx="73025" cy="77788"/>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Oval 60">
            <a:extLst>
              <a:ext uri="{FF2B5EF4-FFF2-40B4-BE49-F238E27FC236}">
                <a16:creationId xmlns:a16="http://schemas.microsoft.com/office/drawing/2014/main" xmlns="" id="{0443E067-D42B-4267-9033-615C9A9BB8E2}"/>
              </a:ext>
            </a:extLst>
          </p:cNvPr>
          <p:cNvSpPr>
            <a:spLocks noChangeArrowheads="1"/>
          </p:cNvSpPr>
          <p:nvPr/>
        </p:nvSpPr>
        <p:spPr bwMode="auto">
          <a:xfrm>
            <a:off x="9175751" y="3306763"/>
            <a:ext cx="39688" cy="42863"/>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61">
            <a:extLst>
              <a:ext uri="{FF2B5EF4-FFF2-40B4-BE49-F238E27FC236}">
                <a16:creationId xmlns:a16="http://schemas.microsoft.com/office/drawing/2014/main" xmlns="" id="{30411845-9022-4CD8-80A7-E106FBAC159A}"/>
              </a:ext>
            </a:extLst>
          </p:cNvPr>
          <p:cNvSpPr>
            <a:spLocks noChangeArrowheads="1"/>
          </p:cNvSpPr>
          <p:nvPr/>
        </p:nvSpPr>
        <p:spPr bwMode="auto">
          <a:xfrm>
            <a:off x="9172576" y="2733675"/>
            <a:ext cx="46038" cy="47625"/>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Oval 62">
            <a:extLst>
              <a:ext uri="{FF2B5EF4-FFF2-40B4-BE49-F238E27FC236}">
                <a16:creationId xmlns:a16="http://schemas.microsoft.com/office/drawing/2014/main" xmlns="" id="{DEECC868-867F-4681-A4AD-90B56FBD6748}"/>
              </a:ext>
            </a:extLst>
          </p:cNvPr>
          <p:cNvSpPr>
            <a:spLocks noChangeArrowheads="1"/>
          </p:cNvSpPr>
          <p:nvPr/>
        </p:nvSpPr>
        <p:spPr bwMode="auto">
          <a:xfrm>
            <a:off x="9183688" y="2743200"/>
            <a:ext cx="23813" cy="25400"/>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Oval 63">
            <a:extLst>
              <a:ext uri="{FF2B5EF4-FFF2-40B4-BE49-F238E27FC236}">
                <a16:creationId xmlns:a16="http://schemas.microsoft.com/office/drawing/2014/main" xmlns="" id="{2D4B0E62-F888-4603-B17D-032C4A0F3040}"/>
              </a:ext>
            </a:extLst>
          </p:cNvPr>
          <p:cNvSpPr>
            <a:spLocks noChangeArrowheads="1"/>
          </p:cNvSpPr>
          <p:nvPr/>
        </p:nvSpPr>
        <p:spPr bwMode="auto">
          <a:xfrm>
            <a:off x="8462963" y="2733675"/>
            <a:ext cx="49213" cy="47625"/>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Oval 64">
            <a:extLst>
              <a:ext uri="{FF2B5EF4-FFF2-40B4-BE49-F238E27FC236}">
                <a16:creationId xmlns:a16="http://schemas.microsoft.com/office/drawing/2014/main" xmlns="" id="{41840173-180C-4299-A9E1-EFA4057F62B4}"/>
              </a:ext>
            </a:extLst>
          </p:cNvPr>
          <p:cNvSpPr>
            <a:spLocks noChangeArrowheads="1"/>
          </p:cNvSpPr>
          <p:nvPr/>
        </p:nvSpPr>
        <p:spPr bwMode="auto">
          <a:xfrm>
            <a:off x="8474076" y="2743200"/>
            <a:ext cx="26988" cy="25400"/>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Oval 65">
            <a:extLst>
              <a:ext uri="{FF2B5EF4-FFF2-40B4-BE49-F238E27FC236}">
                <a16:creationId xmlns:a16="http://schemas.microsoft.com/office/drawing/2014/main" xmlns="" id="{1EF3FA8F-19FD-4E00-9C87-D6BC59803284}"/>
              </a:ext>
            </a:extLst>
          </p:cNvPr>
          <p:cNvSpPr>
            <a:spLocks noChangeArrowheads="1"/>
          </p:cNvSpPr>
          <p:nvPr/>
        </p:nvSpPr>
        <p:spPr bwMode="auto">
          <a:xfrm>
            <a:off x="8474076" y="3306763"/>
            <a:ext cx="38100" cy="42863"/>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Oval 66">
            <a:extLst>
              <a:ext uri="{FF2B5EF4-FFF2-40B4-BE49-F238E27FC236}">
                <a16:creationId xmlns:a16="http://schemas.microsoft.com/office/drawing/2014/main" xmlns="" id="{DEC17938-B8D8-48D9-A25F-D9A8CEC7566B}"/>
              </a:ext>
            </a:extLst>
          </p:cNvPr>
          <p:cNvSpPr>
            <a:spLocks noChangeArrowheads="1"/>
          </p:cNvSpPr>
          <p:nvPr/>
        </p:nvSpPr>
        <p:spPr bwMode="auto">
          <a:xfrm>
            <a:off x="11522076" y="1758950"/>
            <a:ext cx="153988" cy="171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Oval 67">
            <a:extLst>
              <a:ext uri="{FF2B5EF4-FFF2-40B4-BE49-F238E27FC236}">
                <a16:creationId xmlns:a16="http://schemas.microsoft.com/office/drawing/2014/main" xmlns="" id="{38B0E051-6B20-46E4-BFA5-7FF0A128D2F3}"/>
              </a:ext>
            </a:extLst>
          </p:cNvPr>
          <p:cNvSpPr>
            <a:spLocks noChangeArrowheads="1"/>
          </p:cNvSpPr>
          <p:nvPr/>
        </p:nvSpPr>
        <p:spPr bwMode="auto">
          <a:xfrm>
            <a:off x="6008688" y="1758950"/>
            <a:ext cx="153988" cy="171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Oval 68">
            <a:extLst>
              <a:ext uri="{FF2B5EF4-FFF2-40B4-BE49-F238E27FC236}">
                <a16:creationId xmlns:a16="http://schemas.microsoft.com/office/drawing/2014/main" xmlns="" id="{7D685B8C-9ACE-44FD-A820-636013D7083F}"/>
              </a:ext>
            </a:extLst>
          </p:cNvPr>
          <p:cNvSpPr>
            <a:spLocks noChangeArrowheads="1"/>
          </p:cNvSpPr>
          <p:nvPr/>
        </p:nvSpPr>
        <p:spPr bwMode="auto">
          <a:xfrm>
            <a:off x="6049963" y="1804988"/>
            <a:ext cx="69850" cy="7937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Oval 69">
            <a:extLst>
              <a:ext uri="{FF2B5EF4-FFF2-40B4-BE49-F238E27FC236}">
                <a16:creationId xmlns:a16="http://schemas.microsoft.com/office/drawing/2014/main" xmlns="" id="{3E95DF43-A0DC-4563-BD3E-775088BBF821}"/>
              </a:ext>
            </a:extLst>
          </p:cNvPr>
          <p:cNvSpPr>
            <a:spLocks noChangeArrowheads="1"/>
          </p:cNvSpPr>
          <p:nvPr/>
        </p:nvSpPr>
        <p:spPr bwMode="auto">
          <a:xfrm>
            <a:off x="11564938" y="1797050"/>
            <a:ext cx="76200" cy="8413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Rectangle 70">
            <a:extLst>
              <a:ext uri="{FF2B5EF4-FFF2-40B4-BE49-F238E27FC236}">
                <a16:creationId xmlns:a16="http://schemas.microsoft.com/office/drawing/2014/main" xmlns="" id="{7940064A-0AF5-4180-9C5B-3D8486B71655}"/>
              </a:ext>
            </a:extLst>
          </p:cNvPr>
          <p:cNvSpPr>
            <a:spLocks noChangeArrowheads="1"/>
          </p:cNvSpPr>
          <p:nvPr/>
        </p:nvSpPr>
        <p:spPr bwMode="auto">
          <a:xfrm>
            <a:off x="9956801" y="3230563"/>
            <a:ext cx="107950"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Rectangle 71">
            <a:extLst>
              <a:ext uri="{FF2B5EF4-FFF2-40B4-BE49-F238E27FC236}">
                <a16:creationId xmlns:a16="http://schemas.microsoft.com/office/drawing/2014/main" xmlns="" id="{CCAA0B3E-2CFA-4E1A-90FB-7E7F576A68D9}"/>
              </a:ext>
            </a:extLst>
          </p:cNvPr>
          <p:cNvSpPr>
            <a:spLocks noChangeArrowheads="1"/>
          </p:cNvSpPr>
          <p:nvPr/>
        </p:nvSpPr>
        <p:spPr bwMode="auto">
          <a:xfrm>
            <a:off x="10225088" y="3230563"/>
            <a:ext cx="106363"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Rectangle 72">
            <a:extLst>
              <a:ext uri="{FF2B5EF4-FFF2-40B4-BE49-F238E27FC236}">
                <a16:creationId xmlns:a16="http://schemas.microsoft.com/office/drawing/2014/main" xmlns="" id="{0AFD7912-6153-42F9-BBDB-B70A7827886A}"/>
              </a:ext>
            </a:extLst>
          </p:cNvPr>
          <p:cNvSpPr>
            <a:spLocks noChangeArrowheads="1"/>
          </p:cNvSpPr>
          <p:nvPr/>
        </p:nvSpPr>
        <p:spPr bwMode="auto">
          <a:xfrm>
            <a:off x="10036176" y="3241675"/>
            <a:ext cx="215900" cy="3016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73">
            <a:extLst>
              <a:ext uri="{FF2B5EF4-FFF2-40B4-BE49-F238E27FC236}">
                <a16:creationId xmlns:a16="http://schemas.microsoft.com/office/drawing/2014/main" xmlns="" id="{422E0441-9D7E-434B-8662-0B1AA2D55F5D}"/>
              </a:ext>
            </a:extLst>
          </p:cNvPr>
          <p:cNvSpPr>
            <a:spLocks/>
          </p:cNvSpPr>
          <p:nvPr/>
        </p:nvSpPr>
        <p:spPr bwMode="auto">
          <a:xfrm>
            <a:off x="10026651" y="3397250"/>
            <a:ext cx="214313" cy="31750"/>
          </a:xfrm>
          <a:custGeom>
            <a:avLst/>
            <a:gdLst>
              <a:gd name="T0" fmla="*/ 135 w 135"/>
              <a:gd name="T1" fmla="*/ 20 h 20"/>
              <a:gd name="T2" fmla="*/ 133 w 135"/>
              <a:gd name="T3" fmla="*/ 0 h 20"/>
              <a:gd name="T4" fmla="*/ 0 w 135"/>
              <a:gd name="T5" fmla="*/ 0 h 20"/>
              <a:gd name="T6" fmla="*/ 0 w 135"/>
              <a:gd name="T7" fmla="*/ 20 h 20"/>
              <a:gd name="T8" fmla="*/ 135 w 135"/>
              <a:gd name="T9" fmla="*/ 20 h 20"/>
            </a:gdLst>
            <a:ahLst/>
            <a:cxnLst>
              <a:cxn ang="0">
                <a:pos x="T0" y="T1"/>
              </a:cxn>
              <a:cxn ang="0">
                <a:pos x="T2" y="T3"/>
              </a:cxn>
              <a:cxn ang="0">
                <a:pos x="T4" y="T5"/>
              </a:cxn>
              <a:cxn ang="0">
                <a:pos x="T6" y="T7"/>
              </a:cxn>
              <a:cxn ang="0">
                <a:pos x="T8" y="T9"/>
              </a:cxn>
            </a:cxnLst>
            <a:rect l="0" t="0" r="r" b="b"/>
            <a:pathLst>
              <a:path w="135" h="20">
                <a:moveTo>
                  <a:pt x="135" y="20"/>
                </a:moveTo>
                <a:lnTo>
                  <a:pt x="133" y="0"/>
                </a:lnTo>
                <a:lnTo>
                  <a:pt x="0" y="0"/>
                </a:lnTo>
                <a:lnTo>
                  <a:pt x="0" y="20"/>
                </a:lnTo>
                <a:lnTo>
                  <a:pt x="135" y="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Rectangle 74">
            <a:extLst>
              <a:ext uri="{FF2B5EF4-FFF2-40B4-BE49-F238E27FC236}">
                <a16:creationId xmlns:a16="http://schemas.microsoft.com/office/drawing/2014/main" xmlns="" id="{2D286A87-5BD9-4474-AB7C-717F8DF1056B}"/>
              </a:ext>
            </a:extLst>
          </p:cNvPr>
          <p:cNvSpPr>
            <a:spLocks noChangeArrowheads="1"/>
          </p:cNvSpPr>
          <p:nvPr/>
        </p:nvSpPr>
        <p:spPr bwMode="auto">
          <a:xfrm>
            <a:off x="7404101" y="3227388"/>
            <a:ext cx="104775"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Rectangle 75">
            <a:extLst>
              <a:ext uri="{FF2B5EF4-FFF2-40B4-BE49-F238E27FC236}">
                <a16:creationId xmlns:a16="http://schemas.microsoft.com/office/drawing/2014/main" xmlns="" id="{83BBE78E-E382-4E36-A92A-212AEDF11EAA}"/>
              </a:ext>
            </a:extLst>
          </p:cNvPr>
          <p:cNvSpPr>
            <a:spLocks noChangeArrowheads="1"/>
          </p:cNvSpPr>
          <p:nvPr/>
        </p:nvSpPr>
        <p:spPr bwMode="auto">
          <a:xfrm>
            <a:off x="7672388" y="3230563"/>
            <a:ext cx="104775" cy="2127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76">
            <a:extLst>
              <a:ext uri="{FF2B5EF4-FFF2-40B4-BE49-F238E27FC236}">
                <a16:creationId xmlns:a16="http://schemas.microsoft.com/office/drawing/2014/main" xmlns="" id="{0D780511-66A2-4BF0-9A15-EB5988BA6943}"/>
              </a:ext>
            </a:extLst>
          </p:cNvPr>
          <p:cNvSpPr>
            <a:spLocks/>
          </p:cNvSpPr>
          <p:nvPr/>
        </p:nvSpPr>
        <p:spPr bwMode="auto">
          <a:xfrm>
            <a:off x="7485063" y="3238500"/>
            <a:ext cx="215900" cy="33338"/>
          </a:xfrm>
          <a:custGeom>
            <a:avLst/>
            <a:gdLst>
              <a:gd name="T0" fmla="*/ 136 w 136"/>
              <a:gd name="T1" fmla="*/ 19 h 21"/>
              <a:gd name="T2" fmla="*/ 136 w 136"/>
              <a:gd name="T3" fmla="*/ 0 h 21"/>
              <a:gd name="T4" fmla="*/ 0 w 136"/>
              <a:gd name="T5" fmla="*/ 0 h 21"/>
              <a:gd name="T6" fmla="*/ 0 w 136"/>
              <a:gd name="T7" fmla="*/ 21 h 21"/>
              <a:gd name="T8" fmla="*/ 136 w 136"/>
              <a:gd name="T9" fmla="*/ 19 h 21"/>
            </a:gdLst>
            <a:ahLst/>
            <a:cxnLst>
              <a:cxn ang="0">
                <a:pos x="T0" y="T1"/>
              </a:cxn>
              <a:cxn ang="0">
                <a:pos x="T2" y="T3"/>
              </a:cxn>
              <a:cxn ang="0">
                <a:pos x="T4" y="T5"/>
              </a:cxn>
              <a:cxn ang="0">
                <a:pos x="T6" y="T7"/>
              </a:cxn>
              <a:cxn ang="0">
                <a:pos x="T8" y="T9"/>
              </a:cxn>
            </a:cxnLst>
            <a:rect l="0" t="0" r="r" b="b"/>
            <a:pathLst>
              <a:path w="136" h="21">
                <a:moveTo>
                  <a:pt x="136" y="19"/>
                </a:moveTo>
                <a:lnTo>
                  <a:pt x="136" y="0"/>
                </a:lnTo>
                <a:lnTo>
                  <a:pt x="0" y="0"/>
                </a:lnTo>
                <a:lnTo>
                  <a:pt x="0" y="21"/>
                </a:lnTo>
                <a:lnTo>
                  <a:pt x="136" y="1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77">
            <a:extLst>
              <a:ext uri="{FF2B5EF4-FFF2-40B4-BE49-F238E27FC236}">
                <a16:creationId xmlns:a16="http://schemas.microsoft.com/office/drawing/2014/main" xmlns="" id="{D862054A-425D-452F-81D8-1942CE9DB945}"/>
              </a:ext>
            </a:extLst>
          </p:cNvPr>
          <p:cNvSpPr>
            <a:spLocks/>
          </p:cNvSpPr>
          <p:nvPr/>
        </p:nvSpPr>
        <p:spPr bwMode="auto">
          <a:xfrm>
            <a:off x="7470776" y="3394075"/>
            <a:ext cx="215900" cy="34925"/>
          </a:xfrm>
          <a:custGeom>
            <a:avLst/>
            <a:gdLst>
              <a:gd name="T0" fmla="*/ 136 w 136"/>
              <a:gd name="T1" fmla="*/ 20 h 22"/>
              <a:gd name="T2" fmla="*/ 136 w 136"/>
              <a:gd name="T3" fmla="*/ 0 h 22"/>
              <a:gd name="T4" fmla="*/ 0 w 136"/>
              <a:gd name="T5" fmla="*/ 0 h 22"/>
              <a:gd name="T6" fmla="*/ 0 w 136"/>
              <a:gd name="T7" fmla="*/ 22 h 22"/>
              <a:gd name="T8" fmla="*/ 136 w 136"/>
              <a:gd name="T9" fmla="*/ 20 h 22"/>
            </a:gdLst>
            <a:ahLst/>
            <a:cxnLst>
              <a:cxn ang="0">
                <a:pos x="T0" y="T1"/>
              </a:cxn>
              <a:cxn ang="0">
                <a:pos x="T2" y="T3"/>
              </a:cxn>
              <a:cxn ang="0">
                <a:pos x="T4" y="T5"/>
              </a:cxn>
              <a:cxn ang="0">
                <a:pos x="T6" y="T7"/>
              </a:cxn>
              <a:cxn ang="0">
                <a:pos x="T8" y="T9"/>
              </a:cxn>
            </a:cxnLst>
            <a:rect l="0" t="0" r="r" b="b"/>
            <a:pathLst>
              <a:path w="136" h="22">
                <a:moveTo>
                  <a:pt x="136" y="20"/>
                </a:moveTo>
                <a:lnTo>
                  <a:pt x="136" y="0"/>
                </a:lnTo>
                <a:lnTo>
                  <a:pt x="0" y="0"/>
                </a:lnTo>
                <a:lnTo>
                  <a:pt x="0" y="22"/>
                </a:lnTo>
                <a:lnTo>
                  <a:pt x="136" y="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Oval 78">
            <a:extLst>
              <a:ext uri="{FF2B5EF4-FFF2-40B4-BE49-F238E27FC236}">
                <a16:creationId xmlns:a16="http://schemas.microsoft.com/office/drawing/2014/main" xmlns="" id="{A5607604-1A73-4947-80B3-569422C645C0}"/>
              </a:ext>
            </a:extLst>
          </p:cNvPr>
          <p:cNvSpPr>
            <a:spLocks noChangeArrowheads="1"/>
          </p:cNvSpPr>
          <p:nvPr/>
        </p:nvSpPr>
        <p:spPr bwMode="auto">
          <a:xfrm>
            <a:off x="9983788" y="3317875"/>
            <a:ext cx="42863" cy="41275"/>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9" name="Oval 79">
            <a:extLst>
              <a:ext uri="{FF2B5EF4-FFF2-40B4-BE49-F238E27FC236}">
                <a16:creationId xmlns:a16="http://schemas.microsoft.com/office/drawing/2014/main" xmlns="" id="{33A0916B-D070-4B1D-986D-1B9D287B8119}"/>
              </a:ext>
            </a:extLst>
          </p:cNvPr>
          <p:cNvSpPr>
            <a:spLocks noChangeArrowheads="1"/>
          </p:cNvSpPr>
          <p:nvPr/>
        </p:nvSpPr>
        <p:spPr bwMode="auto">
          <a:xfrm>
            <a:off x="10252076" y="3317875"/>
            <a:ext cx="46038" cy="41275"/>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0" name="Oval 80">
            <a:extLst>
              <a:ext uri="{FF2B5EF4-FFF2-40B4-BE49-F238E27FC236}">
                <a16:creationId xmlns:a16="http://schemas.microsoft.com/office/drawing/2014/main" xmlns="" id="{3F58E3B5-F751-40D4-A1CD-D80C9884ACB7}"/>
              </a:ext>
            </a:extLst>
          </p:cNvPr>
          <p:cNvSpPr>
            <a:spLocks noChangeArrowheads="1"/>
          </p:cNvSpPr>
          <p:nvPr/>
        </p:nvSpPr>
        <p:spPr bwMode="auto">
          <a:xfrm>
            <a:off x="7429501" y="3314700"/>
            <a:ext cx="44450" cy="44450"/>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1" name="Oval 81">
            <a:extLst>
              <a:ext uri="{FF2B5EF4-FFF2-40B4-BE49-F238E27FC236}">
                <a16:creationId xmlns:a16="http://schemas.microsoft.com/office/drawing/2014/main" xmlns="" id="{A210FF78-376C-48AF-8C00-E47C5A1E4485}"/>
              </a:ext>
            </a:extLst>
          </p:cNvPr>
          <p:cNvSpPr>
            <a:spLocks noChangeArrowheads="1"/>
          </p:cNvSpPr>
          <p:nvPr/>
        </p:nvSpPr>
        <p:spPr bwMode="auto">
          <a:xfrm>
            <a:off x="7700963" y="3314700"/>
            <a:ext cx="41275" cy="44450"/>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80" name="Group 1279">
            <a:extLst>
              <a:ext uri="{FF2B5EF4-FFF2-40B4-BE49-F238E27FC236}">
                <a16:creationId xmlns:a16="http://schemas.microsoft.com/office/drawing/2014/main" xmlns="" id="{9DF23812-BBD8-49A1-8AAA-7C7483BEDD63}"/>
              </a:ext>
            </a:extLst>
          </p:cNvPr>
          <p:cNvGrpSpPr/>
          <p:nvPr/>
        </p:nvGrpSpPr>
        <p:grpSpPr>
          <a:xfrm>
            <a:off x="9374598" y="3921518"/>
            <a:ext cx="3711307" cy="1193640"/>
            <a:chOff x="9365073" y="3921518"/>
            <a:chExt cx="3711307" cy="1193640"/>
          </a:xfrm>
        </p:grpSpPr>
        <p:sp>
          <p:nvSpPr>
            <p:cNvPr id="2446" name="AutoShape 465">
              <a:extLst>
                <a:ext uri="{FF2B5EF4-FFF2-40B4-BE49-F238E27FC236}">
                  <a16:creationId xmlns:a16="http://schemas.microsoft.com/office/drawing/2014/main" xmlns="" id="{C830BF34-8708-43F3-8726-13D5BAC8584F}"/>
                </a:ext>
              </a:extLst>
            </p:cNvPr>
            <p:cNvSpPr>
              <a:spLocks noChangeAspect="1" noChangeArrowheads="1" noTextEdit="1"/>
            </p:cNvSpPr>
            <p:nvPr/>
          </p:nvSpPr>
          <p:spPr bwMode="auto">
            <a:xfrm>
              <a:off x="9365073" y="3921518"/>
              <a:ext cx="3711307" cy="1180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2" name="Freeform: Shape 1321">
              <a:extLst>
                <a:ext uri="{FF2B5EF4-FFF2-40B4-BE49-F238E27FC236}">
                  <a16:creationId xmlns:a16="http://schemas.microsoft.com/office/drawing/2014/main" xmlns="" id="{1F64C708-66CC-44BC-8076-9D8CF02BAAE7}"/>
                </a:ext>
              </a:extLst>
            </p:cNvPr>
            <p:cNvSpPr>
              <a:spLocks/>
            </p:cNvSpPr>
            <p:nvPr/>
          </p:nvSpPr>
          <p:spPr bwMode="auto">
            <a:xfrm>
              <a:off x="9811586" y="4252432"/>
              <a:ext cx="2367162" cy="672456"/>
            </a:xfrm>
            <a:custGeom>
              <a:avLst/>
              <a:gdLst>
                <a:gd name="connsiteX0" fmla="*/ 2367162 w 2367162"/>
                <a:gd name="connsiteY0" fmla="*/ 0 h 672456"/>
                <a:gd name="connsiteX1" fmla="*/ 2367162 w 2367162"/>
                <a:gd name="connsiteY1" fmla="*/ 88484 h 672456"/>
                <a:gd name="connsiteX2" fmla="*/ 2363438 w 2367162"/>
                <a:gd name="connsiteY2" fmla="*/ 88525 h 672456"/>
                <a:gd name="connsiteX3" fmla="*/ 1892839 w 2367162"/>
                <a:gd name="connsiteY3" fmla="*/ 130401 h 672456"/>
                <a:gd name="connsiteX4" fmla="*/ 1619290 w 2367162"/>
                <a:gd name="connsiteY4" fmla="*/ 113479 h 672456"/>
                <a:gd name="connsiteX5" fmla="*/ 1484620 w 2367162"/>
                <a:gd name="connsiteY5" fmla="*/ 168476 h 672456"/>
                <a:gd name="connsiteX6" fmla="*/ 1320490 w 2367162"/>
                <a:gd name="connsiteY6" fmla="*/ 329235 h 672456"/>
                <a:gd name="connsiteX7" fmla="*/ 1135318 w 2367162"/>
                <a:gd name="connsiteY7" fmla="*/ 380001 h 672456"/>
                <a:gd name="connsiteX8" fmla="*/ 802851 w 2367162"/>
                <a:gd name="connsiteY8" fmla="*/ 333466 h 672456"/>
                <a:gd name="connsiteX9" fmla="*/ 533510 w 2367162"/>
                <a:gd name="connsiteY9" fmla="*/ 557683 h 672456"/>
                <a:gd name="connsiteX10" fmla="*/ 335713 w 2367162"/>
                <a:gd name="connsiteY10" fmla="*/ 642293 h 672456"/>
                <a:gd name="connsiteX11" fmla="*/ 264169 w 2367162"/>
                <a:gd name="connsiteY11" fmla="*/ 642293 h 672456"/>
                <a:gd name="connsiteX12" fmla="*/ 626096 w 2367162"/>
                <a:gd name="connsiteY12" fmla="*/ 451920 h 672456"/>
                <a:gd name="connsiteX13" fmla="*/ 760766 w 2367162"/>
                <a:gd name="connsiteY13" fmla="*/ 316543 h 672456"/>
                <a:gd name="connsiteX14" fmla="*/ 230502 w 2367162"/>
                <a:gd name="connsiteY14" fmla="*/ 181167 h 672456"/>
                <a:gd name="connsiteX15" fmla="*/ 7454 w 2367162"/>
                <a:gd name="connsiteY15" fmla="*/ 130401 h 672456"/>
                <a:gd name="connsiteX16" fmla="*/ 331505 w 2367162"/>
                <a:gd name="connsiteY16" fmla="*/ 168476 h 672456"/>
                <a:gd name="connsiteX17" fmla="*/ 323088 w 2367162"/>
                <a:gd name="connsiteY17" fmla="*/ 88096 h 672456"/>
                <a:gd name="connsiteX18" fmla="*/ 365172 w 2367162"/>
                <a:gd name="connsiteY18" fmla="*/ 168476 h 672456"/>
                <a:gd name="connsiteX19" fmla="*/ 865978 w 2367162"/>
                <a:gd name="connsiteY19" fmla="*/ 299621 h 672456"/>
                <a:gd name="connsiteX20" fmla="*/ 1206862 w 2367162"/>
                <a:gd name="connsiteY20" fmla="*/ 320774 h 672456"/>
                <a:gd name="connsiteX21" fmla="*/ 1455161 w 2367162"/>
                <a:gd name="connsiteY21" fmla="*/ 96557 h 672456"/>
                <a:gd name="connsiteX22" fmla="*/ 1097442 w 2367162"/>
                <a:gd name="connsiteY22" fmla="*/ 33099 h 672456"/>
                <a:gd name="connsiteX23" fmla="*/ 1194237 w 2367162"/>
                <a:gd name="connsiteY23" fmla="*/ 28869 h 672456"/>
                <a:gd name="connsiteX24" fmla="*/ 1303656 w 2367162"/>
                <a:gd name="connsiteY24" fmla="*/ 33099 h 672456"/>
                <a:gd name="connsiteX25" fmla="*/ 1463578 w 2367162"/>
                <a:gd name="connsiteY25" fmla="*/ 41560 h 672456"/>
                <a:gd name="connsiteX26" fmla="*/ 1703459 w 2367162"/>
                <a:gd name="connsiteY26" fmla="*/ 54252 h 672456"/>
                <a:gd name="connsiteX27" fmla="*/ 2246349 w 2367162"/>
                <a:gd name="connsiteY27" fmla="*/ 20408 h 672456"/>
                <a:gd name="connsiteX28" fmla="*/ 2318896 w 2367162"/>
                <a:gd name="connsiteY28" fmla="*/ 8898 h 67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7162" h="672456">
                  <a:moveTo>
                    <a:pt x="2367162" y="0"/>
                  </a:moveTo>
                  <a:lnTo>
                    <a:pt x="2367162" y="88484"/>
                  </a:lnTo>
                  <a:lnTo>
                    <a:pt x="2363438" y="88525"/>
                  </a:lnTo>
                  <a:cubicBezTo>
                    <a:pt x="2248190" y="93847"/>
                    <a:pt x="1973852" y="126699"/>
                    <a:pt x="1892839" y="130401"/>
                  </a:cubicBezTo>
                  <a:cubicBezTo>
                    <a:pt x="1833921" y="130401"/>
                    <a:pt x="1703459" y="121940"/>
                    <a:pt x="1619290" y="113479"/>
                  </a:cubicBezTo>
                  <a:cubicBezTo>
                    <a:pt x="1568789" y="109248"/>
                    <a:pt x="1518287" y="130401"/>
                    <a:pt x="1484620" y="168476"/>
                  </a:cubicBezTo>
                  <a:cubicBezTo>
                    <a:pt x="1442535" y="219242"/>
                    <a:pt x="1379408" y="286930"/>
                    <a:pt x="1320490" y="329235"/>
                  </a:cubicBezTo>
                  <a:cubicBezTo>
                    <a:pt x="1215279" y="401154"/>
                    <a:pt x="1232113" y="384232"/>
                    <a:pt x="1135318" y="380001"/>
                  </a:cubicBezTo>
                  <a:cubicBezTo>
                    <a:pt x="1042733" y="380001"/>
                    <a:pt x="802851" y="333466"/>
                    <a:pt x="802851" y="333466"/>
                  </a:cubicBezTo>
                  <a:cubicBezTo>
                    <a:pt x="802851" y="333466"/>
                    <a:pt x="638721" y="519608"/>
                    <a:pt x="533510" y="557683"/>
                  </a:cubicBezTo>
                  <a:cubicBezTo>
                    <a:pt x="424090" y="591527"/>
                    <a:pt x="411465" y="604218"/>
                    <a:pt x="335713" y="642293"/>
                  </a:cubicBezTo>
                  <a:cubicBezTo>
                    <a:pt x="255752" y="680368"/>
                    <a:pt x="230502" y="684598"/>
                    <a:pt x="264169" y="642293"/>
                  </a:cubicBezTo>
                  <a:cubicBezTo>
                    <a:pt x="293629" y="604218"/>
                    <a:pt x="533510" y="528069"/>
                    <a:pt x="626096" y="451920"/>
                  </a:cubicBezTo>
                  <a:cubicBezTo>
                    <a:pt x="722890" y="380001"/>
                    <a:pt x="760766" y="316543"/>
                    <a:pt x="760766" y="316543"/>
                  </a:cubicBezTo>
                  <a:cubicBezTo>
                    <a:pt x="634513" y="270008"/>
                    <a:pt x="323088" y="198089"/>
                    <a:pt x="230502" y="181167"/>
                  </a:cubicBezTo>
                  <a:cubicBezTo>
                    <a:pt x="142124" y="164245"/>
                    <a:pt x="-38839" y="138862"/>
                    <a:pt x="7454" y="130401"/>
                  </a:cubicBezTo>
                  <a:cubicBezTo>
                    <a:pt x="53747" y="117709"/>
                    <a:pt x="331505" y="168476"/>
                    <a:pt x="331505" y="168476"/>
                  </a:cubicBezTo>
                  <a:cubicBezTo>
                    <a:pt x="331505" y="168476"/>
                    <a:pt x="310462" y="71174"/>
                    <a:pt x="323088" y="88096"/>
                  </a:cubicBezTo>
                  <a:cubicBezTo>
                    <a:pt x="344130" y="126170"/>
                    <a:pt x="348338" y="164245"/>
                    <a:pt x="365172" y="168476"/>
                  </a:cubicBezTo>
                  <a:cubicBezTo>
                    <a:pt x="377798" y="176937"/>
                    <a:pt x="752350" y="265777"/>
                    <a:pt x="865978" y="299621"/>
                  </a:cubicBezTo>
                  <a:cubicBezTo>
                    <a:pt x="996440" y="333466"/>
                    <a:pt x="1101651" y="341927"/>
                    <a:pt x="1206862" y="320774"/>
                  </a:cubicBezTo>
                  <a:cubicBezTo>
                    <a:pt x="1312073" y="299621"/>
                    <a:pt x="1455161" y="96557"/>
                    <a:pt x="1455161" y="96557"/>
                  </a:cubicBezTo>
                  <a:cubicBezTo>
                    <a:pt x="1455161" y="96557"/>
                    <a:pt x="1173194" y="66943"/>
                    <a:pt x="1097442" y="33099"/>
                  </a:cubicBezTo>
                  <a:cubicBezTo>
                    <a:pt x="1051150" y="16177"/>
                    <a:pt x="1122693" y="20408"/>
                    <a:pt x="1194237" y="28869"/>
                  </a:cubicBezTo>
                  <a:cubicBezTo>
                    <a:pt x="1244738" y="33099"/>
                    <a:pt x="1295240" y="37330"/>
                    <a:pt x="1303656" y="33099"/>
                  </a:cubicBezTo>
                  <a:cubicBezTo>
                    <a:pt x="1316282" y="24638"/>
                    <a:pt x="1379408" y="33099"/>
                    <a:pt x="1463578" y="41560"/>
                  </a:cubicBezTo>
                  <a:cubicBezTo>
                    <a:pt x="1535121" y="50021"/>
                    <a:pt x="1619290" y="54252"/>
                    <a:pt x="1703459" y="54252"/>
                  </a:cubicBezTo>
                  <a:cubicBezTo>
                    <a:pt x="1888631" y="54252"/>
                    <a:pt x="2023301" y="54252"/>
                    <a:pt x="2246349" y="20408"/>
                  </a:cubicBezTo>
                  <a:cubicBezTo>
                    <a:pt x="2274230" y="16177"/>
                    <a:pt x="2298100" y="12409"/>
                    <a:pt x="2318896" y="889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8" name="Freeform 468">
              <a:extLst>
                <a:ext uri="{FF2B5EF4-FFF2-40B4-BE49-F238E27FC236}">
                  <a16:creationId xmlns:a16="http://schemas.microsoft.com/office/drawing/2014/main" xmlns="" id="{0F94421D-1ACB-413A-BE37-992909E9C00C}"/>
                </a:ext>
              </a:extLst>
            </p:cNvPr>
            <p:cNvSpPr>
              <a:spLocks/>
            </p:cNvSpPr>
            <p:nvPr/>
          </p:nvSpPr>
          <p:spPr bwMode="auto">
            <a:xfrm>
              <a:off x="9365073" y="4408156"/>
              <a:ext cx="433384" cy="291983"/>
            </a:xfrm>
            <a:custGeom>
              <a:avLst/>
              <a:gdLst>
                <a:gd name="T0" fmla="*/ 103 w 103"/>
                <a:gd name="T1" fmla="*/ 34 h 69"/>
                <a:gd name="T2" fmla="*/ 9 w 103"/>
                <a:gd name="T3" fmla="*/ 29 h 69"/>
                <a:gd name="T4" fmla="*/ 6 w 103"/>
                <a:gd name="T5" fmla="*/ 38 h 69"/>
                <a:gd name="T6" fmla="*/ 1 w 103"/>
                <a:gd name="T7" fmla="*/ 50 h 69"/>
                <a:gd name="T8" fmla="*/ 36 w 103"/>
                <a:gd name="T9" fmla="*/ 64 h 69"/>
                <a:gd name="T10" fmla="*/ 103 w 103"/>
                <a:gd name="T11" fmla="*/ 50 h 69"/>
              </a:gdLst>
              <a:ahLst/>
              <a:cxnLst>
                <a:cxn ang="0">
                  <a:pos x="T0" y="T1"/>
                </a:cxn>
                <a:cxn ang="0">
                  <a:pos x="T2" y="T3"/>
                </a:cxn>
                <a:cxn ang="0">
                  <a:pos x="T4" y="T5"/>
                </a:cxn>
                <a:cxn ang="0">
                  <a:pos x="T6" y="T7"/>
                </a:cxn>
                <a:cxn ang="0">
                  <a:pos x="T8" y="T9"/>
                </a:cxn>
                <a:cxn ang="0">
                  <a:pos x="T10" y="T11"/>
                </a:cxn>
              </a:cxnLst>
              <a:rect l="0" t="0" r="r" b="b"/>
              <a:pathLst>
                <a:path w="103" h="69">
                  <a:moveTo>
                    <a:pt x="103" y="34"/>
                  </a:moveTo>
                  <a:cubicBezTo>
                    <a:pt x="103" y="34"/>
                    <a:pt x="54" y="0"/>
                    <a:pt x="9" y="29"/>
                  </a:cubicBezTo>
                  <a:cubicBezTo>
                    <a:pt x="9" y="29"/>
                    <a:pt x="2" y="34"/>
                    <a:pt x="6" y="38"/>
                  </a:cubicBezTo>
                  <a:cubicBezTo>
                    <a:pt x="11" y="41"/>
                    <a:pt x="0" y="45"/>
                    <a:pt x="1" y="50"/>
                  </a:cubicBezTo>
                  <a:cubicBezTo>
                    <a:pt x="1" y="55"/>
                    <a:pt x="16" y="59"/>
                    <a:pt x="36" y="64"/>
                  </a:cubicBezTo>
                  <a:cubicBezTo>
                    <a:pt x="55" y="69"/>
                    <a:pt x="82" y="69"/>
                    <a:pt x="103" y="5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9" name="Freeform 469">
              <a:extLst>
                <a:ext uri="{FF2B5EF4-FFF2-40B4-BE49-F238E27FC236}">
                  <a16:creationId xmlns:a16="http://schemas.microsoft.com/office/drawing/2014/main" xmlns="" id="{BB48D6EA-70F1-4E0C-942E-73A921982F87}"/>
                </a:ext>
              </a:extLst>
            </p:cNvPr>
            <p:cNvSpPr>
              <a:spLocks/>
            </p:cNvSpPr>
            <p:nvPr/>
          </p:nvSpPr>
          <p:spPr bwMode="auto">
            <a:xfrm>
              <a:off x="9499128" y="4534866"/>
              <a:ext cx="286474" cy="84473"/>
            </a:xfrm>
            <a:custGeom>
              <a:avLst/>
              <a:gdLst>
                <a:gd name="T0" fmla="*/ 9 w 68"/>
                <a:gd name="T1" fmla="*/ 0 h 20"/>
                <a:gd name="T2" fmla="*/ 37 w 68"/>
                <a:gd name="T3" fmla="*/ 9 h 20"/>
                <a:gd name="T4" fmla="*/ 10 w 68"/>
                <a:gd name="T5" fmla="*/ 14 h 20"/>
                <a:gd name="T6" fmla="*/ 63 w 68"/>
                <a:gd name="T7" fmla="*/ 20 h 20"/>
                <a:gd name="T8" fmla="*/ 68 w 68"/>
                <a:gd name="T9" fmla="*/ 13 h 20"/>
                <a:gd name="T10" fmla="*/ 54 w 68"/>
                <a:gd name="T11" fmla="*/ 2 h 20"/>
                <a:gd name="T12" fmla="*/ 9 w 68"/>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68" h="20">
                  <a:moveTo>
                    <a:pt x="9" y="0"/>
                  </a:moveTo>
                  <a:cubicBezTo>
                    <a:pt x="9" y="0"/>
                    <a:pt x="31" y="6"/>
                    <a:pt x="37" y="9"/>
                  </a:cubicBezTo>
                  <a:cubicBezTo>
                    <a:pt x="37" y="9"/>
                    <a:pt x="21" y="9"/>
                    <a:pt x="10" y="14"/>
                  </a:cubicBezTo>
                  <a:cubicBezTo>
                    <a:pt x="0" y="19"/>
                    <a:pt x="63" y="20"/>
                    <a:pt x="63" y="20"/>
                  </a:cubicBezTo>
                  <a:cubicBezTo>
                    <a:pt x="68" y="13"/>
                    <a:pt x="68" y="13"/>
                    <a:pt x="68" y="13"/>
                  </a:cubicBezTo>
                  <a:cubicBezTo>
                    <a:pt x="68" y="13"/>
                    <a:pt x="59" y="2"/>
                    <a:pt x="54" y="2"/>
                  </a:cubicBezTo>
                  <a:cubicBezTo>
                    <a:pt x="49" y="1"/>
                    <a:pt x="9" y="0"/>
                    <a:pt x="9"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0" name="Freeform 470">
              <a:extLst>
                <a:ext uri="{FF2B5EF4-FFF2-40B4-BE49-F238E27FC236}">
                  <a16:creationId xmlns:a16="http://schemas.microsoft.com/office/drawing/2014/main" xmlns="" id="{8E73CF9B-8855-4F12-98A1-DEECFBEE352D}"/>
                </a:ext>
              </a:extLst>
            </p:cNvPr>
            <p:cNvSpPr>
              <a:spLocks/>
            </p:cNvSpPr>
            <p:nvPr/>
          </p:nvSpPr>
          <p:spPr bwMode="auto">
            <a:xfrm>
              <a:off x="9377928" y="4569757"/>
              <a:ext cx="462766" cy="189146"/>
            </a:xfrm>
            <a:custGeom>
              <a:avLst/>
              <a:gdLst>
                <a:gd name="T0" fmla="*/ 102 w 110"/>
                <a:gd name="T1" fmla="*/ 31 h 45"/>
                <a:gd name="T2" fmla="*/ 71 w 110"/>
                <a:gd name="T3" fmla="*/ 43 h 45"/>
                <a:gd name="T4" fmla="*/ 69 w 110"/>
                <a:gd name="T5" fmla="*/ 43 h 45"/>
                <a:gd name="T6" fmla="*/ 68 w 110"/>
                <a:gd name="T7" fmla="*/ 44 h 45"/>
                <a:gd name="T8" fmla="*/ 15 w 110"/>
                <a:gd name="T9" fmla="*/ 35 h 45"/>
                <a:gd name="T10" fmla="*/ 12 w 110"/>
                <a:gd name="T11" fmla="*/ 29 h 45"/>
                <a:gd name="T12" fmla="*/ 1 w 110"/>
                <a:gd name="T13" fmla="*/ 20 h 45"/>
                <a:gd name="T14" fmla="*/ 7 w 110"/>
                <a:gd name="T15" fmla="*/ 15 h 45"/>
                <a:gd name="T16" fmla="*/ 99 w 110"/>
                <a:gd name="T17" fmla="*/ 11 h 45"/>
                <a:gd name="T18" fmla="*/ 102 w 110"/>
                <a:gd name="T1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45">
                  <a:moveTo>
                    <a:pt x="102" y="31"/>
                  </a:moveTo>
                  <a:cubicBezTo>
                    <a:pt x="94" y="39"/>
                    <a:pt x="83" y="42"/>
                    <a:pt x="71" y="43"/>
                  </a:cubicBezTo>
                  <a:cubicBezTo>
                    <a:pt x="70" y="43"/>
                    <a:pt x="69" y="43"/>
                    <a:pt x="69" y="43"/>
                  </a:cubicBezTo>
                  <a:cubicBezTo>
                    <a:pt x="68" y="44"/>
                    <a:pt x="68" y="44"/>
                    <a:pt x="68" y="44"/>
                  </a:cubicBezTo>
                  <a:cubicBezTo>
                    <a:pt x="44" y="45"/>
                    <a:pt x="19" y="38"/>
                    <a:pt x="15" y="35"/>
                  </a:cubicBezTo>
                  <a:cubicBezTo>
                    <a:pt x="8" y="31"/>
                    <a:pt x="13" y="32"/>
                    <a:pt x="12" y="29"/>
                  </a:cubicBezTo>
                  <a:cubicBezTo>
                    <a:pt x="10" y="27"/>
                    <a:pt x="1" y="24"/>
                    <a:pt x="1" y="20"/>
                  </a:cubicBezTo>
                  <a:cubicBezTo>
                    <a:pt x="0" y="16"/>
                    <a:pt x="7" y="15"/>
                    <a:pt x="7" y="15"/>
                  </a:cubicBezTo>
                  <a:cubicBezTo>
                    <a:pt x="45" y="0"/>
                    <a:pt x="83" y="2"/>
                    <a:pt x="99" y="11"/>
                  </a:cubicBezTo>
                  <a:cubicBezTo>
                    <a:pt x="108" y="16"/>
                    <a:pt x="110" y="23"/>
                    <a:pt x="102" y="31"/>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1" name="Freeform 471">
              <a:extLst>
                <a:ext uri="{FF2B5EF4-FFF2-40B4-BE49-F238E27FC236}">
                  <a16:creationId xmlns:a16="http://schemas.microsoft.com/office/drawing/2014/main" xmlns="" id="{359A12A1-ED76-46D4-972E-8FC15E75BA5C}"/>
                </a:ext>
              </a:extLst>
            </p:cNvPr>
            <p:cNvSpPr>
              <a:spLocks/>
            </p:cNvSpPr>
            <p:nvPr/>
          </p:nvSpPr>
          <p:spPr bwMode="auto">
            <a:xfrm>
              <a:off x="9638692" y="4615666"/>
              <a:ext cx="202001" cy="135891"/>
            </a:xfrm>
            <a:custGeom>
              <a:avLst/>
              <a:gdLst>
                <a:gd name="T0" fmla="*/ 40 w 48"/>
                <a:gd name="T1" fmla="*/ 20 h 32"/>
                <a:gd name="T2" fmla="*/ 9 w 48"/>
                <a:gd name="T3" fmla="*/ 32 h 32"/>
                <a:gd name="T4" fmla="*/ 32 w 48"/>
                <a:gd name="T5" fmla="*/ 24 h 32"/>
                <a:gd name="T6" fmla="*/ 4 w 48"/>
                <a:gd name="T7" fmla="*/ 21 h 32"/>
                <a:gd name="T8" fmla="*/ 27 w 48"/>
                <a:gd name="T9" fmla="*/ 14 h 32"/>
                <a:gd name="T10" fmla="*/ 0 w 48"/>
                <a:gd name="T11" fmla="*/ 13 h 32"/>
                <a:gd name="T12" fmla="*/ 25 w 48"/>
                <a:gd name="T13" fmla="*/ 10 h 32"/>
                <a:gd name="T14" fmla="*/ 32 w 48"/>
                <a:gd name="T15" fmla="*/ 0 h 32"/>
                <a:gd name="T16" fmla="*/ 37 w 48"/>
                <a:gd name="T17" fmla="*/ 0 h 32"/>
                <a:gd name="T18" fmla="*/ 40 w 48"/>
                <a:gd name="T1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2">
                  <a:moveTo>
                    <a:pt x="40" y="20"/>
                  </a:moveTo>
                  <a:cubicBezTo>
                    <a:pt x="32" y="28"/>
                    <a:pt x="21" y="31"/>
                    <a:pt x="9" y="32"/>
                  </a:cubicBezTo>
                  <a:cubicBezTo>
                    <a:pt x="17" y="31"/>
                    <a:pt x="30" y="25"/>
                    <a:pt x="32" y="24"/>
                  </a:cubicBezTo>
                  <a:cubicBezTo>
                    <a:pt x="20" y="28"/>
                    <a:pt x="4" y="21"/>
                    <a:pt x="4" y="21"/>
                  </a:cubicBezTo>
                  <a:cubicBezTo>
                    <a:pt x="17" y="22"/>
                    <a:pt x="27" y="14"/>
                    <a:pt x="27" y="14"/>
                  </a:cubicBezTo>
                  <a:cubicBezTo>
                    <a:pt x="18" y="17"/>
                    <a:pt x="0" y="13"/>
                    <a:pt x="0" y="13"/>
                  </a:cubicBezTo>
                  <a:cubicBezTo>
                    <a:pt x="0" y="13"/>
                    <a:pt x="17" y="14"/>
                    <a:pt x="25" y="10"/>
                  </a:cubicBezTo>
                  <a:cubicBezTo>
                    <a:pt x="33" y="6"/>
                    <a:pt x="32" y="0"/>
                    <a:pt x="32" y="0"/>
                  </a:cubicBezTo>
                  <a:cubicBezTo>
                    <a:pt x="37" y="0"/>
                    <a:pt x="37" y="0"/>
                    <a:pt x="37" y="0"/>
                  </a:cubicBezTo>
                  <a:cubicBezTo>
                    <a:pt x="46" y="5"/>
                    <a:pt x="48" y="12"/>
                    <a:pt x="40" y="2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2" name="Freeform 472">
              <a:extLst>
                <a:ext uri="{FF2B5EF4-FFF2-40B4-BE49-F238E27FC236}">
                  <a16:creationId xmlns:a16="http://schemas.microsoft.com/office/drawing/2014/main" xmlns="" id="{8A88B3E9-E0CE-4819-A6D8-F3A334F6B4E1}"/>
                </a:ext>
              </a:extLst>
            </p:cNvPr>
            <p:cNvSpPr>
              <a:spLocks/>
            </p:cNvSpPr>
            <p:nvPr/>
          </p:nvSpPr>
          <p:spPr bwMode="auto">
            <a:xfrm>
              <a:off x="9423837" y="4391629"/>
              <a:ext cx="416856" cy="194655"/>
            </a:xfrm>
            <a:custGeom>
              <a:avLst/>
              <a:gdLst>
                <a:gd name="T0" fmla="*/ 89 w 99"/>
                <a:gd name="T1" fmla="*/ 46 h 46"/>
                <a:gd name="T2" fmla="*/ 68 w 99"/>
                <a:gd name="T3" fmla="*/ 43 h 46"/>
                <a:gd name="T4" fmla="*/ 68 w 99"/>
                <a:gd name="T5" fmla="*/ 43 h 46"/>
                <a:gd name="T6" fmla="*/ 63 w 99"/>
                <a:gd name="T7" fmla="*/ 42 h 46"/>
                <a:gd name="T8" fmla="*/ 60 w 99"/>
                <a:gd name="T9" fmla="*/ 41 h 46"/>
                <a:gd name="T10" fmla="*/ 60 w 99"/>
                <a:gd name="T11" fmla="*/ 41 h 46"/>
                <a:gd name="T12" fmla="*/ 6 w 99"/>
                <a:gd name="T13" fmla="*/ 25 h 46"/>
                <a:gd name="T14" fmla="*/ 13 w 99"/>
                <a:gd name="T15" fmla="*/ 15 h 46"/>
                <a:gd name="T16" fmla="*/ 13 w 99"/>
                <a:gd name="T17" fmla="*/ 3 h 46"/>
                <a:gd name="T18" fmla="*/ 62 w 99"/>
                <a:gd name="T19" fmla="*/ 10 h 46"/>
                <a:gd name="T20" fmla="*/ 94 w 99"/>
                <a:gd name="T21" fmla="*/ 34 h 46"/>
                <a:gd name="T22" fmla="*/ 89 w 99"/>
                <a:gd name="T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6">
                  <a:moveTo>
                    <a:pt x="89" y="46"/>
                  </a:moveTo>
                  <a:cubicBezTo>
                    <a:pt x="89" y="46"/>
                    <a:pt x="80" y="45"/>
                    <a:pt x="68" y="43"/>
                  </a:cubicBezTo>
                  <a:cubicBezTo>
                    <a:pt x="68" y="43"/>
                    <a:pt x="68" y="43"/>
                    <a:pt x="68" y="43"/>
                  </a:cubicBezTo>
                  <a:cubicBezTo>
                    <a:pt x="66" y="42"/>
                    <a:pt x="65" y="42"/>
                    <a:pt x="63" y="42"/>
                  </a:cubicBezTo>
                  <a:cubicBezTo>
                    <a:pt x="62" y="41"/>
                    <a:pt x="61" y="41"/>
                    <a:pt x="60" y="41"/>
                  </a:cubicBezTo>
                  <a:cubicBezTo>
                    <a:pt x="60" y="41"/>
                    <a:pt x="60" y="41"/>
                    <a:pt x="60" y="41"/>
                  </a:cubicBezTo>
                  <a:cubicBezTo>
                    <a:pt x="38" y="37"/>
                    <a:pt x="10" y="30"/>
                    <a:pt x="6" y="25"/>
                  </a:cubicBezTo>
                  <a:cubicBezTo>
                    <a:pt x="0" y="15"/>
                    <a:pt x="11" y="16"/>
                    <a:pt x="13" y="15"/>
                  </a:cubicBezTo>
                  <a:cubicBezTo>
                    <a:pt x="16" y="13"/>
                    <a:pt x="11" y="5"/>
                    <a:pt x="13" y="3"/>
                  </a:cubicBezTo>
                  <a:cubicBezTo>
                    <a:pt x="14" y="1"/>
                    <a:pt x="38" y="0"/>
                    <a:pt x="62" y="10"/>
                  </a:cubicBezTo>
                  <a:cubicBezTo>
                    <a:pt x="74" y="15"/>
                    <a:pt x="86" y="22"/>
                    <a:pt x="94" y="34"/>
                  </a:cubicBezTo>
                  <a:cubicBezTo>
                    <a:pt x="94" y="34"/>
                    <a:pt x="99" y="46"/>
                    <a:pt x="89" y="46"/>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3" name="Freeform 473">
              <a:extLst>
                <a:ext uri="{FF2B5EF4-FFF2-40B4-BE49-F238E27FC236}">
                  <a16:creationId xmlns:a16="http://schemas.microsoft.com/office/drawing/2014/main" xmlns="" id="{C384847A-D90A-4EC8-B718-0849F5682DE6}"/>
                </a:ext>
              </a:extLst>
            </p:cNvPr>
            <p:cNvSpPr>
              <a:spLocks/>
            </p:cNvSpPr>
            <p:nvPr/>
          </p:nvSpPr>
          <p:spPr bwMode="auto">
            <a:xfrm>
              <a:off x="9719493" y="4505484"/>
              <a:ext cx="146910" cy="216692"/>
            </a:xfrm>
            <a:custGeom>
              <a:avLst/>
              <a:gdLst>
                <a:gd name="T0" fmla="*/ 22 w 35"/>
                <a:gd name="T1" fmla="*/ 5 h 51"/>
                <a:gd name="T2" fmla="*/ 11 w 35"/>
                <a:gd name="T3" fmla="*/ 0 h 51"/>
                <a:gd name="T4" fmla="*/ 19 w 35"/>
                <a:gd name="T5" fmla="*/ 15 h 51"/>
                <a:gd name="T6" fmla="*/ 2 w 35"/>
                <a:gd name="T7" fmla="*/ 20 h 51"/>
                <a:gd name="T8" fmla="*/ 17 w 35"/>
                <a:gd name="T9" fmla="*/ 32 h 51"/>
                <a:gd name="T10" fmla="*/ 0 w 35"/>
                <a:gd name="T11" fmla="*/ 47 h 51"/>
                <a:gd name="T12" fmla="*/ 19 w 35"/>
                <a:gd name="T13" fmla="*/ 43 h 51"/>
                <a:gd name="T14" fmla="*/ 15 w 35"/>
                <a:gd name="T15" fmla="*/ 51 h 51"/>
                <a:gd name="T16" fmla="*/ 30 w 35"/>
                <a:gd name="T17" fmla="*/ 33 h 51"/>
                <a:gd name="T18" fmla="*/ 35 w 35"/>
                <a:gd name="T19" fmla="*/ 28 h 51"/>
                <a:gd name="T20" fmla="*/ 31 w 35"/>
                <a:gd name="T21" fmla="*/ 21 h 51"/>
                <a:gd name="T22" fmla="*/ 22 w 35"/>
                <a:gd name="T2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51">
                  <a:moveTo>
                    <a:pt x="22" y="5"/>
                  </a:moveTo>
                  <a:cubicBezTo>
                    <a:pt x="19" y="3"/>
                    <a:pt x="15" y="0"/>
                    <a:pt x="11" y="0"/>
                  </a:cubicBezTo>
                  <a:cubicBezTo>
                    <a:pt x="19" y="6"/>
                    <a:pt x="21" y="12"/>
                    <a:pt x="19" y="15"/>
                  </a:cubicBezTo>
                  <a:cubicBezTo>
                    <a:pt x="16" y="19"/>
                    <a:pt x="2" y="20"/>
                    <a:pt x="2" y="20"/>
                  </a:cubicBezTo>
                  <a:cubicBezTo>
                    <a:pt x="2" y="20"/>
                    <a:pt x="15" y="25"/>
                    <a:pt x="17" y="32"/>
                  </a:cubicBezTo>
                  <a:cubicBezTo>
                    <a:pt x="19" y="38"/>
                    <a:pt x="13" y="47"/>
                    <a:pt x="0" y="47"/>
                  </a:cubicBezTo>
                  <a:cubicBezTo>
                    <a:pt x="8" y="49"/>
                    <a:pt x="14" y="48"/>
                    <a:pt x="19" y="43"/>
                  </a:cubicBezTo>
                  <a:cubicBezTo>
                    <a:pt x="21" y="41"/>
                    <a:pt x="15" y="51"/>
                    <a:pt x="15" y="51"/>
                  </a:cubicBezTo>
                  <a:cubicBezTo>
                    <a:pt x="15" y="51"/>
                    <a:pt x="23" y="48"/>
                    <a:pt x="30" y="33"/>
                  </a:cubicBezTo>
                  <a:cubicBezTo>
                    <a:pt x="31" y="30"/>
                    <a:pt x="34" y="32"/>
                    <a:pt x="35" y="28"/>
                  </a:cubicBezTo>
                  <a:cubicBezTo>
                    <a:pt x="35" y="25"/>
                    <a:pt x="32" y="25"/>
                    <a:pt x="31" y="21"/>
                  </a:cubicBezTo>
                  <a:cubicBezTo>
                    <a:pt x="30" y="17"/>
                    <a:pt x="26" y="8"/>
                    <a:pt x="22" y="5"/>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4" name="Freeform 474">
              <a:extLst>
                <a:ext uri="{FF2B5EF4-FFF2-40B4-BE49-F238E27FC236}">
                  <a16:creationId xmlns:a16="http://schemas.microsoft.com/office/drawing/2014/main" xmlns="" id="{0CEA2EEC-1506-4ED0-9C68-A1C830C89294}"/>
                </a:ext>
              </a:extLst>
            </p:cNvPr>
            <p:cNvSpPr>
              <a:spLocks/>
            </p:cNvSpPr>
            <p:nvPr/>
          </p:nvSpPr>
          <p:spPr bwMode="auto">
            <a:xfrm>
              <a:off x="9837021" y="4514666"/>
              <a:ext cx="718021" cy="218528"/>
            </a:xfrm>
            <a:custGeom>
              <a:avLst/>
              <a:gdLst>
                <a:gd name="T0" fmla="*/ 1 w 171"/>
                <a:gd name="T1" fmla="*/ 23 h 52"/>
                <a:gd name="T2" fmla="*/ 167 w 171"/>
                <a:gd name="T3" fmla="*/ 0 h 52"/>
                <a:gd name="T4" fmla="*/ 170 w 171"/>
                <a:gd name="T5" fmla="*/ 10 h 52"/>
                <a:gd name="T6" fmla="*/ 0 w 171"/>
                <a:gd name="T7" fmla="*/ 27 h 52"/>
                <a:gd name="T8" fmla="*/ 1 w 171"/>
                <a:gd name="T9" fmla="*/ 23 h 52"/>
              </a:gdLst>
              <a:ahLst/>
              <a:cxnLst>
                <a:cxn ang="0">
                  <a:pos x="T0" y="T1"/>
                </a:cxn>
                <a:cxn ang="0">
                  <a:pos x="T2" y="T3"/>
                </a:cxn>
                <a:cxn ang="0">
                  <a:pos x="T4" y="T5"/>
                </a:cxn>
                <a:cxn ang="0">
                  <a:pos x="T6" y="T7"/>
                </a:cxn>
                <a:cxn ang="0">
                  <a:pos x="T8" y="T9"/>
                </a:cxn>
              </a:cxnLst>
              <a:rect l="0" t="0" r="r" b="b"/>
              <a:pathLst>
                <a:path w="171" h="52">
                  <a:moveTo>
                    <a:pt x="1" y="23"/>
                  </a:moveTo>
                  <a:cubicBezTo>
                    <a:pt x="1" y="23"/>
                    <a:pt x="121" y="50"/>
                    <a:pt x="167" y="0"/>
                  </a:cubicBezTo>
                  <a:cubicBezTo>
                    <a:pt x="167" y="0"/>
                    <a:pt x="170" y="6"/>
                    <a:pt x="170" y="10"/>
                  </a:cubicBezTo>
                  <a:cubicBezTo>
                    <a:pt x="171" y="15"/>
                    <a:pt x="122" y="52"/>
                    <a:pt x="0" y="27"/>
                  </a:cubicBezTo>
                  <a:cubicBezTo>
                    <a:pt x="1" y="23"/>
                    <a:pt x="1" y="23"/>
                    <a:pt x="1" y="2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5" name="Freeform 475">
              <a:extLst>
                <a:ext uri="{FF2B5EF4-FFF2-40B4-BE49-F238E27FC236}">
                  <a16:creationId xmlns:a16="http://schemas.microsoft.com/office/drawing/2014/main" xmlns="" id="{62CC3C26-15A7-4570-8A05-898FB3F9EDF9}"/>
                </a:ext>
              </a:extLst>
            </p:cNvPr>
            <p:cNvSpPr>
              <a:spLocks/>
            </p:cNvSpPr>
            <p:nvPr/>
          </p:nvSpPr>
          <p:spPr bwMode="auto">
            <a:xfrm>
              <a:off x="9655220" y="4433865"/>
              <a:ext cx="185474" cy="152419"/>
            </a:xfrm>
            <a:custGeom>
              <a:avLst/>
              <a:gdLst>
                <a:gd name="T0" fmla="*/ 34 w 44"/>
                <a:gd name="T1" fmla="*/ 36 h 36"/>
                <a:gd name="T2" fmla="*/ 13 w 44"/>
                <a:gd name="T3" fmla="*/ 33 h 36"/>
                <a:gd name="T4" fmla="*/ 28 w 44"/>
                <a:gd name="T5" fmla="*/ 29 h 36"/>
                <a:gd name="T6" fmla="*/ 0 w 44"/>
                <a:gd name="T7" fmla="*/ 19 h 36"/>
                <a:gd name="T8" fmla="*/ 29 w 44"/>
                <a:gd name="T9" fmla="*/ 24 h 36"/>
                <a:gd name="T10" fmla="*/ 1 w 44"/>
                <a:gd name="T11" fmla="*/ 6 h 36"/>
                <a:gd name="T12" fmla="*/ 25 w 44"/>
                <a:gd name="T13" fmla="*/ 14 h 36"/>
                <a:gd name="T14" fmla="*/ 12 w 44"/>
                <a:gd name="T15" fmla="*/ 5 h 36"/>
                <a:gd name="T16" fmla="*/ 7 w 44"/>
                <a:gd name="T17" fmla="*/ 0 h 36"/>
                <a:gd name="T18" fmla="*/ 39 w 44"/>
                <a:gd name="T19" fmla="*/ 24 h 36"/>
                <a:gd name="T20" fmla="*/ 34 w 44"/>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6">
                  <a:moveTo>
                    <a:pt x="34" y="36"/>
                  </a:moveTo>
                  <a:cubicBezTo>
                    <a:pt x="34" y="36"/>
                    <a:pt x="25" y="35"/>
                    <a:pt x="13" y="33"/>
                  </a:cubicBezTo>
                  <a:cubicBezTo>
                    <a:pt x="20" y="34"/>
                    <a:pt x="30" y="34"/>
                    <a:pt x="28" y="29"/>
                  </a:cubicBezTo>
                  <a:cubicBezTo>
                    <a:pt x="24" y="22"/>
                    <a:pt x="0" y="19"/>
                    <a:pt x="0" y="19"/>
                  </a:cubicBezTo>
                  <a:cubicBezTo>
                    <a:pt x="16" y="15"/>
                    <a:pt x="28" y="24"/>
                    <a:pt x="29" y="24"/>
                  </a:cubicBezTo>
                  <a:cubicBezTo>
                    <a:pt x="24" y="13"/>
                    <a:pt x="1" y="6"/>
                    <a:pt x="1" y="6"/>
                  </a:cubicBezTo>
                  <a:cubicBezTo>
                    <a:pt x="14" y="7"/>
                    <a:pt x="24" y="13"/>
                    <a:pt x="25" y="14"/>
                  </a:cubicBezTo>
                  <a:cubicBezTo>
                    <a:pt x="24" y="13"/>
                    <a:pt x="19" y="9"/>
                    <a:pt x="12" y="5"/>
                  </a:cubicBezTo>
                  <a:cubicBezTo>
                    <a:pt x="9" y="3"/>
                    <a:pt x="8" y="1"/>
                    <a:pt x="7" y="0"/>
                  </a:cubicBezTo>
                  <a:cubicBezTo>
                    <a:pt x="19" y="5"/>
                    <a:pt x="31" y="12"/>
                    <a:pt x="39" y="24"/>
                  </a:cubicBezTo>
                  <a:cubicBezTo>
                    <a:pt x="39" y="24"/>
                    <a:pt x="44" y="36"/>
                    <a:pt x="34" y="36"/>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6" name="Freeform 476">
              <a:extLst>
                <a:ext uri="{FF2B5EF4-FFF2-40B4-BE49-F238E27FC236}">
                  <a16:creationId xmlns:a16="http://schemas.microsoft.com/office/drawing/2014/main" xmlns="" id="{E542FB6A-E7FA-4641-B2A6-47CF14EF80A3}"/>
                </a:ext>
              </a:extLst>
            </p:cNvPr>
            <p:cNvSpPr>
              <a:spLocks/>
            </p:cNvSpPr>
            <p:nvPr/>
          </p:nvSpPr>
          <p:spPr bwMode="auto">
            <a:xfrm>
              <a:off x="10690933" y="4259410"/>
              <a:ext cx="179964" cy="135891"/>
            </a:xfrm>
            <a:custGeom>
              <a:avLst/>
              <a:gdLst>
                <a:gd name="T0" fmla="*/ 43 w 43"/>
                <a:gd name="T1" fmla="*/ 23 h 32"/>
                <a:gd name="T2" fmla="*/ 8 w 43"/>
                <a:gd name="T3" fmla="*/ 3 h 32"/>
                <a:gd name="T4" fmla="*/ 5 w 43"/>
                <a:gd name="T5" fmla="*/ 6 h 32"/>
                <a:gd name="T6" fmla="*/ 0 w 43"/>
                <a:gd name="T7" fmla="*/ 9 h 32"/>
                <a:gd name="T8" fmla="*/ 11 w 43"/>
                <a:gd name="T9" fmla="*/ 22 h 32"/>
                <a:gd name="T10" fmla="*/ 40 w 43"/>
                <a:gd name="T11" fmla="*/ 29 h 32"/>
              </a:gdLst>
              <a:ahLst/>
              <a:cxnLst>
                <a:cxn ang="0">
                  <a:pos x="T0" y="T1"/>
                </a:cxn>
                <a:cxn ang="0">
                  <a:pos x="T2" y="T3"/>
                </a:cxn>
                <a:cxn ang="0">
                  <a:pos x="T4" y="T5"/>
                </a:cxn>
                <a:cxn ang="0">
                  <a:pos x="T6" y="T7"/>
                </a:cxn>
                <a:cxn ang="0">
                  <a:pos x="T8" y="T9"/>
                </a:cxn>
                <a:cxn ang="0">
                  <a:pos x="T10" y="T11"/>
                </a:cxn>
              </a:cxnLst>
              <a:rect l="0" t="0" r="r" b="b"/>
              <a:pathLst>
                <a:path w="43" h="32">
                  <a:moveTo>
                    <a:pt x="43" y="23"/>
                  </a:moveTo>
                  <a:cubicBezTo>
                    <a:pt x="43" y="23"/>
                    <a:pt x="31" y="0"/>
                    <a:pt x="8" y="3"/>
                  </a:cubicBezTo>
                  <a:cubicBezTo>
                    <a:pt x="8" y="3"/>
                    <a:pt x="4" y="4"/>
                    <a:pt x="5" y="6"/>
                  </a:cubicBezTo>
                  <a:cubicBezTo>
                    <a:pt x="6" y="8"/>
                    <a:pt x="1" y="7"/>
                    <a:pt x="0" y="9"/>
                  </a:cubicBezTo>
                  <a:cubicBezTo>
                    <a:pt x="0" y="12"/>
                    <a:pt x="5" y="16"/>
                    <a:pt x="11" y="22"/>
                  </a:cubicBezTo>
                  <a:cubicBezTo>
                    <a:pt x="18" y="27"/>
                    <a:pt x="28" y="32"/>
                    <a:pt x="40" y="29"/>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7" name="Freeform 477">
              <a:extLst>
                <a:ext uri="{FF2B5EF4-FFF2-40B4-BE49-F238E27FC236}">
                  <a16:creationId xmlns:a16="http://schemas.microsoft.com/office/drawing/2014/main" xmlns="" id="{1FBFDAAB-3100-44E6-BC94-7650EE61DB41}"/>
                </a:ext>
              </a:extLst>
            </p:cNvPr>
            <p:cNvSpPr>
              <a:spLocks/>
            </p:cNvSpPr>
            <p:nvPr/>
          </p:nvSpPr>
          <p:spPr bwMode="auto">
            <a:xfrm>
              <a:off x="10746024" y="4297974"/>
              <a:ext cx="112019" cy="80800"/>
            </a:xfrm>
            <a:custGeom>
              <a:avLst/>
              <a:gdLst>
                <a:gd name="T0" fmla="*/ 7 w 27"/>
                <a:gd name="T1" fmla="*/ 0 h 19"/>
                <a:gd name="T2" fmla="*/ 16 w 27"/>
                <a:gd name="T3" fmla="*/ 9 h 19"/>
                <a:gd name="T4" fmla="*/ 5 w 27"/>
                <a:gd name="T5" fmla="*/ 6 h 19"/>
                <a:gd name="T6" fmla="*/ 24 w 27"/>
                <a:gd name="T7" fmla="*/ 19 h 19"/>
                <a:gd name="T8" fmla="*/ 27 w 27"/>
                <a:gd name="T9" fmla="*/ 17 h 19"/>
                <a:gd name="T10" fmla="*/ 24 w 27"/>
                <a:gd name="T11" fmla="*/ 10 h 19"/>
                <a:gd name="T12" fmla="*/ 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7" y="0"/>
                  </a:moveTo>
                  <a:cubicBezTo>
                    <a:pt x="7" y="0"/>
                    <a:pt x="15" y="7"/>
                    <a:pt x="16" y="9"/>
                  </a:cubicBezTo>
                  <a:cubicBezTo>
                    <a:pt x="16" y="9"/>
                    <a:pt x="10" y="6"/>
                    <a:pt x="5" y="6"/>
                  </a:cubicBezTo>
                  <a:cubicBezTo>
                    <a:pt x="0" y="6"/>
                    <a:pt x="24" y="19"/>
                    <a:pt x="24" y="19"/>
                  </a:cubicBezTo>
                  <a:cubicBezTo>
                    <a:pt x="27" y="17"/>
                    <a:pt x="27" y="17"/>
                    <a:pt x="27" y="17"/>
                  </a:cubicBezTo>
                  <a:cubicBezTo>
                    <a:pt x="27" y="17"/>
                    <a:pt x="26" y="11"/>
                    <a:pt x="24" y="10"/>
                  </a:cubicBezTo>
                  <a:cubicBezTo>
                    <a:pt x="22" y="9"/>
                    <a:pt x="7" y="0"/>
                    <a:pt x="7"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8" name="Freeform 478">
              <a:extLst>
                <a:ext uri="{FF2B5EF4-FFF2-40B4-BE49-F238E27FC236}">
                  <a16:creationId xmlns:a16="http://schemas.microsoft.com/office/drawing/2014/main" xmlns="" id="{3F9A1FBE-4192-4E00-B394-BF32635CD584}"/>
                </a:ext>
              </a:extLst>
            </p:cNvPr>
            <p:cNvSpPr>
              <a:spLocks/>
            </p:cNvSpPr>
            <p:nvPr/>
          </p:nvSpPr>
          <p:spPr bwMode="auto">
            <a:xfrm>
              <a:off x="10687261" y="4307156"/>
              <a:ext cx="179964" cy="117528"/>
            </a:xfrm>
            <a:custGeom>
              <a:avLst/>
              <a:gdLst>
                <a:gd name="T0" fmla="*/ 38 w 43"/>
                <a:gd name="T1" fmla="*/ 26 h 28"/>
                <a:gd name="T2" fmla="*/ 24 w 43"/>
                <a:gd name="T3" fmla="*/ 25 h 28"/>
                <a:gd name="T4" fmla="*/ 23 w 43"/>
                <a:gd name="T5" fmla="*/ 24 h 28"/>
                <a:gd name="T6" fmla="*/ 23 w 43"/>
                <a:gd name="T7" fmla="*/ 24 h 28"/>
                <a:gd name="T8" fmla="*/ 4 w 43"/>
                <a:gd name="T9" fmla="*/ 11 h 28"/>
                <a:gd name="T10" fmla="*/ 3 w 43"/>
                <a:gd name="T11" fmla="*/ 8 h 28"/>
                <a:gd name="T12" fmla="*/ 1 w 43"/>
                <a:gd name="T13" fmla="*/ 2 h 28"/>
                <a:gd name="T14" fmla="*/ 5 w 43"/>
                <a:gd name="T15" fmla="*/ 1 h 28"/>
                <a:gd name="T16" fmla="*/ 41 w 43"/>
                <a:gd name="T17" fmla="*/ 18 h 28"/>
                <a:gd name="T18" fmla="*/ 38 w 43"/>
                <a:gd name="T19"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8">
                  <a:moveTo>
                    <a:pt x="38" y="26"/>
                  </a:moveTo>
                  <a:cubicBezTo>
                    <a:pt x="34" y="28"/>
                    <a:pt x="28" y="27"/>
                    <a:pt x="24" y="25"/>
                  </a:cubicBezTo>
                  <a:cubicBezTo>
                    <a:pt x="23" y="24"/>
                    <a:pt x="23" y="24"/>
                    <a:pt x="23" y="24"/>
                  </a:cubicBezTo>
                  <a:cubicBezTo>
                    <a:pt x="23" y="24"/>
                    <a:pt x="23" y="24"/>
                    <a:pt x="23" y="24"/>
                  </a:cubicBezTo>
                  <a:cubicBezTo>
                    <a:pt x="13" y="20"/>
                    <a:pt x="5" y="12"/>
                    <a:pt x="4" y="11"/>
                  </a:cubicBezTo>
                  <a:cubicBezTo>
                    <a:pt x="2" y="8"/>
                    <a:pt x="4" y="9"/>
                    <a:pt x="3" y="8"/>
                  </a:cubicBezTo>
                  <a:cubicBezTo>
                    <a:pt x="3" y="6"/>
                    <a:pt x="0" y="4"/>
                    <a:pt x="1" y="2"/>
                  </a:cubicBezTo>
                  <a:cubicBezTo>
                    <a:pt x="2" y="0"/>
                    <a:pt x="5" y="1"/>
                    <a:pt x="5" y="1"/>
                  </a:cubicBezTo>
                  <a:cubicBezTo>
                    <a:pt x="22" y="3"/>
                    <a:pt x="37" y="11"/>
                    <a:pt x="41" y="18"/>
                  </a:cubicBezTo>
                  <a:cubicBezTo>
                    <a:pt x="43" y="21"/>
                    <a:pt x="43" y="25"/>
                    <a:pt x="38" y="26"/>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9" name="Freeform 479">
              <a:extLst>
                <a:ext uri="{FF2B5EF4-FFF2-40B4-BE49-F238E27FC236}">
                  <a16:creationId xmlns:a16="http://schemas.microsoft.com/office/drawing/2014/main" xmlns="" id="{181D7049-32A1-4D2C-918C-F2F430394902}"/>
                </a:ext>
              </a:extLst>
            </p:cNvPr>
            <p:cNvSpPr>
              <a:spLocks/>
            </p:cNvSpPr>
            <p:nvPr/>
          </p:nvSpPr>
          <p:spPr bwMode="auto">
            <a:xfrm>
              <a:off x="10788261" y="4369592"/>
              <a:ext cx="78964" cy="55091"/>
            </a:xfrm>
            <a:custGeom>
              <a:avLst/>
              <a:gdLst>
                <a:gd name="T0" fmla="*/ 14 w 19"/>
                <a:gd name="T1" fmla="*/ 11 h 13"/>
                <a:gd name="T2" fmla="*/ 0 w 19"/>
                <a:gd name="T3" fmla="*/ 10 h 13"/>
                <a:gd name="T4" fmla="*/ 10 w 19"/>
                <a:gd name="T5" fmla="*/ 11 h 13"/>
                <a:gd name="T6" fmla="*/ 0 w 19"/>
                <a:gd name="T7" fmla="*/ 4 h 13"/>
                <a:gd name="T8" fmla="*/ 10 w 19"/>
                <a:gd name="T9" fmla="*/ 6 h 13"/>
                <a:gd name="T10" fmla="*/ 0 w 19"/>
                <a:gd name="T11" fmla="*/ 0 h 13"/>
                <a:gd name="T12" fmla="*/ 10 w 19"/>
                <a:gd name="T13" fmla="*/ 4 h 13"/>
                <a:gd name="T14" fmla="*/ 15 w 19"/>
                <a:gd name="T15" fmla="*/ 2 h 13"/>
                <a:gd name="T16" fmla="*/ 17 w 19"/>
                <a:gd name="T17" fmla="*/ 3 h 13"/>
                <a:gd name="T18" fmla="*/ 14 w 19"/>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14" y="11"/>
                  </a:moveTo>
                  <a:cubicBezTo>
                    <a:pt x="10" y="13"/>
                    <a:pt x="4" y="12"/>
                    <a:pt x="0" y="10"/>
                  </a:cubicBezTo>
                  <a:cubicBezTo>
                    <a:pt x="3" y="11"/>
                    <a:pt x="9" y="11"/>
                    <a:pt x="10" y="11"/>
                  </a:cubicBezTo>
                  <a:cubicBezTo>
                    <a:pt x="5" y="10"/>
                    <a:pt x="0" y="4"/>
                    <a:pt x="0" y="4"/>
                  </a:cubicBezTo>
                  <a:cubicBezTo>
                    <a:pt x="5" y="7"/>
                    <a:pt x="10" y="6"/>
                    <a:pt x="10" y="6"/>
                  </a:cubicBezTo>
                  <a:cubicBezTo>
                    <a:pt x="6" y="6"/>
                    <a:pt x="0" y="0"/>
                    <a:pt x="0" y="0"/>
                  </a:cubicBezTo>
                  <a:cubicBezTo>
                    <a:pt x="0" y="0"/>
                    <a:pt x="7" y="4"/>
                    <a:pt x="10" y="4"/>
                  </a:cubicBezTo>
                  <a:cubicBezTo>
                    <a:pt x="14" y="4"/>
                    <a:pt x="15" y="2"/>
                    <a:pt x="15" y="2"/>
                  </a:cubicBezTo>
                  <a:cubicBezTo>
                    <a:pt x="17" y="3"/>
                    <a:pt x="17" y="3"/>
                    <a:pt x="17" y="3"/>
                  </a:cubicBezTo>
                  <a:cubicBezTo>
                    <a:pt x="19" y="6"/>
                    <a:pt x="19" y="10"/>
                    <a:pt x="14" y="1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0" name="Freeform 480">
              <a:extLst>
                <a:ext uri="{FF2B5EF4-FFF2-40B4-BE49-F238E27FC236}">
                  <a16:creationId xmlns:a16="http://schemas.microsoft.com/office/drawing/2014/main" xmlns="" id="{B3A0A9E9-0C4E-4E38-BB22-F87B6CE534A7}"/>
                </a:ext>
              </a:extLst>
            </p:cNvPr>
            <p:cNvSpPr>
              <a:spLocks/>
            </p:cNvSpPr>
            <p:nvPr/>
          </p:nvSpPr>
          <p:spPr bwMode="auto">
            <a:xfrm>
              <a:off x="10746024" y="4233701"/>
              <a:ext cx="137728" cy="145073"/>
            </a:xfrm>
            <a:custGeom>
              <a:avLst/>
              <a:gdLst>
                <a:gd name="T0" fmla="*/ 29 w 33"/>
                <a:gd name="T1" fmla="*/ 32 h 34"/>
                <a:gd name="T2" fmla="*/ 21 w 33"/>
                <a:gd name="T3" fmla="*/ 27 h 34"/>
                <a:gd name="T4" fmla="*/ 21 w 33"/>
                <a:gd name="T5" fmla="*/ 27 h 34"/>
                <a:gd name="T6" fmla="*/ 19 w 33"/>
                <a:gd name="T7" fmla="*/ 25 h 34"/>
                <a:gd name="T8" fmla="*/ 19 w 33"/>
                <a:gd name="T9" fmla="*/ 25 h 34"/>
                <a:gd name="T10" fmla="*/ 19 w 33"/>
                <a:gd name="T11" fmla="*/ 25 h 34"/>
                <a:gd name="T12" fmla="*/ 1 w 33"/>
                <a:gd name="T13" fmla="*/ 8 h 34"/>
                <a:gd name="T14" fmla="*/ 5 w 33"/>
                <a:gd name="T15" fmla="*/ 5 h 34"/>
                <a:gd name="T16" fmla="*/ 8 w 33"/>
                <a:gd name="T17" fmla="*/ 0 h 34"/>
                <a:gd name="T18" fmla="*/ 25 w 33"/>
                <a:gd name="T19" fmla="*/ 13 h 34"/>
                <a:gd name="T20" fmla="*/ 33 w 33"/>
                <a:gd name="T21" fmla="*/ 28 h 34"/>
                <a:gd name="T22" fmla="*/ 29 w 33"/>
                <a:gd name="T2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4">
                  <a:moveTo>
                    <a:pt x="29" y="32"/>
                  </a:moveTo>
                  <a:cubicBezTo>
                    <a:pt x="29" y="32"/>
                    <a:pt x="25" y="30"/>
                    <a:pt x="21" y="27"/>
                  </a:cubicBezTo>
                  <a:cubicBezTo>
                    <a:pt x="21" y="27"/>
                    <a:pt x="21" y="27"/>
                    <a:pt x="21" y="27"/>
                  </a:cubicBezTo>
                  <a:cubicBezTo>
                    <a:pt x="21" y="26"/>
                    <a:pt x="20" y="26"/>
                    <a:pt x="19" y="25"/>
                  </a:cubicBezTo>
                  <a:cubicBezTo>
                    <a:pt x="19" y="25"/>
                    <a:pt x="19" y="25"/>
                    <a:pt x="19" y="25"/>
                  </a:cubicBezTo>
                  <a:cubicBezTo>
                    <a:pt x="19" y="25"/>
                    <a:pt x="19" y="25"/>
                    <a:pt x="19" y="25"/>
                  </a:cubicBezTo>
                  <a:cubicBezTo>
                    <a:pt x="11" y="19"/>
                    <a:pt x="1" y="11"/>
                    <a:pt x="1" y="8"/>
                  </a:cubicBezTo>
                  <a:cubicBezTo>
                    <a:pt x="0" y="3"/>
                    <a:pt x="4" y="6"/>
                    <a:pt x="5" y="5"/>
                  </a:cubicBezTo>
                  <a:cubicBezTo>
                    <a:pt x="7" y="5"/>
                    <a:pt x="6" y="1"/>
                    <a:pt x="8" y="0"/>
                  </a:cubicBezTo>
                  <a:cubicBezTo>
                    <a:pt x="8" y="0"/>
                    <a:pt x="18" y="5"/>
                    <a:pt x="25" y="13"/>
                  </a:cubicBezTo>
                  <a:cubicBezTo>
                    <a:pt x="29" y="17"/>
                    <a:pt x="32" y="22"/>
                    <a:pt x="33" y="28"/>
                  </a:cubicBezTo>
                  <a:cubicBezTo>
                    <a:pt x="33" y="28"/>
                    <a:pt x="33" y="34"/>
                    <a:pt x="29" y="32"/>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1" name="Freeform 481">
              <a:extLst>
                <a:ext uri="{FF2B5EF4-FFF2-40B4-BE49-F238E27FC236}">
                  <a16:creationId xmlns:a16="http://schemas.microsoft.com/office/drawing/2014/main" xmlns="" id="{5F3D5408-B99B-4390-A62F-B237AF03309E}"/>
                </a:ext>
              </a:extLst>
            </p:cNvPr>
            <p:cNvSpPr>
              <a:spLocks/>
            </p:cNvSpPr>
            <p:nvPr/>
          </p:nvSpPr>
          <p:spPr bwMode="auto">
            <a:xfrm>
              <a:off x="10812134" y="4332865"/>
              <a:ext cx="77128" cy="88146"/>
            </a:xfrm>
            <a:custGeom>
              <a:avLst/>
              <a:gdLst>
                <a:gd name="T0" fmla="*/ 16 w 18"/>
                <a:gd name="T1" fmla="*/ 4 h 21"/>
                <a:gd name="T2" fmla="*/ 13 w 18"/>
                <a:gd name="T3" fmla="*/ 0 h 21"/>
                <a:gd name="T4" fmla="*/ 13 w 18"/>
                <a:gd name="T5" fmla="*/ 8 h 21"/>
                <a:gd name="T6" fmla="*/ 6 w 18"/>
                <a:gd name="T7" fmla="*/ 6 h 21"/>
                <a:gd name="T8" fmla="*/ 9 w 18"/>
                <a:gd name="T9" fmla="*/ 14 h 21"/>
                <a:gd name="T10" fmla="*/ 0 w 18"/>
                <a:gd name="T11" fmla="*/ 16 h 21"/>
                <a:gd name="T12" fmla="*/ 8 w 18"/>
                <a:gd name="T13" fmla="*/ 19 h 21"/>
                <a:gd name="T14" fmla="*/ 5 w 18"/>
                <a:gd name="T15" fmla="*/ 21 h 21"/>
                <a:gd name="T16" fmla="*/ 14 w 18"/>
                <a:gd name="T17" fmla="*/ 17 h 21"/>
                <a:gd name="T18" fmla="*/ 17 w 18"/>
                <a:gd name="T19" fmla="*/ 16 h 21"/>
                <a:gd name="T20" fmla="*/ 17 w 18"/>
                <a:gd name="T21" fmla="*/ 12 h 21"/>
                <a:gd name="T22" fmla="*/ 16 w 18"/>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1">
                  <a:moveTo>
                    <a:pt x="16" y="4"/>
                  </a:moveTo>
                  <a:cubicBezTo>
                    <a:pt x="16" y="3"/>
                    <a:pt x="15" y="1"/>
                    <a:pt x="13" y="0"/>
                  </a:cubicBezTo>
                  <a:cubicBezTo>
                    <a:pt x="15" y="4"/>
                    <a:pt x="15" y="7"/>
                    <a:pt x="13" y="8"/>
                  </a:cubicBezTo>
                  <a:cubicBezTo>
                    <a:pt x="12" y="9"/>
                    <a:pt x="6" y="6"/>
                    <a:pt x="6" y="6"/>
                  </a:cubicBezTo>
                  <a:cubicBezTo>
                    <a:pt x="6" y="6"/>
                    <a:pt x="10" y="11"/>
                    <a:pt x="9" y="14"/>
                  </a:cubicBezTo>
                  <a:cubicBezTo>
                    <a:pt x="9" y="16"/>
                    <a:pt x="5" y="19"/>
                    <a:pt x="0" y="16"/>
                  </a:cubicBezTo>
                  <a:cubicBezTo>
                    <a:pt x="2" y="19"/>
                    <a:pt x="5" y="19"/>
                    <a:pt x="8" y="19"/>
                  </a:cubicBezTo>
                  <a:cubicBezTo>
                    <a:pt x="9" y="18"/>
                    <a:pt x="5" y="21"/>
                    <a:pt x="5" y="21"/>
                  </a:cubicBezTo>
                  <a:cubicBezTo>
                    <a:pt x="5" y="21"/>
                    <a:pt x="9" y="21"/>
                    <a:pt x="14" y="17"/>
                  </a:cubicBezTo>
                  <a:cubicBezTo>
                    <a:pt x="15" y="16"/>
                    <a:pt x="16" y="17"/>
                    <a:pt x="17" y="16"/>
                  </a:cubicBezTo>
                  <a:cubicBezTo>
                    <a:pt x="18" y="15"/>
                    <a:pt x="16" y="14"/>
                    <a:pt x="17" y="12"/>
                  </a:cubicBezTo>
                  <a:cubicBezTo>
                    <a:pt x="17" y="10"/>
                    <a:pt x="17" y="6"/>
                    <a:pt x="16"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2" name="Freeform 482">
              <a:extLst>
                <a:ext uri="{FF2B5EF4-FFF2-40B4-BE49-F238E27FC236}">
                  <a16:creationId xmlns:a16="http://schemas.microsoft.com/office/drawing/2014/main" xmlns="" id="{460DA4C6-5432-4850-B43B-489620E6621D}"/>
                </a:ext>
              </a:extLst>
            </p:cNvPr>
            <p:cNvSpPr>
              <a:spLocks/>
            </p:cNvSpPr>
            <p:nvPr/>
          </p:nvSpPr>
          <p:spPr bwMode="auto">
            <a:xfrm>
              <a:off x="10870898" y="4391629"/>
              <a:ext cx="295656" cy="143237"/>
            </a:xfrm>
            <a:custGeom>
              <a:avLst/>
              <a:gdLst>
                <a:gd name="T0" fmla="*/ 1 w 70"/>
                <a:gd name="T1" fmla="*/ 0 h 34"/>
                <a:gd name="T2" fmla="*/ 70 w 70"/>
                <a:gd name="T3" fmla="*/ 23 h 34"/>
                <a:gd name="T4" fmla="*/ 69 w 70"/>
                <a:gd name="T5" fmla="*/ 28 h 34"/>
                <a:gd name="T6" fmla="*/ 0 w 70"/>
                <a:gd name="T7" fmla="*/ 1 h 34"/>
              </a:gdLst>
              <a:ahLst/>
              <a:cxnLst>
                <a:cxn ang="0">
                  <a:pos x="T0" y="T1"/>
                </a:cxn>
                <a:cxn ang="0">
                  <a:pos x="T2" y="T3"/>
                </a:cxn>
                <a:cxn ang="0">
                  <a:pos x="T4" y="T5"/>
                </a:cxn>
                <a:cxn ang="0">
                  <a:pos x="T6" y="T7"/>
                </a:cxn>
              </a:cxnLst>
              <a:rect l="0" t="0" r="r" b="b"/>
              <a:pathLst>
                <a:path w="70" h="34">
                  <a:moveTo>
                    <a:pt x="1" y="0"/>
                  </a:moveTo>
                  <a:cubicBezTo>
                    <a:pt x="1" y="0"/>
                    <a:pt x="43" y="33"/>
                    <a:pt x="70" y="23"/>
                  </a:cubicBezTo>
                  <a:cubicBezTo>
                    <a:pt x="70" y="23"/>
                    <a:pt x="70" y="26"/>
                    <a:pt x="69" y="28"/>
                  </a:cubicBezTo>
                  <a:cubicBezTo>
                    <a:pt x="69" y="29"/>
                    <a:pt x="43" y="34"/>
                    <a:pt x="0" y="1"/>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3" name="Freeform 483">
              <a:extLst>
                <a:ext uri="{FF2B5EF4-FFF2-40B4-BE49-F238E27FC236}">
                  <a16:creationId xmlns:a16="http://schemas.microsoft.com/office/drawing/2014/main" xmlns="" id="{B8A0860D-6CDD-4523-BA40-3DCA45ED246C}"/>
                </a:ext>
              </a:extLst>
            </p:cNvPr>
            <p:cNvSpPr>
              <a:spLocks/>
            </p:cNvSpPr>
            <p:nvPr/>
          </p:nvSpPr>
          <p:spPr bwMode="auto">
            <a:xfrm>
              <a:off x="10824988" y="4288792"/>
              <a:ext cx="58764" cy="89982"/>
            </a:xfrm>
            <a:custGeom>
              <a:avLst/>
              <a:gdLst>
                <a:gd name="T0" fmla="*/ 10 w 14"/>
                <a:gd name="T1" fmla="*/ 19 h 21"/>
                <a:gd name="T2" fmla="*/ 2 w 14"/>
                <a:gd name="T3" fmla="*/ 14 h 21"/>
                <a:gd name="T4" fmla="*/ 8 w 14"/>
                <a:gd name="T5" fmla="*/ 15 h 21"/>
                <a:gd name="T6" fmla="*/ 0 w 14"/>
                <a:gd name="T7" fmla="*/ 6 h 21"/>
                <a:gd name="T8" fmla="*/ 10 w 14"/>
                <a:gd name="T9" fmla="*/ 14 h 21"/>
                <a:gd name="T10" fmla="*/ 3 w 14"/>
                <a:gd name="T11" fmla="*/ 1 h 21"/>
                <a:gd name="T12" fmla="*/ 10 w 14"/>
                <a:gd name="T13" fmla="*/ 9 h 21"/>
                <a:gd name="T14" fmla="*/ 7 w 14"/>
                <a:gd name="T15" fmla="*/ 3 h 21"/>
                <a:gd name="T16" fmla="*/ 6 w 14"/>
                <a:gd name="T17" fmla="*/ 0 h 21"/>
                <a:gd name="T18" fmla="*/ 14 w 14"/>
                <a:gd name="T19" fmla="*/ 15 h 21"/>
                <a:gd name="T20" fmla="*/ 10 w 14"/>
                <a:gd name="T2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1">
                  <a:moveTo>
                    <a:pt x="10" y="19"/>
                  </a:moveTo>
                  <a:cubicBezTo>
                    <a:pt x="10" y="19"/>
                    <a:pt x="6" y="17"/>
                    <a:pt x="2" y="14"/>
                  </a:cubicBezTo>
                  <a:cubicBezTo>
                    <a:pt x="5" y="16"/>
                    <a:pt x="8" y="18"/>
                    <a:pt x="8" y="15"/>
                  </a:cubicBezTo>
                  <a:cubicBezTo>
                    <a:pt x="9" y="12"/>
                    <a:pt x="0" y="6"/>
                    <a:pt x="0" y="6"/>
                  </a:cubicBezTo>
                  <a:cubicBezTo>
                    <a:pt x="7" y="8"/>
                    <a:pt x="10" y="13"/>
                    <a:pt x="10" y="14"/>
                  </a:cubicBezTo>
                  <a:cubicBezTo>
                    <a:pt x="10" y="8"/>
                    <a:pt x="3" y="1"/>
                    <a:pt x="3" y="1"/>
                  </a:cubicBezTo>
                  <a:cubicBezTo>
                    <a:pt x="7" y="4"/>
                    <a:pt x="10" y="8"/>
                    <a:pt x="10" y="9"/>
                  </a:cubicBezTo>
                  <a:cubicBezTo>
                    <a:pt x="10" y="8"/>
                    <a:pt x="9" y="6"/>
                    <a:pt x="7" y="3"/>
                  </a:cubicBezTo>
                  <a:cubicBezTo>
                    <a:pt x="7" y="1"/>
                    <a:pt x="6" y="1"/>
                    <a:pt x="6" y="0"/>
                  </a:cubicBezTo>
                  <a:cubicBezTo>
                    <a:pt x="10" y="4"/>
                    <a:pt x="13" y="9"/>
                    <a:pt x="14" y="15"/>
                  </a:cubicBezTo>
                  <a:cubicBezTo>
                    <a:pt x="14" y="15"/>
                    <a:pt x="14" y="21"/>
                    <a:pt x="10" y="19"/>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484">
              <a:extLst>
                <a:ext uri="{FF2B5EF4-FFF2-40B4-BE49-F238E27FC236}">
                  <a16:creationId xmlns:a16="http://schemas.microsoft.com/office/drawing/2014/main" xmlns="" id="{1CE1DAA0-30F1-4D58-B935-332542E7FEAA}"/>
                </a:ext>
              </a:extLst>
            </p:cNvPr>
            <p:cNvSpPr>
              <a:spLocks/>
            </p:cNvSpPr>
            <p:nvPr/>
          </p:nvSpPr>
          <p:spPr bwMode="auto">
            <a:xfrm>
              <a:off x="9882930" y="4154737"/>
              <a:ext cx="286474" cy="275456"/>
            </a:xfrm>
            <a:custGeom>
              <a:avLst/>
              <a:gdLst>
                <a:gd name="T0" fmla="*/ 66 w 68"/>
                <a:gd name="T1" fmla="*/ 51 h 65"/>
                <a:gd name="T2" fmla="*/ 48 w 68"/>
                <a:gd name="T3" fmla="*/ 64 h 65"/>
                <a:gd name="T4" fmla="*/ 7 w 68"/>
                <a:gd name="T5" fmla="*/ 40 h 65"/>
                <a:gd name="T6" fmla="*/ 7 w 68"/>
                <a:gd name="T7" fmla="*/ 40 h 65"/>
                <a:gd name="T8" fmla="*/ 1 w 68"/>
                <a:gd name="T9" fmla="*/ 14 h 65"/>
                <a:gd name="T10" fmla="*/ 2 w 68"/>
                <a:gd name="T11" fmla="*/ 5 h 65"/>
                <a:gd name="T12" fmla="*/ 6 w 68"/>
                <a:gd name="T13" fmla="*/ 7 h 65"/>
                <a:gd name="T14" fmla="*/ 10 w 68"/>
                <a:gd name="T15" fmla="*/ 10 h 65"/>
                <a:gd name="T16" fmla="*/ 9 w 68"/>
                <a:gd name="T17" fmla="*/ 4 h 65"/>
                <a:gd name="T18" fmla="*/ 17 w 68"/>
                <a:gd name="T19" fmla="*/ 3 h 65"/>
                <a:gd name="T20" fmla="*/ 39 w 68"/>
                <a:gd name="T21" fmla="*/ 9 h 65"/>
                <a:gd name="T22" fmla="*/ 39 w 68"/>
                <a:gd name="T23" fmla="*/ 9 h 65"/>
                <a:gd name="T24" fmla="*/ 66 w 68"/>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5">
                  <a:moveTo>
                    <a:pt x="66" y="51"/>
                  </a:moveTo>
                  <a:cubicBezTo>
                    <a:pt x="63" y="65"/>
                    <a:pt x="48" y="64"/>
                    <a:pt x="48" y="64"/>
                  </a:cubicBezTo>
                  <a:cubicBezTo>
                    <a:pt x="24" y="65"/>
                    <a:pt x="12" y="53"/>
                    <a:pt x="7" y="40"/>
                  </a:cubicBezTo>
                  <a:cubicBezTo>
                    <a:pt x="7" y="40"/>
                    <a:pt x="7" y="40"/>
                    <a:pt x="7" y="40"/>
                  </a:cubicBezTo>
                  <a:cubicBezTo>
                    <a:pt x="1" y="27"/>
                    <a:pt x="1" y="14"/>
                    <a:pt x="1" y="14"/>
                  </a:cubicBezTo>
                  <a:cubicBezTo>
                    <a:pt x="1" y="14"/>
                    <a:pt x="0" y="5"/>
                    <a:pt x="2" y="5"/>
                  </a:cubicBezTo>
                  <a:cubicBezTo>
                    <a:pt x="3" y="5"/>
                    <a:pt x="5" y="6"/>
                    <a:pt x="6" y="7"/>
                  </a:cubicBezTo>
                  <a:cubicBezTo>
                    <a:pt x="8" y="9"/>
                    <a:pt x="9" y="10"/>
                    <a:pt x="10" y="10"/>
                  </a:cubicBezTo>
                  <a:cubicBezTo>
                    <a:pt x="11" y="10"/>
                    <a:pt x="10" y="7"/>
                    <a:pt x="9" y="4"/>
                  </a:cubicBezTo>
                  <a:cubicBezTo>
                    <a:pt x="9" y="0"/>
                    <a:pt x="17" y="3"/>
                    <a:pt x="17" y="3"/>
                  </a:cubicBezTo>
                  <a:cubicBezTo>
                    <a:pt x="25" y="4"/>
                    <a:pt x="33" y="6"/>
                    <a:pt x="39" y="9"/>
                  </a:cubicBezTo>
                  <a:cubicBezTo>
                    <a:pt x="39" y="9"/>
                    <a:pt x="39" y="9"/>
                    <a:pt x="39" y="9"/>
                  </a:cubicBezTo>
                  <a:cubicBezTo>
                    <a:pt x="65" y="21"/>
                    <a:pt x="68"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485">
              <a:extLst>
                <a:ext uri="{FF2B5EF4-FFF2-40B4-BE49-F238E27FC236}">
                  <a16:creationId xmlns:a16="http://schemas.microsoft.com/office/drawing/2014/main" xmlns="" id="{DC5E2ABB-4592-41E2-A37F-7D3CDE48B781}"/>
                </a:ext>
              </a:extLst>
            </p:cNvPr>
            <p:cNvSpPr>
              <a:spLocks/>
            </p:cNvSpPr>
            <p:nvPr/>
          </p:nvSpPr>
          <p:spPr bwMode="auto">
            <a:xfrm>
              <a:off x="9912312" y="4191464"/>
              <a:ext cx="251583" cy="233219"/>
            </a:xfrm>
            <a:custGeom>
              <a:avLst/>
              <a:gdLst>
                <a:gd name="T0" fmla="*/ 32 w 60"/>
                <a:gd name="T1" fmla="*/ 0 h 55"/>
                <a:gd name="T2" fmla="*/ 52 w 60"/>
                <a:gd name="T3" fmla="*/ 24 h 55"/>
                <a:gd name="T4" fmla="*/ 34 w 60"/>
                <a:gd name="T5" fmla="*/ 14 h 55"/>
                <a:gd name="T6" fmla="*/ 34 w 60"/>
                <a:gd name="T7" fmla="*/ 14 h 55"/>
                <a:gd name="T8" fmla="*/ 49 w 60"/>
                <a:gd name="T9" fmla="*/ 37 h 55"/>
                <a:gd name="T10" fmla="*/ 47 w 60"/>
                <a:gd name="T11" fmla="*/ 36 h 55"/>
                <a:gd name="T12" fmla="*/ 31 w 60"/>
                <a:gd name="T13" fmla="*/ 28 h 55"/>
                <a:gd name="T14" fmla="*/ 39 w 60"/>
                <a:gd name="T15" fmla="*/ 42 h 55"/>
                <a:gd name="T16" fmla="*/ 38 w 60"/>
                <a:gd name="T17" fmla="*/ 42 h 55"/>
                <a:gd name="T18" fmla="*/ 16 w 60"/>
                <a:gd name="T19" fmla="*/ 32 h 55"/>
                <a:gd name="T20" fmla="*/ 30 w 60"/>
                <a:gd name="T21" fmla="*/ 50 h 55"/>
                <a:gd name="T22" fmla="*/ 29 w 60"/>
                <a:gd name="T23" fmla="*/ 50 h 55"/>
                <a:gd name="T24" fmla="*/ 0 w 60"/>
                <a:gd name="T25" fmla="*/ 31 h 55"/>
                <a:gd name="T26" fmla="*/ 39 w 60"/>
                <a:gd name="T27" fmla="*/ 55 h 55"/>
                <a:gd name="T28" fmla="*/ 41 w 60"/>
                <a:gd name="T29" fmla="*/ 55 h 55"/>
                <a:gd name="T30" fmla="*/ 42 w 60"/>
                <a:gd name="T31" fmla="*/ 55 h 55"/>
                <a:gd name="T32" fmla="*/ 59 w 60"/>
                <a:gd name="T33" fmla="*/ 42 h 55"/>
                <a:gd name="T34" fmla="*/ 60 w 60"/>
                <a:gd name="T35" fmla="*/ 36 h 55"/>
                <a:gd name="T36" fmla="*/ 32 w 60"/>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55">
                  <a:moveTo>
                    <a:pt x="32" y="0"/>
                  </a:moveTo>
                  <a:cubicBezTo>
                    <a:pt x="45" y="9"/>
                    <a:pt x="52" y="23"/>
                    <a:pt x="52" y="24"/>
                  </a:cubicBezTo>
                  <a:cubicBezTo>
                    <a:pt x="44" y="14"/>
                    <a:pt x="36" y="14"/>
                    <a:pt x="34" y="14"/>
                  </a:cubicBezTo>
                  <a:cubicBezTo>
                    <a:pt x="34" y="14"/>
                    <a:pt x="34" y="14"/>
                    <a:pt x="34" y="14"/>
                  </a:cubicBezTo>
                  <a:cubicBezTo>
                    <a:pt x="47" y="19"/>
                    <a:pt x="53" y="37"/>
                    <a:pt x="49" y="37"/>
                  </a:cubicBezTo>
                  <a:cubicBezTo>
                    <a:pt x="49" y="37"/>
                    <a:pt x="48" y="37"/>
                    <a:pt x="47" y="36"/>
                  </a:cubicBezTo>
                  <a:cubicBezTo>
                    <a:pt x="40" y="29"/>
                    <a:pt x="31" y="28"/>
                    <a:pt x="31" y="28"/>
                  </a:cubicBezTo>
                  <a:cubicBezTo>
                    <a:pt x="35" y="29"/>
                    <a:pt x="44" y="39"/>
                    <a:pt x="39" y="42"/>
                  </a:cubicBezTo>
                  <a:cubicBezTo>
                    <a:pt x="39" y="42"/>
                    <a:pt x="38" y="42"/>
                    <a:pt x="38" y="42"/>
                  </a:cubicBezTo>
                  <a:cubicBezTo>
                    <a:pt x="31" y="42"/>
                    <a:pt x="17" y="32"/>
                    <a:pt x="16" y="32"/>
                  </a:cubicBezTo>
                  <a:cubicBezTo>
                    <a:pt x="23" y="43"/>
                    <a:pt x="44" y="49"/>
                    <a:pt x="30" y="50"/>
                  </a:cubicBezTo>
                  <a:cubicBezTo>
                    <a:pt x="30" y="50"/>
                    <a:pt x="29" y="50"/>
                    <a:pt x="29" y="50"/>
                  </a:cubicBezTo>
                  <a:cubicBezTo>
                    <a:pt x="15" y="50"/>
                    <a:pt x="1" y="33"/>
                    <a:pt x="0" y="31"/>
                  </a:cubicBezTo>
                  <a:cubicBezTo>
                    <a:pt x="5" y="43"/>
                    <a:pt x="16" y="55"/>
                    <a:pt x="39" y="55"/>
                  </a:cubicBezTo>
                  <a:cubicBezTo>
                    <a:pt x="40" y="55"/>
                    <a:pt x="40" y="55"/>
                    <a:pt x="41" y="55"/>
                  </a:cubicBezTo>
                  <a:cubicBezTo>
                    <a:pt x="41" y="55"/>
                    <a:pt x="42" y="55"/>
                    <a:pt x="42" y="55"/>
                  </a:cubicBezTo>
                  <a:cubicBezTo>
                    <a:pt x="45" y="55"/>
                    <a:pt x="57" y="54"/>
                    <a:pt x="59" y="42"/>
                  </a:cubicBezTo>
                  <a:cubicBezTo>
                    <a:pt x="59" y="40"/>
                    <a:pt x="60" y="38"/>
                    <a:pt x="60" y="36"/>
                  </a:cubicBezTo>
                  <a:cubicBezTo>
                    <a:pt x="60" y="25"/>
                    <a:pt x="54" y="10"/>
                    <a:pt x="32"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486">
              <a:extLst>
                <a:ext uri="{FF2B5EF4-FFF2-40B4-BE49-F238E27FC236}">
                  <a16:creationId xmlns:a16="http://schemas.microsoft.com/office/drawing/2014/main" xmlns="" id="{BC7A5D6A-4DEC-4DEE-AD84-40F2EDDD3526}"/>
                </a:ext>
              </a:extLst>
            </p:cNvPr>
            <p:cNvSpPr>
              <a:spLocks/>
            </p:cNvSpPr>
            <p:nvPr/>
          </p:nvSpPr>
          <p:spPr bwMode="auto">
            <a:xfrm>
              <a:off x="10075749" y="4340210"/>
              <a:ext cx="97328" cy="93655"/>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4 h 22"/>
                <a:gd name="T14" fmla="*/ 16 w 23"/>
                <a:gd name="T15" fmla="*/ 13 h 22"/>
                <a:gd name="T16" fmla="*/ 7 w 23"/>
                <a:gd name="T17" fmla="*/ 13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0" y="13"/>
                    <a:pt x="23" y="7"/>
                    <a:pt x="21" y="0"/>
                  </a:cubicBezTo>
                  <a:cubicBezTo>
                    <a:pt x="21" y="0"/>
                    <a:pt x="20" y="8"/>
                    <a:pt x="18" y="10"/>
                  </a:cubicBezTo>
                  <a:cubicBezTo>
                    <a:pt x="18" y="10"/>
                    <a:pt x="17" y="6"/>
                    <a:pt x="16" y="4"/>
                  </a:cubicBezTo>
                  <a:cubicBezTo>
                    <a:pt x="16" y="4"/>
                    <a:pt x="16" y="12"/>
                    <a:pt x="16" y="13"/>
                  </a:cubicBezTo>
                  <a:cubicBezTo>
                    <a:pt x="14" y="16"/>
                    <a:pt x="7" y="13"/>
                    <a:pt x="7" y="13"/>
                  </a:cubicBezTo>
                  <a:cubicBezTo>
                    <a:pt x="7" y="13"/>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487">
              <a:extLst>
                <a:ext uri="{FF2B5EF4-FFF2-40B4-BE49-F238E27FC236}">
                  <a16:creationId xmlns:a16="http://schemas.microsoft.com/office/drawing/2014/main" xmlns="" id="{5D77E1A6-705C-4554-99FC-4D68CCBF4A57}"/>
                </a:ext>
              </a:extLst>
            </p:cNvPr>
            <p:cNvSpPr>
              <a:spLocks/>
            </p:cNvSpPr>
            <p:nvPr/>
          </p:nvSpPr>
          <p:spPr bwMode="auto">
            <a:xfrm>
              <a:off x="10143695" y="4408156"/>
              <a:ext cx="55091" cy="33055"/>
            </a:xfrm>
            <a:custGeom>
              <a:avLst/>
              <a:gdLst>
                <a:gd name="T0" fmla="*/ 0 w 13"/>
                <a:gd name="T1" fmla="*/ 4 h 8"/>
                <a:gd name="T2" fmla="*/ 8 w 13"/>
                <a:gd name="T3" fmla="*/ 8 h 8"/>
                <a:gd name="T4" fmla="*/ 13 w 13"/>
                <a:gd name="T5" fmla="*/ 7 h 8"/>
                <a:gd name="T6" fmla="*/ 4 w 13"/>
                <a:gd name="T7" fmla="*/ 0 h 8"/>
              </a:gdLst>
              <a:ahLst/>
              <a:cxnLst>
                <a:cxn ang="0">
                  <a:pos x="T0" y="T1"/>
                </a:cxn>
                <a:cxn ang="0">
                  <a:pos x="T2" y="T3"/>
                </a:cxn>
                <a:cxn ang="0">
                  <a:pos x="T4" y="T5"/>
                </a:cxn>
                <a:cxn ang="0">
                  <a:pos x="T6" y="T7"/>
                </a:cxn>
              </a:cxnLst>
              <a:rect l="0" t="0" r="r" b="b"/>
              <a:pathLst>
                <a:path w="13" h="8">
                  <a:moveTo>
                    <a:pt x="0" y="4"/>
                  </a:moveTo>
                  <a:cubicBezTo>
                    <a:pt x="0" y="4"/>
                    <a:pt x="2" y="3"/>
                    <a:pt x="8" y="8"/>
                  </a:cubicBezTo>
                  <a:cubicBezTo>
                    <a:pt x="13" y="7"/>
                    <a:pt x="13" y="7"/>
                    <a:pt x="13" y="7"/>
                  </a:cubicBezTo>
                  <a:cubicBezTo>
                    <a:pt x="13" y="7"/>
                    <a:pt x="6" y="4"/>
                    <a:pt x="4"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488">
              <a:extLst>
                <a:ext uri="{FF2B5EF4-FFF2-40B4-BE49-F238E27FC236}">
                  <a16:creationId xmlns:a16="http://schemas.microsoft.com/office/drawing/2014/main" xmlns="" id="{F4ADE33F-F842-42C4-BDC0-1D38EA1D012B}"/>
                </a:ext>
              </a:extLst>
            </p:cNvPr>
            <p:cNvSpPr>
              <a:spLocks/>
            </p:cNvSpPr>
            <p:nvPr/>
          </p:nvSpPr>
          <p:spPr bwMode="auto">
            <a:xfrm>
              <a:off x="10698279" y="4433865"/>
              <a:ext cx="159764" cy="146910"/>
            </a:xfrm>
            <a:custGeom>
              <a:avLst/>
              <a:gdLst>
                <a:gd name="T0" fmla="*/ 37 w 38"/>
                <a:gd name="T1" fmla="*/ 27 h 35"/>
                <a:gd name="T2" fmla="*/ 27 w 38"/>
                <a:gd name="T3" fmla="*/ 34 h 35"/>
                <a:gd name="T4" fmla="*/ 4 w 38"/>
                <a:gd name="T5" fmla="*/ 21 h 35"/>
                <a:gd name="T6" fmla="*/ 4 w 38"/>
                <a:gd name="T7" fmla="*/ 21 h 35"/>
                <a:gd name="T8" fmla="*/ 1 w 38"/>
                <a:gd name="T9" fmla="*/ 7 h 35"/>
                <a:gd name="T10" fmla="*/ 2 w 38"/>
                <a:gd name="T11" fmla="*/ 2 h 35"/>
                <a:gd name="T12" fmla="*/ 4 w 38"/>
                <a:gd name="T13" fmla="*/ 4 h 35"/>
                <a:gd name="T14" fmla="*/ 6 w 38"/>
                <a:gd name="T15" fmla="*/ 5 h 35"/>
                <a:gd name="T16" fmla="*/ 6 w 38"/>
                <a:gd name="T17" fmla="*/ 2 h 35"/>
                <a:gd name="T18" fmla="*/ 10 w 38"/>
                <a:gd name="T19" fmla="*/ 1 h 35"/>
                <a:gd name="T20" fmla="*/ 22 w 38"/>
                <a:gd name="T21" fmla="*/ 4 h 35"/>
                <a:gd name="T22" fmla="*/ 22 w 38"/>
                <a:gd name="T23" fmla="*/ 4 h 35"/>
                <a:gd name="T24" fmla="*/ 37 w 38"/>
                <a:gd name="T2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5">
                  <a:moveTo>
                    <a:pt x="37" y="27"/>
                  </a:moveTo>
                  <a:cubicBezTo>
                    <a:pt x="35" y="35"/>
                    <a:pt x="27" y="34"/>
                    <a:pt x="27" y="34"/>
                  </a:cubicBezTo>
                  <a:cubicBezTo>
                    <a:pt x="14" y="35"/>
                    <a:pt x="7" y="28"/>
                    <a:pt x="4" y="21"/>
                  </a:cubicBezTo>
                  <a:cubicBezTo>
                    <a:pt x="4" y="21"/>
                    <a:pt x="4" y="21"/>
                    <a:pt x="4" y="21"/>
                  </a:cubicBezTo>
                  <a:cubicBezTo>
                    <a:pt x="1" y="14"/>
                    <a:pt x="1" y="7"/>
                    <a:pt x="1" y="7"/>
                  </a:cubicBezTo>
                  <a:cubicBezTo>
                    <a:pt x="1" y="7"/>
                    <a:pt x="0" y="2"/>
                    <a:pt x="2" y="2"/>
                  </a:cubicBezTo>
                  <a:cubicBezTo>
                    <a:pt x="2" y="2"/>
                    <a:pt x="3" y="3"/>
                    <a:pt x="4" y="4"/>
                  </a:cubicBezTo>
                  <a:cubicBezTo>
                    <a:pt x="5" y="4"/>
                    <a:pt x="6" y="5"/>
                    <a:pt x="6" y="5"/>
                  </a:cubicBezTo>
                  <a:cubicBezTo>
                    <a:pt x="7" y="5"/>
                    <a:pt x="6" y="4"/>
                    <a:pt x="6" y="2"/>
                  </a:cubicBezTo>
                  <a:cubicBezTo>
                    <a:pt x="5" y="0"/>
                    <a:pt x="10" y="1"/>
                    <a:pt x="10" y="1"/>
                  </a:cubicBezTo>
                  <a:cubicBezTo>
                    <a:pt x="14" y="2"/>
                    <a:pt x="18" y="3"/>
                    <a:pt x="22" y="4"/>
                  </a:cubicBezTo>
                  <a:cubicBezTo>
                    <a:pt x="22" y="4"/>
                    <a:pt x="22" y="4"/>
                    <a:pt x="22" y="4"/>
                  </a:cubicBezTo>
                  <a:cubicBezTo>
                    <a:pt x="36" y="11"/>
                    <a:pt x="38" y="21"/>
                    <a:pt x="37" y="2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489">
              <a:extLst>
                <a:ext uri="{FF2B5EF4-FFF2-40B4-BE49-F238E27FC236}">
                  <a16:creationId xmlns:a16="http://schemas.microsoft.com/office/drawing/2014/main" xmlns="" id="{5348F6BD-0CA1-4F46-B2DE-57A45CB5819E}"/>
                </a:ext>
              </a:extLst>
            </p:cNvPr>
            <p:cNvSpPr>
              <a:spLocks/>
            </p:cNvSpPr>
            <p:nvPr/>
          </p:nvSpPr>
          <p:spPr bwMode="auto">
            <a:xfrm>
              <a:off x="10716642" y="4450393"/>
              <a:ext cx="137728" cy="126710"/>
            </a:xfrm>
            <a:custGeom>
              <a:avLst/>
              <a:gdLst>
                <a:gd name="T0" fmla="*/ 18 w 33"/>
                <a:gd name="T1" fmla="*/ 0 h 30"/>
                <a:gd name="T2" fmla="*/ 29 w 33"/>
                <a:gd name="T3" fmla="*/ 14 h 30"/>
                <a:gd name="T4" fmla="*/ 19 w 33"/>
                <a:gd name="T5" fmla="*/ 8 h 30"/>
                <a:gd name="T6" fmla="*/ 19 w 33"/>
                <a:gd name="T7" fmla="*/ 8 h 30"/>
                <a:gd name="T8" fmla="*/ 27 w 33"/>
                <a:gd name="T9" fmla="*/ 21 h 30"/>
                <a:gd name="T10" fmla="*/ 26 w 33"/>
                <a:gd name="T11" fmla="*/ 20 h 30"/>
                <a:gd name="T12" fmla="*/ 17 w 33"/>
                <a:gd name="T13" fmla="*/ 16 h 30"/>
                <a:gd name="T14" fmla="*/ 22 w 33"/>
                <a:gd name="T15" fmla="*/ 23 h 30"/>
                <a:gd name="T16" fmla="*/ 21 w 33"/>
                <a:gd name="T17" fmla="*/ 24 h 30"/>
                <a:gd name="T18" fmla="*/ 9 w 33"/>
                <a:gd name="T19" fmla="*/ 18 h 30"/>
                <a:gd name="T20" fmla="*/ 17 w 33"/>
                <a:gd name="T21" fmla="*/ 28 h 30"/>
                <a:gd name="T22" fmla="*/ 16 w 33"/>
                <a:gd name="T23" fmla="*/ 28 h 30"/>
                <a:gd name="T24" fmla="*/ 0 w 33"/>
                <a:gd name="T25" fmla="*/ 17 h 30"/>
                <a:gd name="T26" fmla="*/ 21 w 33"/>
                <a:gd name="T27" fmla="*/ 30 h 30"/>
                <a:gd name="T28" fmla="*/ 23 w 33"/>
                <a:gd name="T29" fmla="*/ 30 h 30"/>
                <a:gd name="T30" fmla="*/ 23 w 33"/>
                <a:gd name="T31" fmla="*/ 30 h 30"/>
                <a:gd name="T32" fmla="*/ 33 w 33"/>
                <a:gd name="T33" fmla="*/ 23 h 30"/>
                <a:gd name="T34" fmla="*/ 33 w 33"/>
                <a:gd name="T35" fmla="*/ 20 h 30"/>
                <a:gd name="T36" fmla="*/ 18 w 33"/>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30">
                  <a:moveTo>
                    <a:pt x="18" y="0"/>
                  </a:moveTo>
                  <a:cubicBezTo>
                    <a:pt x="25" y="6"/>
                    <a:pt x="29" y="13"/>
                    <a:pt x="29" y="14"/>
                  </a:cubicBezTo>
                  <a:cubicBezTo>
                    <a:pt x="24" y="8"/>
                    <a:pt x="20" y="8"/>
                    <a:pt x="19" y="8"/>
                  </a:cubicBezTo>
                  <a:cubicBezTo>
                    <a:pt x="19" y="8"/>
                    <a:pt x="19" y="8"/>
                    <a:pt x="19" y="8"/>
                  </a:cubicBezTo>
                  <a:cubicBezTo>
                    <a:pt x="26" y="11"/>
                    <a:pt x="29" y="21"/>
                    <a:pt x="27" y="21"/>
                  </a:cubicBezTo>
                  <a:cubicBezTo>
                    <a:pt x="27" y="21"/>
                    <a:pt x="27" y="21"/>
                    <a:pt x="26" y="20"/>
                  </a:cubicBezTo>
                  <a:cubicBezTo>
                    <a:pt x="22" y="16"/>
                    <a:pt x="17" y="16"/>
                    <a:pt x="17" y="16"/>
                  </a:cubicBezTo>
                  <a:cubicBezTo>
                    <a:pt x="19" y="17"/>
                    <a:pt x="25" y="22"/>
                    <a:pt x="22" y="23"/>
                  </a:cubicBezTo>
                  <a:cubicBezTo>
                    <a:pt x="22" y="24"/>
                    <a:pt x="21" y="24"/>
                    <a:pt x="21" y="24"/>
                  </a:cubicBezTo>
                  <a:cubicBezTo>
                    <a:pt x="18" y="24"/>
                    <a:pt x="10" y="18"/>
                    <a:pt x="9" y="18"/>
                  </a:cubicBezTo>
                  <a:cubicBezTo>
                    <a:pt x="13" y="24"/>
                    <a:pt x="25" y="27"/>
                    <a:pt x="17" y="28"/>
                  </a:cubicBezTo>
                  <a:cubicBezTo>
                    <a:pt x="17" y="28"/>
                    <a:pt x="16" y="28"/>
                    <a:pt x="16" y="28"/>
                  </a:cubicBezTo>
                  <a:cubicBezTo>
                    <a:pt x="9" y="28"/>
                    <a:pt x="1" y="18"/>
                    <a:pt x="0" y="17"/>
                  </a:cubicBezTo>
                  <a:cubicBezTo>
                    <a:pt x="3" y="24"/>
                    <a:pt x="9" y="30"/>
                    <a:pt x="21" y="30"/>
                  </a:cubicBezTo>
                  <a:cubicBezTo>
                    <a:pt x="22" y="30"/>
                    <a:pt x="22" y="30"/>
                    <a:pt x="23" y="30"/>
                  </a:cubicBezTo>
                  <a:cubicBezTo>
                    <a:pt x="23" y="30"/>
                    <a:pt x="23" y="30"/>
                    <a:pt x="23" y="30"/>
                  </a:cubicBezTo>
                  <a:cubicBezTo>
                    <a:pt x="25" y="30"/>
                    <a:pt x="31" y="30"/>
                    <a:pt x="33" y="23"/>
                  </a:cubicBezTo>
                  <a:cubicBezTo>
                    <a:pt x="33" y="22"/>
                    <a:pt x="33" y="21"/>
                    <a:pt x="33" y="20"/>
                  </a:cubicBezTo>
                  <a:cubicBezTo>
                    <a:pt x="33" y="14"/>
                    <a:pt x="30" y="6"/>
                    <a:pt x="18"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490">
              <a:extLst>
                <a:ext uri="{FF2B5EF4-FFF2-40B4-BE49-F238E27FC236}">
                  <a16:creationId xmlns:a16="http://schemas.microsoft.com/office/drawing/2014/main" xmlns="" id="{15AA674C-FE8A-45FD-B927-9EA2447E2633}"/>
                </a:ext>
              </a:extLst>
            </p:cNvPr>
            <p:cNvSpPr>
              <a:spLocks/>
            </p:cNvSpPr>
            <p:nvPr/>
          </p:nvSpPr>
          <p:spPr bwMode="auto">
            <a:xfrm>
              <a:off x="10808461" y="4531193"/>
              <a:ext cx="49582" cy="55091"/>
            </a:xfrm>
            <a:custGeom>
              <a:avLst/>
              <a:gdLst>
                <a:gd name="T0" fmla="*/ 0 w 12"/>
                <a:gd name="T1" fmla="*/ 11 h 13"/>
                <a:gd name="T2" fmla="*/ 8 w 12"/>
                <a:gd name="T3" fmla="*/ 11 h 13"/>
                <a:gd name="T4" fmla="*/ 10 w 12"/>
                <a:gd name="T5" fmla="*/ 11 h 13"/>
                <a:gd name="T6" fmla="*/ 11 w 12"/>
                <a:gd name="T7" fmla="*/ 9 h 13"/>
                <a:gd name="T8" fmla="*/ 11 w 12"/>
                <a:gd name="T9" fmla="*/ 0 h 13"/>
                <a:gd name="T10" fmla="*/ 9 w 12"/>
                <a:gd name="T11" fmla="*/ 6 h 13"/>
                <a:gd name="T12" fmla="*/ 8 w 12"/>
                <a:gd name="T13" fmla="*/ 2 h 13"/>
                <a:gd name="T14" fmla="*/ 8 w 12"/>
                <a:gd name="T15" fmla="*/ 8 h 13"/>
                <a:gd name="T16" fmla="*/ 4 w 12"/>
                <a:gd name="T17" fmla="*/ 7 h 13"/>
                <a:gd name="T18" fmla="*/ 6 w 12"/>
                <a:gd name="T19" fmla="*/ 10 h 13"/>
                <a:gd name="T20" fmla="*/ 0 w 12"/>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0" y="11"/>
                  </a:moveTo>
                  <a:cubicBezTo>
                    <a:pt x="0" y="11"/>
                    <a:pt x="4" y="13"/>
                    <a:pt x="8" y="11"/>
                  </a:cubicBezTo>
                  <a:cubicBezTo>
                    <a:pt x="8" y="11"/>
                    <a:pt x="9" y="12"/>
                    <a:pt x="10" y="11"/>
                  </a:cubicBezTo>
                  <a:cubicBezTo>
                    <a:pt x="11" y="10"/>
                    <a:pt x="11" y="10"/>
                    <a:pt x="11" y="9"/>
                  </a:cubicBezTo>
                  <a:cubicBezTo>
                    <a:pt x="11" y="7"/>
                    <a:pt x="12" y="4"/>
                    <a:pt x="11" y="0"/>
                  </a:cubicBezTo>
                  <a:cubicBezTo>
                    <a:pt x="11" y="0"/>
                    <a:pt x="11" y="5"/>
                    <a:pt x="9" y="6"/>
                  </a:cubicBezTo>
                  <a:cubicBezTo>
                    <a:pt x="9" y="6"/>
                    <a:pt x="9" y="4"/>
                    <a:pt x="8" y="2"/>
                  </a:cubicBezTo>
                  <a:cubicBezTo>
                    <a:pt x="8" y="2"/>
                    <a:pt x="9" y="7"/>
                    <a:pt x="8" y="8"/>
                  </a:cubicBezTo>
                  <a:cubicBezTo>
                    <a:pt x="7" y="9"/>
                    <a:pt x="4" y="7"/>
                    <a:pt x="4" y="7"/>
                  </a:cubicBezTo>
                  <a:cubicBezTo>
                    <a:pt x="4" y="7"/>
                    <a:pt x="5" y="10"/>
                    <a:pt x="6" y="10"/>
                  </a:cubicBezTo>
                  <a:cubicBezTo>
                    <a:pt x="6" y="10"/>
                    <a:pt x="4" y="12"/>
                    <a:pt x="0" y="1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491">
              <a:extLst>
                <a:ext uri="{FF2B5EF4-FFF2-40B4-BE49-F238E27FC236}">
                  <a16:creationId xmlns:a16="http://schemas.microsoft.com/office/drawing/2014/main" xmlns="" id="{30987ECC-AB93-417F-BF26-F68DF7610163}"/>
                </a:ext>
              </a:extLst>
            </p:cNvPr>
            <p:cNvSpPr>
              <a:spLocks/>
            </p:cNvSpPr>
            <p:nvPr/>
          </p:nvSpPr>
          <p:spPr bwMode="auto">
            <a:xfrm>
              <a:off x="10847025" y="4569757"/>
              <a:ext cx="29382" cy="16527"/>
            </a:xfrm>
            <a:custGeom>
              <a:avLst/>
              <a:gdLst>
                <a:gd name="T0" fmla="*/ 0 w 7"/>
                <a:gd name="T1" fmla="*/ 2 h 4"/>
                <a:gd name="T2" fmla="*/ 4 w 7"/>
                <a:gd name="T3" fmla="*/ 4 h 4"/>
                <a:gd name="T4" fmla="*/ 7 w 7"/>
                <a:gd name="T5" fmla="*/ 4 h 4"/>
                <a:gd name="T6" fmla="*/ 2 w 7"/>
                <a:gd name="T7" fmla="*/ 0 h 4"/>
              </a:gdLst>
              <a:ahLst/>
              <a:cxnLst>
                <a:cxn ang="0">
                  <a:pos x="T0" y="T1"/>
                </a:cxn>
                <a:cxn ang="0">
                  <a:pos x="T2" y="T3"/>
                </a:cxn>
                <a:cxn ang="0">
                  <a:pos x="T4" y="T5"/>
                </a:cxn>
                <a:cxn ang="0">
                  <a:pos x="T6" y="T7"/>
                </a:cxn>
              </a:cxnLst>
              <a:rect l="0" t="0" r="r" b="b"/>
              <a:pathLst>
                <a:path w="7" h="4">
                  <a:moveTo>
                    <a:pt x="0" y="2"/>
                  </a:moveTo>
                  <a:cubicBezTo>
                    <a:pt x="0" y="2"/>
                    <a:pt x="1" y="2"/>
                    <a:pt x="4" y="4"/>
                  </a:cubicBezTo>
                  <a:cubicBezTo>
                    <a:pt x="7" y="4"/>
                    <a:pt x="7" y="4"/>
                    <a:pt x="7" y="4"/>
                  </a:cubicBezTo>
                  <a:cubicBezTo>
                    <a:pt x="7" y="4"/>
                    <a:pt x="3" y="3"/>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492">
              <a:extLst>
                <a:ext uri="{FF2B5EF4-FFF2-40B4-BE49-F238E27FC236}">
                  <a16:creationId xmlns:a16="http://schemas.microsoft.com/office/drawing/2014/main" xmlns="" id="{EE42F0B0-4B70-4B52-A2A1-5EB98825A9E4}"/>
                </a:ext>
              </a:extLst>
            </p:cNvPr>
            <p:cNvSpPr>
              <a:spLocks/>
            </p:cNvSpPr>
            <p:nvPr/>
          </p:nvSpPr>
          <p:spPr bwMode="auto">
            <a:xfrm>
              <a:off x="10391605" y="4712994"/>
              <a:ext cx="202001" cy="123037"/>
            </a:xfrm>
            <a:custGeom>
              <a:avLst/>
              <a:gdLst>
                <a:gd name="T0" fmla="*/ 1 w 48"/>
                <a:gd name="T1" fmla="*/ 12 h 29"/>
                <a:gd name="T2" fmla="*/ 5 w 48"/>
                <a:gd name="T3" fmla="*/ 4 h 29"/>
                <a:gd name="T4" fmla="*/ 8 w 48"/>
                <a:gd name="T5" fmla="*/ 1 h 29"/>
                <a:gd name="T6" fmla="*/ 16 w 48"/>
                <a:gd name="T7" fmla="*/ 2 h 29"/>
                <a:gd name="T8" fmla="*/ 25 w 48"/>
                <a:gd name="T9" fmla="*/ 4 h 29"/>
                <a:gd name="T10" fmla="*/ 17 w 48"/>
                <a:gd name="T11" fmla="*/ 5 h 29"/>
                <a:gd name="T12" fmla="*/ 29 w 48"/>
                <a:gd name="T13" fmla="*/ 6 h 29"/>
                <a:gd name="T14" fmla="*/ 45 w 48"/>
                <a:gd name="T15" fmla="*/ 14 h 29"/>
                <a:gd name="T16" fmla="*/ 44 w 48"/>
                <a:gd name="T17" fmla="*/ 14 h 29"/>
                <a:gd name="T18" fmla="*/ 47 w 48"/>
                <a:gd name="T19" fmla="*/ 24 h 29"/>
                <a:gd name="T20" fmla="*/ 37 w 48"/>
                <a:gd name="T21" fmla="*/ 27 h 29"/>
                <a:gd name="T22" fmla="*/ 27 w 48"/>
                <a:gd name="T23" fmla="*/ 29 h 29"/>
                <a:gd name="T24" fmla="*/ 19 w 48"/>
                <a:gd name="T25" fmla="*/ 28 h 29"/>
                <a:gd name="T26" fmla="*/ 19 w 48"/>
                <a:gd name="T27" fmla="*/ 28 h 29"/>
                <a:gd name="T28" fmla="*/ 8 w 48"/>
                <a:gd name="T29" fmla="*/ 25 h 29"/>
                <a:gd name="T30" fmla="*/ 1 w 48"/>
                <a:gd name="T31" fmla="*/ 16 h 29"/>
                <a:gd name="T32" fmla="*/ 1 w 48"/>
                <a:gd name="T3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29">
                  <a:moveTo>
                    <a:pt x="1" y="12"/>
                  </a:moveTo>
                  <a:cubicBezTo>
                    <a:pt x="2" y="10"/>
                    <a:pt x="2" y="8"/>
                    <a:pt x="5" y="4"/>
                  </a:cubicBezTo>
                  <a:cubicBezTo>
                    <a:pt x="6" y="3"/>
                    <a:pt x="7" y="2"/>
                    <a:pt x="8" y="1"/>
                  </a:cubicBezTo>
                  <a:cubicBezTo>
                    <a:pt x="9" y="0"/>
                    <a:pt x="13" y="1"/>
                    <a:pt x="16" y="2"/>
                  </a:cubicBezTo>
                  <a:cubicBezTo>
                    <a:pt x="19" y="2"/>
                    <a:pt x="22" y="3"/>
                    <a:pt x="25" y="4"/>
                  </a:cubicBezTo>
                  <a:cubicBezTo>
                    <a:pt x="21" y="5"/>
                    <a:pt x="18" y="5"/>
                    <a:pt x="17" y="5"/>
                  </a:cubicBezTo>
                  <a:cubicBezTo>
                    <a:pt x="20" y="5"/>
                    <a:pt x="25" y="5"/>
                    <a:pt x="29" y="6"/>
                  </a:cubicBezTo>
                  <a:cubicBezTo>
                    <a:pt x="35" y="9"/>
                    <a:pt x="41" y="12"/>
                    <a:pt x="45" y="14"/>
                  </a:cubicBezTo>
                  <a:cubicBezTo>
                    <a:pt x="44" y="14"/>
                    <a:pt x="44" y="14"/>
                    <a:pt x="44" y="14"/>
                  </a:cubicBezTo>
                  <a:cubicBezTo>
                    <a:pt x="37" y="17"/>
                    <a:pt x="48" y="24"/>
                    <a:pt x="47" y="24"/>
                  </a:cubicBezTo>
                  <a:cubicBezTo>
                    <a:pt x="37" y="27"/>
                    <a:pt x="37" y="27"/>
                    <a:pt x="37" y="27"/>
                  </a:cubicBezTo>
                  <a:cubicBezTo>
                    <a:pt x="27" y="29"/>
                    <a:pt x="27" y="29"/>
                    <a:pt x="27" y="29"/>
                  </a:cubicBezTo>
                  <a:cubicBezTo>
                    <a:pt x="27" y="29"/>
                    <a:pt x="23" y="29"/>
                    <a:pt x="19" y="28"/>
                  </a:cubicBezTo>
                  <a:cubicBezTo>
                    <a:pt x="19" y="28"/>
                    <a:pt x="19" y="28"/>
                    <a:pt x="19" y="28"/>
                  </a:cubicBezTo>
                  <a:cubicBezTo>
                    <a:pt x="15" y="28"/>
                    <a:pt x="10" y="27"/>
                    <a:pt x="8" y="25"/>
                  </a:cubicBezTo>
                  <a:cubicBezTo>
                    <a:pt x="3" y="22"/>
                    <a:pt x="2" y="17"/>
                    <a:pt x="1" y="16"/>
                  </a:cubicBezTo>
                  <a:cubicBezTo>
                    <a:pt x="1" y="15"/>
                    <a:pt x="0" y="14"/>
                    <a:pt x="1" y="12"/>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493">
              <a:extLst>
                <a:ext uri="{FF2B5EF4-FFF2-40B4-BE49-F238E27FC236}">
                  <a16:creationId xmlns:a16="http://schemas.microsoft.com/office/drawing/2014/main" xmlns="" id="{1BC0183D-EF10-4499-BBF5-9163843C5114}"/>
                </a:ext>
              </a:extLst>
            </p:cNvPr>
            <p:cNvSpPr>
              <a:spLocks noEditPoints="1"/>
            </p:cNvSpPr>
            <p:nvPr/>
          </p:nvSpPr>
          <p:spPr bwMode="auto">
            <a:xfrm>
              <a:off x="10395277" y="4729521"/>
              <a:ext cx="80800" cy="97328"/>
            </a:xfrm>
            <a:custGeom>
              <a:avLst/>
              <a:gdLst>
                <a:gd name="T0" fmla="*/ 9 w 19"/>
                <a:gd name="T1" fmla="*/ 20 h 23"/>
                <a:gd name="T2" fmla="*/ 8 w 19"/>
                <a:gd name="T3" fmla="*/ 22 h 23"/>
                <a:gd name="T4" fmla="*/ 11 w 19"/>
                <a:gd name="T5" fmla="*/ 23 h 23"/>
                <a:gd name="T6" fmla="*/ 12 w 19"/>
                <a:gd name="T7" fmla="*/ 22 h 23"/>
                <a:gd name="T8" fmla="*/ 9 w 19"/>
                <a:gd name="T9" fmla="*/ 20 h 23"/>
                <a:gd name="T10" fmla="*/ 15 w 19"/>
                <a:gd name="T11" fmla="*/ 14 h 23"/>
                <a:gd name="T12" fmla="*/ 15 w 19"/>
                <a:gd name="T13" fmla="*/ 14 h 23"/>
                <a:gd name="T14" fmla="*/ 19 w 19"/>
                <a:gd name="T15" fmla="*/ 15 h 23"/>
                <a:gd name="T16" fmla="*/ 15 w 19"/>
                <a:gd name="T17" fmla="*/ 14 h 23"/>
                <a:gd name="T18" fmla="*/ 11 w 19"/>
                <a:gd name="T19" fmla="*/ 12 h 23"/>
                <a:gd name="T20" fmla="*/ 4 w 19"/>
                <a:gd name="T21" fmla="*/ 18 h 23"/>
                <a:gd name="T22" fmla="*/ 7 w 19"/>
                <a:gd name="T23" fmla="*/ 21 h 23"/>
                <a:gd name="T24" fmla="*/ 7 w 19"/>
                <a:gd name="T25" fmla="*/ 21 h 23"/>
                <a:gd name="T26" fmla="*/ 9 w 19"/>
                <a:gd name="T27" fmla="*/ 19 h 23"/>
                <a:gd name="T28" fmla="*/ 7 w 19"/>
                <a:gd name="T29" fmla="*/ 17 h 23"/>
                <a:gd name="T30" fmla="*/ 12 w 19"/>
                <a:gd name="T31" fmla="*/ 14 h 23"/>
                <a:gd name="T32" fmla="*/ 13 w 19"/>
                <a:gd name="T33" fmla="*/ 14 h 23"/>
                <a:gd name="T34" fmla="*/ 14 w 19"/>
                <a:gd name="T35" fmla="*/ 14 h 23"/>
                <a:gd name="T36" fmla="*/ 11 w 19"/>
                <a:gd name="T37" fmla="*/ 12 h 23"/>
                <a:gd name="T38" fmla="*/ 9 w 19"/>
                <a:gd name="T39" fmla="*/ 7 h 23"/>
                <a:gd name="T40" fmla="*/ 1 w 19"/>
                <a:gd name="T41" fmla="*/ 12 h 23"/>
                <a:gd name="T42" fmla="*/ 3 w 19"/>
                <a:gd name="T43" fmla="*/ 18 h 23"/>
                <a:gd name="T44" fmla="*/ 10 w 19"/>
                <a:gd name="T45" fmla="*/ 12 h 23"/>
                <a:gd name="T46" fmla="*/ 7 w 19"/>
                <a:gd name="T47" fmla="*/ 10 h 23"/>
                <a:gd name="T48" fmla="*/ 9 w 19"/>
                <a:gd name="T49" fmla="*/ 8 h 23"/>
                <a:gd name="T50" fmla="*/ 9 w 19"/>
                <a:gd name="T51" fmla="*/ 7 h 23"/>
                <a:gd name="T52" fmla="*/ 5 w 19"/>
                <a:gd name="T53" fmla="*/ 3 h 23"/>
                <a:gd name="T54" fmla="*/ 1 w 19"/>
                <a:gd name="T55" fmla="*/ 5 h 23"/>
                <a:gd name="T56" fmla="*/ 0 w 19"/>
                <a:gd name="T57" fmla="*/ 8 h 23"/>
                <a:gd name="T58" fmla="*/ 0 w 19"/>
                <a:gd name="T59" fmla="*/ 10 h 23"/>
                <a:gd name="T60" fmla="*/ 0 w 19"/>
                <a:gd name="T61" fmla="*/ 11 h 23"/>
                <a:gd name="T62" fmla="*/ 8 w 19"/>
                <a:gd name="T63" fmla="*/ 6 h 23"/>
                <a:gd name="T64" fmla="*/ 8 w 19"/>
                <a:gd name="T65" fmla="*/ 6 h 23"/>
                <a:gd name="T66" fmla="*/ 5 w 19"/>
                <a:gd name="T67" fmla="*/ 4 h 23"/>
                <a:gd name="T68" fmla="*/ 5 w 19"/>
                <a:gd name="T69" fmla="*/ 3 h 23"/>
                <a:gd name="T70" fmla="*/ 4 w 19"/>
                <a:gd name="T71" fmla="*/ 0 h 23"/>
                <a:gd name="T72" fmla="*/ 4 w 19"/>
                <a:gd name="T73" fmla="*/ 0 h 23"/>
                <a:gd name="T74" fmla="*/ 2 w 19"/>
                <a:gd name="T75" fmla="*/ 3 h 23"/>
                <a:gd name="T76" fmla="*/ 5 w 19"/>
                <a:gd name="T77" fmla="*/ 2 h 23"/>
                <a:gd name="T78" fmla="*/ 4 w 19"/>
                <a:gd name="T7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23">
                  <a:moveTo>
                    <a:pt x="9" y="20"/>
                  </a:moveTo>
                  <a:cubicBezTo>
                    <a:pt x="9" y="21"/>
                    <a:pt x="9" y="21"/>
                    <a:pt x="8" y="22"/>
                  </a:cubicBezTo>
                  <a:cubicBezTo>
                    <a:pt x="9" y="22"/>
                    <a:pt x="10" y="23"/>
                    <a:pt x="11" y="23"/>
                  </a:cubicBezTo>
                  <a:cubicBezTo>
                    <a:pt x="11" y="23"/>
                    <a:pt x="12" y="22"/>
                    <a:pt x="12" y="22"/>
                  </a:cubicBezTo>
                  <a:cubicBezTo>
                    <a:pt x="11" y="21"/>
                    <a:pt x="10" y="21"/>
                    <a:pt x="9" y="20"/>
                  </a:cubicBezTo>
                  <a:moveTo>
                    <a:pt x="15" y="14"/>
                  </a:moveTo>
                  <a:cubicBezTo>
                    <a:pt x="15" y="14"/>
                    <a:pt x="15" y="14"/>
                    <a:pt x="15" y="14"/>
                  </a:cubicBezTo>
                  <a:cubicBezTo>
                    <a:pt x="17" y="15"/>
                    <a:pt x="18" y="15"/>
                    <a:pt x="19" y="15"/>
                  </a:cubicBezTo>
                  <a:cubicBezTo>
                    <a:pt x="18" y="15"/>
                    <a:pt x="17" y="15"/>
                    <a:pt x="15" y="14"/>
                  </a:cubicBezTo>
                  <a:moveTo>
                    <a:pt x="11" y="12"/>
                  </a:moveTo>
                  <a:cubicBezTo>
                    <a:pt x="8" y="14"/>
                    <a:pt x="6" y="16"/>
                    <a:pt x="4" y="18"/>
                  </a:cubicBezTo>
                  <a:cubicBezTo>
                    <a:pt x="5" y="19"/>
                    <a:pt x="6" y="20"/>
                    <a:pt x="7" y="21"/>
                  </a:cubicBezTo>
                  <a:cubicBezTo>
                    <a:pt x="7" y="21"/>
                    <a:pt x="7" y="21"/>
                    <a:pt x="7" y="21"/>
                  </a:cubicBezTo>
                  <a:cubicBezTo>
                    <a:pt x="8" y="21"/>
                    <a:pt x="8" y="20"/>
                    <a:pt x="9" y="19"/>
                  </a:cubicBezTo>
                  <a:cubicBezTo>
                    <a:pt x="8" y="19"/>
                    <a:pt x="7" y="18"/>
                    <a:pt x="7" y="17"/>
                  </a:cubicBezTo>
                  <a:cubicBezTo>
                    <a:pt x="7" y="15"/>
                    <a:pt x="9" y="14"/>
                    <a:pt x="12" y="14"/>
                  </a:cubicBezTo>
                  <a:cubicBezTo>
                    <a:pt x="12" y="14"/>
                    <a:pt x="13" y="14"/>
                    <a:pt x="13" y="14"/>
                  </a:cubicBezTo>
                  <a:cubicBezTo>
                    <a:pt x="14" y="14"/>
                    <a:pt x="14" y="14"/>
                    <a:pt x="14" y="14"/>
                  </a:cubicBezTo>
                  <a:cubicBezTo>
                    <a:pt x="13" y="13"/>
                    <a:pt x="12" y="13"/>
                    <a:pt x="11" y="12"/>
                  </a:cubicBezTo>
                  <a:moveTo>
                    <a:pt x="9" y="7"/>
                  </a:moveTo>
                  <a:cubicBezTo>
                    <a:pt x="6" y="9"/>
                    <a:pt x="3" y="10"/>
                    <a:pt x="1" y="12"/>
                  </a:cubicBezTo>
                  <a:cubicBezTo>
                    <a:pt x="1" y="13"/>
                    <a:pt x="1" y="15"/>
                    <a:pt x="3" y="18"/>
                  </a:cubicBezTo>
                  <a:cubicBezTo>
                    <a:pt x="5" y="15"/>
                    <a:pt x="7" y="13"/>
                    <a:pt x="10" y="12"/>
                  </a:cubicBezTo>
                  <a:cubicBezTo>
                    <a:pt x="8" y="11"/>
                    <a:pt x="7" y="10"/>
                    <a:pt x="7" y="10"/>
                  </a:cubicBezTo>
                  <a:cubicBezTo>
                    <a:pt x="7" y="9"/>
                    <a:pt x="8" y="8"/>
                    <a:pt x="9" y="8"/>
                  </a:cubicBezTo>
                  <a:cubicBezTo>
                    <a:pt x="9" y="8"/>
                    <a:pt x="9" y="8"/>
                    <a:pt x="9" y="7"/>
                  </a:cubicBezTo>
                  <a:moveTo>
                    <a:pt x="5" y="3"/>
                  </a:moveTo>
                  <a:cubicBezTo>
                    <a:pt x="4" y="4"/>
                    <a:pt x="3" y="4"/>
                    <a:pt x="1" y="5"/>
                  </a:cubicBezTo>
                  <a:cubicBezTo>
                    <a:pt x="1" y="6"/>
                    <a:pt x="1" y="7"/>
                    <a:pt x="0" y="8"/>
                  </a:cubicBezTo>
                  <a:cubicBezTo>
                    <a:pt x="0" y="9"/>
                    <a:pt x="0" y="9"/>
                    <a:pt x="0" y="10"/>
                  </a:cubicBezTo>
                  <a:cubicBezTo>
                    <a:pt x="0" y="10"/>
                    <a:pt x="0" y="11"/>
                    <a:pt x="0" y="11"/>
                  </a:cubicBezTo>
                  <a:cubicBezTo>
                    <a:pt x="3" y="9"/>
                    <a:pt x="5" y="8"/>
                    <a:pt x="8" y="6"/>
                  </a:cubicBezTo>
                  <a:cubicBezTo>
                    <a:pt x="8" y="6"/>
                    <a:pt x="8" y="6"/>
                    <a:pt x="8" y="6"/>
                  </a:cubicBezTo>
                  <a:cubicBezTo>
                    <a:pt x="6" y="6"/>
                    <a:pt x="6" y="5"/>
                    <a:pt x="5" y="4"/>
                  </a:cubicBezTo>
                  <a:cubicBezTo>
                    <a:pt x="5" y="4"/>
                    <a:pt x="5" y="4"/>
                    <a:pt x="5" y="3"/>
                  </a:cubicBezTo>
                  <a:moveTo>
                    <a:pt x="4" y="0"/>
                  </a:moveTo>
                  <a:cubicBezTo>
                    <a:pt x="4" y="0"/>
                    <a:pt x="4" y="0"/>
                    <a:pt x="4" y="0"/>
                  </a:cubicBezTo>
                  <a:cubicBezTo>
                    <a:pt x="3" y="1"/>
                    <a:pt x="2" y="2"/>
                    <a:pt x="2" y="3"/>
                  </a:cubicBezTo>
                  <a:cubicBezTo>
                    <a:pt x="3" y="2"/>
                    <a:pt x="4" y="2"/>
                    <a:pt x="5" y="2"/>
                  </a:cubicBezTo>
                  <a:cubicBezTo>
                    <a:pt x="4" y="1"/>
                    <a:pt x="4" y="1"/>
                    <a:pt x="4"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494">
              <a:extLst>
                <a:ext uri="{FF2B5EF4-FFF2-40B4-BE49-F238E27FC236}">
                  <a16:creationId xmlns:a16="http://schemas.microsoft.com/office/drawing/2014/main" xmlns="" id="{56EF08D6-8C92-4668-90C7-4E7FC5FC78C8}"/>
                </a:ext>
              </a:extLst>
            </p:cNvPr>
            <p:cNvSpPr>
              <a:spLocks/>
            </p:cNvSpPr>
            <p:nvPr/>
          </p:nvSpPr>
          <p:spPr bwMode="auto">
            <a:xfrm>
              <a:off x="10459550" y="4869085"/>
              <a:ext cx="179964" cy="174455"/>
            </a:xfrm>
            <a:custGeom>
              <a:avLst/>
              <a:gdLst>
                <a:gd name="T0" fmla="*/ 2 w 43"/>
                <a:gd name="T1" fmla="*/ 17 h 41"/>
                <a:gd name="T2" fmla="*/ 2 w 43"/>
                <a:gd name="T3" fmla="*/ 17 h 41"/>
                <a:gd name="T4" fmla="*/ 2 w 43"/>
                <a:gd name="T5" fmla="*/ 17 h 41"/>
                <a:gd name="T6" fmla="*/ 14 w 43"/>
                <a:gd name="T7" fmla="*/ 0 h 41"/>
                <a:gd name="T8" fmla="*/ 43 w 43"/>
                <a:gd name="T9" fmla="*/ 5 h 41"/>
                <a:gd name="T10" fmla="*/ 26 w 43"/>
                <a:gd name="T11" fmla="*/ 33 h 41"/>
                <a:gd name="T12" fmla="*/ 26 w 43"/>
                <a:gd name="T13" fmla="*/ 33 h 41"/>
                <a:gd name="T14" fmla="*/ 15 w 43"/>
                <a:gd name="T15" fmla="*/ 39 h 41"/>
                <a:gd name="T16" fmla="*/ 11 w 43"/>
                <a:gd name="T17" fmla="*/ 39 h 41"/>
                <a:gd name="T18" fmla="*/ 8 w 43"/>
                <a:gd name="T19" fmla="*/ 33 h 41"/>
                <a:gd name="T20" fmla="*/ 6 w 43"/>
                <a:gd name="T21" fmla="*/ 33 h 41"/>
                <a:gd name="T22" fmla="*/ 3 w 43"/>
                <a:gd name="T23" fmla="*/ 31 h 41"/>
                <a:gd name="T24" fmla="*/ 2 w 43"/>
                <a:gd name="T25"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1">
                  <a:moveTo>
                    <a:pt x="2" y="17"/>
                  </a:moveTo>
                  <a:cubicBezTo>
                    <a:pt x="2" y="17"/>
                    <a:pt x="2" y="17"/>
                    <a:pt x="2" y="17"/>
                  </a:cubicBezTo>
                  <a:cubicBezTo>
                    <a:pt x="2" y="17"/>
                    <a:pt x="2" y="17"/>
                    <a:pt x="2" y="17"/>
                  </a:cubicBezTo>
                  <a:cubicBezTo>
                    <a:pt x="3" y="11"/>
                    <a:pt x="7" y="5"/>
                    <a:pt x="14" y="0"/>
                  </a:cubicBezTo>
                  <a:cubicBezTo>
                    <a:pt x="43" y="5"/>
                    <a:pt x="43" y="5"/>
                    <a:pt x="43" y="5"/>
                  </a:cubicBezTo>
                  <a:cubicBezTo>
                    <a:pt x="43" y="5"/>
                    <a:pt x="39" y="22"/>
                    <a:pt x="26" y="33"/>
                  </a:cubicBezTo>
                  <a:cubicBezTo>
                    <a:pt x="26" y="33"/>
                    <a:pt x="26" y="33"/>
                    <a:pt x="26" y="33"/>
                  </a:cubicBezTo>
                  <a:cubicBezTo>
                    <a:pt x="23" y="35"/>
                    <a:pt x="19" y="37"/>
                    <a:pt x="15" y="39"/>
                  </a:cubicBezTo>
                  <a:cubicBezTo>
                    <a:pt x="15" y="39"/>
                    <a:pt x="13" y="41"/>
                    <a:pt x="11" y="39"/>
                  </a:cubicBezTo>
                  <a:cubicBezTo>
                    <a:pt x="9" y="37"/>
                    <a:pt x="10" y="34"/>
                    <a:pt x="8" y="33"/>
                  </a:cubicBezTo>
                  <a:cubicBezTo>
                    <a:pt x="7" y="33"/>
                    <a:pt x="7" y="33"/>
                    <a:pt x="6" y="33"/>
                  </a:cubicBezTo>
                  <a:cubicBezTo>
                    <a:pt x="5" y="33"/>
                    <a:pt x="4" y="33"/>
                    <a:pt x="3" y="31"/>
                  </a:cubicBezTo>
                  <a:cubicBezTo>
                    <a:pt x="2" y="30"/>
                    <a:pt x="0" y="24"/>
                    <a:pt x="2" y="17"/>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495">
              <a:extLst>
                <a:ext uri="{FF2B5EF4-FFF2-40B4-BE49-F238E27FC236}">
                  <a16:creationId xmlns:a16="http://schemas.microsoft.com/office/drawing/2014/main" xmlns="" id="{DB868830-45C8-4834-A23F-A2A7D1F6EC0D}"/>
                </a:ext>
              </a:extLst>
            </p:cNvPr>
            <p:cNvSpPr>
              <a:spLocks noEditPoints="1"/>
            </p:cNvSpPr>
            <p:nvPr/>
          </p:nvSpPr>
          <p:spPr bwMode="auto">
            <a:xfrm>
              <a:off x="10463223" y="4940703"/>
              <a:ext cx="104673" cy="97328"/>
            </a:xfrm>
            <a:custGeom>
              <a:avLst/>
              <a:gdLst>
                <a:gd name="T0" fmla="*/ 25 w 25"/>
                <a:gd name="T1" fmla="*/ 16 h 23"/>
                <a:gd name="T2" fmla="*/ 18 w 25"/>
                <a:gd name="T3" fmla="*/ 18 h 23"/>
                <a:gd name="T4" fmla="*/ 12 w 25"/>
                <a:gd name="T5" fmla="*/ 23 h 23"/>
                <a:gd name="T6" fmla="*/ 14 w 25"/>
                <a:gd name="T7" fmla="*/ 22 h 23"/>
                <a:gd name="T8" fmla="*/ 25 w 25"/>
                <a:gd name="T9" fmla="*/ 16 h 23"/>
                <a:gd name="T10" fmla="*/ 20 w 25"/>
                <a:gd name="T11" fmla="*/ 10 h 23"/>
                <a:gd name="T12" fmla="*/ 11 w 25"/>
                <a:gd name="T13" fmla="*/ 13 h 23"/>
                <a:gd name="T14" fmla="*/ 10 w 25"/>
                <a:gd name="T15" fmla="*/ 13 h 23"/>
                <a:gd name="T16" fmla="*/ 3 w 25"/>
                <a:gd name="T17" fmla="*/ 14 h 23"/>
                <a:gd name="T18" fmla="*/ 2 w 25"/>
                <a:gd name="T19" fmla="*/ 14 h 23"/>
                <a:gd name="T20" fmla="*/ 4 w 25"/>
                <a:gd name="T21" fmla="*/ 16 h 23"/>
                <a:gd name="T22" fmla="*/ 5 w 25"/>
                <a:gd name="T23" fmla="*/ 16 h 23"/>
                <a:gd name="T24" fmla="*/ 6 w 25"/>
                <a:gd name="T25" fmla="*/ 16 h 23"/>
                <a:gd name="T26" fmla="*/ 7 w 25"/>
                <a:gd name="T27" fmla="*/ 16 h 23"/>
                <a:gd name="T28" fmla="*/ 10 w 25"/>
                <a:gd name="T29" fmla="*/ 22 h 23"/>
                <a:gd name="T30" fmla="*/ 11 w 25"/>
                <a:gd name="T31" fmla="*/ 22 h 23"/>
                <a:gd name="T32" fmla="*/ 16 w 25"/>
                <a:gd name="T33" fmla="*/ 19 h 23"/>
                <a:gd name="T34" fmla="*/ 16 w 25"/>
                <a:gd name="T35" fmla="*/ 19 h 23"/>
                <a:gd name="T36" fmla="*/ 14 w 25"/>
                <a:gd name="T37" fmla="*/ 18 h 23"/>
                <a:gd name="T38" fmla="*/ 20 w 25"/>
                <a:gd name="T39" fmla="*/ 10 h 23"/>
                <a:gd name="T40" fmla="*/ 12 w 25"/>
                <a:gd name="T41" fmla="*/ 7 h 23"/>
                <a:gd name="T42" fmla="*/ 11 w 25"/>
                <a:gd name="T43" fmla="*/ 7 h 23"/>
                <a:gd name="T44" fmla="*/ 6 w 25"/>
                <a:gd name="T45" fmla="*/ 10 h 23"/>
                <a:gd name="T46" fmla="*/ 6 w 25"/>
                <a:gd name="T47" fmla="*/ 10 h 23"/>
                <a:gd name="T48" fmla="*/ 5 w 25"/>
                <a:gd name="T49" fmla="*/ 8 h 23"/>
                <a:gd name="T50" fmla="*/ 0 w 25"/>
                <a:gd name="T51" fmla="*/ 9 h 23"/>
                <a:gd name="T52" fmla="*/ 1 w 25"/>
                <a:gd name="T53" fmla="*/ 13 h 23"/>
                <a:gd name="T54" fmla="*/ 3 w 25"/>
                <a:gd name="T55" fmla="*/ 13 h 23"/>
                <a:gd name="T56" fmla="*/ 9 w 25"/>
                <a:gd name="T57" fmla="*/ 13 h 23"/>
                <a:gd name="T58" fmla="*/ 12 w 25"/>
                <a:gd name="T59" fmla="*/ 7 h 23"/>
                <a:gd name="T60" fmla="*/ 1 w 25"/>
                <a:gd name="T61" fmla="*/ 5 h 23"/>
                <a:gd name="T62" fmla="*/ 0 w 25"/>
                <a:gd name="T63" fmla="*/ 5 h 23"/>
                <a:gd name="T64" fmla="*/ 0 w 25"/>
                <a:gd name="T65" fmla="*/ 6 h 23"/>
                <a:gd name="T66" fmla="*/ 0 w 25"/>
                <a:gd name="T67" fmla="*/ 7 h 23"/>
                <a:gd name="T68" fmla="*/ 2 w 25"/>
                <a:gd name="T69" fmla="*/ 7 h 23"/>
                <a:gd name="T70" fmla="*/ 2 w 25"/>
                <a:gd name="T71" fmla="*/ 7 h 23"/>
                <a:gd name="T72" fmla="*/ 1 w 25"/>
                <a:gd name="T73" fmla="*/ 5 h 23"/>
                <a:gd name="T74" fmla="*/ 5 w 25"/>
                <a:gd name="T75" fmla="*/ 4 h 23"/>
                <a:gd name="T76" fmla="*/ 4 w 25"/>
                <a:gd name="T77" fmla="*/ 5 h 23"/>
                <a:gd name="T78" fmla="*/ 3 w 25"/>
                <a:gd name="T79" fmla="*/ 7 h 23"/>
                <a:gd name="T80" fmla="*/ 5 w 25"/>
                <a:gd name="T81" fmla="*/ 7 h 23"/>
                <a:gd name="T82" fmla="*/ 5 w 25"/>
                <a:gd name="T83" fmla="*/ 4 h 23"/>
                <a:gd name="T84" fmla="*/ 13 w 25"/>
                <a:gd name="T85" fmla="*/ 4 h 23"/>
                <a:gd name="T86" fmla="*/ 13 w 25"/>
                <a:gd name="T87" fmla="*/ 5 h 23"/>
                <a:gd name="T88" fmla="*/ 13 w 25"/>
                <a:gd name="T89" fmla="*/ 5 h 23"/>
                <a:gd name="T90" fmla="*/ 13 w 25"/>
                <a:gd name="T91" fmla="*/ 4 h 23"/>
                <a:gd name="T92" fmla="*/ 5 w 25"/>
                <a:gd name="T93" fmla="*/ 1 h 23"/>
                <a:gd name="T94" fmla="*/ 5 w 25"/>
                <a:gd name="T95" fmla="*/ 3 h 23"/>
                <a:gd name="T96" fmla="*/ 5 w 25"/>
                <a:gd name="T97" fmla="*/ 3 h 23"/>
                <a:gd name="T98" fmla="*/ 5 w 25"/>
                <a:gd name="T99" fmla="*/ 1 h 23"/>
                <a:gd name="T100" fmla="*/ 1 w 25"/>
                <a:gd name="T101" fmla="*/ 0 h 23"/>
                <a:gd name="T102" fmla="*/ 0 w 25"/>
                <a:gd name="T103" fmla="*/ 4 h 23"/>
                <a:gd name="T104" fmla="*/ 1 w 25"/>
                <a:gd name="T105" fmla="*/ 4 h 23"/>
                <a:gd name="T106" fmla="*/ 1 w 25"/>
                <a:gd name="T107" fmla="*/ 0 h 23"/>
                <a:gd name="T108" fmla="*/ 1 w 25"/>
                <a:gd name="T109" fmla="*/ 0 h 23"/>
                <a:gd name="T110" fmla="*/ 1 w 25"/>
                <a:gd name="T111" fmla="*/ 0 h 23"/>
                <a:gd name="T112" fmla="*/ 1 w 25"/>
                <a:gd name="T11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23">
                  <a:moveTo>
                    <a:pt x="25" y="16"/>
                  </a:moveTo>
                  <a:cubicBezTo>
                    <a:pt x="24" y="16"/>
                    <a:pt x="21" y="18"/>
                    <a:pt x="18" y="18"/>
                  </a:cubicBezTo>
                  <a:cubicBezTo>
                    <a:pt x="16" y="20"/>
                    <a:pt x="14" y="22"/>
                    <a:pt x="12" y="23"/>
                  </a:cubicBezTo>
                  <a:cubicBezTo>
                    <a:pt x="13" y="23"/>
                    <a:pt x="14" y="22"/>
                    <a:pt x="14" y="22"/>
                  </a:cubicBezTo>
                  <a:cubicBezTo>
                    <a:pt x="18" y="20"/>
                    <a:pt x="22" y="18"/>
                    <a:pt x="25" y="16"/>
                  </a:cubicBezTo>
                  <a:moveTo>
                    <a:pt x="20" y="10"/>
                  </a:moveTo>
                  <a:cubicBezTo>
                    <a:pt x="19" y="10"/>
                    <a:pt x="14" y="13"/>
                    <a:pt x="11" y="13"/>
                  </a:cubicBezTo>
                  <a:cubicBezTo>
                    <a:pt x="11" y="13"/>
                    <a:pt x="11" y="13"/>
                    <a:pt x="10" y="13"/>
                  </a:cubicBezTo>
                  <a:cubicBezTo>
                    <a:pt x="8" y="14"/>
                    <a:pt x="5" y="14"/>
                    <a:pt x="3" y="14"/>
                  </a:cubicBezTo>
                  <a:cubicBezTo>
                    <a:pt x="2" y="14"/>
                    <a:pt x="2" y="14"/>
                    <a:pt x="2" y="14"/>
                  </a:cubicBezTo>
                  <a:cubicBezTo>
                    <a:pt x="3" y="16"/>
                    <a:pt x="3" y="16"/>
                    <a:pt x="4" y="16"/>
                  </a:cubicBezTo>
                  <a:cubicBezTo>
                    <a:pt x="5" y="16"/>
                    <a:pt x="5" y="16"/>
                    <a:pt x="5" y="16"/>
                  </a:cubicBezTo>
                  <a:cubicBezTo>
                    <a:pt x="5" y="16"/>
                    <a:pt x="5" y="16"/>
                    <a:pt x="6" y="16"/>
                  </a:cubicBezTo>
                  <a:cubicBezTo>
                    <a:pt x="6" y="16"/>
                    <a:pt x="6" y="16"/>
                    <a:pt x="7" y="16"/>
                  </a:cubicBezTo>
                  <a:cubicBezTo>
                    <a:pt x="9" y="17"/>
                    <a:pt x="8" y="20"/>
                    <a:pt x="10" y="22"/>
                  </a:cubicBezTo>
                  <a:cubicBezTo>
                    <a:pt x="10" y="22"/>
                    <a:pt x="10" y="22"/>
                    <a:pt x="11" y="22"/>
                  </a:cubicBezTo>
                  <a:cubicBezTo>
                    <a:pt x="13" y="21"/>
                    <a:pt x="14" y="20"/>
                    <a:pt x="16" y="19"/>
                  </a:cubicBezTo>
                  <a:cubicBezTo>
                    <a:pt x="16" y="19"/>
                    <a:pt x="16" y="19"/>
                    <a:pt x="16" y="19"/>
                  </a:cubicBezTo>
                  <a:cubicBezTo>
                    <a:pt x="15" y="19"/>
                    <a:pt x="14" y="19"/>
                    <a:pt x="14" y="18"/>
                  </a:cubicBezTo>
                  <a:cubicBezTo>
                    <a:pt x="12" y="16"/>
                    <a:pt x="19" y="11"/>
                    <a:pt x="20" y="10"/>
                  </a:cubicBezTo>
                  <a:moveTo>
                    <a:pt x="12" y="7"/>
                  </a:moveTo>
                  <a:cubicBezTo>
                    <a:pt x="11" y="7"/>
                    <a:pt x="11" y="7"/>
                    <a:pt x="11" y="7"/>
                  </a:cubicBezTo>
                  <a:cubicBezTo>
                    <a:pt x="9" y="8"/>
                    <a:pt x="7" y="10"/>
                    <a:pt x="6" y="10"/>
                  </a:cubicBezTo>
                  <a:cubicBezTo>
                    <a:pt x="6" y="10"/>
                    <a:pt x="6" y="10"/>
                    <a:pt x="6" y="10"/>
                  </a:cubicBezTo>
                  <a:cubicBezTo>
                    <a:pt x="6" y="10"/>
                    <a:pt x="5" y="9"/>
                    <a:pt x="5" y="8"/>
                  </a:cubicBezTo>
                  <a:cubicBezTo>
                    <a:pt x="4" y="9"/>
                    <a:pt x="2" y="9"/>
                    <a:pt x="0" y="9"/>
                  </a:cubicBezTo>
                  <a:cubicBezTo>
                    <a:pt x="1" y="11"/>
                    <a:pt x="1" y="12"/>
                    <a:pt x="1" y="13"/>
                  </a:cubicBezTo>
                  <a:cubicBezTo>
                    <a:pt x="2" y="13"/>
                    <a:pt x="3" y="13"/>
                    <a:pt x="3" y="13"/>
                  </a:cubicBezTo>
                  <a:cubicBezTo>
                    <a:pt x="5" y="13"/>
                    <a:pt x="7" y="13"/>
                    <a:pt x="9" y="13"/>
                  </a:cubicBezTo>
                  <a:cubicBezTo>
                    <a:pt x="8" y="11"/>
                    <a:pt x="10" y="9"/>
                    <a:pt x="12" y="7"/>
                  </a:cubicBezTo>
                  <a:moveTo>
                    <a:pt x="1" y="5"/>
                  </a:moveTo>
                  <a:cubicBezTo>
                    <a:pt x="1" y="5"/>
                    <a:pt x="0" y="5"/>
                    <a:pt x="0" y="5"/>
                  </a:cubicBezTo>
                  <a:cubicBezTo>
                    <a:pt x="0" y="5"/>
                    <a:pt x="0" y="6"/>
                    <a:pt x="0" y="6"/>
                  </a:cubicBezTo>
                  <a:cubicBezTo>
                    <a:pt x="0" y="7"/>
                    <a:pt x="0" y="7"/>
                    <a:pt x="0" y="7"/>
                  </a:cubicBezTo>
                  <a:cubicBezTo>
                    <a:pt x="1" y="7"/>
                    <a:pt x="1" y="7"/>
                    <a:pt x="2" y="7"/>
                  </a:cubicBezTo>
                  <a:cubicBezTo>
                    <a:pt x="2" y="7"/>
                    <a:pt x="2" y="7"/>
                    <a:pt x="2" y="7"/>
                  </a:cubicBezTo>
                  <a:cubicBezTo>
                    <a:pt x="1" y="7"/>
                    <a:pt x="1" y="6"/>
                    <a:pt x="1" y="5"/>
                  </a:cubicBezTo>
                  <a:moveTo>
                    <a:pt x="5" y="4"/>
                  </a:moveTo>
                  <a:cubicBezTo>
                    <a:pt x="5" y="4"/>
                    <a:pt x="5" y="4"/>
                    <a:pt x="4" y="5"/>
                  </a:cubicBezTo>
                  <a:cubicBezTo>
                    <a:pt x="4" y="6"/>
                    <a:pt x="3" y="7"/>
                    <a:pt x="3" y="7"/>
                  </a:cubicBezTo>
                  <a:cubicBezTo>
                    <a:pt x="4" y="7"/>
                    <a:pt x="4" y="7"/>
                    <a:pt x="5" y="7"/>
                  </a:cubicBezTo>
                  <a:cubicBezTo>
                    <a:pt x="5" y="6"/>
                    <a:pt x="5" y="5"/>
                    <a:pt x="5" y="4"/>
                  </a:cubicBezTo>
                  <a:moveTo>
                    <a:pt x="13" y="4"/>
                  </a:moveTo>
                  <a:cubicBezTo>
                    <a:pt x="13" y="4"/>
                    <a:pt x="13" y="5"/>
                    <a:pt x="13" y="5"/>
                  </a:cubicBezTo>
                  <a:cubicBezTo>
                    <a:pt x="13" y="5"/>
                    <a:pt x="13" y="5"/>
                    <a:pt x="13" y="5"/>
                  </a:cubicBezTo>
                  <a:cubicBezTo>
                    <a:pt x="13" y="4"/>
                    <a:pt x="13" y="4"/>
                    <a:pt x="13" y="4"/>
                  </a:cubicBezTo>
                  <a:moveTo>
                    <a:pt x="5" y="1"/>
                  </a:moveTo>
                  <a:cubicBezTo>
                    <a:pt x="5" y="1"/>
                    <a:pt x="5" y="2"/>
                    <a:pt x="5" y="3"/>
                  </a:cubicBezTo>
                  <a:cubicBezTo>
                    <a:pt x="5" y="3"/>
                    <a:pt x="5" y="3"/>
                    <a:pt x="5" y="3"/>
                  </a:cubicBezTo>
                  <a:cubicBezTo>
                    <a:pt x="5" y="2"/>
                    <a:pt x="5" y="1"/>
                    <a:pt x="5" y="1"/>
                  </a:cubicBezTo>
                  <a:moveTo>
                    <a:pt x="1" y="0"/>
                  </a:moveTo>
                  <a:cubicBezTo>
                    <a:pt x="0" y="1"/>
                    <a:pt x="0" y="3"/>
                    <a:pt x="0" y="4"/>
                  </a:cubicBezTo>
                  <a:cubicBezTo>
                    <a:pt x="0" y="4"/>
                    <a:pt x="1" y="4"/>
                    <a:pt x="1" y="4"/>
                  </a:cubicBezTo>
                  <a:cubicBezTo>
                    <a:pt x="1" y="2"/>
                    <a:pt x="1" y="1"/>
                    <a:pt x="1" y="0"/>
                  </a:cubicBezTo>
                  <a:moveTo>
                    <a:pt x="1" y="0"/>
                  </a:moveTo>
                  <a:cubicBezTo>
                    <a:pt x="1" y="0"/>
                    <a:pt x="1" y="0"/>
                    <a:pt x="1" y="0"/>
                  </a:cubicBezTo>
                  <a:cubicBezTo>
                    <a:pt x="1" y="0"/>
                    <a:pt x="1" y="0"/>
                    <a:pt x="1"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496">
              <a:extLst>
                <a:ext uri="{FF2B5EF4-FFF2-40B4-BE49-F238E27FC236}">
                  <a16:creationId xmlns:a16="http://schemas.microsoft.com/office/drawing/2014/main" xmlns="" id="{AF246700-554C-4D24-95A2-0449C5F5E54D}"/>
                </a:ext>
              </a:extLst>
            </p:cNvPr>
            <p:cNvSpPr>
              <a:spLocks/>
            </p:cNvSpPr>
            <p:nvPr/>
          </p:nvSpPr>
          <p:spPr bwMode="auto">
            <a:xfrm>
              <a:off x="10413641" y="4793794"/>
              <a:ext cx="205674" cy="123037"/>
            </a:xfrm>
            <a:custGeom>
              <a:avLst/>
              <a:gdLst>
                <a:gd name="T0" fmla="*/ 4 w 49"/>
                <a:gd name="T1" fmla="*/ 24 h 29"/>
                <a:gd name="T2" fmla="*/ 31 w 49"/>
                <a:gd name="T3" fmla="*/ 18 h 29"/>
                <a:gd name="T4" fmla="*/ 48 w 49"/>
                <a:gd name="T5" fmla="*/ 0 h 29"/>
                <a:gd name="T6" fmla="*/ 49 w 49"/>
                <a:gd name="T7" fmla="*/ 2 h 29"/>
                <a:gd name="T8" fmla="*/ 4 w 49"/>
                <a:gd name="T9" fmla="*/ 25 h 29"/>
                <a:gd name="T10" fmla="*/ 4 w 49"/>
                <a:gd name="T11" fmla="*/ 25 h 29"/>
                <a:gd name="T12" fmla="*/ 1 w 49"/>
                <a:gd name="T13" fmla="*/ 25 h 29"/>
                <a:gd name="T14" fmla="*/ 3 w 49"/>
                <a:gd name="T15" fmla="*/ 22 h 29"/>
                <a:gd name="T16" fmla="*/ 4 w 4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9">
                  <a:moveTo>
                    <a:pt x="4" y="24"/>
                  </a:moveTo>
                  <a:cubicBezTo>
                    <a:pt x="9" y="24"/>
                    <a:pt x="21" y="25"/>
                    <a:pt x="31" y="18"/>
                  </a:cubicBezTo>
                  <a:cubicBezTo>
                    <a:pt x="44" y="9"/>
                    <a:pt x="48" y="0"/>
                    <a:pt x="48" y="0"/>
                  </a:cubicBezTo>
                  <a:cubicBezTo>
                    <a:pt x="49" y="2"/>
                    <a:pt x="49" y="2"/>
                    <a:pt x="49" y="2"/>
                  </a:cubicBezTo>
                  <a:cubicBezTo>
                    <a:pt x="49" y="2"/>
                    <a:pt x="34" y="29"/>
                    <a:pt x="4" y="25"/>
                  </a:cubicBezTo>
                  <a:cubicBezTo>
                    <a:pt x="4" y="25"/>
                    <a:pt x="4" y="25"/>
                    <a:pt x="4" y="25"/>
                  </a:cubicBezTo>
                  <a:cubicBezTo>
                    <a:pt x="3" y="25"/>
                    <a:pt x="2" y="25"/>
                    <a:pt x="1" y="25"/>
                  </a:cubicBezTo>
                  <a:cubicBezTo>
                    <a:pt x="0" y="25"/>
                    <a:pt x="0" y="23"/>
                    <a:pt x="3" y="22"/>
                  </a:cubicBezTo>
                  <a:cubicBezTo>
                    <a:pt x="4" y="22"/>
                    <a:pt x="4" y="23"/>
                    <a:pt x="4" y="2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497">
              <a:extLst>
                <a:ext uri="{FF2B5EF4-FFF2-40B4-BE49-F238E27FC236}">
                  <a16:creationId xmlns:a16="http://schemas.microsoft.com/office/drawing/2014/main" xmlns="" id="{703FDCF8-8326-4E98-9369-FAC37A03DBCA}"/>
                </a:ext>
              </a:extLst>
            </p:cNvPr>
            <p:cNvSpPr>
              <a:spLocks/>
            </p:cNvSpPr>
            <p:nvPr/>
          </p:nvSpPr>
          <p:spPr bwMode="auto">
            <a:xfrm>
              <a:off x="10375077" y="4758903"/>
              <a:ext cx="231383" cy="135891"/>
            </a:xfrm>
            <a:custGeom>
              <a:avLst/>
              <a:gdLst>
                <a:gd name="T0" fmla="*/ 55 w 55"/>
                <a:gd name="T1" fmla="*/ 3 h 32"/>
                <a:gd name="T2" fmla="*/ 55 w 55"/>
                <a:gd name="T3" fmla="*/ 0 h 32"/>
                <a:gd name="T4" fmla="*/ 6 w 55"/>
                <a:gd name="T5" fmla="*/ 30 h 32"/>
                <a:gd name="T6" fmla="*/ 2 w 55"/>
                <a:gd name="T7" fmla="*/ 29 h 32"/>
                <a:gd name="T8" fmla="*/ 6 w 55"/>
                <a:gd name="T9" fmla="*/ 30 h 32"/>
                <a:gd name="T10" fmla="*/ 6 w 55"/>
                <a:gd name="T11" fmla="*/ 30 h 32"/>
                <a:gd name="T12" fmla="*/ 24 w 55"/>
                <a:gd name="T13" fmla="*/ 25 h 32"/>
                <a:gd name="T14" fmla="*/ 55 w 5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2">
                  <a:moveTo>
                    <a:pt x="55" y="3"/>
                  </a:moveTo>
                  <a:cubicBezTo>
                    <a:pt x="55" y="0"/>
                    <a:pt x="55" y="0"/>
                    <a:pt x="55" y="0"/>
                  </a:cubicBezTo>
                  <a:cubicBezTo>
                    <a:pt x="55" y="0"/>
                    <a:pt x="32" y="27"/>
                    <a:pt x="6" y="30"/>
                  </a:cubicBezTo>
                  <a:cubicBezTo>
                    <a:pt x="6" y="30"/>
                    <a:pt x="3" y="28"/>
                    <a:pt x="2" y="29"/>
                  </a:cubicBezTo>
                  <a:cubicBezTo>
                    <a:pt x="0" y="31"/>
                    <a:pt x="3" y="32"/>
                    <a:pt x="6" y="30"/>
                  </a:cubicBezTo>
                  <a:cubicBezTo>
                    <a:pt x="6" y="30"/>
                    <a:pt x="6" y="30"/>
                    <a:pt x="6" y="30"/>
                  </a:cubicBezTo>
                  <a:cubicBezTo>
                    <a:pt x="9" y="30"/>
                    <a:pt x="17" y="28"/>
                    <a:pt x="24" y="25"/>
                  </a:cubicBezTo>
                  <a:cubicBezTo>
                    <a:pt x="36" y="20"/>
                    <a:pt x="51" y="7"/>
                    <a:pt x="55"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498">
              <a:extLst>
                <a:ext uri="{FF2B5EF4-FFF2-40B4-BE49-F238E27FC236}">
                  <a16:creationId xmlns:a16="http://schemas.microsoft.com/office/drawing/2014/main" xmlns="" id="{2EAE9A7A-E432-43F1-B462-5FA485CC21D3}"/>
                </a:ext>
              </a:extLst>
            </p:cNvPr>
            <p:cNvSpPr>
              <a:spLocks/>
            </p:cNvSpPr>
            <p:nvPr/>
          </p:nvSpPr>
          <p:spPr bwMode="auto">
            <a:xfrm>
              <a:off x="10222659" y="4632193"/>
              <a:ext cx="374620" cy="216692"/>
            </a:xfrm>
            <a:custGeom>
              <a:avLst/>
              <a:gdLst>
                <a:gd name="T0" fmla="*/ 3 w 89"/>
                <a:gd name="T1" fmla="*/ 44 h 51"/>
                <a:gd name="T2" fmla="*/ 0 w 89"/>
                <a:gd name="T3" fmla="*/ 47 h 51"/>
                <a:gd name="T4" fmla="*/ 6 w 89"/>
                <a:gd name="T5" fmla="*/ 43 h 51"/>
                <a:gd name="T6" fmla="*/ 88 w 89"/>
                <a:gd name="T7" fmla="*/ 34 h 51"/>
                <a:gd name="T8" fmla="*/ 89 w 89"/>
                <a:gd name="T9" fmla="*/ 31 h 51"/>
                <a:gd name="T10" fmla="*/ 3 w 89"/>
                <a:gd name="T11" fmla="*/ 44 h 51"/>
              </a:gdLst>
              <a:ahLst/>
              <a:cxnLst>
                <a:cxn ang="0">
                  <a:pos x="T0" y="T1"/>
                </a:cxn>
                <a:cxn ang="0">
                  <a:pos x="T2" y="T3"/>
                </a:cxn>
                <a:cxn ang="0">
                  <a:pos x="T4" y="T5"/>
                </a:cxn>
                <a:cxn ang="0">
                  <a:pos x="T6" y="T7"/>
                </a:cxn>
                <a:cxn ang="0">
                  <a:pos x="T8" y="T9"/>
                </a:cxn>
                <a:cxn ang="0">
                  <a:pos x="T10" y="T11"/>
                </a:cxn>
              </a:cxnLst>
              <a:rect l="0" t="0" r="r" b="b"/>
              <a:pathLst>
                <a:path w="89" h="51">
                  <a:moveTo>
                    <a:pt x="3" y="44"/>
                  </a:moveTo>
                  <a:cubicBezTo>
                    <a:pt x="2" y="44"/>
                    <a:pt x="0" y="45"/>
                    <a:pt x="0" y="47"/>
                  </a:cubicBezTo>
                  <a:cubicBezTo>
                    <a:pt x="1" y="51"/>
                    <a:pt x="8" y="47"/>
                    <a:pt x="6" y="43"/>
                  </a:cubicBezTo>
                  <a:cubicBezTo>
                    <a:pt x="34" y="2"/>
                    <a:pt x="87" y="33"/>
                    <a:pt x="88" y="34"/>
                  </a:cubicBezTo>
                  <a:cubicBezTo>
                    <a:pt x="89" y="31"/>
                    <a:pt x="89" y="31"/>
                    <a:pt x="89" y="31"/>
                  </a:cubicBezTo>
                  <a:cubicBezTo>
                    <a:pt x="89" y="31"/>
                    <a:pt x="31" y="0"/>
                    <a:pt x="3" y="4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499">
              <a:extLst>
                <a:ext uri="{FF2B5EF4-FFF2-40B4-BE49-F238E27FC236}">
                  <a16:creationId xmlns:a16="http://schemas.microsoft.com/office/drawing/2014/main" xmlns="" id="{63E51434-BC01-48F0-9076-7E78A939B459}"/>
                </a:ext>
              </a:extLst>
            </p:cNvPr>
            <p:cNvSpPr>
              <a:spLocks/>
            </p:cNvSpPr>
            <p:nvPr/>
          </p:nvSpPr>
          <p:spPr bwMode="auto">
            <a:xfrm>
              <a:off x="10307132" y="4674430"/>
              <a:ext cx="354420" cy="233219"/>
            </a:xfrm>
            <a:custGeom>
              <a:avLst/>
              <a:gdLst>
                <a:gd name="T0" fmla="*/ 2 w 84"/>
                <a:gd name="T1" fmla="*/ 48 h 55"/>
                <a:gd name="T2" fmla="*/ 0 w 84"/>
                <a:gd name="T3" fmla="*/ 52 h 55"/>
                <a:gd name="T4" fmla="*/ 5 w 84"/>
                <a:gd name="T5" fmla="*/ 47 h 55"/>
                <a:gd name="T6" fmla="*/ 83 w 84"/>
                <a:gd name="T7" fmla="*/ 20 h 55"/>
                <a:gd name="T8" fmla="*/ 84 w 84"/>
                <a:gd name="T9" fmla="*/ 17 h 55"/>
                <a:gd name="T10" fmla="*/ 2 w 84"/>
                <a:gd name="T11" fmla="*/ 48 h 55"/>
              </a:gdLst>
              <a:ahLst/>
              <a:cxnLst>
                <a:cxn ang="0">
                  <a:pos x="T0" y="T1"/>
                </a:cxn>
                <a:cxn ang="0">
                  <a:pos x="T2" y="T3"/>
                </a:cxn>
                <a:cxn ang="0">
                  <a:pos x="T4" y="T5"/>
                </a:cxn>
                <a:cxn ang="0">
                  <a:pos x="T6" y="T7"/>
                </a:cxn>
                <a:cxn ang="0">
                  <a:pos x="T8" y="T9"/>
                </a:cxn>
                <a:cxn ang="0">
                  <a:pos x="T10" y="T11"/>
                </a:cxn>
              </a:cxnLst>
              <a:rect l="0" t="0" r="r" b="b"/>
              <a:pathLst>
                <a:path w="84" h="55">
                  <a:moveTo>
                    <a:pt x="2" y="48"/>
                  </a:moveTo>
                  <a:cubicBezTo>
                    <a:pt x="1" y="49"/>
                    <a:pt x="0" y="51"/>
                    <a:pt x="0" y="52"/>
                  </a:cubicBezTo>
                  <a:cubicBezTo>
                    <a:pt x="2" y="55"/>
                    <a:pt x="8" y="50"/>
                    <a:pt x="5" y="47"/>
                  </a:cubicBezTo>
                  <a:cubicBezTo>
                    <a:pt x="23" y="0"/>
                    <a:pt x="82" y="19"/>
                    <a:pt x="83" y="20"/>
                  </a:cubicBezTo>
                  <a:cubicBezTo>
                    <a:pt x="84" y="17"/>
                    <a:pt x="84" y="17"/>
                    <a:pt x="84" y="17"/>
                  </a:cubicBezTo>
                  <a:cubicBezTo>
                    <a:pt x="83" y="17"/>
                    <a:pt x="20" y="0"/>
                    <a:pt x="2" y="4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500">
              <a:extLst>
                <a:ext uri="{FF2B5EF4-FFF2-40B4-BE49-F238E27FC236}">
                  <a16:creationId xmlns:a16="http://schemas.microsoft.com/office/drawing/2014/main" xmlns="" id="{1A9E8CC7-E12B-42ED-9627-D899AFA44D0E}"/>
                </a:ext>
              </a:extLst>
            </p:cNvPr>
            <p:cNvSpPr>
              <a:spLocks/>
            </p:cNvSpPr>
            <p:nvPr/>
          </p:nvSpPr>
          <p:spPr bwMode="auto">
            <a:xfrm>
              <a:off x="10342023" y="4793794"/>
              <a:ext cx="348911" cy="253419"/>
            </a:xfrm>
            <a:custGeom>
              <a:avLst/>
              <a:gdLst>
                <a:gd name="T0" fmla="*/ 6 w 83"/>
                <a:gd name="T1" fmla="*/ 40 h 60"/>
                <a:gd name="T2" fmla="*/ 1 w 83"/>
                <a:gd name="T3" fmla="*/ 39 h 60"/>
                <a:gd name="T4" fmla="*/ 8 w 83"/>
                <a:gd name="T5" fmla="*/ 39 h 60"/>
                <a:gd name="T6" fmla="*/ 81 w 83"/>
                <a:gd name="T7" fmla="*/ 0 h 60"/>
                <a:gd name="T8" fmla="*/ 83 w 83"/>
                <a:gd name="T9" fmla="*/ 1 h 60"/>
                <a:gd name="T10" fmla="*/ 6 w 83"/>
                <a:gd name="T11" fmla="*/ 40 h 60"/>
              </a:gdLst>
              <a:ahLst/>
              <a:cxnLst>
                <a:cxn ang="0">
                  <a:pos x="T0" y="T1"/>
                </a:cxn>
                <a:cxn ang="0">
                  <a:pos x="T2" y="T3"/>
                </a:cxn>
                <a:cxn ang="0">
                  <a:pos x="T4" y="T5"/>
                </a:cxn>
                <a:cxn ang="0">
                  <a:pos x="T6" y="T7"/>
                </a:cxn>
                <a:cxn ang="0">
                  <a:pos x="T8" y="T9"/>
                </a:cxn>
                <a:cxn ang="0">
                  <a:pos x="T10" y="T11"/>
                </a:cxn>
              </a:cxnLst>
              <a:rect l="0" t="0" r="r" b="b"/>
              <a:pathLst>
                <a:path w="83" h="60">
                  <a:moveTo>
                    <a:pt x="6" y="40"/>
                  </a:moveTo>
                  <a:cubicBezTo>
                    <a:pt x="4" y="40"/>
                    <a:pt x="2" y="40"/>
                    <a:pt x="1" y="39"/>
                  </a:cubicBezTo>
                  <a:cubicBezTo>
                    <a:pt x="0" y="35"/>
                    <a:pt x="8" y="35"/>
                    <a:pt x="8" y="39"/>
                  </a:cubicBezTo>
                  <a:cubicBezTo>
                    <a:pt x="55" y="57"/>
                    <a:pt x="81" y="1"/>
                    <a:pt x="81" y="0"/>
                  </a:cubicBezTo>
                  <a:cubicBezTo>
                    <a:pt x="83" y="1"/>
                    <a:pt x="83" y="1"/>
                    <a:pt x="83" y="1"/>
                  </a:cubicBezTo>
                  <a:cubicBezTo>
                    <a:pt x="83" y="2"/>
                    <a:pt x="53" y="60"/>
                    <a:pt x="6" y="4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501">
              <a:extLst>
                <a:ext uri="{FF2B5EF4-FFF2-40B4-BE49-F238E27FC236}">
                  <a16:creationId xmlns:a16="http://schemas.microsoft.com/office/drawing/2014/main" xmlns="" id="{8586644A-08B9-438A-9A2D-589E4BDFA87D}"/>
                </a:ext>
              </a:extLst>
            </p:cNvPr>
            <p:cNvSpPr>
              <a:spLocks/>
            </p:cNvSpPr>
            <p:nvPr/>
          </p:nvSpPr>
          <p:spPr bwMode="auto">
            <a:xfrm>
              <a:off x="10413641" y="4861740"/>
              <a:ext cx="225874" cy="176292"/>
            </a:xfrm>
            <a:custGeom>
              <a:avLst/>
              <a:gdLst>
                <a:gd name="T0" fmla="*/ 4 w 54"/>
                <a:gd name="T1" fmla="*/ 32 h 42"/>
                <a:gd name="T2" fmla="*/ 1 w 54"/>
                <a:gd name="T3" fmla="*/ 31 h 42"/>
                <a:gd name="T4" fmla="*/ 5 w 54"/>
                <a:gd name="T5" fmla="*/ 31 h 42"/>
                <a:gd name="T6" fmla="*/ 53 w 54"/>
                <a:gd name="T7" fmla="*/ 0 h 42"/>
                <a:gd name="T8" fmla="*/ 54 w 54"/>
                <a:gd name="T9" fmla="*/ 1 h 42"/>
                <a:gd name="T10" fmla="*/ 4 w 54"/>
                <a:gd name="T11" fmla="*/ 32 h 42"/>
              </a:gdLst>
              <a:ahLst/>
              <a:cxnLst>
                <a:cxn ang="0">
                  <a:pos x="T0" y="T1"/>
                </a:cxn>
                <a:cxn ang="0">
                  <a:pos x="T2" y="T3"/>
                </a:cxn>
                <a:cxn ang="0">
                  <a:pos x="T4" y="T5"/>
                </a:cxn>
                <a:cxn ang="0">
                  <a:pos x="T6" y="T7"/>
                </a:cxn>
                <a:cxn ang="0">
                  <a:pos x="T8" y="T9"/>
                </a:cxn>
                <a:cxn ang="0">
                  <a:pos x="T10" y="T11"/>
                </a:cxn>
              </a:cxnLst>
              <a:rect l="0" t="0" r="r" b="b"/>
              <a:pathLst>
                <a:path w="54" h="42">
                  <a:moveTo>
                    <a:pt x="4" y="32"/>
                  </a:moveTo>
                  <a:cubicBezTo>
                    <a:pt x="3" y="32"/>
                    <a:pt x="1" y="32"/>
                    <a:pt x="1" y="31"/>
                  </a:cubicBezTo>
                  <a:cubicBezTo>
                    <a:pt x="0" y="29"/>
                    <a:pt x="5" y="28"/>
                    <a:pt x="5" y="31"/>
                  </a:cubicBezTo>
                  <a:cubicBezTo>
                    <a:pt x="38" y="40"/>
                    <a:pt x="52" y="1"/>
                    <a:pt x="53" y="0"/>
                  </a:cubicBezTo>
                  <a:cubicBezTo>
                    <a:pt x="54" y="1"/>
                    <a:pt x="54" y="1"/>
                    <a:pt x="54" y="1"/>
                  </a:cubicBezTo>
                  <a:cubicBezTo>
                    <a:pt x="54" y="2"/>
                    <a:pt x="37" y="42"/>
                    <a:pt x="4" y="3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502">
              <a:extLst>
                <a:ext uri="{FF2B5EF4-FFF2-40B4-BE49-F238E27FC236}">
                  <a16:creationId xmlns:a16="http://schemas.microsoft.com/office/drawing/2014/main" xmlns="" id="{E2C338C8-6174-4865-8620-C5CCE92730E3}"/>
                </a:ext>
              </a:extLst>
            </p:cNvPr>
            <p:cNvSpPr>
              <a:spLocks/>
            </p:cNvSpPr>
            <p:nvPr/>
          </p:nvSpPr>
          <p:spPr bwMode="auto">
            <a:xfrm>
              <a:off x="10319986" y="4654230"/>
              <a:ext cx="247910" cy="156091"/>
            </a:xfrm>
            <a:custGeom>
              <a:avLst/>
              <a:gdLst>
                <a:gd name="T0" fmla="*/ 2 w 59"/>
                <a:gd name="T1" fmla="*/ 32 h 37"/>
                <a:gd name="T2" fmla="*/ 0 w 59"/>
                <a:gd name="T3" fmla="*/ 35 h 37"/>
                <a:gd name="T4" fmla="*/ 4 w 59"/>
                <a:gd name="T5" fmla="*/ 32 h 37"/>
                <a:gd name="T6" fmla="*/ 58 w 59"/>
                <a:gd name="T7" fmla="*/ 18 h 37"/>
                <a:gd name="T8" fmla="*/ 59 w 59"/>
                <a:gd name="T9" fmla="*/ 16 h 37"/>
                <a:gd name="T10" fmla="*/ 2 w 59"/>
                <a:gd name="T11" fmla="*/ 32 h 37"/>
              </a:gdLst>
              <a:ahLst/>
              <a:cxnLst>
                <a:cxn ang="0">
                  <a:pos x="T0" y="T1"/>
                </a:cxn>
                <a:cxn ang="0">
                  <a:pos x="T2" y="T3"/>
                </a:cxn>
                <a:cxn ang="0">
                  <a:pos x="T4" y="T5"/>
                </a:cxn>
                <a:cxn ang="0">
                  <a:pos x="T6" y="T7"/>
                </a:cxn>
                <a:cxn ang="0">
                  <a:pos x="T8" y="T9"/>
                </a:cxn>
                <a:cxn ang="0">
                  <a:pos x="T10" y="T11"/>
                </a:cxn>
              </a:cxnLst>
              <a:rect l="0" t="0" r="r" b="b"/>
              <a:pathLst>
                <a:path w="59" h="37">
                  <a:moveTo>
                    <a:pt x="2" y="32"/>
                  </a:moveTo>
                  <a:cubicBezTo>
                    <a:pt x="1" y="33"/>
                    <a:pt x="0" y="34"/>
                    <a:pt x="0" y="35"/>
                  </a:cubicBezTo>
                  <a:cubicBezTo>
                    <a:pt x="1" y="37"/>
                    <a:pt x="6" y="34"/>
                    <a:pt x="4" y="32"/>
                  </a:cubicBezTo>
                  <a:cubicBezTo>
                    <a:pt x="19" y="1"/>
                    <a:pt x="58" y="18"/>
                    <a:pt x="58" y="18"/>
                  </a:cubicBezTo>
                  <a:cubicBezTo>
                    <a:pt x="59" y="16"/>
                    <a:pt x="59" y="16"/>
                    <a:pt x="59" y="16"/>
                  </a:cubicBezTo>
                  <a:cubicBezTo>
                    <a:pt x="58" y="16"/>
                    <a:pt x="17" y="0"/>
                    <a:pt x="2" y="3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503">
              <a:extLst>
                <a:ext uri="{FF2B5EF4-FFF2-40B4-BE49-F238E27FC236}">
                  <a16:creationId xmlns:a16="http://schemas.microsoft.com/office/drawing/2014/main" xmlns="" id="{B7C2B3CB-60C0-4372-9272-9D1A4C716E43}"/>
                </a:ext>
              </a:extLst>
            </p:cNvPr>
            <p:cNvSpPr>
              <a:spLocks/>
            </p:cNvSpPr>
            <p:nvPr/>
          </p:nvSpPr>
          <p:spPr bwMode="auto">
            <a:xfrm>
              <a:off x="10387932" y="4830521"/>
              <a:ext cx="238728" cy="242401"/>
            </a:xfrm>
            <a:custGeom>
              <a:avLst/>
              <a:gdLst>
                <a:gd name="T0" fmla="*/ 6 w 57"/>
                <a:gd name="T1" fmla="*/ 55 h 57"/>
                <a:gd name="T2" fmla="*/ 2 w 57"/>
                <a:gd name="T3" fmla="*/ 55 h 57"/>
                <a:gd name="T4" fmla="*/ 7 w 57"/>
                <a:gd name="T5" fmla="*/ 54 h 57"/>
                <a:gd name="T6" fmla="*/ 55 w 57"/>
                <a:gd name="T7" fmla="*/ 0 h 57"/>
                <a:gd name="T8" fmla="*/ 57 w 57"/>
                <a:gd name="T9" fmla="*/ 0 h 57"/>
                <a:gd name="T10" fmla="*/ 6 w 57"/>
                <a:gd name="T11" fmla="*/ 55 h 57"/>
              </a:gdLst>
              <a:ahLst/>
              <a:cxnLst>
                <a:cxn ang="0">
                  <a:pos x="T0" y="T1"/>
                </a:cxn>
                <a:cxn ang="0">
                  <a:pos x="T2" y="T3"/>
                </a:cxn>
                <a:cxn ang="0">
                  <a:pos x="T4" y="T5"/>
                </a:cxn>
                <a:cxn ang="0">
                  <a:pos x="T6" y="T7"/>
                </a:cxn>
                <a:cxn ang="0">
                  <a:pos x="T8" y="T9"/>
                </a:cxn>
                <a:cxn ang="0">
                  <a:pos x="T10" y="T11"/>
                </a:cxn>
              </a:cxnLst>
              <a:rect l="0" t="0" r="r" b="b"/>
              <a:pathLst>
                <a:path w="57" h="57">
                  <a:moveTo>
                    <a:pt x="6" y="55"/>
                  </a:moveTo>
                  <a:cubicBezTo>
                    <a:pt x="4" y="56"/>
                    <a:pt x="3" y="57"/>
                    <a:pt x="2" y="55"/>
                  </a:cubicBezTo>
                  <a:cubicBezTo>
                    <a:pt x="0" y="53"/>
                    <a:pt x="6" y="50"/>
                    <a:pt x="7" y="54"/>
                  </a:cubicBezTo>
                  <a:cubicBezTo>
                    <a:pt x="51" y="54"/>
                    <a:pt x="55" y="1"/>
                    <a:pt x="55" y="0"/>
                  </a:cubicBezTo>
                  <a:cubicBezTo>
                    <a:pt x="57" y="0"/>
                    <a:pt x="57" y="0"/>
                    <a:pt x="57" y="0"/>
                  </a:cubicBezTo>
                  <a:cubicBezTo>
                    <a:pt x="57" y="1"/>
                    <a:pt x="50" y="57"/>
                    <a:pt x="6" y="5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504">
              <a:extLst>
                <a:ext uri="{FF2B5EF4-FFF2-40B4-BE49-F238E27FC236}">
                  <a16:creationId xmlns:a16="http://schemas.microsoft.com/office/drawing/2014/main" xmlns="" id="{73732BE6-2037-4655-84AD-6BF9543479C2}"/>
                </a:ext>
              </a:extLst>
            </p:cNvPr>
            <p:cNvSpPr>
              <a:spLocks/>
            </p:cNvSpPr>
            <p:nvPr/>
          </p:nvSpPr>
          <p:spPr bwMode="auto">
            <a:xfrm>
              <a:off x="10384259" y="4839703"/>
              <a:ext cx="235056" cy="168946"/>
            </a:xfrm>
            <a:custGeom>
              <a:avLst/>
              <a:gdLst>
                <a:gd name="T0" fmla="*/ 3 w 56"/>
                <a:gd name="T1" fmla="*/ 26 h 40"/>
                <a:gd name="T2" fmla="*/ 0 w 56"/>
                <a:gd name="T3" fmla="*/ 25 h 40"/>
                <a:gd name="T4" fmla="*/ 5 w 56"/>
                <a:gd name="T5" fmla="*/ 26 h 40"/>
                <a:gd name="T6" fmla="*/ 55 w 56"/>
                <a:gd name="T7" fmla="*/ 0 h 40"/>
                <a:gd name="T8" fmla="*/ 56 w 56"/>
                <a:gd name="T9" fmla="*/ 0 h 40"/>
                <a:gd name="T10" fmla="*/ 3 w 56"/>
                <a:gd name="T11" fmla="*/ 26 h 40"/>
              </a:gdLst>
              <a:ahLst/>
              <a:cxnLst>
                <a:cxn ang="0">
                  <a:pos x="T0" y="T1"/>
                </a:cxn>
                <a:cxn ang="0">
                  <a:pos x="T2" y="T3"/>
                </a:cxn>
                <a:cxn ang="0">
                  <a:pos x="T4" y="T5"/>
                </a:cxn>
                <a:cxn ang="0">
                  <a:pos x="T6" y="T7"/>
                </a:cxn>
                <a:cxn ang="0">
                  <a:pos x="T8" y="T9"/>
                </a:cxn>
                <a:cxn ang="0">
                  <a:pos x="T10" y="T11"/>
                </a:cxn>
              </a:cxnLst>
              <a:rect l="0" t="0" r="r" b="b"/>
              <a:pathLst>
                <a:path w="56" h="40">
                  <a:moveTo>
                    <a:pt x="3" y="26"/>
                  </a:moveTo>
                  <a:cubicBezTo>
                    <a:pt x="2" y="27"/>
                    <a:pt x="1" y="27"/>
                    <a:pt x="0" y="25"/>
                  </a:cubicBezTo>
                  <a:cubicBezTo>
                    <a:pt x="0" y="23"/>
                    <a:pt x="5" y="23"/>
                    <a:pt x="5" y="26"/>
                  </a:cubicBezTo>
                  <a:cubicBezTo>
                    <a:pt x="37" y="38"/>
                    <a:pt x="55" y="0"/>
                    <a:pt x="55" y="0"/>
                  </a:cubicBezTo>
                  <a:cubicBezTo>
                    <a:pt x="56" y="0"/>
                    <a:pt x="56" y="0"/>
                    <a:pt x="56" y="0"/>
                  </a:cubicBezTo>
                  <a:cubicBezTo>
                    <a:pt x="56" y="1"/>
                    <a:pt x="36" y="40"/>
                    <a:pt x="3"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505">
              <a:extLst>
                <a:ext uri="{FF2B5EF4-FFF2-40B4-BE49-F238E27FC236}">
                  <a16:creationId xmlns:a16="http://schemas.microsoft.com/office/drawing/2014/main" xmlns="" id="{8B6FE0AB-2F69-455F-BFBA-F166EFE2D6ED}"/>
                </a:ext>
              </a:extLst>
            </p:cNvPr>
            <p:cNvSpPr>
              <a:spLocks/>
            </p:cNvSpPr>
            <p:nvPr/>
          </p:nvSpPr>
          <p:spPr bwMode="auto">
            <a:xfrm>
              <a:off x="10371405" y="4729521"/>
              <a:ext cx="196492" cy="135891"/>
            </a:xfrm>
            <a:custGeom>
              <a:avLst/>
              <a:gdLst>
                <a:gd name="T0" fmla="*/ 3 w 47"/>
                <a:gd name="T1" fmla="*/ 28 h 32"/>
                <a:gd name="T2" fmla="*/ 23 w 47"/>
                <a:gd name="T3" fmla="*/ 9 h 32"/>
                <a:gd name="T4" fmla="*/ 47 w 47"/>
                <a:gd name="T5" fmla="*/ 5 h 32"/>
                <a:gd name="T6" fmla="*/ 46 w 47"/>
                <a:gd name="T7" fmla="*/ 3 h 32"/>
                <a:gd name="T8" fmla="*/ 2 w 47"/>
                <a:gd name="T9" fmla="*/ 27 h 32"/>
                <a:gd name="T10" fmla="*/ 2 w 47"/>
                <a:gd name="T11" fmla="*/ 28 h 32"/>
                <a:gd name="T12" fmla="*/ 0 w 47"/>
                <a:gd name="T13" fmla="*/ 30 h 32"/>
                <a:gd name="T14" fmla="*/ 3 w 47"/>
                <a:gd name="T15" fmla="*/ 30 h 32"/>
                <a:gd name="T16" fmla="*/ 3 w 4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2">
                  <a:moveTo>
                    <a:pt x="3" y="28"/>
                  </a:moveTo>
                  <a:cubicBezTo>
                    <a:pt x="5" y="23"/>
                    <a:pt x="12" y="13"/>
                    <a:pt x="23" y="9"/>
                  </a:cubicBezTo>
                  <a:cubicBezTo>
                    <a:pt x="38" y="3"/>
                    <a:pt x="47" y="5"/>
                    <a:pt x="47" y="5"/>
                  </a:cubicBezTo>
                  <a:cubicBezTo>
                    <a:pt x="46" y="3"/>
                    <a:pt x="46" y="3"/>
                    <a:pt x="46" y="3"/>
                  </a:cubicBezTo>
                  <a:cubicBezTo>
                    <a:pt x="46" y="3"/>
                    <a:pt x="16" y="0"/>
                    <a:pt x="2" y="27"/>
                  </a:cubicBezTo>
                  <a:cubicBezTo>
                    <a:pt x="2" y="28"/>
                    <a:pt x="2" y="28"/>
                    <a:pt x="2" y="28"/>
                  </a:cubicBezTo>
                  <a:cubicBezTo>
                    <a:pt x="2" y="28"/>
                    <a:pt x="1" y="29"/>
                    <a:pt x="0" y="30"/>
                  </a:cubicBezTo>
                  <a:cubicBezTo>
                    <a:pt x="0" y="31"/>
                    <a:pt x="2" y="32"/>
                    <a:pt x="3" y="30"/>
                  </a:cubicBezTo>
                  <a:cubicBezTo>
                    <a:pt x="4"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506">
              <a:extLst>
                <a:ext uri="{FF2B5EF4-FFF2-40B4-BE49-F238E27FC236}">
                  <a16:creationId xmlns:a16="http://schemas.microsoft.com/office/drawing/2014/main" xmlns="" id="{5BB1B5F2-F96E-4D78-A3BB-8B7B987C15DC}"/>
                </a:ext>
              </a:extLst>
            </p:cNvPr>
            <p:cNvSpPr>
              <a:spLocks/>
            </p:cNvSpPr>
            <p:nvPr/>
          </p:nvSpPr>
          <p:spPr bwMode="auto">
            <a:xfrm>
              <a:off x="10420987" y="4742375"/>
              <a:ext cx="198328" cy="135891"/>
            </a:xfrm>
            <a:custGeom>
              <a:avLst/>
              <a:gdLst>
                <a:gd name="T0" fmla="*/ 3 w 47"/>
                <a:gd name="T1" fmla="*/ 28 h 32"/>
                <a:gd name="T2" fmla="*/ 23 w 47"/>
                <a:gd name="T3" fmla="*/ 9 h 32"/>
                <a:gd name="T4" fmla="*/ 47 w 47"/>
                <a:gd name="T5" fmla="*/ 5 h 32"/>
                <a:gd name="T6" fmla="*/ 46 w 47"/>
                <a:gd name="T7" fmla="*/ 3 h 32"/>
                <a:gd name="T8" fmla="*/ 2 w 47"/>
                <a:gd name="T9" fmla="*/ 27 h 32"/>
                <a:gd name="T10" fmla="*/ 2 w 47"/>
                <a:gd name="T11" fmla="*/ 28 h 32"/>
                <a:gd name="T12" fmla="*/ 0 w 47"/>
                <a:gd name="T13" fmla="*/ 30 h 32"/>
                <a:gd name="T14" fmla="*/ 3 w 47"/>
                <a:gd name="T15" fmla="*/ 30 h 32"/>
                <a:gd name="T16" fmla="*/ 3 w 4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2">
                  <a:moveTo>
                    <a:pt x="3" y="28"/>
                  </a:moveTo>
                  <a:cubicBezTo>
                    <a:pt x="5" y="23"/>
                    <a:pt x="12" y="13"/>
                    <a:pt x="23" y="9"/>
                  </a:cubicBezTo>
                  <a:cubicBezTo>
                    <a:pt x="38" y="3"/>
                    <a:pt x="47" y="5"/>
                    <a:pt x="47" y="5"/>
                  </a:cubicBezTo>
                  <a:cubicBezTo>
                    <a:pt x="46" y="3"/>
                    <a:pt x="46" y="3"/>
                    <a:pt x="46" y="3"/>
                  </a:cubicBezTo>
                  <a:cubicBezTo>
                    <a:pt x="46" y="3"/>
                    <a:pt x="16" y="0"/>
                    <a:pt x="2" y="27"/>
                  </a:cubicBezTo>
                  <a:cubicBezTo>
                    <a:pt x="2" y="28"/>
                    <a:pt x="2" y="28"/>
                    <a:pt x="2" y="28"/>
                  </a:cubicBezTo>
                  <a:cubicBezTo>
                    <a:pt x="2" y="28"/>
                    <a:pt x="1" y="29"/>
                    <a:pt x="0" y="30"/>
                  </a:cubicBezTo>
                  <a:cubicBezTo>
                    <a:pt x="0" y="31"/>
                    <a:pt x="2" y="32"/>
                    <a:pt x="3" y="30"/>
                  </a:cubicBezTo>
                  <a:cubicBezTo>
                    <a:pt x="4"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507">
              <a:extLst>
                <a:ext uri="{FF2B5EF4-FFF2-40B4-BE49-F238E27FC236}">
                  <a16:creationId xmlns:a16="http://schemas.microsoft.com/office/drawing/2014/main" xmlns="" id="{0129D8B2-BE0D-498D-B8CC-45DC950DC513}"/>
                </a:ext>
              </a:extLst>
            </p:cNvPr>
            <p:cNvSpPr>
              <a:spLocks/>
            </p:cNvSpPr>
            <p:nvPr/>
          </p:nvSpPr>
          <p:spPr bwMode="auto">
            <a:xfrm>
              <a:off x="10395277" y="4738703"/>
              <a:ext cx="194655" cy="139564"/>
            </a:xfrm>
            <a:custGeom>
              <a:avLst/>
              <a:gdLst>
                <a:gd name="T0" fmla="*/ 3 w 46"/>
                <a:gd name="T1" fmla="*/ 28 h 33"/>
                <a:gd name="T2" fmla="*/ 22 w 46"/>
                <a:gd name="T3" fmla="*/ 8 h 33"/>
                <a:gd name="T4" fmla="*/ 46 w 46"/>
                <a:gd name="T5" fmla="*/ 2 h 33"/>
                <a:gd name="T6" fmla="*/ 44 w 46"/>
                <a:gd name="T7" fmla="*/ 0 h 33"/>
                <a:gd name="T8" fmla="*/ 3 w 46"/>
                <a:gd name="T9" fmla="*/ 28 h 33"/>
                <a:gd name="T10" fmla="*/ 3 w 46"/>
                <a:gd name="T11" fmla="*/ 28 h 33"/>
                <a:gd name="T12" fmla="*/ 1 w 46"/>
                <a:gd name="T13" fmla="*/ 30 h 33"/>
                <a:gd name="T14" fmla="*/ 4 w 46"/>
                <a:gd name="T15" fmla="*/ 30 h 33"/>
                <a:gd name="T16" fmla="*/ 3 w 46"/>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3">
                  <a:moveTo>
                    <a:pt x="3" y="28"/>
                  </a:moveTo>
                  <a:cubicBezTo>
                    <a:pt x="5" y="24"/>
                    <a:pt x="11" y="13"/>
                    <a:pt x="22" y="8"/>
                  </a:cubicBezTo>
                  <a:cubicBezTo>
                    <a:pt x="36" y="1"/>
                    <a:pt x="46" y="2"/>
                    <a:pt x="46" y="2"/>
                  </a:cubicBezTo>
                  <a:cubicBezTo>
                    <a:pt x="44" y="0"/>
                    <a:pt x="44" y="0"/>
                    <a:pt x="44" y="0"/>
                  </a:cubicBezTo>
                  <a:cubicBezTo>
                    <a:pt x="44" y="0"/>
                    <a:pt x="14" y="0"/>
                    <a:pt x="3" y="28"/>
                  </a:cubicBezTo>
                  <a:cubicBezTo>
                    <a:pt x="3" y="28"/>
                    <a:pt x="3" y="28"/>
                    <a:pt x="3" y="28"/>
                  </a:cubicBezTo>
                  <a:cubicBezTo>
                    <a:pt x="2" y="29"/>
                    <a:pt x="1" y="29"/>
                    <a:pt x="1" y="30"/>
                  </a:cubicBezTo>
                  <a:cubicBezTo>
                    <a:pt x="0" y="32"/>
                    <a:pt x="2" y="33"/>
                    <a:pt x="4" y="30"/>
                  </a:cubicBezTo>
                  <a:cubicBezTo>
                    <a:pt x="5"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508">
              <a:extLst>
                <a:ext uri="{FF2B5EF4-FFF2-40B4-BE49-F238E27FC236}">
                  <a16:creationId xmlns:a16="http://schemas.microsoft.com/office/drawing/2014/main" xmlns="" id="{2A32401C-702E-40CE-A619-49F9AA26C754}"/>
                </a:ext>
              </a:extLst>
            </p:cNvPr>
            <p:cNvSpPr>
              <a:spLocks/>
            </p:cNvSpPr>
            <p:nvPr/>
          </p:nvSpPr>
          <p:spPr bwMode="auto">
            <a:xfrm>
              <a:off x="10307132" y="4716666"/>
              <a:ext cx="189146" cy="139564"/>
            </a:xfrm>
            <a:custGeom>
              <a:avLst/>
              <a:gdLst>
                <a:gd name="T0" fmla="*/ 3 w 45"/>
                <a:gd name="T1" fmla="*/ 29 h 33"/>
                <a:gd name="T2" fmla="*/ 21 w 45"/>
                <a:gd name="T3" fmla="*/ 9 h 33"/>
                <a:gd name="T4" fmla="*/ 45 w 45"/>
                <a:gd name="T5" fmla="*/ 2 h 33"/>
                <a:gd name="T6" fmla="*/ 44 w 45"/>
                <a:gd name="T7" fmla="*/ 1 h 33"/>
                <a:gd name="T8" fmla="*/ 2 w 45"/>
                <a:gd name="T9" fmla="*/ 29 h 33"/>
                <a:gd name="T10" fmla="*/ 2 w 45"/>
                <a:gd name="T11" fmla="*/ 29 h 33"/>
                <a:gd name="T12" fmla="*/ 0 w 45"/>
                <a:gd name="T13" fmla="*/ 31 h 33"/>
                <a:gd name="T14" fmla="*/ 3 w 45"/>
                <a:gd name="T15" fmla="*/ 31 h 33"/>
                <a:gd name="T16" fmla="*/ 3 w 45"/>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3">
                  <a:moveTo>
                    <a:pt x="3" y="29"/>
                  </a:moveTo>
                  <a:cubicBezTo>
                    <a:pt x="5" y="25"/>
                    <a:pt x="10" y="14"/>
                    <a:pt x="21" y="9"/>
                  </a:cubicBezTo>
                  <a:cubicBezTo>
                    <a:pt x="35" y="2"/>
                    <a:pt x="45" y="2"/>
                    <a:pt x="45" y="2"/>
                  </a:cubicBezTo>
                  <a:cubicBezTo>
                    <a:pt x="44" y="1"/>
                    <a:pt x="44" y="1"/>
                    <a:pt x="44" y="1"/>
                  </a:cubicBezTo>
                  <a:cubicBezTo>
                    <a:pt x="44" y="1"/>
                    <a:pt x="14" y="0"/>
                    <a:pt x="2" y="29"/>
                  </a:cubicBezTo>
                  <a:cubicBezTo>
                    <a:pt x="2" y="29"/>
                    <a:pt x="2" y="29"/>
                    <a:pt x="2" y="29"/>
                  </a:cubicBezTo>
                  <a:cubicBezTo>
                    <a:pt x="2" y="29"/>
                    <a:pt x="0" y="30"/>
                    <a:pt x="0" y="31"/>
                  </a:cubicBezTo>
                  <a:cubicBezTo>
                    <a:pt x="0" y="32"/>
                    <a:pt x="2" y="33"/>
                    <a:pt x="3" y="31"/>
                  </a:cubicBezTo>
                  <a:cubicBezTo>
                    <a:pt x="4" y="30"/>
                    <a:pt x="3" y="29"/>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509">
              <a:extLst>
                <a:ext uri="{FF2B5EF4-FFF2-40B4-BE49-F238E27FC236}">
                  <a16:creationId xmlns:a16="http://schemas.microsoft.com/office/drawing/2014/main" xmlns="" id="{63E66862-6D69-43B3-9020-DBB70635BC5E}"/>
                </a:ext>
              </a:extLst>
            </p:cNvPr>
            <p:cNvSpPr>
              <a:spLocks/>
            </p:cNvSpPr>
            <p:nvPr/>
          </p:nvSpPr>
          <p:spPr bwMode="auto">
            <a:xfrm>
              <a:off x="10417314" y="4764412"/>
              <a:ext cx="185474" cy="168946"/>
            </a:xfrm>
            <a:custGeom>
              <a:avLst/>
              <a:gdLst>
                <a:gd name="T0" fmla="*/ 5 w 44"/>
                <a:gd name="T1" fmla="*/ 38 h 40"/>
                <a:gd name="T2" fmla="*/ 30 w 44"/>
                <a:gd name="T3" fmla="*/ 23 h 40"/>
                <a:gd name="T4" fmla="*/ 42 w 44"/>
                <a:gd name="T5" fmla="*/ 0 h 40"/>
                <a:gd name="T6" fmla="*/ 44 w 44"/>
                <a:gd name="T7" fmla="*/ 2 h 40"/>
                <a:gd name="T8" fmla="*/ 5 w 44"/>
                <a:gd name="T9" fmla="*/ 38 h 40"/>
                <a:gd name="T10" fmla="*/ 5 w 44"/>
                <a:gd name="T11" fmla="*/ 38 h 40"/>
                <a:gd name="T12" fmla="*/ 2 w 44"/>
                <a:gd name="T13" fmla="*/ 40 h 40"/>
                <a:gd name="T14" fmla="*/ 3 w 44"/>
                <a:gd name="T15" fmla="*/ 37 h 40"/>
                <a:gd name="T16" fmla="*/ 5 w 44"/>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0">
                  <a:moveTo>
                    <a:pt x="5" y="38"/>
                  </a:moveTo>
                  <a:cubicBezTo>
                    <a:pt x="10" y="36"/>
                    <a:pt x="22" y="33"/>
                    <a:pt x="30" y="23"/>
                  </a:cubicBezTo>
                  <a:cubicBezTo>
                    <a:pt x="41" y="10"/>
                    <a:pt x="42" y="0"/>
                    <a:pt x="42" y="0"/>
                  </a:cubicBezTo>
                  <a:cubicBezTo>
                    <a:pt x="44" y="2"/>
                    <a:pt x="44" y="2"/>
                    <a:pt x="44" y="2"/>
                  </a:cubicBezTo>
                  <a:cubicBezTo>
                    <a:pt x="44" y="2"/>
                    <a:pt x="37" y="33"/>
                    <a:pt x="5" y="38"/>
                  </a:cubicBezTo>
                  <a:cubicBezTo>
                    <a:pt x="5" y="38"/>
                    <a:pt x="5" y="38"/>
                    <a:pt x="5" y="38"/>
                  </a:cubicBezTo>
                  <a:cubicBezTo>
                    <a:pt x="4" y="39"/>
                    <a:pt x="3" y="40"/>
                    <a:pt x="2" y="40"/>
                  </a:cubicBezTo>
                  <a:cubicBezTo>
                    <a:pt x="0" y="40"/>
                    <a:pt x="0" y="38"/>
                    <a:pt x="3" y="37"/>
                  </a:cubicBezTo>
                  <a:cubicBezTo>
                    <a:pt x="4" y="36"/>
                    <a:pt x="5" y="37"/>
                    <a:pt x="5" y="3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510">
              <a:extLst>
                <a:ext uri="{FF2B5EF4-FFF2-40B4-BE49-F238E27FC236}">
                  <a16:creationId xmlns:a16="http://schemas.microsoft.com/office/drawing/2014/main" xmlns="" id="{AD7060AA-547B-4792-8B3E-2C1675E8596D}"/>
                </a:ext>
              </a:extLst>
            </p:cNvPr>
            <p:cNvSpPr>
              <a:spLocks/>
            </p:cNvSpPr>
            <p:nvPr/>
          </p:nvSpPr>
          <p:spPr bwMode="auto">
            <a:xfrm>
              <a:off x="10567896" y="4806648"/>
              <a:ext cx="139564" cy="308510"/>
            </a:xfrm>
            <a:custGeom>
              <a:avLst/>
              <a:gdLst>
                <a:gd name="T0" fmla="*/ 5 w 33"/>
                <a:gd name="T1" fmla="*/ 27 h 73"/>
                <a:gd name="T2" fmla="*/ 5 w 33"/>
                <a:gd name="T3" fmla="*/ 27 h 73"/>
                <a:gd name="T4" fmla="*/ 5 w 33"/>
                <a:gd name="T5" fmla="*/ 27 h 73"/>
                <a:gd name="T6" fmla="*/ 5 w 33"/>
                <a:gd name="T7" fmla="*/ 27 h 73"/>
                <a:gd name="T8" fmla="*/ 7 w 33"/>
                <a:gd name="T9" fmla="*/ 24 h 73"/>
                <a:gd name="T10" fmla="*/ 30 w 33"/>
                <a:gd name="T11" fmla="*/ 0 h 73"/>
                <a:gd name="T12" fmla="*/ 33 w 33"/>
                <a:gd name="T13" fmla="*/ 1 h 73"/>
                <a:gd name="T14" fmla="*/ 32 w 33"/>
                <a:gd name="T15" fmla="*/ 29 h 73"/>
                <a:gd name="T16" fmla="*/ 28 w 33"/>
                <a:gd name="T17" fmla="*/ 53 h 73"/>
                <a:gd name="T18" fmla="*/ 28 w 33"/>
                <a:gd name="T19" fmla="*/ 53 h 73"/>
                <a:gd name="T20" fmla="*/ 27 w 33"/>
                <a:gd name="T21" fmla="*/ 55 h 73"/>
                <a:gd name="T22" fmla="*/ 27 w 33"/>
                <a:gd name="T23" fmla="*/ 56 h 73"/>
                <a:gd name="T24" fmla="*/ 18 w 33"/>
                <a:gd name="T25" fmla="*/ 71 h 73"/>
                <a:gd name="T26" fmla="*/ 15 w 33"/>
                <a:gd name="T27" fmla="*/ 70 h 73"/>
                <a:gd name="T28" fmla="*/ 11 w 33"/>
                <a:gd name="T29" fmla="*/ 67 h 73"/>
                <a:gd name="T30" fmla="*/ 8 w 33"/>
                <a:gd name="T31" fmla="*/ 64 h 73"/>
                <a:gd name="T32" fmla="*/ 3 w 33"/>
                <a:gd name="T33" fmla="*/ 54 h 73"/>
                <a:gd name="T34" fmla="*/ 3 w 33"/>
                <a:gd name="T35" fmla="*/ 54 h 73"/>
                <a:gd name="T36" fmla="*/ 5 w 33"/>
                <a:gd name="T37"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73">
                  <a:moveTo>
                    <a:pt x="5" y="27"/>
                  </a:moveTo>
                  <a:cubicBezTo>
                    <a:pt x="5" y="27"/>
                    <a:pt x="5" y="27"/>
                    <a:pt x="5" y="27"/>
                  </a:cubicBezTo>
                  <a:cubicBezTo>
                    <a:pt x="5" y="27"/>
                    <a:pt x="5" y="27"/>
                    <a:pt x="5" y="27"/>
                  </a:cubicBezTo>
                  <a:cubicBezTo>
                    <a:pt x="5" y="27"/>
                    <a:pt x="5" y="27"/>
                    <a:pt x="5" y="27"/>
                  </a:cubicBezTo>
                  <a:cubicBezTo>
                    <a:pt x="6" y="26"/>
                    <a:pt x="6" y="25"/>
                    <a:pt x="7" y="24"/>
                  </a:cubicBezTo>
                  <a:cubicBezTo>
                    <a:pt x="19" y="5"/>
                    <a:pt x="26" y="8"/>
                    <a:pt x="30" y="0"/>
                  </a:cubicBezTo>
                  <a:cubicBezTo>
                    <a:pt x="33" y="1"/>
                    <a:pt x="33" y="1"/>
                    <a:pt x="33" y="1"/>
                  </a:cubicBezTo>
                  <a:cubicBezTo>
                    <a:pt x="33" y="1"/>
                    <a:pt x="31" y="14"/>
                    <a:pt x="32" y="29"/>
                  </a:cubicBezTo>
                  <a:cubicBezTo>
                    <a:pt x="32" y="36"/>
                    <a:pt x="30" y="45"/>
                    <a:pt x="28" y="53"/>
                  </a:cubicBezTo>
                  <a:cubicBezTo>
                    <a:pt x="28" y="53"/>
                    <a:pt x="28" y="53"/>
                    <a:pt x="28" y="53"/>
                  </a:cubicBezTo>
                  <a:cubicBezTo>
                    <a:pt x="27" y="54"/>
                    <a:pt x="27" y="55"/>
                    <a:pt x="27" y="55"/>
                  </a:cubicBezTo>
                  <a:cubicBezTo>
                    <a:pt x="27" y="56"/>
                    <a:pt x="27" y="56"/>
                    <a:pt x="27" y="56"/>
                  </a:cubicBezTo>
                  <a:cubicBezTo>
                    <a:pt x="24" y="62"/>
                    <a:pt x="21" y="68"/>
                    <a:pt x="18" y="71"/>
                  </a:cubicBezTo>
                  <a:cubicBezTo>
                    <a:pt x="18" y="71"/>
                    <a:pt x="16" y="73"/>
                    <a:pt x="15" y="70"/>
                  </a:cubicBezTo>
                  <a:cubicBezTo>
                    <a:pt x="14" y="67"/>
                    <a:pt x="12" y="67"/>
                    <a:pt x="11" y="67"/>
                  </a:cubicBezTo>
                  <a:cubicBezTo>
                    <a:pt x="10" y="67"/>
                    <a:pt x="10" y="67"/>
                    <a:pt x="8" y="64"/>
                  </a:cubicBezTo>
                  <a:cubicBezTo>
                    <a:pt x="7" y="62"/>
                    <a:pt x="5" y="59"/>
                    <a:pt x="3" y="54"/>
                  </a:cubicBezTo>
                  <a:cubicBezTo>
                    <a:pt x="3" y="54"/>
                    <a:pt x="3" y="54"/>
                    <a:pt x="3" y="54"/>
                  </a:cubicBezTo>
                  <a:cubicBezTo>
                    <a:pt x="1" y="47"/>
                    <a:pt x="0" y="38"/>
                    <a:pt x="5" y="2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511">
              <a:extLst>
                <a:ext uri="{FF2B5EF4-FFF2-40B4-BE49-F238E27FC236}">
                  <a16:creationId xmlns:a16="http://schemas.microsoft.com/office/drawing/2014/main" xmlns="" id="{1BA52FDF-BE7D-4A48-99D7-9B2C7B44E35D}"/>
                </a:ext>
              </a:extLst>
            </p:cNvPr>
            <p:cNvSpPr>
              <a:spLocks noEditPoints="1"/>
            </p:cNvSpPr>
            <p:nvPr/>
          </p:nvSpPr>
          <p:spPr bwMode="auto">
            <a:xfrm>
              <a:off x="10589933" y="4810321"/>
              <a:ext cx="117528" cy="220364"/>
            </a:xfrm>
            <a:custGeom>
              <a:avLst/>
              <a:gdLst>
                <a:gd name="T0" fmla="*/ 2 w 28"/>
                <a:gd name="T1" fmla="*/ 24 h 52"/>
                <a:gd name="T2" fmla="*/ 1 w 28"/>
                <a:gd name="T3" fmla="*/ 24 h 52"/>
                <a:gd name="T4" fmla="*/ 0 w 28"/>
                <a:gd name="T5" fmla="*/ 26 h 52"/>
                <a:gd name="T6" fmla="*/ 2 w 28"/>
                <a:gd name="T7" fmla="*/ 24 h 52"/>
                <a:gd name="T8" fmla="*/ 28 w 28"/>
                <a:gd name="T9" fmla="*/ 0 h 52"/>
                <a:gd name="T10" fmla="*/ 13 w 28"/>
                <a:gd name="T11" fmla="*/ 18 h 52"/>
                <a:gd name="T12" fmla="*/ 10 w 28"/>
                <a:gd name="T13" fmla="*/ 34 h 52"/>
                <a:gd name="T14" fmla="*/ 18 w 28"/>
                <a:gd name="T15" fmla="*/ 20 h 52"/>
                <a:gd name="T16" fmla="*/ 18 w 28"/>
                <a:gd name="T17" fmla="*/ 20 h 52"/>
                <a:gd name="T18" fmla="*/ 17 w 28"/>
                <a:gd name="T19" fmla="*/ 41 h 52"/>
                <a:gd name="T20" fmla="*/ 22 w 28"/>
                <a:gd name="T21" fmla="*/ 25 h 52"/>
                <a:gd name="T22" fmla="*/ 24 w 28"/>
                <a:gd name="T23" fmla="*/ 26 h 52"/>
                <a:gd name="T24" fmla="*/ 23 w 28"/>
                <a:gd name="T25" fmla="*/ 52 h 52"/>
                <a:gd name="T26" fmla="*/ 27 w 28"/>
                <a:gd name="T27" fmla="*/ 30 h 52"/>
                <a:gd name="T28" fmla="*/ 27 w 28"/>
                <a:gd name="T29" fmla="*/ 28 h 52"/>
                <a:gd name="T30" fmla="*/ 27 w 28"/>
                <a:gd name="T31" fmla="*/ 22 h 52"/>
                <a:gd name="T32" fmla="*/ 28 w 28"/>
                <a:gd name="T33" fmla="*/ 0 h 52"/>
                <a:gd name="T34" fmla="*/ 28 w 28"/>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52">
                  <a:moveTo>
                    <a:pt x="2" y="24"/>
                  </a:moveTo>
                  <a:cubicBezTo>
                    <a:pt x="2" y="24"/>
                    <a:pt x="1" y="24"/>
                    <a:pt x="1" y="24"/>
                  </a:cubicBezTo>
                  <a:cubicBezTo>
                    <a:pt x="1" y="25"/>
                    <a:pt x="1" y="26"/>
                    <a:pt x="0" y="26"/>
                  </a:cubicBezTo>
                  <a:cubicBezTo>
                    <a:pt x="0" y="26"/>
                    <a:pt x="1" y="25"/>
                    <a:pt x="2" y="24"/>
                  </a:cubicBezTo>
                  <a:moveTo>
                    <a:pt x="28" y="0"/>
                  </a:moveTo>
                  <a:cubicBezTo>
                    <a:pt x="28" y="0"/>
                    <a:pt x="21" y="11"/>
                    <a:pt x="13" y="18"/>
                  </a:cubicBezTo>
                  <a:cubicBezTo>
                    <a:pt x="13" y="24"/>
                    <a:pt x="10" y="34"/>
                    <a:pt x="10" y="34"/>
                  </a:cubicBezTo>
                  <a:cubicBezTo>
                    <a:pt x="10" y="34"/>
                    <a:pt x="15" y="20"/>
                    <a:pt x="18" y="20"/>
                  </a:cubicBezTo>
                  <a:cubicBezTo>
                    <a:pt x="18" y="20"/>
                    <a:pt x="18" y="20"/>
                    <a:pt x="18" y="20"/>
                  </a:cubicBezTo>
                  <a:cubicBezTo>
                    <a:pt x="21" y="22"/>
                    <a:pt x="17" y="41"/>
                    <a:pt x="17" y="41"/>
                  </a:cubicBezTo>
                  <a:cubicBezTo>
                    <a:pt x="22" y="33"/>
                    <a:pt x="21" y="25"/>
                    <a:pt x="22" y="25"/>
                  </a:cubicBezTo>
                  <a:cubicBezTo>
                    <a:pt x="23" y="25"/>
                    <a:pt x="23" y="25"/>
                    <a:pt x="24" y="26"/>
                  </a:cubicBezTo>
                  <a:cubicBezTo>
                    <a:pt x="27" y="29"/>
                    <a:pt x="23" y="50"/>
                    <a:pt x="23" y="52"/>
                  </a:cubicBezTo>
                  <a:cubicBezTo>
                    <a:pt x="25" y="45"/>
                    <a:pt x="27" y="37"/>
                    <a:pt x="27" y="30"/>
                  </a:cubicBezTo>
                  <a:cubicBezTo>
                    <a:pt x="27" y="29"/>
                    <a:pt x="27" y="29"/>
                    <a:pt x="27" y="28"/>
                  </a:cubicBezTo>
                  <a:cubicBezTo>
                    <a:pt x="27" y="26"/>
                    <a:pt x="27" y="24"/>
                    <a:pt x="27" y="22"/>
                  </a:cubicBezTo>
                  <a:cubicBezTo>
                    <a:pt x="27" y="10"/>
                    <a:pt x="28" y="0"/>
                    <a:pt x="28" y="0"/>
                  </a:cubicBezTo>
                  <a:cubicBezTo>
                    <a:pt x="28" y="0"/>
                    <a:pt x="28" y="0"/>
                    <a:pt x="28"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4" name="Freeform 512">
              <a:extLst>
                <a:ext uri="{FF2B5EF4-FFF2-40B4-BE49-F238E27FC236}">
                  <a16:creationId xmlns:a16="http://schemas.microsoft.com/office/drawing/2014/main" xmlns="" id="{F2E9BA0D-3EFF-4799-B043-B62820C196BF}"/>
                </a:ext>
              </a:extLst>
            </p:cNvPr>
            <p:cNvSpPr>
              <a:spLocks/>
            </p:cNvSpPr>
            <p:nvPr/>
          </p:nvSpPr>
          <p:spPr bwMode="auto">
            <a:xfrm>
              <a:off x="10391605" y="4641375"/>
              <a:ext cx="295656" cy="146910"/>
            </a:xfrm>
            <a:custGeom>
              <a:avLst/>
              <a:gdLst>
                <a:gd name="T0" fmla="*/ 2 w 70"/>
                <a:gd name="T1" fmla="*/ 6 h 35"/>
                <a:gd name="T2" fmla="*/ 3 w 70"/>
                <a:gd name="T3" fmla="*/ 1 h 35"/>
                <a:gd name="T4" fmla="*/ 11 w 70"/>
                <a:gd name="T5" fmla="*/ 0 h 35"/>
                <a:gd name="T6" fmla="*/ 11 w 70"/>
                <a:gd name="T7" fmla="*/ 0 h 35"/>
                <a:gd name="T8" fmla="*/ 11 w 70"/>
                <a:gd name="T9" fmla="*/ 0 h 35"/>
                <a:gd name="T10" fmla="*/ 23 w 70"/>
                <a:gd name="T11" fmla="*/ 1 h 35"/>
                <a:gd name="T12" fmla="*/ 24 w 70"/>
                <a:gd name="T13" fmla="*/ 2 h 35"/>
                <a:gd name="T14" fmla="*/ 24 w 70"/>
                <a:gd name="T15" fmla="*/ 2 h 35"/>
                <a:gd name="T16" fmla="*/ 26 w 70"/>
                <a:gd name="T17" fmla="*/ 2 h 35"/>
                <a:gd name="T18" fmla="*/ 70 w 70"/>
                <a:gd name="T19" fmla="*/ 30 h 35"/>
                <a:gd name="T20" fmla="*/ 52 w 70"/>
                <a:gd name="T21" fmla="*/ 35 h 35"/>
                <a:gd name="T22" fmla="*/ 50 w 70"/>
                <a:gd name="T23" fmla="*/ 35 h 35"/>
                <a:gd name="T24" fmla="*/ 22 w 70"/>
                <a:gd name="T25" fmla="*/ 34 h 35"/>
                <a:gd name="T26" fmla="*/ 21 w 70"/>
                <a:gd name="T27" fmla="*/ 34 h 35"/>
                <a:gd name="T28" fmla="*/ 21 w 70"/>
                <a:gd name="T29" fmla="*/ 34 h 35"/>
                <a:gd name="T30" fmla="*/ 18 w 70"/>
                <a:gd name="T31" fmla="*/ 33 h 35"/>
                <a:gd name="T32" fmla="*/ 11 w 70"/>
                <a:gd name="T33" fmla="*/ 30 h 35"/>
                <a:gd name="T34" fmla="*/ 5 w 70"/>
                <a:gd name="T35" fmla="*/ 21 h 35"/>
                <a:gd name="T36" fmla="*/ 1 w 70"/>
                <a:gd name="T37" fmla="*/ 12 h 35"/>
                <a:gd name="T38" fmla="*/ 2 w 70"/>
                <a:gd name="T3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35">
                  <a:moveTo>
                    <a:pt x="2" y="6"/>
                  </a:moveTo>
                  <a:cubicBezTo>
                    <a:pt x="4" y="6"/>
                    <a:pt x="2" y="3"/>
                    <a:pt x="3" y="1"/>
                  </a:cubicBezTo>
                  <a:cubicBezTo>
                    <a:pt x="4" y="1"/>
                    <a:pt x="6" y="0"/>
                    <a:pt x="11" y="0"/>
                  </a:cubicBezTo>
                  <a:cubicBezTo>
                    <a:pt x="11" y="0"/>
                    <a:pt x="11" y="0"/>
                    <a:pt x="11" y="0"/>
                  </a:cubicBezTo>
                  <a:cubicBezTo>
                    <a:pt x="11" y="0"/>
                    <a:pt x="11" y="0"/>
                    <a:pt x="11" y="0"/>
                  </a:cubicBezTo>
                  <a:cubicBezTo>
                    <a:pt x="14" y="0"/>
                    <a:pt x="18" y="0"/>
                    <a:pt x="23" y="1"/>
                  </a:cubicBezTo>
                  <a:cubicBezTo>
                    <a:pt x="23" y="1"/>
                    <a:pt x="23" y="1"/>
                    <a:pt x="24" y="2"/>
                  </a:cubicBezTo>
                  <a:cubicBezTo>
                    <a:pt x="24" y="2"/>
                    <a:pt x="24" y="2"/>
                    <a:pt x="24" y="2"/>
                  </a:cubicBezTo>
                  <a:cubicBezTo>
                    <a:pt x="25" y="2"/>
                    <a:pt x="26" y="2"/>
                    <a:pt x="26" y="2"/>
                  </a:cubicBezTo>
                  <a:cubicBezTo>
                    <a:pt x="40" y="6"/>
                    <a:pt x="64" y="14"/>
                    <a:pt x="70" y="30"/>
                  </a:cubicBezTo>
                  <a:cubicBezTo>
                    <a:pt x="52" y="35"/>
                    <a:pt x="52" y="35"/>
                    <a:pt x="52" y="35"/>
                  </a:cubicBezTo>
                  <a:cubicBezTo>
                    <a:pt x="52" y="35"/>
                    <a:pt x="51" y="35"/>
                    <a:pt x="50" y="35"/>
                  </a:cubicBezTo>
                  <a:cubicBezTo>
                    <a:pt x="45" y="35"/>
                    <a:pt x="32" y="35"/>
                    <a:pt x="22" y="34"/>
                  </a:cubicBezTo>
                  <a:cubicBezTo>
                    <a:pt x="21" y="34"/>
                    <a:pt x="21" y="34"/>
                    <a:pt x="21" y="34"/>
                  </a:cubicBezTo>
                  <a:cubicBezTo>
                    <a:pt x="21" y="34"/>
                    <a:pt x="21" y="34"/>
                    <a:pt x="21" y="34"/>
                  </a:cubicBezTo>
                  <a:cubicBezTo>
                    <a:pt x="20" y="33"/>
                    <a:pt x="19" y="33"/>
                    <a:pt x="18" y="33"/>
                  </a:cubicBezTo>
                  <a:cubicBezTo>
                    <a:pt x="15" y="32"/>
                    <a:pt x="12" y="31"/>
                    <a:pt x="11" y="30"/>
                  </a:cubicBezTo>
                  <a:cubicBezTo>
                    <a:pt x="8" y="27"/>
                    <a:pt x="6" y="24"/>
                    <a:pt x="5" y="21"/>
                  </a:cubicBezTo>
                  <a:cubicBezTo>
                    <a:pt x="3" y="17"/>
                    <a:pt x="2" y="14"/>
                    <a:pt x="1" y="12"/>
                  </a:cubicBezTo>
                  <a:cubicBezTo>
                    <a:pt x="0" y="8"/>
                    <a:pt x="0" y="6"/>
                    <a:pt x="2" y="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5" name="Freeform 513">
              <a:extLst>
                <a:ext uri="{FF2B5EF4-FFF2-40B4-BE49-F238E27FC236}">
                  <a16:creationId xmlns:a16="http://schemas.microsoft.com/office/drawing/2014/main" xmlns="" id="{56FDBAC9-152B-44AD-8213-178DCBE45702}"/>
                </a:ext>
              </a:extLst>
            </p:cNvPr>
            <p:cNvSpPr>
              <a:spLocks/>
            </p:cNvSpPr>
            <p:nvPr/>
          </p:nvSpPr>
          <p:spPr bwMode="auto">
            <a:xfrm>
              <a:off x="10492605" y="4648721"/>
              <a:ext cx="194655" cy="123037"/>
            </a:xfrm>
            <a:custGeom>
              <a:avLst/>
              <a:gdLst>
                <a:gd name="T0" fmla="*/ 2 w 46"/>
                <a:gd name="T1" fmla="*/ 0 h 29"/>
                <a:gd name="T2" fmla="*/ 23 w 46"/>
                <a:gd name="T3" fmla="*/ 12 h 29"/>
                <a:gd name="T4" fmla="*/ 22 w 46"/>
                <a:gd name="T5" fmla="*/ 14 h 29"/>
                <a:gd name="T6" fmla="*/ 22 w 46"/>
                <a:gd name="T7" fmla="*/ 14 h 29"/>
                <a:gd name="T8" fmla="*/ 4 w 46"/>
                <a:gd name="T9" fmla="*/ 10 h 29"/>
                <a:gd name="T10" fmla="*/ 0 w 46"/>
                <a:gd name="T11" fmla="*/ 10 h 29"/>
                <a:gd name="T12" fmla="*/ 18 w 46"/>
                <a:gd name="T13" fmla="*/ 19 h 29"/>
                <a:gd name="T14" fmla="*/ 17 w 46"/>
                <a:gd name="T15" fmla="*/ 19 h 29"/>
                <a:gd name="T16" fmla="*/ 11 w 46"/>
                <a:gd name="T17" fmla="*/ 19 h 29"/>
                <a:gd name="T18" fmla="*/ 1 w 46"/>
                <a:gd name="T19" fmla="*/ 19 h 29"/>
                <a:gd name="T20" fmla="*/ 5 w 46"/>
                <a:gd name="T21" fmla="*/ 21 h 29"/>
                <a:gd name="T22" fmla="*/ 21 w 46"/>
                <a:gd name="T23" fmla="*/ 29 h 29"/>
                <a:gd name="T24" fmla="*/ 22 w 46"/>
                <a:gd name="T25" fmla="*/ 29 h 29"/>
                <a:gd name="T26" fmla="*/ 38 w 46"/>
                <a:gd name="T27" fmla="*/ 28 h 29"/>
                <a:gd name="T28" fmla="*/ 46 w 46"/>
                <a:gd name="T29" fmla="*/ 28 h 29"/>
                <a:gd name="T30" fmla="*/ 2 w 46"/>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9">
                  <a:moveTo>
                    <a:pt x="2" y="0"/>
                  </a:moveTo>
                  <a:cubicBezTo>
                    <a:pt x="10" y="3"/>
                    <a:pt x="22" y="11"/>
                    <a:pt x="23" y="12"/>
                  </a:cubicBezTo>
                  <a:cubicBezTo>
                    <a:pt x="25" y="14"/>
                    <a:pt x="22" y="14"/>
                    <a:pt x="22" y="14"/>
                  </a:cubicBezTo>
                  <a:cubicBezTo>
                    <a:pt x="22" y="14"/>
                    <a:pt x="22" y="14"/>
                    <a:pt x="22" y="14"/>
                  </a:cubicBezTo>
                  <a:cubicBezTo>
                    <a:pt x="16" y="11"/>
                    <a:pt x="9" y="10"/>
                    <a:pt x="4" y="10"/>
                  </a:cubicBezTo>
                  <a:cubicBezTo>
                    <a:pt x="2" y="10"/>
                    <a:pt x="0" y="10"/>
                    <a:pt x="0" y="10"/>
                  </a:cubicBezTo>
                  <a:cubicBezTo>
                    <a:pt x="11" y="11"/>
                    <a:pt x="25" y="19"/>
                    <a:pt x="18" y="19"/>
                  </a:cubicBezTo>
                  <a:cubicBezTo>
                    <a:pt x="18" y="19"/>
                    <a:pt x="18" y="19"/>
                    <a:pt x="17" y="19"/>
                  </a:cubicBezTo>
                  <a:cubicBezTo>
                    <a:pt x="15" y="19"/>
                    <a:pt x="13" y="19"/>
                    <a:pt x="11" y="19"/>
                  </a:cubicBezTo>
                  <a:cubicBezTo>
                    <a:pt x="8" y="19"/>
                    <a:pt x="4" y="19"/>
                    <a:pt x="1" y="19"/>
                  </a:cubicBezTo>
                  <a:cubicBezTo>
                    <a:pt x="2" y="20"/>
                    <a:pt x="4" y="21"/>
                    <a:pt x="5" y="21"/>
                  </a:cubicBezTo>
                  <a:cubicBezTo>
                    <a:pt x="15" y="23"/>
                    <a:pt x="25" y="26"/>
                    <a:pt x="21" y="29"/>
                  </a:cubicBezTo>
                  <a:cubicBezTo>
                    <a:pt x="21" y="29"/>
                    <a:pt x="22" y="29"/>
                    <a:pt x="22" y="29"/>
                  </a:cubicBezTo>
                  <a:cubicBezTo>
                    <a:pt x="28" y="28"/>
                    <a:pt x="34" y="28"/>
                    <a:pt x="38" y="28"/>
                  </a:cubicBezTo>
                  <a:cubicBezTo>
                    <a:pt x="43" y="28"/>
                    <a:pt x="46" y="28"/>
                    <a:pt x="46" y="28"/>
                  </a:cubicBezTo>
                  <a:cubicBezTo>
                    <a:pt x="40" y="12"/>
                    <a:pt x="16" y="4"/>
                    <a:pt x="2"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6" name="Freeform 514">
              <a:extLst>
                <a:ext uri="{FF2B5EF4-FFF2-40B4-BE49-F238E27FC236}">
                  <a16:creationId xmlns:a16="http://schemas.microsoft.com/office/drawing/2014/main" xmlns="" id="{A020A201-7F8B-4045-A157-E8BE7E907159}"/>
                </a:ext>
              </a:extLst>
            </p:cNvPr>
            <p:cNvSpPr>
              <a:spLocks/>
            </p:cNvSpPr>
            <p:nvPr/>
          </p:nvSpPr>
          <p:spPr bwMode="auto">
            <a:xfrm>
              <a:off x="10408132" y="4764412"/>
              <a:ext cx="299329" cy="156091"/>
            </a:xfrm>
            <a:custGeom>
              <a:avLst/>
              <a:gdLst>
                <a:gd name="T0" fmla="*/ 1 w 71"/>
                <a:gd name="T1" fmla="*/ 28 h 37"/>
                <a:gd name="T2" fmla="*/ 10 w 71"/>
                <a:gd name="T3" fmla="*/ 13 h 37"/>
                <a:gd name="T4" fmla="*/ 11 w 71"/>
                <a:gd name="T5" fmla="*/ 12 h 37"/>
                <a:gd name="T6" fmla="*/ 11 w 71"/>
                <a:gd name="T7" fmla="*/ 12 h 37"/>
                <a:gd name="T8" fmla="*/ 12 w 71"/>
                <a:gd name="T9" fmla="*/ 11 h 37"/>
                <a:gd name="T10" fmla="*/ 12 w 71"/>
                <a:gd name="T11" fmla="*/ 11 h 37"/>
                <a:gd name="T12" fmla="*/ 19 w 71"/>
                <a:gd name="T13" fmla="*/ 7 h 37"/>
                <a:gd name="T14" fmla="*/ 32 w 71"/>
                <a:gd name="T15" fmla="*/ 4 h 37"/>
                <a:gd name="T16" fmla="*/ 32 w 71"/>
                <a:gd name="T17" fmla="*/ 4 h 37"/>
                <a:gd name="T18" fmla="*/ 33 w 71"/>
                <a:gd name="T19" fmla="*/ 4 h 37"/>
                <a:gd name="T20" fmla="*/ 66 w 71"/>
                <a:gd name="T21" fmla="*/ 1 h 37"/>
                <a:gd name="T22" fmla="*/ 71 w 71"/>
                <a:gd name="T23" fmla="*/ 11 h 37"/>
                <a:gd name="T24" fmla="*/ 51 w 71"/>
                <a:gd name="T25" fmla="*/ 33 h 37"/>
                <a:gd name="T26" fmla="*/ 31 w 71"/>
                <a:gd name="T27" fmla="*/ 37 h 37"/>
                <a:gd name="T28" fmla="*/ 31 w 71"/>
                <a:gd name="T29" fmla="*/ 37 h 37"/>
                <a:gd name="T30" fmla="*/ 24 w 71"/>
                <a:gd name="T31" fmla="*/ 37 h 37"/>
                <a:gd name="T32" fmla="*/ 15 w 71"/>
                <a:gd name="T33" fmla="*/ 36 h 37"/>
                <a:gd name="T34" fmla="*/ 6 w 71"/>
                <a:gd name="T35" fmla="*/ 34 h 37"/>
                <a:gd name="T36" fmla="*/ 6 w 71"/>
                <a:gd name="T37" fmla="*/ 30 h 37"/>
                <a:gd name="T38" fmla="*/ 1 w 71"/>
                <a:gd name="T39"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37">
                  <a:moveTo>
                    <a:pt x="1" y="28"/>
                  </a:moveTo>
                  <a:cubicBezTo>
                    <a:pt x="0" y="27"/>
                    <a:pt x="4" y="19"/>
                    <a:pt x="10" y="13"/>
                  </a:cubicBezTo>
                  <a:cubicBezTo>
                    <a:pt x="11" y="12"/>
                    <a:pt x="11" y="12"/>
                    <a:pt x="11" y="12"/>
                  </a:cubicBezTo>
                  <a:cubicBezTo>
                    <a:pt x="11" y="12"/>
                    <a:pt x="11" y="12"/>
                    <a:pt x="11" y="12"/>
                  </a:cubicBezTo>
                  <a:cubicBezTo>
                    <a:pt x="12" y="11"/>
                    <a:pt x="12" y="11"/>
                    <a:pt x="12" y="11"/>
                  </a:cubicBezTo>
                  <a:cubicBezTo>
                    <a:pt x="12" y="11"/>
                    <a:pt x="12" y="11"/>
                    <a:pt x="12" y="11"/>
                  </a:cubicBezTo>
                  <a:cubicBezTo>
                    <a:pt x="14" y="9"/>
                    <a:pt x="17" y="8"/>
                    <a:pt x="19" y="7"/>
                  </a:cubicBezTo>
                  <a:cubicBezTo>
                    <a:pt x="24" y="6"/>
                    <a:pt x="28" y="5"/>
                    <a:pt x="32" y="4"/>
                  </a:cubicBezTo>
                  <a:cubicBezTo>
                    <a:pt x="32" y="4"/>
                    <a:pt x="32" y="4"/>
                    <a:pt x="32" y="4"/>
                  </a:cubicBezTo>
                  <a:cubicBezTo>
                    <a:pt x="33" y="4"/>
                    <a:pt x="33" y="4"/>
                    <a:pt x="33" y="4"/>
                  </a:cubicBezTo>
                  <a:cubicBezTo>
                    <a:pt x="52" y="0"/>
                    <a:pt x="66" y="1"/>
                    <a:pt x="66" y="1"/>
                  </a:cubicBezTo>
                  <a:cubicBezTo>
                    <a:pt x="71" y="11"/>
                    <a:pt x="71" y="11"/>
                    <a:pt x="71" y="11"/>
                  </a:cubicBezTo>
                  <a:cubicBezTo>
                    <a:pt x="71" y="11"/>
                    <a:pt x="61" y="27"/>
                    <a:pt x="51" y="33"/>
                  </a:cubicBezTo>
                  <a:cubicBezTo>
                    <a:pt x="45" y="36"/>
                    <a:pt x="38" y="37"/>
                    <a:pt x="31" y="37"/>
                  </a:cubicBezTo>
                  <a:cubicBezTo>
                    <a:pt x="31" y="37"/>
                    <a:pt x="31" y="37"/>
                    <a:pt x="31" y="37"/>
                  </a:cubicBezTo>
                  <a:cubicBezTo>
                    <a:pt x="29" y="37"/>
                    <a:pt x="26" y="37"/>
                    <a:pt x="24" y="37"/>
                  </a:cubicBezTo>
                  <a:cubicBezTo>
                    <a:pt x="21" y="36"/>
                    <a:pt x="18" y="36"/>
                    <a:pt x="15" y="36"/>
                  </a:cubicBezTo>
                  <a:cubicBezTo>
                    <a:pt x="8" y="36"/>
                    <a:pt x="7" y="36"/>
                    <a:pt x="6" y="34"/>
                  </a:cubicBezTo>
                  <a:cubicBezTo>
                    <a:pt x="6" y="32"/>
                    <a:pt x="6" y="31"/>
                    <a:pt x="6" y="30"/>
                  </a:cubicBezTo>
                  <a:cubicBezTo>
                    <a:pt x="6" y="29"/>
                    <a:pt x="1" y="30"/>
                    <a:pt x="1" y="2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7" name="Freeform 515">
              <a:extLst>
                <a:ext uri="{FF2B5EF4-FFF2-40B4-BE49-F238E27FC236}">
                  <a16:creationId xmlns:a16="http://schemas.microsoft.com/office/drawing/2014/main" xmlns="" id="{A144CA57-9879-4F3E-B2BE-EC0A68D8AC36}"/>
                </a:ext>
              </a:extLst>
            </p:cNvPr>
            <p:cNvSpPr>
              <a:spLocks/>
            </p:cNvSpPr>
            <p:nvPr/>
          </p:nvSpPr>
          <p:spPr bwMode="auto">
            <a:xfrm>
              <a:off x="10531169" y="4768085"/>
              <a:ext cx="176292" cy="152419"/>
            </a:xfrm>
            <a:custGeom>
              <a:avLst/>
              <a:gdLst>
                <a:gd name="T0" fmla="*/ 29 w 42"/>
                <a:gd name="T1" fmla="*/ 0 h 36"/>
                <a:gd name="T2" fmla="*/ 4 w 42"/>
                <a:gd name="T3" fmla="*/ 3 h 36"/>
                <a:gd name="T4" fmla="*/ 17 w 42"/>
                <a:gd name="T5" fmla="*/ 2 h 36"/>
                <a:gd name="T6" fmla="*/ 21 w 42"/>
                <a:gd name="T7" fmla="*/ 2 h 36"/>
                <a:gd name="T8" fmla="*/ 20 w 42"/>
                <a:gd name="T9" fmla="*/ 3 h 36"/>
                <a:gd name="T10" fmla="*/ 19 w 42"/>
                <a:gd name="T11" fmla="*/ 3 h 36"/>
                <a:gd name="T12" fmla="*/ 3 w 42"/>
                <a:gd name="T13" fmla="*/ 10 h 36"/>
                <a:gd name="T14" fmla="*/ 12 w 42"/>
                <a:gd name="T15" fmla="*/ 8 h 36"/>
                <a:gd name="T16" fmla="*/ 16 w 42"/>
                <a:gd name="T17" fmla="*/ 10 h 36"/>
                <a:gd name="T18" fmla="*/ 0 w 42"/>
                <a:gd name="T19" fmla="*/ 20 h 36"/>
                <a:gd name="T20" fmla="*/ 19 w 42"/>
                <a:gd name="T21" fmla="*/ 15 h 36"/>
                <a:gd name="T22" fmla="*/ 23 w 42"/>
                <a:gd name="T23" fmla="*/ 16 h 36"/>
                <a:gd name="T24" fmla="*/ 7 w 42"/>
                <a:gd name="T25" fmla="*/ 26 h 36"/>
                <a:gd name="T26" fmla="*/ 8 w 42"/>
                <a:gd name="T27" fmla="*/ 26 h 36"/>
                <a:gd name="T28" fmla="*/ 25 w 42"/>
                <a:gd name="T29" fmla="*/ 20 h 36"/>
                <a:gd name="T30" fmla="*/ 25 w 42"/>
                <a:gd name="T31" fmla="*/ 20 h 36"/>
                <a:gd name="T32" fmla="*/ 26 w 42"/>
                <a:gd name="T33" fmla="*/ 23 h 36"/>
                <a:gd name="T34" fmla="*/ 2 w 42"/>
                <a:gd name="T35" fmla="*/ 36 h 36"/>
                <a:gd name="T36" fmla="*/ 22 w 42"/>
                <a:gd name="T37" fmla="*/ 32 h 36"/>
                <a:gd name="T38" fmla="*/ 42 w 42"/>
                <a:gd name="T39" fmla="*/ 10 h 36"/>
                <a:gd name="T40" fmla="*/ 37 w 42"/>
                <a:gd name="T41" fmla="*/ 0 h 36"/>
                <a:gd name="T42" fmla="*/ 29 w 42"/>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6">
                  <a:moveTo>
                    <a:pt x="29" y="0"/>
                  </a:moveTo>
                  <a:cubicBezTo>
                    <a:pt x="23" y="0"/>
                    <a:pt x="14" y="1"/>
                    <a:pt x="4" y="3"/>
                  </a:cubicBezTo>
                  <a:cubicBezTo>
                    <a:pt x="7" y="2"/>
                    <a:pt x="14" y="2"/>
                    <a:pt x="17" y="2"/>
                  </a:cubicBezTo>
                  <a:cubicBezTo>
                    <a:pt x="19" y="2"/>
                    <a:pt x="20" y="2"/>
                    <a:pt x="21" y="2"/>
                  </a:cubicBezTo>
                  <a:cubicBezTo>
                    <a:pt x="22" y="2"/>
                    <a:pt x="20" y="3"/>
                    <a:pt x="20" y="3"/>
                  </a:cubicBezTo>
                  <a:cubicBezTo>
                    <a:pt x="20" y="3"/>
                    <a:pt x="20" y="3"/>
                    <a:pt x="19" y="3"/>
                  </a:cubicBezTo>
                  <a:cubicBezTo>
                    <a:pt x="11" y="3"/>
                    <a:pt x="3" y="10"/>
                    <a:pt x="3" y="10"/>
                  </a:cubicBezTo>
                  <a:cubicBezTo>
                    <a:pt x="5" y="8"/>
                    <a:pt x="9" y="8"/>
                    <a:pt x="12" y="8"/>
                  </a:cubicBezTo>
                  <a:cubicBezTo>
                    <a:pt x="17" y="8"/>
                    <a:pt x="20" y="9"/>
                    <a:pt x="16" y="10"/>
                  </a:cubicBezTo>
                  <a:cubicBezTo>
                    <a:pt x="10" y="12"/>
                    <a:pt x="1" y="19"/>
                    <a:pt x="0" y="20"/>
                  </a:cubicBezTo>
                  <a:cubicBezTo>
                    <a:pt x="3" y="18"/>
                    <a:pt x="14" y="15"/>
                    <a:pt x="19" y="15"/>
                  </a:cubicBezTo>
                  <a:cubicBezTo>
                    <a:pt x="21" y="15"/>
                    <a:pt x="23" y="15"/>
                    <a:pt x="23" y="16"/>
                  </a:cubicBezTo>
                  <a:cubicBezTo>
                    <a:pt x="25" y="19"/>
                    <a:pt x="7" y="26"/>
                    <a:pt x="7" y="26"/>
                  </a:cubicBezTo>
                  <a:cubicBezTo>
                    <a:pt x="7" y="26"/>
                    <a:pt x="7" y="26"/>
                    <a:pt x="8" y="26"/>
                  </a:cubicBezTo>
                  <a:cubicBezTo>
                    <a:pt x="15" y="26"/>
                    <a:pt x="23" y="21"/>
                    <a:pt x="25" y="20"/>
                  </a:cubicBezTo>
                  <a:cubicBezTo>
                    <a:pt x="25" y="20"/>
                    <a:pt x="25" y="20"/>
                    <a:pt x="25" y="20"/>
                  </a:cubicBezTo>
                  <a:cubicBezTo>
                    <a:pt x="27" y="20"/>
                    <a:pt x="26" y="23"/>
                    <a:pt x="26" y="23"/>
                  </a:cubicBezTo>
                  <a:cubicBezTo>
                    <a:pt x="21" y="32"/>
                    <a:pt x="6" y="35"/>
                    <a:pt x="2" y="36"/>
                  </a:cubicBezTo>
                  <a:cubicBezTo>
                    <a:pt x="9" y="36"/>
                    <a:pt x="16" y="35"/>
                    <a:pt x="22" y="32"/>
                  </a:cubicBezTo>
                  <a:cubicBezTo>
                    <a:pt x="32" y="26"/>
                    <a:pt x="42" y="10"/>
                    <a:pt x="42" y="10"/>
                  </a:cubicBezTo>
                  <a:cubicBezTo>
                    <a:pt x="37" y="0"/>
                    <a:pt x="37" y="0"/>
                    <a:pt x="37" y="0"/>
                  </a:cubicBezTo>
                  <a:cubicBezTo>
                    <a:pt x="37" y="0"/>
                    <a:pt x="34" y="0"/>
                    <a:pt x="29"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8" name="Freeform 516">
              <a:extLst>
                <a:ext uri="{FF2B5EF4-FFF2-40B4-BE49-F238E27FC236}">
                  <a16:creationId xmlns:a16="http://schemas.microsoft.com/office/drawing/2014/main" xmlns="" id="{E060EE8C-3D4A-4475-A824-E32237367D27}"/>
                </a:ext>
              </a:extLst>
            </p:cNvPr>
            <p:cNvSpPr>
              <a:spLocks/>
            </p:cNvSpPr>
            <p:nvPr/>
          </p:nvSpPr>
          <p:spPr bwMode="auto">
            <a:xfrm>
              <a:off x="10580751" y="4979267"/>
              <a:ext cx="101000" cy="126710"/>
            </a:xfrm>
            <a:custGeom>
              <a:avLst/>
              <a:gdLst>
                <a:gd name="T0" fmla="*/ 15 w 24"/>
                <a:gd name="T1" fmla="*/ 0 h 30"/>
                <a:gd name="T2" fmla="*/ 8 w 24"/>
                <a:gd name="T3" fmla="*/ 18 h 30"/>
                <a:gd name="T4" fmla="*/ 7 w 24"/>
                <a:gd name="T5" fmla="*/ 18 h 30"/>
                <a:gd name="T6" fmla="*/ 5 w 24"/>
                <a:gd name="T7" fmla="*/ 2 h 30"/>
                <a:gd name="T8" fmla="*/ 1 w 24"/>
                <a:gd name="T9" fmla="*/ 14 h 30"/>
                <a:gd name="T10" fmla="*/ 0 w 24"/>
                <a:gd name="T11" fmla="*/ 13 h 30"/>
                <a:gd name="T12" fmla="*/ 5 w 24"/>
                <a:gd name="T13" fmla="*/ 23 h 30"/>
                <a:gd name="T14" fmla="*/ 7 w 24"/>
                <a:gd name="T15" fmla="*/ 26 h 30"/>
                <a:gd name="T16" fmla="*/ 8 w 24"/>
                <a:gd name="T17" fmla="*/ 26 h 30"/>
                <a:gd name="T18" fmla="*/ 9 w 24"/>
                <a:gd name="T19" fmla="*/ 26 h 30"/>
                <a:gd name="T20" fmla="*/ 12 w 24"/>
                <a:gd name="T21" fmla="*/ 29 h 30"/>
                <a:gd name="T22" fmla="*/ 14 w 24"/>
                <a:gd name="T23" fmla="*/ 30 h 30"/>
                <a:gd name="T24" fmla="*/ 15 w 24"/>
                <a:gd name="T25" fmla="*/ 30 h 30"/>
                <a:gd name="T26" fmla="*/ 24 w 24"/>
                <a:gd name="T27" fmla="*/ 15 h 30"/>
                <a:gd name="T28" fmla="*/ 17 w 24"/>
                <a:gd name="T29" fmla="*/ 24 h 30"/>
                <a:gd name="T30" fmla="*/ 17 w 24"/>
                <a:gd name="T31" fmla="*/ 24 h 30"/>
                <a:gd name="T32" fmla="*/ 22 w 24"/>
                <a:gd name="T33" fmla="*/ 6 h 30"/>
                <a:gd name="T34" fmla="*/ 13 w 24"/>
                <a:gd name="T35" fmla="*/ 22 h 30"/>
                <a:gd name="T36" fmla="*/ 12 w 24"/>
                <a:gd name="T37" fmla="*/ 21 h 30"/>
                <a:gd name="T38" fmla="*/ 15 w 24"/>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0">
                  <a:moveTo>
                    <a:pt x="15" y="0"/>
                  </a:moveTo>
                  <a:cubicBezTo>
                    <a:pt x="15" y="0"/>
                    <a:pt x="12" y="15"/>
                    <a:pt x="8" y="18"/>
                  </a:cubicBezTo>
                  <a:cubicBezTo>
                    <a:pt x="7" y="18"/>
                    <a:pt x="7" y="18"/>
                    <a:pt x="7" y="18"/>
                  </a:cubicBezTo>
                  <a:cubicBezTo>
                    <a:pt x="4" y="18"/>
                    <a:pt x="5" y="3"/>
                    <a:pt x="5" y="2"/>
                  </a:cubicBezTo>
                  <a:cubicBezTo>
                    <a:pt x="5" y="3"/>
                    <a:pt x="4" y="14"/>
                    <a:pt x="1" y="14"/>
                  </a:cubicBezTo>
                  <a:cubicBezTo>
                    <a:pt x="1" y="14"/>
                    <a:pt x="0" y="13"/>
                    <a:pt x="0" y="13"/>
                  </a:cubicBezTo>
                  <a:cubicBezTo>
                    <a:pt x="2" y="18"/>
                    <a:pt x="4" y="21"/>
                    <a:pt x="5" y="23"/>
                  </a:cubicBezTo>
                  <a:cubicBezTo>
                    <a:pt x="6" y="26"/>
                    <a:pt x="7" y="26"/>
                    <a:pt x="7" y="26"/>
                  </a:cubicBezTo>
                  <a:cubicBezTo>
                    <a:pt x="8" y="26"/>
                    <a:pt x="8" y="26"/>
                    <a:pt x="8" y="26"/>
                  </a:cubicBezTo>
                  <a:cubicBezTo>
                    <a:pt x="8" y="26"/>
                    <a:pt x="9" y="26"/>
                    <a:pt x="9" y="26"/>
                  </a:cubicBezTo>
                  <a:cubicBezTo>
                    <a:pt x="10" y="26"/>
                    <a:pt x="11" y="26"/>
                    <a:pt x="12" y="29"/>
                  </a:cubicBezTo>
                  <a:cubicBezTo>
                    <a:pt x="13" y="30"/>
                    <a:pt x="13" y="30"/>
                    <a:pt x="14" y="30"/>
                  </a:cubicBezTo>
                  <a:cubicBezTo>
                    <a:pt x="15" y="30"/>
                    <a:pt x="15" y="30"/>
                    <a:pt x="15" y="30"/>
                  </a:cubicBezTo>
                  <a:cubicBezTo>
                    <a:pt x="18" y="27"/>
                    <a:pt x="21" y="21"/>
                    <a:pt x="24" y="15"/>
                  </a:cubicBezTo>
                  <a:cubicBezTo>
                    <a:pt x="23" y="15"/>
                    <a:pt x="19" y="24"/>
                    <a:pt x="17" y="24"/>
                  </a:cubicBezTo>
                  <a:cubicBezTo>
                    <a:pt x="17" y="24"/>
                    <a:pt x="17" y="24"/>
                    <a:pt x="17" y="24"/>
                  </a:cubicBezTo>
                  <a:cubicBezTo>
                    <a:pt x="17" y="24"/>
                    <a:pt x="22" y="13"/>
                    <a:pt x="22" y="6"/>
                  </a:cubicBezTo>
                  <a:cubicBezTo>
                    <a:pt x="22" y="6"/>
                    <a:pt x="17" y="22"/>
                    <a:pt x="13" y="22"/>
                  </a:cubicBezTo>
                  <a:cubicBezTo>
                    <a:pt x="12" y="22"/>
                    <a:pt x="12" y="22"/>
                    <a:pt x="12" y="21"/>
                  </a:cubicBezTo>
                  <a:cubicBezTo>
                    <a:pt x="14" y="14"/>
                    <a:pt x="16" y="1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9" name="Freeform 517">
              <a:extLst>
                <a:ext uri="{FF2B5EF4-FFF2-40B4-BE49-F238E27FC236}">
                  <a16:creationId xmlns:a16="http://schemas.microsoft.com/office/drawing/2014/main" xmlns="" id="{418DBC3C-0452-4501-B179-786F156AD213}"/>
                </a:ext>
              </a:extLst>
            </p:cNvPr>
            <p:cNvSpPr>
              <a:spLocks/>
            </p:cNvSpPr>
            <p:nvPr/>
          </p:nvSpPr>
          <p:spPr bwMode="auto">
            <a:xfrm>
              <a:off x="10485260" y="4848885"/>
              <a:ext cx="734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2" y="0"/>
                    <a:pt x="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0" name="Freeform 518">
              <a:extLst>
                <a:ext uri="{FF2B5EF4-FFF2-40B4-BE49-F238E27FC236}">
                  <a16:creationId xmlns:a16="http://schemas.microsoft.com/office/drawing/2014/main" xmlns="" id="{AECA1C12-6915-44FD-932E-78A2DAADE7F1}"/>
                </a:ext>
              </a:extLst>
            </p:cNvPr>
            <p:cNvSpPr>
              <a:spLocks/>
            </p:cNvSpPr>
            <p:nvPr/>
          </p:nvSpPr>
          <p:spPr bwMode="auto">
            <a:xfrm>
              <a:off x="10455878" y="4810321"/>
              <a:ext cx="7345" cy="3673"/>
            </a:xfrm>
            <a:custGeom>
              <a:avLst/>
              <a:gdLst>
                <a:gd name="T0" fmla="*/ 0 w 2"/>
                <a:gd name="T1" fmla="*/ 1 h 1"/>
                <a:gd name="T2" fmla="*/ 0 w 2"/>
                <a:gd name="T3" fmla="*/ 1 h 1"/>
                <a:gd name="T4" fmla="*/ 1 w 2"/>
                <a:gd name="T5" fmla="*/ 0 h 1"/>
                <a:gd name="T6" fmla="*/ 1 w 2"/>
                <a:gd name="T7" fmla="*/ 0 h 1"/>
                <a:gd name="T8" fmla="*/ 2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0" y="1"/>
                    <a:pt x="0" y="1"/>
                  </a:cubicBezTo>
                  <a:cubicBezTo>
                    <a:pt x="0" y="0"/>
                    <a:pt x="1" y="0"/>
                    <a:pt x="1" y="0"/>
                  </a:cubicBezTo>
                  <a:cubicBezTo>
                    <a:pt x="1" y="0"/>
                    <a:pt x="1" y="0"/>
                    <a:pt x="1" y="0"/>
                  </a:cubicBezTo>
                  <a:cubicBezTo>
                    <a:pt x="2" y="0"/>
                    <a:pt x="2" y="0"/>
                    <a:pt x="2" y="0"/>
                  </a:cubicBezTo>
                  <a:cubicBezTo>
                    <a:pt x="1" y="0"/>
                    <a:pt x="1" y="0"/>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1" name="Freeform 519">
              <a:extLst>
                <a:ext uri="{FF2B5EF4-FFF2-40B4-BE49-F238E27FC236}">
                  <a16:creationId xmlns:a16="http://schemas.microsoft.com/office/drawing/2014/main" xmlns="" id="{1CFE5E0F-2488-4126-9725-597CD8A99666}"/>
                </a:ext>
              </a:extLst>
            </p:cNvPr>
            <p:cNvSpPr>
              <a:spLocks/>
            </p:cNvSpPr>
            <p:nvPr/>
          </p:nvSpPr>
          <p:spPr bwMode="auto">
            <a:xfrm>
              <a:off x="10413641" y="4819503"/>
              <a:ext cx="95491" cy="101000"/>
            </a:xfrm>
            <a:custGeom>
              <a:avLst/>
              <a:gdLst>
                <a:gd name="T0" fmla="*/ 9 w 23"/>
                <a:gd name="T1" fmla="*/ 0 h 24"/>
                <a:gd name="T2" fmla="*/ 8 w 23"/>
                <a:gd name="T3" fmla="*/ 1 h 24"/>
                <a:gd name="T4" fmla="*/ 7 w 23"/>
                <a:gd name="T5" fmla="*/ 2 h 24"/>
                <a:gd name="T6" fmla="*/ 0 w 23"/>
                <a:gd name="T7" fmla="*/ 15 h 24"/>
                <a:gd name="T8" fmla="*/ 0 w 23"/>
                <a:gd name="T9" fmla="*/ 15 h 24"/>
                <a:gd name="T10" fmla="*/ 5 w 23"/>
                <a:gd name="T11" fmla="*/ 17 h 24"/>
                <a:gd name="T12" fmla="*/ 5 w 23"/>
                <a:gd name="T13" fmla="*/ 17 h 24"/>
                <a:gd name="T14" fmla="*/ 5 w 23"/>
                <a:gd name="T15" fmla="*/ 18 h 24"/>
                <a:gd name="T16" fmla="*/ 5 w 23"/>
                <a:gd name="T17" fmla="*/ 19 h 24"/>
                <a:gd name="T18" fmla="*/ 5 w 23"/>
                <a:gd name="T19" fmla="*/ 19 h 24"/>
                <a:gd name="T20" fmla="*/ 5 w 23"/>
                <a:gd name="T21" fmla="*/ 21 h 24"/>
                <a:gd name="T22" fmla="*/ 13 w 23"/>
                <a:gd name="T23" fmla="*/ 23 h 24"/>
                <a:gd name="T24" fmla="*/ 14 w 23"/>
                <a:gd name="T25" fmla="*/ 23 h 24"/>
                <a:gd name="T26" fmla="*/ 15 w 23"/>
                <a:gd name="T27" fmla="*/ 23 h 24"/>
                <a:gd name="T28" fmla="*/ 23 w 23"/>
                <a:gd name="T29" fmla="*/ 24 h 24"/>
                <a:gd name="T30" fmla="*/ 10 w 23"/>
                <a:gd name="T31" fmla="*/ 19 h 24"/>
                <a:gd name="T32" fmla="*/ 22 w 23"/>
                <a:gd name="T33" fmla="*/ 15 h 24"/>
                <a:gd name="T34" fmla="*/ 9 w 23"/>
                <a:gd name="T35" fmla="*/ 13 h 24"/>
                <a:gd name="T36" fmla="*/ 17 w 23"/>
                <a:gd name="T37" fmla="*/ 7 h 24"/>
                <a:gd name="T38" fmla="*/ 8 w 23"/>
                <a:gd name="T39" fmla="*/ 8 h 24"/>
                <a:gd name="T40" fmla="*/ 7 w 23"/>
                <a:gd name="T41" fmla="*/ 8 h 24"/>
                <a:gd name="T42" fmla="*/ 9 w 23"/>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4">
                  <a:moveTo>
                    <a:pt x="9" y="0"/>
                  </a:moveTo>
                  <a:cubicBezTo>
                    <a:pt x="9" y="0"/>
                    <a:pt x="8" y="0"/>
                    <a:pt x="8" y="1"/>
                  </a:cubicBezTo>
                  <a:cubicBezTo>
                    <a:pt x="8" y="1"/>
                    <a:pt x="7" y="2"/>
                    <a:pt x="7" y="2"/>
                  </a:cubicBezTo>
                  <a:cubicBezTo>
                    <a:pt x="2" y="7"/>
                    <a:pt x="0" y="14"/>
                    <a:pt x="0" y="15"/>
                  </a:cubicBezTo>
                  <a:cubicBezTo>
                    <a:pt x="0" y="15"/>
                    <a:pt x="0" y="15"/>
                    <a:pt x="0" y="15"/>
                  </a:cubicBezTo>
                  <a:cubicBezTo>
                    <a:pt x="0" y="17"/>
                    <a:pt x="5" y="16"/>
                    <a:pt x="5" y="17"/>
                  </a:cubicBezTo>
                  <a:cubicBezTo>
                    <a:pt x="5" y="17"/>
                    <a:pt x="5" y="17"/>
                    <a:pt x="5" y="17"/>
                  </a:cubicBezTo>
                  <a:cubicBezTo>
                    <a:pt x="5" y="17"/>
                    <a:pt x="5" y="18"/>
                    <a:pt x="5" y="18"/>
                  </a:cubicBezTo>
                  <a:cubicBezTo>
                    <a:pt x="5" y="18"/>
                    <a:pt x="5" y="18"/>
                    <a:pt x="5" y="19"/>
                  </a:cubicBezTo>
                  <a:cubicBezTo>
                    <a:pt x="5" y="19"/>
                    <a:pt x="5" y="19"/>
                    <a:pt x="5" y="19"/>
                  </a:cubicBezTo>
                  <a:cubicBezTo>
                    <a:pt x="5" y="19"/>
                    <a:pt x="5" y="20"/>
                    <a:pt x="5" y="21"/>
                  </a:cubicBezTo>
                  <a:cubicBezTo>
                    <a:pt x="6" y="23"/>
                    <a:pt x="7" y="23"/>
                    <a:pt x="13" y="23"/>
                  </a:cubicBezTo>
                  <a:cubicBezTo>
                    <a:pt x="13" y="23"/>
                    <a:pt x="14" y="23"/>
                    <a:pt x="14" y="23"/>
                  </a:cubicBezTo>
                  <a:cubicBezTo>
                    <a:pt x="15" y="23"/>
                    <a:pt x="15" y="23"/>
                    <a:pt x="15" y="23"/>
                  </a:cubicBezTo>
                  <a:cubicBezTo>
                    <a:pt x="17" y="23"/>
                    <a:pt x="20" y="24"/>
                    <a:pt x="23" y="24"/>
                  </a:cubicBezTo>
                  <a:cubicBezTo>
                    <a:pt x="23" y="24"/>
                    <a:pt x="11" y="22"/>
                    <a:pt x="10" y="19"/>
                  </a:cubicBezTo>
                  <a:cubicBezTo>
                    <a:pt x="9" y="16"/>
                    <a:pt x="22" y="15"/>
                    <a:pt x="22" y="15"/>
                  </a:cubicBezTo>
                  <a:cubicBezTo>
                    <a:pt x="22" y="15"/>
                    <a:pt x="10" y="15"/>
                    <a:pt x="9" y="13"/>
                  </a:cubicBezTo>
                  <a:cubicBezTo>
                    <a:pt x="8" y="11"/>
                    <a:pt x="13" y="8"/>
                    <a:pt x="17" y="7"/>
                  </a:cubicBezTo>
                  <a:cubicBezTo>
                    <a:pt x="14" y="7"/>
                    <a:pt x="10" y="8"/>
                    <a:pt x="8" y="8"/>
                  </a:cubicBezTo>
                  <a:cubicBezTo>
                    <a:pt x="7" y="8"/>
                    <a:pt x="7" y="8"/>
                    <a:pt x="7" y="8"/>
                  </a:cubicBezTo>
                  <a:cubicBezTo>
                    <a:pt x="5" y="8"/>
                    <a:pt x="6" y="3"/>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2" name="Freeform 520">
              <a:extLst>
                <a:ext uri="{FF2B5EF4-FFF2-40B4-BE49-F238E27FC236}">
                  <a16:creationId xmlns:a16="http://schemas.microsoft.com/office/drawing/2014/main" xmlns="" id="{CB61234D-DEE7-4948-9CE4-50645D5CC1B5}"/>
                </a:ext>
              </a:extLst>
            </p:cNvPr>
            <p:cNvSpPr>
              <a:spLocks/>
            </p:cNvSpPr>
            <p:nvPr/>
          </p:nvSpPr>
          <p:spPr bwMode="auto">
            <a:xfrm>
              <a:off x="10463223" y="47644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3" name="Freeform 521">
              <a:extLst>
                <a:ext uri="{FF2B5EF4-FFF2-40B4-BE49-F238E27FC236}">
                  <a16:creationId xmlns:a16="http://schemas.microsoft.com/office/drawing/2014/main" xmlns="" id="{B6A9817C-7D28-44FA-A6A8-B23ABE37A329}"/>
                </a:ext>
              </a:extLst>
            </p:cNvPr>
            <p:cNvSpPr>
              <a:spLocks/>
            </p:cNvSpPr>
            <p:nvPr/>
          </p:nvSpPr>
          <p:spPr bwMode="auto">
            <a:xfrm>
              <a:off x="10463223" y="476441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4" name="Freeform 522">
              <a:extLst>
                <a:ext uri="{FF2B5EF4-FFF2-40B4-BE49-F238E27FC236}">
                  <a16:creationId xmlns:a16="http://schemas.microsoft.com/office/drawing/2014/main" xmlns="" id="{F3D39EE0-F8E8-4D44-A96C-0A024009672F}"/>
                </a:ext>
              </a:extLst>
            </p:cNvPr>
            <p:cNvSpPr>
              <a:spLocks/>
            </p:cNvSpPr>
            <p:nvPr/>
          </p:nvSpPr>
          <p:spPr bwMode="auto">
            <a:xfrm>
              <a:off x="10391605" y="4641375"/>
              <a:ext cx="110182" cy="139564"/>
            </a:xfrm>
            <a:custGeom>
              <a:avLst/>
              <a:gdLst>
                <a:gd name="T0" fmla="*/ 11 w 26"/>
                <a:gd name="T1" fmla="*/ 0 h 33"/>
                <a:gd name="T2" fmla="*/ 11 w 26"/>
                <a:gd name="T3" fmla="*/ 0 h 33"/>
                <a:gd name="T4" fmla="*/ 11 w 26"/>
                <a:gd name="T5" fmla="*/ 0 h 33"/>
                <a:gd name="T6" fmla="*/ 11 w 26"/>
                <a:gd name="T7" fmla="*/ 0 h 33"/>
                <a:gd name="T8" fmla="*/ 3 w 26"/>
                <a:gd name="T9" fmla="*/ 1 h 33"/>
                <a:gd name="T10" fmla="*/ 3 w 26"/>
                <a:gd name="T11" fmla="*/ 2 h 33"/>
                <a:gd name="T12" fmla="*/ 3 w 26"/>
                <a:gd name="T13" fmla="*/ 5 h 33"/>
                <a:gd name="T14" fmla="*/ 2 w 26"/>
                <a:gd name="T15" fmla="*/ 6 h 33"/>
                <a:gd name="T16" fmla="*/ 2 w 26"/>
                <a:gd name="T17" fmla="*/ 6 h 33"/>
                <a:gd name="T18" fmla="*/ 2 w 26"/>
                <a:gd name="T19" fmla="*/ 6 h 33"/>
                <a:gd name="T20" fmla="*/ 0 w 26"/>
                <a:gd name="T21" fmla="*/ 8 h 33"/>
                <a:gd name="T22" fmla="*/ 1 w 26"/>
                <a:gd name="T23" fmla="*/ 12 h 33"/>
                <a:gd name="T24" fmla="*/ 5 w 26"/>
                <a:gd name="T25" fmla="*/ 21 h 33"/>
                <a:gd name="T26" fmla="*/ 11 w 26"/>
                <a:gd name="T27" fmla="*/ 30 h 33"/>
                <a:gd name="T28" fmla="*/ 18 w 26"/>
                <a:gd name="T29" fmla="*/ 33 h 33"/>
                <a:gd name="T30" fmla="*/ 10 w 26"/>
                <a:gd name="T31" fmla="*/ 22 h 33"/>
                <a:gd name="T32" fmla="*/ 20 w 26"/>
                <a:gd name="T33" fmla="*/ 18 h 33"/>
                <a:gd name="T34" fmla="*/ 23 w 26"/>
                <a:gd name="T35" fmla="*/ 18 h 33"/>
                <a:gd name="T36" fmla="*/ 11 w 26"/>
                <a:gd name="T37" fmla="*/ 16 h 33"/>
                <a:gd name="T38" fmla="*/ 9 w 26"/>
                <a:gd name="T39" fmla="*/ 11 h 33"/>
                <a:gd name="T40" fmla="*/ 12 w 26"/>
                <a:gd name="T41" fmla="*/ 11 h 33"/>
                <a:gd name="T42" fmla="*/ 20 w 26"/>
                <a:gd name="T43" fmla="*/ 13 h 33"/>
                <a:gd name="T44" fmla="*/ 10 w 26"/>
                <a:gd name="T45" fmla="*/ 8 h 33"/>
                <a:gd name="T46" fmla="*/ 12 w 26"/>
                <a:gd name="T47" fmla="*/ 4 h 33"/>
                <a:gd name="T48" fmla="*/ 12 w 26"/>
                <a:gd name="T49" fmla="*/ 4 h 33"/>
                <a:gd name="T50" fmla="*/ 26 w 26"/>
                <a:gd name="T51" fmla="*/ 8 h 33"/>
                <a:gd name="T52" fmla="*/ 11 w 26"/>
                <a:gd name="T5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33">
                  <a:moveTo>
                    <a:pt x="11" y="0"/>
                  </a:moveTo>
                  <a:cubicBezTo>
                    <a:pt x="11" y="0"/>
                    <a:pt x="11" y="0"/>
                    <a:pt x="11" y="0"/>
                  </a:cubicBezTo>
                  <a:cubicBezTo>
                    <a:pt x="11" y="0"/>
                    <a:pt x="11" y="0"/>
                    <a:pt x="11" y="0"/>
                  </a:cubicBezTo>
                  <a:cubicBezTo>
                    <a:pt x="11" y="0"/>
                    <a:pt x="11" y="0"/>
                    <a:pt x="11" y="0"/>
                  </a:cubicBezTo>
                  <a:cubicBezTo>
                    <a:pt x="6" y="0"/>
                    <a:pt x="4" y="1"/>
                    <a:pt x="3" y="1"/>
                  </a:cubicBezTo>
                  <a:cubicBezTo>
                    <a:pt x="3" y="2"/>
                    <a:pt x="3" y="2"/>
                    <a:pt x="3" y="2"/>
                  </a:cubicBezTo>
                  <a:cubicBezTo>
                    <a:pt x="3" y="3"/>
                    <a:pt x="3" y="4"/>
                    <a:pt x="3" y="5"/>
                  </a:cubicBezTo>
                  <a:cubicBezTo>
                    <a:pt x="3" y="5"/>
                    <a:pt x="3" y="6"/>
                    <a:pt x="2" y="6"/>
                  </a:cubicBezTo>
                  <a:cubicBezTo>
                    <a:pt x="2" y="6"/>
                    <a:pt x="2" y="6"/>
                    <a:pt x="2" y="6"/>
                  </a:cubicBezTo>
                  <a:cubicBezTo>
                    <a:pt x="2" y="6"/>
                    <a:pt x="2" y="6"/>
                    <a:pt x="2" y="6"/>
                  </a:cubicBezTo>
                  <a:cubicBezTo>
                    <a:pt x="1" y="6"/>
                    <a:pt x="0" y="7"/>
                    <a:pt x="0" y="8"/>
                  </a:cubicBezTo>
                  <a:cubicBezTo>
                    <a:pt x="0" y="9"/>
                    <a:pt x="1" y="10"/>
                    <a:pt x="1" y="12"/>
                  </a:cubicBezTo>
                  <a:cubicBezTo>
                    <a:pt x="2" y="14"/>
                    <a:pt x="3" y="17"/>
                    <a:pt x="5" y="21"/>
                  </a:cubicBezTo>
                  <a:cubicBezTo>
                    <a:pt x="6" y="24"/>
                    <a:pt x="8" y="27"/>
                    <a:pt x="11" y="30"/>
                  </a:cubicBezTo>
                  <a:cubicBezTo>
                    <a:pt x="12" y="31"/>
                    <a:pt x="15" y="32"/>
                    <a:pt x="18" y="33"/>
                  </a:cubicBezTo>
                  <a:cubicBezTo>
                    <a:pt x="18" y="33"/>
                    <a:pt x="9" y="26"/>
                    <a:pt x="10" y="22"/>
                  </a:cubicBezTo>
                  <a:cubicBezTo>
                    <a:pt x="11" y="19"/>
                    <a:pt x="17" y="18"/>
                    <a:pt x="20" y="18"/>
                  </a:cubicBezTo>
                  <a:cubicBezTo>
                    <a:pt x="22" y="18"/>
                    <a:pt x="23" y="18"/>
                    <a:pt x="23" y="18"/>
                  </a:cubicBezTo>
                  <a:cubicBezTo>
                    <a:pt x="23" y="18"/>
                    <a:pt x="15" y="16"/>
                    <a:pt x="11" y="16"/>
                  </a:cubicBezTo>
                  <a:cubicBezTo>
                    <a:pt x="6" y="16"/>
                    <a:pt x="6" y="12"/>
                    <a:pt x="9" y="11"/>
                  </a:cubicBezTo>
                  <a:cubicBezTo>
                    <a:pt x="10" y="11"/>
                    <a:pt x="11" y="11"/>
                    <a:pt x="12" y="11"/>
                  </a:cubicBezTo>
                  <a:cubicBezTo>
                    <a:pt x="15" y="11"/>
                    <a:pt x="20" y="12"/>
                    <a:pt x="20" y="13"/>
                  </a:cubicBezTo>
                  <a:cubicBezTo>
                    <a:pt x="20" y="12"/>
                    <a:pt x="14" y="9"/>
                    <a:pt x="10" y="8"/>
                  </a:cubicBezTo>
                  <a:cubicBezTo>
                    <a:pt x="5" y="7"/>
                    <a:pt x="7" y="4"/>
                    <a:pt x="12" y="4"/>
                  </a:cubicBezTo>
                  <a:cubicBezTo>
                    <a:pt x="12" y="4"/>
                    <a:pt x="12" y="4"/>
                    <a:pt x="12" y="4"/>
                  </a:cubicBezTo>
                  <a:cubicBezTo>
                    <a:pt x="17" y="4"/>
                    <a:pt x="26" y="8"/>
                    <a:pt x="26" y="8"/>
                  </a:cubicBezTo>
                  <a:cubicBezTo>
                    <a:pt x="26" y="8"/>
                    <a:pt x="20"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5" name="Freeform 523">
              <a:extLst>
                <a:ext uri="{FF2B5EF4-FFF2-40B4-BE49-F238E27FC236}">
                  <a16:creationId xmlns:a16="http://schemas.microsoft.com/office/drawing/2014/main" xmlns="" id="{FE3CB61A-242E-4B1B-B8AF-B5AC50B971F4}"/>
                </a:ext>
              </a:extLst>
            </p:cNvPr>
            <p:cNvSpPr>
              <a:spLocks/>
            </p:cNvSpPr>
            <p:nvPr/>
          </p:nvSpPr>
          <p:spPr bwMode="auto">
            <a:xfrm>
              <a:off x="10632169" y="4733194"/>
              <a:ext cx="95491" cy="123037"/>
            </a:xfrm>
            <a:custGeom>
              <a:avLst/>
              <a:gdLst>
                <a:gd name="T0" fmla="*/ 0 w 23"/>
                <a:gd name="T1" fmla="*/ 9 h 29"/>
                <a:gd name="T2" fmla="*/ 13 w 23"/>
                <a:gd name="T3" fmla="*/ 15 h 29"/>
                <a:gd name="T4" fmla="*/ 7 w 23"/>
                <a:gd name="T5" fmla="*/ 24 h 29"/>
                <a:gd name="T6" fmla="*/ 15 w 23"/>
                <a:gd name="T7" fmla="*/ 20 h 29"/>
                <a:gd name="T8" fmla="*/ 17 w 23"/>
                <a:gd name="T9" fmla="*/ 29 h 29"/>
                <a:gd name="T10" fmla="*/ 18 w 23"/>
                <a:gd name="T11" fmla="*/ 22 h 29"/>
                <a:gd name="T12" fmla="*/ 19 w 23"/>
                <a:gd name="T13" fmla="*/ 17 h 29"/>
                <a:gd name="T14" fmla="*/ 19 w 23"/>
                <a:gd name="T15" fmla="*/ 10 h 29"/>
                <a:gd name="T16" fmla="*/ 8 w 23"/>
                <a:gd name="T17" fmla="*/ 0 h 29"/>
                <a:gd name="T18" fmla="*/ 13 w 23"/>
                <a:gd name="T19" fmla="*/ 11 h 29"/>
                <a:gd name="T20" fmla="*/ 0 w 23"/>
                <a:gd name="T21"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9">
                  <a:moveTo>
                    <a:pt x="0" y="9"/>
                  </a:moveTo>
                  <a:cubicBezTo>
                    <a:pt x="0" y="9"/>
                    <a:pt x="12" y="12"/>
                    <a:pt x="13" y="15"/>
                  </a:cubicBezTo>
                  <a:cubicBezTo>
                    <a:pt x="15" y="18"/>
                    <a:pt x="7" y="24"/>
                    <a:pt x="7" y="24"/>
                  </a:cubicBezTo>
                  <a:cubicBezTo>
                    <a:pt x="7" y="24"/>
                    <a:pt x="12" y="24"/>
                    <a:pt x="15" y="20"/>
                  </a:cubicBezTo>
                  <a:cubicBezTo>
                    <a:pt x="15" y="20"/>
                    <a:pt x="17" y="21"/>
                    <a:pt x="17" y="29"/>
                  </a:cubicBezTo>
                  <a:cubicBezTo>
                    <a:pt x="17" y="29"/>
                    <a:pt x="18" y="26"/>
                    <a:pt x="18" y="22"/>
                  </a:cubicBezTo>
                  <a:cubicBezTo>
                    <a:pt x="19" y="21"/>
                    <a:pt x="19" y="17"/>
                    <a:pt x="19" y="17"/>
                  </a:cubicBezTo>
                  <a:cubicBezTo>
                    <a:pt x="19" y="17"/>
                    <a:pt x="23" y="12"/>
                    <a:pt x="19" y="10"/>
                  </a:cubicBezTo>
                  <a:cubicBezTo>
                    <a:pt x="19" y="10"/>
                    <a:pt x="13" y="3"/>
                    <a:pt x="8" y="0"/>
                  </a:cubicBezTo>
                  <a:cubicBezTo>
                    <a:pt x="8" y="0"/>
                    <a:pt x="13" y="7"/>
                    <a:pt x="13" y="11"/>
                  </a:cubicBezTo>
                  <a:cubicBezTo>
                    <a:pt x="13" y="11"/>
                    <a:pt x="7" y="9"/>
                    <a:pt x="0" y="9"/>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6" name="Freeform 524">
              <a:extLst>
                <a:ext uri="{FF2B5EF4-FFF2-40B4-BE49-F238E27FC236}">
                  <a16:creationId xmlns:a16="http://schemas.microsoft.com/office/drawing/2014/main" xmlns="" id="{1F1343B3-130C-48E9-90AE-836C4E8E221A}"/>
                </a:ext>
              </a:extLst>
            </p:cNvPr>
            <p:cNvSpPr>
              <a:spLocks/>
            </p:cNvSpPr>
            <p:nvPr/>
          </p:nvSpPr>
          <p:spPr bwMode="auto">
            <a:xfrm>
              <a:off x="10716642" y="4599139"/>
              <a:ext cx="255256" cy="198328"/>
            </a:xfrm>
            <a:custGeom>
              <a:avLst/>
              <a:gdLst>
                <a:gd name="T0" fmla="*/ 0 w 61"/>
                <a:gd name="T1" fmla="*/ 47 h 47"/>
                <a:gd name="T2" fmla="*/ 58 w 61"/>
                <a:gd name="T3" fmla="*/ 3 h 47"/>
                <a:gd name="T4" fmla="*/ 58 w 61"/>
                <a:gd name="T5" fmla="*/ 0 h 47"/>
                <a:gd name="T6" fmla="*/ 0 w 61"/>
                <a:gd name="T7" fmla="*/ 43 h 47"/>
              </a:gdLst>
              <a:ahLst/>
              <a:cxnLst>
                <a:cxn ang="0">
                  <a:pos x="T0" y="T1"/>
                </a:cxn>
                <a:cxn ang="0">
                  <a:pos x="T2" y="T3"/>
                </a:cxn>
                <a:cxn ang="0">
                  <a:pos x="T4" y="T5"/>
                </a:cxn>
                <a:cxn ang="0">
                  <a:pos x="T6" y="T7"/>
                </a:cxn>
              </a:cxnLst>
              <a:rect l="0" t="0" r="r" b="b"/>
              <a:pathLst>
                <a:path w="61" h="47">
                  <a:moveTo>
                    <a:pt x="0" y="47"/>
                  </a:moveTo>
                  <a:cubicBezTo>
                    <a:pt x="0" y="47"/>
                    <a:pt x="35" y="35"/>
                    <a:pt x="58" y="3"/>
                  </a:cubicBezTo>
                  <a:cubicBezTo>
                    <a:pt x="58" y="3"/>
                    <a:pt x="61" y="0"/>
                    <a:pt x="58" y="0"/>
                  </a:cubicBezTo>
                  <a:cubicBezTo>
                    <a:pt x="52" y="0"/>
                    <a:pt x="46" y="26"/>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7" name="Freeform 525">
              <a:extLst>
                <a:ext uri="{FF2B5EF4-FFF2-40B4-BE49-F238E27FC236}">
                  <a16:creationId xmlns:a16="http://schemas.microsoft.com/office/drawing/2014/main" xmlns="" id="{E06B8C10-66A6-41C0-95A5-85EA919B02A8}"/>
                </a:ext>
              </a:extLst>
            </p:cNvPr>
            <p:cNvSpPr>
              <a:spLocks/>
            </p:cNvSpPr>
            <p:nvPr/>
          </p:nvSpPr>
          <p:spPr bwMode="auto">
            <a:xfrm>
              <a:off x="11072899" y="4039046"/>
              <a:ext cx="383802" cy="326874"/>
            </a:xfrm>
            <a:custGeom>
              <a:avLst/>
              <a:gdLst>
                <a:gd name="T0" fmla="*/ 7 w 91"/>
                <a:gd name="T1" fmla="*/ 36 h 77"/>
                <a:gd name="T2" fmla="*/ 7 w 91"/>
                <a:gd name="T3" fmla="*/ 36 h 77"/>
                <a:gd name="T4" fmla="*/ 6 w 91"/>
                <a:gd name="T5" fmla="*/ 33 h 77"/>
                <a:gd name="T6" fmla="*/ 4 w 91"/>
                <a:gd name="T7" fmla="*/ 5 h 77"/>
                <a:gd name="T8" fmla="*/ 8 w 91"/>
                <a:gd name="T9" fmla="*/ 2 h 77"/>
                <a:gd name="T10" fmla="*/ 19 w 91"/>
                <a:gd name="T11" fmla="*/ 11 h 77"/>
                <a:gd name="T12" fmla="*/ 20 w 91"/>
                <a:gd name="T13" fmla="*/ 12 h 77"/>
                <a:gd name="T14" fmla="*/ 20 w 91"/>
                <a:gd name="T15" fmla="*/ 12 h 77"/>
                <a:gd name="T16" fmla="*/ 20 w 91"/>
                <a:gd name="T17" fmla="*/ 12 h 77"/>
                <a:gd name="T18" fmla="*/ 21 w 91"/>
                <a:gd name="T19" fmla="*/ 13 h 77"/>
                <a:gd name="T20" fmla="*/ 29 w 91"/>
                <a:gd name="T21" fmla="*/ 21 h 77"/>
                <a:gd name="T22" fmla="*/ 55 w 91"/>
                <a:gd name="T23" fmla="*/ 40 h 77"/>
                <a:gd name="T24" fmla="*/ 83 w 91"/>
                <a:gd name="T25" fmla="*/ 55 h 77"/>
                <a:gd name="T26" fmla="*/ 89 w 91"/>
                <a:gd name="T27" fmla="*/ 58 h 77"/>
                <a:gd name="T28" fmla="*/ 91 w 91"/>
                <a:gd name="T29" fmla="*/ 69 h 77"/>
                <a:gd name="T30" fmla="*/ 77 w 91"/>
                <a:gd name="T31" fmla="*/ 72 h 77"/>
                <a:gd name="T32" fmla="*/ 23 w 91"/>
                <a:gd name="T33" fmla="*/ 58 h 77"/>
                <a:gd name="T34" fmla="*/ 7 w 91"/>
                <a:gd name="T35"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77">
                  <a:moveTo>
                    <a:pt x="7" y="36"/>
                  </a:moveTo>
                  <a:cubicBezTo>
                    <a:pt x="7" y="36"/>
                    <a:pt x="7" y="36"/>
                    <a:pt x="7" y="36"/>
                  </a:cubicBezTo>
                  <a:cubicBezTo>
                    <a:pt x="7" y="35"/>
                    <a:pt x="6" y="34"/>
                    <a:pt x="6" y="33"/>
                  </a:cubicBezTo>
                  <a:cubicBezTo>
                    <a:pt x="0" y="21"/>
                    <a:pt x="2" y="6"/>
                    <a:pt x="4" y="5"/>
                  </a:cubicBezTo>
                  <a:cubicBezTo>
                    <a:pt x="6" y="1"/>
                    <a:pt x="7" y="4"/>
                    <a:pt x="8" y="2"/>
                  </a:cubicBezTo>
                  <a:cubicBezTo>
                    <a:pt x="9" y="0"/>
                    <a:pt x="11" y="1"/>
                    <a:pt x="19" y="11"/>
                  </a:cubicBezTo>
                  <a:cubicBezTo>
                    <a:pt x="19" y="11"/>
                    <a:pt x="20" y="11"/>
                    <a:pt x="20" y="12"/>
                  </a:cubicBezTo>
                  <a:cubicBezTo>
                    <a:pt x="20" y="12"/>
                    <a:pt x="20" y="12"/>
                    <a:pt x="20" y="12"/>
                  </a:cubicBezTo>
                  <a:cubicBezTo>
                    <a:pt x="20" y="12"/>
                    <a:pt x="20" y="12"/>
                    <a:pt x="20" y="12"/>
                  </a:cubicBezTo>
                  <a:cubicBezTo>
                    <a:pt x="21" y="13"/>
                    <a:pt x="21" y="13"/>
                    <a:pt x="21" y="13"/>
                  </a:cubicBezTo>
                  <a:cubicBezTo>
                    <a:pt x="23" y="15"/>
                    <a:pt x="26" y="18"/>
                    <a:pt x="29" y="21"/>
                  </a:cubicBezTo>
                  <a:cubicBezTo>
                    <a:pt x="38" y="28"/>
                    <a:pt x="48" y="36"/>
                    <a:pt x="55" y="40"/>
                  </a:cubicBezTo>
                  <a:cubicBezTo>
                    <a:pt x="61" y="43"/>
                    <a:pt x="75" y="51"/>
                    <a:pt x="83" y="55"/>
                  </a:cubicBezTo>
                  <a:cubicBezTo>
                    <a:pt x="86" y="57"/>
                    <a:pt x="89" y="58"/>
                    <a:pt x="89" y="58"/>
                  </a:cubicBezTo>
                  <a:cubicBezTo>
                    <a:pt x="91" y="69"/>
                    <a:pt x="91" y="69"/>
                    <a:pt x="91" y="69"/>
                  </a:cubicBezTo>
                  <a:cubicBezTo>
                    <a:pt x="86" y="71"/>
                    <a:pt x="82" y="72"/>
                    <a:pt x="77" y="72"/>
                  </a:cubicBezTo>
                  <a:cubicBezTo>
                    <a:pt x="51" y="77"/>
                    <a:pt x="34" y="69"/>
                    <a:pt x="23" y="58"/>
                  </a:cubicBezTo>
                  <a:cubicBezTo>
                    <a:pt x="15" y="51"/>
                    <a:pt x="11" y="43"/>
                    <a:pt x="7"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8" name="Freeform 526">
              <a:extLst>
                <a:ext uri="{FF2B5EF4-FFF2-40B4-BE49-F238E27FC236}">
                  <a16:creationId xmlns:a16="http://schemas.microsoft.com/office/drawing/2014/main" xmlns="" id="{3D212A3A-9484-4605-93E3-2FF885E09748}"/>
                </a:ext>
              </a:extLst>
            </p:cNvPr>
            <p:cNvSpPr>
              <a:spLocks noEditPoints="1"/>
            </p:cNvSpPr>
            <p:nvPr/>
          </p:nvSpPr>
          <p:spPr bwMode="auto">
            <a:xfrm>
              <a:off x="11170226" y="4129028"/>
              <a:ext cx="235056" cy="194655"/>
            </a:xfrm>
            <a:custGeom>
              <a:avLst/>
              <a:gdLst>
                <a:gd name="T0" fmla="*/ 0 w 56"/>
                <a:gd name="T1" fmla="*/ 37 h 46"/>
                <a:gd name="T2" fmla="*/ 10 w 56"/>
                <a:gd name="T3" fmla="*/ 45 h 46"/>
                <a:gd name="T4" fmla="*/ 11 w 56"/>
                <a:gd name="T5" fmla="*/ 45 h 46"/>
                <a:gd name="T6" fmla="*/ 14 w 56"/>
                <a:gd name="T7" fmla="*/ 45 h 46"/>
                <a:gd name="T8" fmla="*/ 0 w 56"/>
                <a:gd name="T9" fmla="*/ 37 h 46"/>
                <a:gd name="T10" fmla="*/ 5 w 56"/>
                <a:gd name="T11" fmla="*/ 12 h 46"/>
                <a:gd name="T12" fmla="*/ 24 w 56"/>
                <a:gd name="T13" fmla="*/ 33 h 46"/>
                <a:gd name="T14" fmla="*/ 32 w 56"/>
                <a:gd name="T15" fmla="*/ 44 h 46"/>
                <a:gd name="T16" fmla="*/ 30 w 56"/>
                <a:gd name="T17" fmla="*/ 44 h 46"/>
                <a:gd name="T18" fmla="*/ 5 w 56"/>
                <a:gd name="T19" fmla="*/ 29 h 46"/>
                <a:gd name="T20" fmla="*/ 22 w 56"/>
                <a:gd name="T21" fmla="*/ 46 h 46"/>
                <a:gd name="T22" fmla="*/ 26 w 56"/>
                <a:gd name="T23" fmla="*/ 46 h 46"/>
                <a:gd name="T24" fmla="*/ 26 w 56"/>
                <a:gd name="T25" fmla="*/ 46 h 46"/>
                <a:gd name="T26" fmla="*/ 41 w 56"/>
                <a:gd name="T27" fmla="*/ 46 h 46"/>
                <a:gd name="T28" fmla="*/ 56 w 56"/>
                <a:gd name="T29" fmla="*/ 44 h 46"/>
                <a:gd name="T30" fmla="*/ 53 w 56"/>
                <a:gd name="T31" fmla="*/ 42 h 46"/>
                <a:gd name="T32" fmla="*/ 37 w 56"/>
                <a:gd name="T33" fmla="*/ 31 h 46"/>
                <a:gd name="T34" fmla="*/ 33 w 56"/>
                <a:gd name="T35" fmla="*/ 33 h 46"/>
                <a:gd name="T36" fmla="*/ 30 w 56"/>
                <a:gd name="T37" fmla="*/ 32 h 46"/>
                <a:gd name="T38" fmla="*/ 5 w 56"/>
                <a:gd name="T39" fmla="*/ 12 h 46"/>
                <a:gd name="T40" fmla="*/ 6 w 56"/>
                <a:gd name="T41" fmla="*/ 0 h 46"/>
                <a:gd name="T42" fmla="*/ 21 w 56"/>
                <a:gd name="T43" fmla="*/ 14 h 46"/>
                <a:gd name="T44" fmla="*/ 19 w 56"/>
                <a:gd name="T45" fmla="*/ 10 h 46"/>
                <a:gd name="T46" fmla="*/ 6 w 56"/>
                <a:gd name="T4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46">
                  <a:moveTo>
                    <a:pt x="0" y="37"/>
                  </a:moveTo>
                  <a:cubicBezTo>
                    <a:pt x="3" y="40"/>
                    <a:pt x="6" y="43"/>
                    <a:pt x="10" y="45"/>
                  </a:cubicBezTo>
                  <a:cubicBezTo>
                    <a:pt x="11" y="45"/>
                    <a:pt x="11" y="45"/>
                    <a:pt x="11" y="45"/>
                  </a:cubicBezTo>
                  <a:cubicBezTo>
                    <a:pt x="12" y="45"/>
                    <a:pt x="13" y="45"/>
                    <a:pt x="14" y="45"/>
                  </a:cubicBezTo>
                  <a:cubicBezTo>
                    <a:pt x="9" y="43"/>
                    <a:pt x="3" y="39"/>
                    <a:pt x="0" y="37"/>
                  </a:cubicBezTo>
                  <a:moveTo>
                    <a:pt x="5" y="12"/>
                  </a:moveTo>
                  <a:cubicBezTo>
                    <a:pt x="5" y="12"/>
                    <a:pt x="13" y="26"/>
                    <a:pt x="24" y="33"/>
                  </a:cubicBezTo>
                  <a:cubicBezTo>
                    <a:pt x="34" y="41"/>
                    <a:pt x="38" y="43"/>
                    <a:pt x="32" y="44"/>
                  </a:cubicBezTo>
                  <a:cubicBezTo>
                    <a:pt x="31" y="44"/>
                    <a:pt x="31" y="44"/>
                    <a:pt x="30" y="44"/>
                  </a:cubicBezTo>
                  <a:cubicBezTo>
                    <a:pt x="24" y="44"/>
                    <a:pt x="14" y="38"/>
                    <a:pt x="5" y="29"/>
                  </a:cubicBezTo>
                  <a:cubicBezTo>
                    <a:pt x="7" y="36"/>
                    <a:pt x="17" y="42"/>
                    <a:pt x="22" y="46"/>
                  </a:cubicBezTo>
                  <a:cubicBezTo>
                    <a:pt x="23" y="46"/>
                    <a:pt x="25" y="46"/>
                    <a:pt x="26" y="46"/>
                  </a:cubicBezTo>
                  <a:cubicBezTo>
                    <a:pt x="26" y="46"/>
                    <a:pt x="26" y="46"/>
                    <a:pt x="26" y="46"/>
                  </a:cubicBezTo>
                  <a:cubicBezTo>
                    <a:pt x="31" y="46"/>
                    <a:pt x="36" y="46"/>
                    <a:pt x="41" y="46"/>
                  </a:cubicBezTo>
                  <a:cubicBezTo>
                    <a:pt x="46" y="46"/>
                    <a:pt x="50" y="46"/>
                    <a:pt x="56" y="44"/>
                  </a:cubicBezTo>
                  <a:cubicBezTo>
                    <a:pt x="55" y="43"/>
                    <a:pt x="54" y="43"/>
                    <a:pt x="53" y="42"/>
                  </a:cubicBezTo>
                  <a:cubicBezTo>
                    <a:pt x="47" y="40"/>
                    <a:pt x="42" y="36"/>
                    <a:pt x="37" y="31"/>
                  </a:cubicBezTo>
                  <a:cubicBezTo>
                    <a:pt x="36" y="32"/>
                    <a:pt x="35" y="33"/>
                    <a:pt x="33" y="33"/>
                  </a:cubicBezTo>
                  <a:cubicBezTo>
                    <a:pt x="32" y="33"/>
                    <a:pt x="31" y="32"/>
                    <a:pt x="30" y="32"/>
                  </a:cubicBezTo>
                  <a:cubicBezTo>
                    <a:pt x="22" y="30"/>
                    <a:pt x="5" y="12"/>
                    <a:pt x="5" y="12"/>
                  </a:cubicBezTo>
                  <a:moveTo>
                    <a:pt x="6" y="0"/>
                  </a:moveTo>
                  <a:cubicBezTo>
                    <a:pt x="8" y="5"/>
                    <a:pt x="14" y="9"/>
                    <a:pt x="21" y="14"/>
                  </a:cubicBezTo>
                  <a:cubicBezTo>
                    <a:pt x="20" y="13"/>
                    <a:pt x="20" y="11"/>
                    <a:pt x="19" y="10"/>
                  </a:cubicBezTo>
                  <a:cubicBezTo>
                    <a:pt x="14" y="7"/>
                    <a:pt x="10" y="3"/>
                    <a:pt x="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9" name="Freeform 527">
              <a:extLst>
                <a:ext uri="{FF2B5EF4-FFF2-40B4-BE49-F238E27FC236}">
                  <a16:creationId xmlns:a16="http://schemas.microsoft.com/office/drawing/2014/main" xmlns="" id="{0CDA6BCA-C10F-406F-98AA-719CB2D6742D}"/>
                </a:ext>
              </a:extLst>
            </p:cNvPr>
            <p:cNvSpPr>
              <a:spLocks/>
            </p:cNvSpPr>
            <p:nvPr/>
          </p:nvSpPr>
          <p:spPr bwMode="auto">
            <a:xfrm>
              <a:off x="11203281" y="3921518"/>
              <a:ext cx="290147" cy="402165"/>
            </a:xfrm>
            <a:custGeom>
              <a:avLst/>
              <a:gdLst>
                <a:gd name="T0" fmla="*/ 3 w 69"/>
                <a:gd name="T1" fmla="*/ 43 h 95"/>
                <a:gd name="T2" fmla="*/ 1 w 69"/>
                <a:gd name="T3" fmla="*/ 32 h 95"/>
                <a:gd name="T4" fmla="*/ 4 w 69"/>
                <a:gd name="T5" fmla="*/ 14 h 95"/>
                <a:gd name="T6" fmla="*/ 4 w 69"/>
                <a:gd name="T7" fmla="*/ 14 h 95"/>
                <a:gd name="T8" fmla="*/ 10 w 69"/>
                <a:gd name="T9" fmla="*/ 4 h 95"/>
                <a:gd name="T10" fmla="*/ 15 w 69"/>
                <a:gd name="T11" fmla="*/ 3 h 95"/>
                <a:gd name="T12" fmla="*/ 19 w 69"/>
                <a:gd name="T13" fmla="*/ 5 h 95"/>
                <a:gd name="T14" fmla="*/ 22 w 69"/>
                <a:gd name="T15" fmla="*/ 2 h 95"/>
                <a:gd name="T16" fmla="*/ 26 w 69"/>
                <a:gd name="T17" fmla="*/ 0 h 95"/>
                <a:gd name="T18" fmla="*/ 41 w 69"/>
                <a:gd name="T19" fmla="*/ 8 h 95"/>
                <a:gd name="T20" fmla="*/ 41 w 69"/>
                <a:gd name="T21" fmla="*/ 8 h 95"/>
                <a:gd name="T22" fmla="*/ 46 w 69"/>
                <a:gd name="T23" fmla="*/ 12 h 95"/>
                <a:gd name="T24" fmla="*/ 57 w 69"/>
                <a:gd name="T25" fmla="*/ 24 h 95"/>
                <a:gd name="T26" fmla="*/ 57 w 69"/>
                <a:gd name="T27" fmla="*/ 24 h 95"/>
                <a:gd name="T28" fmla="*/ 58 w 69"/>
                <a:gd name="T29" fmla="*/ 27 h 95"/>
                <a:gd name="T30" fmla="*/ 58 w 69"/>
                <a:gd name="T31" fmla="*/ 27 h 95"/>
                <a:gd name="T32" fmla="*/ 68 w 69"/>
                <a:gd name="T33" fmla="*/ 57 h 95"/>
                <a:gd name="T34" fmla="*/ 61 w 69"/>
                <a:gd name="T35" fmla="*/ 94 h 95"/>
                <a:gd name="T36" fmla="*/ 3 w 69"/>
                <a:gd name="T37" fmla="*/ 4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95">
                  <a:moveTo>
                    <a:pt x="3" y="43"/>
                  </a:moveTo>
                  <a:cubicBezTo>
                    <a:pt x="2" y="39"/>
                    <a:pt x="1" y="35"/>
                    <a:pt x="1" y="32"/>
                  </a:cubicBezTo>
                  <a:cubicBezTo>
                    <a:pt x="0" y="25"/>
                    <a:pt x="2" y="19"/>
                    <a:pt x="4" y="14"/>
                  </a:cubicBezTo>
                  <a:cubicBezTo>
                    <a:pt x="4" y="14"/>
                    <a:pt x="4" y="14"/>
                    <a:pt x="4" y="14"/>
                  </a:cubicBezTo>
                  <a:cubicBezTo>
                    <a:pt x="6" y="10"/>
                    <a:pt x="8" y="6"/>
                    <a:pt x="10" y="4"/>
                  </a:cubicBezTo>
                  <a:cubicBezTo>
                    <a:pt x="11" y="2"/>
                    <a:pt x="13" y="2"/>
                    <a:pt x="15" y="3"/>
                  </a:cubicBezTo>
                  <a:cubicBezTo>
                    <a:pt x="16" y="4"/>
                    <a:pt x="18" y="5"/>
                    <a:pt x="19" y="5"/>
                  </a:cubicBezTo>
                  <a:cubicBezTo>
                    <a:pt x="20" y="5"/>
                    <a:pt x="21" y="3"/>
                    <a:pt x="22" y="2"/>
                  </a:cubicBezTo>
                  <a:cubicBezTo>
                    <a:pt x="23" y="1"/>
                    <a:pt x="24" y="0"/>
                    <a:pt x="26" y="0"/>
                  </a:cubicBezTo>
                  <a:cubicBezTo>
                    <a:pt x="30" y="1"/>
                    <a:pt x="35" y="3"/>
                    <a:pt x="41" y="8"/>
                  </a:cubicBezTo>
                  <a:cubicBezTo>
                    <a:pt x="41" y="8"/>
                    <a:pt x="41" y="8"/>
                    <a:pt x="41" y="8"/>
                  </a:cubicBezTo>
                  <a:cubicBezTo>
                    <a:pt x="42" y="9"/>
                    <a:pt x="44" y="10"/>
                    <a:pt x="46" y="12"/>
                  </a:cubicBezTo>
                  <a:cubicBezTo>
                    <a:pt x="50" y="15"/>
                    <a:pt x="53" y="19"/>
                    <a:pt x="57" y="24"/>
                  </a:cubicBezTo>
                  <a:cubicBezTo>
                    <a:pt x="57" y="24"/>
                    <a:pt x="57" y="24"/>
                    <a:pt x="57" y="24"/>
                  </a:cubicBezTo>
                  <a:cubicBezTo>
                    <a:pt x="57" y="25"/>
                    <a:pt x="58" y="26"/>
                    <a:pt x="58" y="27"/>
                  </a:cubicBezTo>
                  <a:cubicBezTo>
                    <a:pt x="58" y="27"/>
                    <a:pt x="58" y="27"/>
                    <a:pt x="58" y="27"/>
                  </a:cubicBezTo>
                  <a:cubicBezTo>
                    <a:pt x="64" y="35"/>
                    <a:pt x="68" y="46"/>
                    <a:pt x="68" y="57"/>
                  </a:cubicBezTo>
                  <a:cubicBezTo>
                    <a:pt x="69" y="76"/>
                    <a:pt x="61" y="94"/>
                    <a:pt x="61" y="94"/>
                  </a:cubicBezTo>
                  <a:cubicBezTo>
                    <a:pt x="35" y="95"/>
                    <a:pt x="11" y="65"/>
                    <a:pt x="3" y="4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0" name="Freeform 528">
              <a:extLst>
                <a:ext uri="{FF2B5EF4-FFF2-40B4-BE49-F238E27FC236}">
                  <a16:creationId xmlns:a16="http://schemas.microsoft.com/office/drawing/2014/main" xmlns="" id="{3D1E3C72-FCB4-4AF3-90F5-5EC75ECAF1E1}"/>
                </a:ext>
              </a:extLst>
            </p:cNvPr>
            <p:cNvSpPr>
              <a:spLocks/>
            </p:cNvSpPr>
            <p:nvPr/>
          </p:nvSpPr>
          <p:spPr bwMode="auto">
            <a:xfrm>
              <a:off x="11443846" y="4022518"/>
              <a:ext cx="29382" cy="64273"/>
            </a:xfrm>
            <a:custGeom>
              <a:avLst/>
              <a:gdLst>
                <a:gd name="T0" fmla="*/ 0 w 7"/>
                <a:gd name="T1" fmla="*/ 0 h 15"/>
                <a:gd name="T2" fmla="*/ 0 w 7"/>
                <a:gd name="T3" fmla="*/ 0 h 15"/>
                <a:gd name="T4" fmla="*/ 0 w 7"/>
                <a:gd name="T5" fmla="*/ 0 h 15"/>
                <a:gd name="T6" fmla="*/ 1 w 7"/>
                <a:gd name="T7" fmla="*/ 3 h 15"/>
                <a:gd name="T8" fmla="*/ 1 w 7"/>
                <a:gd name="T9" fmla="*/ 3 h 15"/>
                <a:gd name="T10" fmla="*/ 7 w 7"/>
                <a:gd name="T11" fmla="*/ 15 h 15"/>
                <a:gd name="T12" fmla="*/ 7 w 7"/>
                <a:gd name="T13" fmla="*/ 15 h 15"/>
                <a:gd name="T14" fmla="*/ 1 w 7"/>
                <a:gd name="T15" fmla="*/ 3 h 15"/>
                <a:gd name="T16" fmla="*/ 1 w 7"/>
                <a:gd name="T17" fmla="*/ 3 h 15"/>
                <a:gd name="T18" fmla="*/ 0 w 7"/>
                <a:gd name="T19" fmla="*/ 0 h 15"/>
                <a:gd name="T20" fmla="*/ 0 w 7"/>
                <a:gd name="T21" fmla="*/ 0 h 15"/>
                <a:gd name="T22" fmla="*/ 0 w 7"/>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5">
                  <a:moveTo>
                    <a:pt x="0" y="0"/>
                  </a:moveTo>
                  <a:cubicBezTo>
                    <a:pt x="0" y="0"/>
                    <a:pt x="0" y="0"/>
                    <a:pt x="0" y="0"/>
                  </a:cubicBezTo>
                  <a:cubicBezTo>
                    <a:pt x="0" y="0"/>
                    <a:pt x="0" y="0"/>
                    <a:pt x="0" y="0"/>
                  </a:cubicBezTo>
                  <a:cubicBezTo>
                    <a:pt x="0" y="1"/>
                    <a:pt x="1" y="2"/>
                    <a:pt x="1" y="3"/>
                  </a:cubicBezTo>
                  <a:cubicBezTo>
                    <a:pt x="1" y="3"/>
                    <a:pt x="1" y="3"/>
                    <a:pt x="1" y="3"/>
                  </a:cubicBezTo>
                  <a:cubicBezTo>
                    <a:pt x="4" y="7"/>
                    <a:pt x="6" y="11"/>
                    <a:pt x="7" y="15"/>
                  </a:cubicBezTo>
                  <a:cubicBezTo>
                    <a:pt x="7" y="15"/>
                    <a:pt x="7" y="15"/>
                    <a:pt x="7" y="15"/>
                  </a:cubicBezTo>
                  <a:cubicBezTo>
                    <a:pt x="6" y="11"/>
                    <a:pt x="4" y="7"/>
                    <a:pt x="1" y="3"/>
                  </a:cubicBezTo>
                  <a:cubicBezTo>
                    <a:pt x="1" y="3"/>
                    <a:pt x="1" y="3"/>
                    <a:pt x="1" y="3"/>
                  </a:cubicBezTo>
                  <a:cubicBezTo>
                    <a:pt x="1" y="2"/>
                    <a:pt x="0" y="1"/>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1" name="Freeform 529">
              <a:extLst>
                <a:ext uri="{FF2B5EF4-FFF2-40B4-BE49-F238E27FC236}">
                  <a16:creationId xmlns:a16="http://schemas.microsoft.com/office/drawing/2014/main" xmlns="" id="{5B239AE9-BD17-43C1-98A2-2797958019AF}"/>
                </a:ext>
              </a:extLst>
            </p:cNvPr>
            <p:cNvSpPr>
              <a:spLocks noEditPoints="1"/>
            </p:cNvSpPr>
            <p:nvPr/>
          </p:nvSpPr>
          <p:spPr bwMode="auto">
            <a:xfrm>
              <a:off x="11216136" y="3996809"/>
              <a:ext cx="257092" cy="314019"/>
            </a:xfrm>
            <a:custGeom>
              <a:avLst/>
              <a:gdLst>
                <a:gd name="T0" fmla="*/ 53 w 61"/>
                <a:gd name="T1" fmla="*/ 71 h 74"/>
                <a:gd name="T2" fmla="*/ 51 w 61"/>
                <a:gd name="T3" fmla="*/ 65 h 74"/>
                <a:gd name="T4" fmla="*/ 48 w 61"/>
                <a:gd name="T5" fmla="*/ 73 h 74"/>
                <a:gd name="T6" fmla="*/ 49 w 61"/>
                <a:gd name="T7" fmla="*/ 61 h 74"/>
                <a:gd name="T8" fmla="*/ 45 w 61"/>
                <a:gd name="T9" fmla="*/ 59 h 74"/>
                <a:gd name="T10" fmla="*/ 54 w 61"/>
                <a:gd name="T11" fmla="*/ 46 h 74"/>
                <a:gd name="T12" fmla="*/ 59 w 61"/>
                <a:gd name="T13" fmla="*/ 64 h 74"/>
                <a:gd name="T14" fmla="*/ 54 w 61"/>
                <a:gd name="T15" fmla="*/ 46 h 74"/>
                <a:gd name="T16" fmla="*/ 48 w 61"/>
                <a:gd name="T17" fmla="*/ 58 h 74"/>
                <a:gd name="T18" fmla="*/ 45 w 61"/>
                <a:gd name="T19" fmla="*/ 45 h 74"/>
                <a:gd name="T20" fmla="*/ 50 w 61"/>
                <a:gd name="T21" fmla="*/ 46 h 74"/>
                <a:gd name="T22" fmla="*/ 51 w 61"/>
                <a:gd name="T23" fmla="*/ 54 h 74"/>
                <a:gd name="T24" fmla="*/ 50 w 61"/>
                <a:gd name="T25" fmla="*/ 60 h 74"/>
                <a:gd name="T26" fmla="*/ 59 w 61"/>
                <a:gd name="T27" fmla="*/ 69 h 74"/>
                <a:gd name="T28" fmla="*/ 54 w 61"/>
                <a:gd name="T29" fmla="*/ 45 h 74"/>
                <a:gd name="T30" fmla="*/ 40 w 61"/>
                <a:gd name="T31" fmla="*/ 36 h 74"/>
                <a:gd name="T32" fmla="*/ 45 w 61"/>
                <a:gd name="T33" fmla="*/ 51 h 74"/>
                <a:gd name="T34" fmla="*/ 40 w 61"/>
                <a:gd name="T35" fmla="*/ 36 h 74"/>
                <a:gd name="T36" fmla="*/ 38 w 61"/>
                <a:gd name="T37" fmla="*/ 37 h 74"/>
                <a:gd name="T38" fmla="*/ 37 w 61"/>
                <a:gd name="T39" fmla="*/ 32 h 74"/>
                <a:gd name="T40" fmla="*/ 22 w 61"/>
                <a:gd name="T41" fmla="*/ 31 h 74"/>
                <a:gd name="T42" fmla="*/ 30 w 61"/>
                <a:gd name="T43" fmla="*/ 58 h 74"/>
                <a:gd name="T44" fmla="*/ 29 w 61"/>
                <a:gd name="T45" fmla="*/ 59 h 74"/>
                <a:gd name="T46" fmla="*/ 47 w 61"/>
                <a:gd name="T47" fmla="*/ 74 h 74"/>
                <a:gd name="T48" fmla="*/ 31 w 61"/>
                <a:gd name="T49" fmla="*/ 48 h 74"/>
                <a:gd name="T50" fmla="*/ 46 w 61"/>
                <a:gd name="T51" fmla="*/ 28 h 74"/>
                <a:gd name="T52" fmla="*/ 45 w 61"/>
                <a:gd name="T53" fmla="*/ 30 h 74"/>
                <a:gd name="T54" fmla="*/ 51 w 61"/>
                <a:gd name="T55" fmla="*/ 41 h 74"/>
                <a:gd name="T56" fmla="*/ 46 w 61"/>
                <a:gd name="T57" fmla="*/ 28 h 74"/>
                <a:gd name="T58" fmla="*/ 21 w 61"/>
                <a:gd name="T59" fmla="*/ 31 h 74"/>
                <a:gd name="T60" fmla="*/ 20 w 61"/>
                <a:gd name="T61" fmla="*/ 25 h 74"/>
                <a:gd name="T62" fmla="*/ 42 w 61"/>
                <a:gd name="T63" fmla="*/ 73 h 74"/>
                <a:gd name="T64" fmla="*/ 14 w 61"/>
                <a:gd name="T65" fmla="*/ 45 h 74"/>
                <a:gd name="T66" fmla="*/ 41 w 61"/>
                <a:gd name="T67" fmla="*/ 19 h 74"/>
                <a:gd name="T68" fmla="*/ 45 w 61"/>
                <a:gd name="T69" fmla="*/ 27 h 74"/>
                <a:gd name="T70" fmla="*/ 46 w 61"/>
                <a:gd name="T71" fmla="*/ 27 h 74"/>
                <a:gd name="T72" fmla="*/ 48 w 61"/>
                <a:gd name="T73" fmla="*/ 0 h 74"/>
                <a:gd name="T74" fmla="*/ 59 w 61"/>
                <a:gd name="T75" fmla="*/ 27 h 74"/>
                <a:gd name="T76" fmla="*/ 55 w 61"/>
                <a:gd name="T77" fmla="*/ 9 h 74"/>
                <a:gd name="T78" fmla="*/ 54 w 61"/>
                <a:gd name="T79" fmla="*/ 6 h 74"/>
                <a:gd name="T80" fmla="*/ 54 w 61"/>
                <a:gd name="T81"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74">
                  <a:moveTo>
                    <a:pt x="51" y="65"/>
                  </a:moveTo>
                  <a:cubicBezTo>
                    <a:pt x="52" y="67"/>
                    <a:pt x="53" y="69"/>
                    <a:pt x="53" y="71"/>
                  </a:cubicBezTo>
                  <a:cubicBezTo>
                    <a:pt x="54" y="71"/>
                    <a:pt x="55" y="70"/>
                    <a:pt x="55" y="70"/>
                  </a:cubicBezTo>
                  <a:cubicBezTo>
                    <a:pt x="54" y="69"/>
                    <a:pt x="52" y="67"/>
                    <a:pt x="51" y="65"/>
                  </a:cubicBezTo>
                  <a:moveTo>
                    <a:pt x="38" y="56"/>
                  </a:moveTo>
                  <a:cubicBezTo>
                    <a:pt x="41" y="64"/>
                    <a:pt x="45" y="71"/>
                    <a:pt x="48" y="73"/>
                  </a:cubicBezTo>
                  <a:cubicBezTo>
                    <a:pt x="49" y="73"/>
                    <a:pt x="51" y="72"/>
                    <a:pt x="52" y="71"/>
                  </a:cubicBezTo>
                  <a:cubicBezTo>
                    <a:pt x="51" y="69"/>
                    <a:pt x="49" y="65"/>
                    <a:pt x="49" y="61"/>
                  </a:cubicBezTo>
                  <a:cubicBezTo>
                    <a:pt x="48" y="60"/>
                    <a:pt x="48" y="59"/>
                    <a:pt x="47" y="58"/>
                  </a:cubicBezTo>
                  <a:cubicBezTo>
                    <a:pt x="47" y="59"/>
                    <a:pt x="46" y="59"/>
                    <a:pt x="45" y="59"/>
                  </a:cubicBezTo>
                  <a:cubicBezTo>
                    <a:pt x="43" y="59"/>
                    <a:pt x="41" y="58"/>
                    <a:pt x="38" y="56"/>
                  </a:cubicBezTo>
                  <a:moveTo>
                    <a:pt x="54" y="46"/>
                  </a:moveTo>
                  <a:cubicBezTo>
                    <a:pt x="55" y="54"/>
                    <a:pt x="58" y="62"/>
                    <a:pt x="60" y="68"/>
                  </a:cubicBezTo>
                  <a:cubicBezTo>
                    <a:pt x="59" y="64"/>
                    <a:pt x="59" y="64"/>
                    <a:pt x="59" y="64"/>
                  </a:cubicBezTo>
                  <a:cubicBezTo>
                    <a:pt x="57" y="58"/>
                    <a:pt x="57" y="53"/>
                    <a:pt x="56" y="48"/>
                  </a:cubicBezTo>
                  <a:cubicBezTo>
                    <a:pt x="56" y="48"/>
                    <a:pt x="55" y="47"/>
                    <a:pt x="54" y="46"/>
                  </a:cubicBezTo>
                  <a:moveTo>
                    <a:pt x="45" y="45"/>
                  </a:moveTo>
                  <a:cubicBezTo>
                    <a:pt x="45" y="49"/>
                    <a:pt x="46" y="53"/>
                    <a:pt x="48" y="58"/>
                  </a:cubicBezTo>
                  <a:cubicBezTo>
                    <a:pt x="48" y="56"/>
                    <a:pt x="48" y="53"/>
                    <a:pt x="48" y="51"/>
                  </a:cubicBezTo>
                  <a:cubicBezTo>
                    <a:pt x="48" y="49"/>
                    <a:pt x="47" y="47"/>
                    <a:pt x="45" y="45"/>
                  </a:cubicBezTo>
                  <a:moveTo>
                    <a:pt x="52" y="41"/>
                  </a:moveTo>
                  <a:cubicBezTo>
                    <a:pt x="51" y="43"/>
                    <a:pt x="51" y="44"/>
                    <a:pt x="50" y="46"/>
                  </a:cubicBezTo>
                  <a:cubicBezTo>
                    <a:pt x="51" y="50"/>
                    <a:pt x="52" y="52"/>
                    <a:pt x="51" y="54"/>
                  </a:cubicBezTo>
                  <a:cubicBezTo>
                    <a:pt x="51" y="54"/>
                    <a:pt x="51" y="54"/>
                    <a:pt x="51" y="54"/>
                  </a:cubicBezTo>
                  <a:cubicBezTo>
                    <a:pt x="50" y="54"/>
                    <a:pt x="50" y="53"/>
                    <a:pt x="49" y="52"/>
                  </a:cubicBezTo>
                  <a:cubicBezTo>
                    <a:pt x="49" y="55"/>
                    <a:pt x="49" y="58"/>
                    <a:pt x="50" y="60"/>
                  </a:cubicBezTo>
                  <a:cubicBezTo>
                    <a:pt x="52" y="65"/>
                    <a:pt x="55" y="68"/>
                    <a:pt x="57" y="70"/>
                  </a:cubicBezTo>
                  <a:cubicBezTo>
                    <a:pt x="58" y="70"/>
                    <a:pt x="58" y="69"/>
                    <a:pt x="59" y="69"/>
                  </a:cubicBezTo>
                  <a:cubicBezTo>
                    <a:pt x="57" y="63"/>
                    <a:pt x="54" y="54"/>
                    <a:pt x="54" y="47"/>
                  </a:cubicBezTo>
                  <a:cubicBezTo>
                    <a:pt x="54" y="46"/>
                    <a:pt x="54" y="46"/>
                    <a:pt x="54" y="45"/>
                  </a:cubicBezTo>
                  <a:cubicBezTo>
                    <a:pt x="53" y="44"/>
                    <a:pt x="52" y="43"/>
                    <a:pt x="52" y="41"/>
                  </a:cubicBezTo>
                  <a:moveTo>
                    <a:pt x="40" y="36"/>
                  </a:moveTo>
                  <a:cubicBezTo>
                    <a:pt x="40" y="36"/>
                    <a:pt x="39" y="37"/>
                    <a:pt x="39" y="38"/>
                  </a:cubicBezTo>
                  <a:cubicBezTo>
                    <a:pt x="41" y="42"/>
                    <a:pt x="43" y="47"/>
                    <a:pt x="45" y="51"/>
                  </a:cubicBezTo>
                  <a:cubicBezTo>
                    <a:pt x="45" y="49"/>
                    <a:pt x="45" y="46"/>
                    <a:pt x="45" y="43"/>
                  </a:cubicBezTo>
                  <a:cubicBezTo>
                    <a:pt x="43" y="41"/>
                    <a:pt x="42" y="38"/>
                    <a:pt x="40" y="36"/>
                  </a:cubicBezTo>
                  <a:moveTo>
                    <a:pt x="36" y="31"/>
                  </a:moveTo>
                  <a:cubicBezTo>
                    <a:pt x="35" y="31"/>
                    <a:pt x="36" y="34"/>
                    <a:pt x="38" y="37"/>
                  </a:cubicBezTo>
                  <a:cubicBezTo>
                    <a:pt x="39" y="36"/>
                    <a:pt x="39" y="36"/>
                    <a:pt x="40" y="35"/>
                  </a:cubicBezTo>
                  <a:cubicBezTo>
                    <a:pt x="39" y="34"/>
                    <a:pt x="38" y="33"/>
                    <a:pt x="37" y="32"/>
                  </a:cubicBezTo>
                  <a:cubicBezTo>
                    <a:pt x="36" y="31"/>
                    <a:pt x="36" y="31"/>
                    <a:pt x="36" y="31"/>
                  </a:cubicBezTo>
                  <a:moveTo>
                    <a:pt x="22" y="31"/>
                  </a:moveTo>
                  <a:cubicBezTo>
                    <a:pt x="22" y="32"/>
                    <a:pt x="21" y="33"/>
                    <a:pt x="21" y="34"/>
                  </a:cubicBezTo>
                  <a:cubicBezTo>
                    <a:pt x="23" y="42"/>
                    <a:pt x="26" y="52"/>
                    <a:pt x="30" y="58"/>
                  </a:cubicBezTo>
                  <a:cubicBezTo>
                    <a:pt x="32" y="60"/>
                    <a:pt x="32" y="61"/>
                    <a:pt x="32" y="61"/>
                  </a:cubicBezTo>
                  <a:cubicBezTo>
                    <a:pt x="31" y="61"/>
                    <a:pt x="30" y="60"/>
                    <a:pt x="29" y="59"/>
                  </a:cubicBezTo>
                  <a:cubicBezTo>
                    <a:pt x="34" y="66"/>
                    <a:pt x="42" y="71"/>
                    <a:pt x="46" y="74"/>
                  </a:cubicBezTo>
                  <a:cubicBezTo>
                    <a:pt x="46" y="74"/>
                    <a:pt x="47" y="74"/>
                    <a:pt x="47" y="74"/>
                  </a:cubicBezTo>
                  <a:cubicBezTo>
                    <a:pt x="44" y="71"/>
                    <a:pt x="39" y="64"/>
                    <a:pt x="37" y="55"/>
                  </a:cubicBezTo>
                  <a:cubicBezTo>
                    <a:pt x="35" y="53"/>
                    <a:pt x="32" y="51"/>
                    <a:pt x="31" y="48"/>
                  </a:cubicBezTo>
                  <a:cubicBezTo>
                    <a:pt x="27" y="42"/>
                    <a:pt x="24" y="36"/>
                    <a:pt x="22" y="31"/>
                  </a:cubicBezTo>
                  <a:moveTo>
                    <a:pt x="46" y="28"/>
                  </a:moveTo>
                  <a:cubicBezTo>
                    <a:pt x="46" y="29"/>
                    <a:pt x="46" y="29"/>
                    <a:pt x="46" y="29"/>
                  </a:cubicBezTo>
                  <a:cubicBezTo>
                    <a:pt x="46" y="29"/>
                    <a:pt x="46" y="30"/>
                    <a:pt x="45" y="30"/>
                  </a:cubicBezTo>
                  <a:cubicBezTo>
                    <a:pt x="47" y="35"/>
                    <a:pt x="49" y="40"/>
                    <a:pt x="50" y="44"/>
                  </a:cubicBezTo>
                  <a:cubicBezTo>
                    <a:pt x="50" y="43"/>
                    <a:pt x="51" y="42"/>
                    <a:pt x="51" y="41"/>
                  </a:cubicBezTo>
                  <a:cubicBezTo>
                    <a:pt x="51" y="40"/>
                    <a:pt x="51" y="40"/>
                    <a:pt x="51" y="40"/>
                  </a:cubicBezTo>
                  <a:cubicBezTo>
                    <a:pt x="50" y="36"/>
                    <a:pt x="48" y="32"/>
                    <a:pt x="46" y="28"/>
                  </a:cubicBezTo>
                  <a:moveTo>
                    <a:pt x="20" y="25"/>
                  </a:moveTo>
                  <a:cubicBezTo>
                    <a:pt x="20" y="25"/>
                    <a:pt x="20" y="28"/>
                    <a:pt x="21" y="31"/>
                  </a:cubicBezTo>
                  <a:cubicBezTo>
                    <a:pt x="21" y="30"/>
                    <a:pt x="21" y="30"/>
                    <a:pt x="21" y="29"/>
                  </a:cubicBezTo>
                  <a:cubicBezTo>
                    <a:pt x="20" y="27"/>
                    <a:pt x="20" y="25"/>
                    <a:pt x="20" y="25"/>
                  </a:cubicBezTo>
                  <a:moveTo>
                    <a:pt x="0" y="25"/>
                  </a:moveTo>
                  <a:cubicBezTo>
                    <a:pt x="6" y="42"/>
                    <a:pt x="22" y="65"/>
                    <a:pt x="42" y="73"/>
                  </a:cubicBezTo>
                  <a:cubicBezTo>
                    <a:pt x="37" y="70"/>
                    <a:pt x="31" y="64"/>
                    <a:pt x="26" y="57"/>
                  </a:cubicBezTo>
                  <a:cubicBezTo>
                    <a:pt x="22" y="54"/>
                    <a:pt x="17" y="49"/>
                    <a:pt x="14" y="45"/>
                  </a:cubicBezTo>
                  <a:cubicBezTo>
                    <a:pt x="5" y="32"/>
                    <a:pt x="4" y="32"/>
                    <a:pt x="0" y="25"/>
                  </a:cubicBezTo>
                  <a:moveTo>
                    <a:pt x="41" y="19"/>
                  </a:moveTo>
                  <a:cubicBezTo>
                    <a:pt x="41" y="19"/>
                    <a:pt x="42" y="23"/>
                    <a:pt x="44" y="28"/>
                  </a:cubicBezTo>
                  <a:cubicBezTo>
                    <a:pt x="44" y="27"/>
                    <a:pt x="45" y="27"/>
                    <a:pt x="45" y="27"/>
                  </a:cubicBezTo>
                  <a:cubicBezTo>
                    <a:pt x="45" y="27"/>
                    <a:pt x="45" y="27"/>
                    <a:pt x="45" y="27"/>
                  </a:cubicBezTo>
                  <a:cubicBezTo>
                    <a:pt x="45" y="27"/>
                    <a:pt x="46" y="27"/>
                    <a:pt x="46" y="27"/>
                  </a:cubicBezTo>
                  <a:cubicBezTo>
                    <a:pt x="43" y="22"/>
                    <a:pt x="41" y="19"/>
                    <a:pt x="41" y="19"/>
                  </a:cubicBezTo>
                  <a:moveTo>
                    <a:pt x="48" y="0"/>
                  </a:moveTo>
                  <a:cubicBezTo>
                    <a:pt x="48" y="0"/>
                    <a:pt x="48" y="0"/>
                    <a:pt x="48" y="0"/>
                  </a:cubicBezTo>
                  <a:cubicBezTo>
                    <a:pt x="50" y="4"/>
                    <a:pt x="56" y="15"/>
                    <a:pt x="59" y="27"/>
                  </a:cubicBezTo>
                  <a:cubicBezTo>
                    <a:pt x="60" y="25"/>
                    <a:pt x="61" y="23"/>
                    <a:pt x="61" y="21"/>
                  </a:cubicBezTo>
                  <a:cubicBezTo>
                    <a:pt x="60" y="17"/>
                    <a:pt x="58" y="13"/>
                    <a:pt x="55" y="9"/>
                  </a:cubicBezTo>
                  <a:cubicBezTo>
                    <a:pt x="55" y="9"/>
                    <a:pt x="55" y="9"/>
                    <a:pt x="55" y="9"/>
                  </a:cubicBezTo>
                  <a:cubicBezTo>
                    <a:pt x="55" y="8"/>
                    <a:pt x="54" y="7"/>
                    <a:pt x="54" y="6"/>
                  </a:cubicBezTo>
                  <a:cubicBezTo>
                    <a:pt x="54" y="6"/>
                    <a:pt x="54" y="6"/>
                    <a:pt x="54" y="6"/>
                  </a:cubicBezTo>
                  <a:cubicBezTo>
                    <a:pt x="54" y="6"/>
                    <a:pt x="54" y="6"/>
                    <a:pt x="54" y="6"/>
                  </a:cubicBezTo>
                  <a:cubicBezTo>
                    <a:pt x="53" y="5"/>
                    <a:pt x="49" y="0"/>
                    <a:pt x="4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2" name="Freeform 530">
              <a:extLst>
                <a:ext uri="{FF2B5EF4-FFF2-40B4-BE49-F238E27FC236}">
                  <a16:creationId xmlns:a16="http://schemas.microsoft.com/office/drawing/2014/main" xmlns="" id="{C3B64268-B1E8-4EB7-8C92-858BA3059A4C}"/>
                </a:ext>
              </a:extLst>
            </p:cNvPr>
            <p:cNvSpPr>
              <a:spLocks/>
            </p:cNvSpPr>
            <p:nvPr/>
          </p:nvSpPr>
          <p:spPr bwMode="auto">
            <a:xfrm>
              <a:off x="11443846" y="3934373"/>
              <a:ext cx="299329" cy="376456"/>
            </a:xfrm>
            <a:custGeom>
              <a:avLst/>
              <a:gdLst>
                <a:gd name="T0" fmla="*/ 7 w 71"/>
                <a:gd name="T1" fmla="*/ 89 h 89"/>
                <a:gd name="T2" fmla="*/ 5 w 71"/>
                <a:gd name="T3" fmla="*/ 79 h 89"/>
                <a:gd name="T4" fmla="*/ 12 w 71"/>
                <a:gd name="T5" fmla="*/ 28 h 89"/>
                <a:gd name="T6" fmla="*/ 12 w 71"/>
                <a:gd name="T7" fmla="*/ 28 h 89"/>
                <a:gd name="T8" fmla="*/ 14 w 71"/>
                <a:gd name="T9" fmla="*/ 25 h 89"/>
                <a:gd name="T10" fmla="*/ 22 w 71"/>
                <a:gd name="T11" fmla="*/ 15 h 89"/>
                <a:gd name="T12" fmla="*/ 40 w 71"/>
                <a:gd name="T13" fmla="*/ 3 h 89"/>
                <a:gd name="T14" fmla="*/ 41 w 71"/>
                <a:gd name="T15" fmla="*/ 3 h 89"/>
                <a:gd name="T16" fmla="*/ 43 w 71"/>
                <a:gd name="T17" fmla="*/ 3 h 89"/>
                <a:gd name="T18" fmla="*/ 44 w 71"/>
                <a:gd name="T19" fmla="*/ 2 h 89"/>
                <a:gd name="T20" fmla="*/ 55 w 71"/>
                <a:gd name="T21" fmla="*/ 3 h 89"/>
                <a:gd name="T22" fmla="*/ 56 w 71"/>
                <a:gd name="T23" fmla="*/ 5 h 89"/>
                <a:gd name="T24" fmla="*/ 65 w 71"/>
                <a:gd name="T25" fmla="*/ 10 h 89"/>
                <a:gd name="T26" fmla="*/ 65 w 71"/>
                <a:gd name="T27" fmla="*/ 10 h 89"/>
                <a:gd name="T28" fmla="*/ 67 w 71"/>
                <a:gd name="T29" fmla="*/ 15 h 89"/>
                <a:gd name="T30" fmla="*/ 69 w 71"/>
                <a:gd name="T31" fmla="*/ 23 h 89"/>
                <a:gd name="T32" fmla="*/ 67 w 71"/>
                <a:gd name="T33" fmla="*/ 53 h 89"/>
                <a:gd name="T34" fmla="*/ 67 w 71"/>
                <a:gd name="T35" fmla="*/ 53 h 89"/>
                <a:gd name="T36" fmla="*/ 57 w 71"/>
                <a:gd name="T37" fmla="*/ 68 h 89"/>
                <a:gd name="T38" fmla="*/ 25 w 71"/>
                <a:gd name="T39" fmla="*/ 85 h 89"/>
                <a:gd name="T40" fmla="*/ 7 w 71"/>
                <a:gd name="T4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89">
                  <a:moveTo>
                    <a:pt x="7" y="89"/>
                  </a:moveTo>
                  <a:cubicBezTo>
                    <a:pt x="5" y="79"/>
                    <a:pt x="5" y="79"/>
                    <a:pt x="5" y="79"/>
                  </a:cubicBezTo>
                  <a:cubicBezTo>
                    <a:pt x="0" y="62"/>
                    <a:pt x="2" y="43"/>
                    <a:pt x="12" y="28"/>
                  </a:cubicBezTo>
                  <a:cubicBezTo>
                    <a:pt x="12" y="28"/>
                    <a:pt x="12" y="28"/>
                    <a:pt x="12" y="28"/>
                  </a:cubicBezTo>
                  <a:cubicBezTo>
                    <a:pt x="12" y="27"/>
                    <a:pt x="13" y="26"/>
                    <a:pt x="14" y="25"/>
                  </a:cubicBezTo>
                  <a:cubicBezTo>
                    <a:pt x="16" y="21"/>
                    <a:pt x="19" y="18"/>
                    <a:pt x="22" y="15"/>
                  </a:cubicBezTo>
                  <a:cubicBezTo>
                    <a:pt x="29" y="10"/>
                    <a:pt x="35" y="6"/>
                    <a:pt x="40" y="3"/>
                  </a:cubicBezTo>
                  <a:cubicBezTo>
                    <a:pt x="41" y="3"/>
                    <a:pt x="41" y="3"/>
                    <a:pt x="41" y="3"/>
                  </a:cubicBezTo>
                  <a:cubicBezTo>
                    <a:pt x="41" y="3"/>
                    <a:pt x="42" y="3"/>
                    <a:pt x="43" y="3"/>
                  </a:cubicBezTo>
                  <a:cubicBezTo>
                    <a:pt x="44" y="2"/>
                    <a:pt x="44" y="2"/>
                    <a:pt x="44" y="2"/>
                  </a:cubicBezTo>
                  <a:cubicBezTo>
                    <a:pt x="51" y="0"/>
                    <a:pt x="55" y="0"/>
                    <a:pt x="55" y="3"/>
                  </a:cubicBezTo>
                  <a:cubicBezTo>
                    <a:pt x="55" y="4"/>
                    <a:pt x="56" y="5"/>
                    <a:pt x="56" y="5"/>
                  </a:cubicBezTo>
                  <a:cubicBezTo>
                    <a:pt x="57" y="9"/>
                    <a:pt x="62" y="6"/>
                    <a:pt x="65" y="10"/>
                  </a:cubicBezTo>
                  <a:cubicBezTo>
                    <a:pt x="65" y="10"/>
                    <a:pt x="65" y="10"/>
                    <a:pt x="65" y="10"/>
                  </a:cubicBezTo>
                  <a:cubicBezTo>
                    <a:pt x="66" y="12"/>
                    <a:pt x="67" y="14"/>
                    <a:pt x="67" y="15"/>
                  </a:cubicBezTo>
                  <a:cubicBezTo>
                    <a:pt x="68" y="18"/>
                    <a:pt x="69" y="21"/>
                    <a:pt x="69" y="23"/>
                  </a:cubicBezTo>
                  <a:cubicBezTo>
                    <a:pt x="71" y="35"/>
                    <a:pt x="70" y="45"/>
                    <a:pt x="67" y="53"/>
                  </a:cubicBezTo>
                  <a:cubicBezTo>
                    <a:pt x="67" y="53"/>
                    <a:pt x="67" y="53"/>
                    <a:pt x="67" y="53"/>
                  </a:cubicBezTo>
                  <a:cubicBezTo>
                    <a:pt x="64" y="59"/>
                    <a:pt x="61" y="64"/>
                    <a:pt x="57" y="68"/>
                  </a:cubicBezTo>
                  <a:cubicBezTo>
                    <a:pt x="49" y="77"/>
                    <a:pt x="37" y="83"/>
                    <a:pt x="25" y="85"/>
                  </a:cubicBezTo>
                  <a:cubicBezTo>
                    <a:pt x="7" y="89"/>
                    <a:pt x="7" y="89"/>
                    <a:pt x="7" y="89"/>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3" name="Freeform 531">
              <a:extLst>
                <a:ext uri="{FF2B5EF4-FFF2-40B4-BE49-F238E27FC236}">
                  <a16:creationId xmlns:a16="http://schemas.microsoft.com/office/drawing/2014/main" xmlns="" id="{640F5E01-9D59-4933-A5DD-500C81B31916}"/>
                </a:ext>
              </a:extLst>
            </p:cNvPr>
            <p:cNvSpPr>
              <a:spLocks noEditPoints="1"/>
            </p:cNvSpPr>
            <p:nvPr/>
          </p:nvSpPr>
          <p:spPr bwMode="auto">
            <a:xfrm>
              <a:off x="11453028" y="4028027"/>
              <a:ext cx="271783" cy="260765"/>
            </a:xfrm>
            <a:custGeom>
              <a:avLst/>
              <a:gdLst>
                <a:gd name="T0" fmla="*/ 23 w 65"/>
                <a:gd name="T1" fmla="*/ 50 h 62"/>
                <a:gd name="T2" fmla="*/ 21 w 65"/>
                <a:gd name="T3" fmla="*/ 60 h 62"/>
                <a:gd name="T4" fmla="*/ 21 w 65"/>
                <a:gd name="T5" fmla="*/ 58 h 62"/>
                <a:gd name="T6" fmla="*/ 27 w 65"/>
                <a:gd name="T7" fmla="*/ 48 h 62"/>
                <a:gd name="T8" fmla="*/ 8 w 65"/>
                <a:gd name="T9" fmla="*/ 48 h 62"/>
                <a:gd name="T10" fmla="*/ 14 w 65"/>
                <a:gd name="T11" fmla="*/ 61 h 62"/>
                <a:gd name="T12" fmla="*/ 15 w 65"/>
                <a:gd name="T13" fmla="*/ 49 h 62"/>
                <a:gd name="T14" fmla="*/ 15 w 65"/>
                <a:gd name="T15" fmla="*/ 41 h 62"/>
                <a:gd name="T16" fmla="*/ 1 w 65"/>
                <a:gd name="T17" fmla="*/ 35 h 62"/>
                <a:gd name="T18" fmla="*/ 3 w 65"/>
                <a:gd name="T19" fmla="*/ 57 h 62"/>
                <a:gd name="T20" fmla="*/ 4 w 65"/>
                <a:gd name="T21" fmla="*/ 62 h 62"/>
                <a:gd name="T22" fmla="*/ 8 w 65"/>
                <a:gd name="T23" fmla="*/ 55 h 62"/>
                <a:gd name="T24" fmla="*/ 7 w 65"/>
                <a:gd name="T25" fmla="*/ 50 h 62"/>
                <a:gd name="T26" fmla="*/ 4 w 65"/>
                <a:gd name="T27" fmla="*/ 40 h 62"/>
                <a:gd name="T28" fmla="*/ 27 w 65"/>
                <a:gd name="T29" fmla="*/ 34 h 62"/>
                <a:gd name="T30" fmla="*/ 16 w 65"/>
                <a:gd name="T31" fmla="*/ 58 h 62"/>
                <a:gd name="T32" fmla="*/ 20 w 65"/>
                <a:gd name="T33" fmla="*/ 52 h 62"/>
                <a:gd name="T34" fmla="*/ 28 w 65"/>
                <a:gd name="T35" fmla="*/ 36 h 62"/>
                <a:gd name="T36" fmla="*/ 29 w 65"/>
                <a:gd name="T37" fmla="*/ 32 h 62"/>
                <a:gd name="T38" fmla="*/ 28 w 65"/>
                <a:gd name="T39" fmla="*/ 34 h 62"/>
                <a:gd name="T40" fmla="*/ 64 w 65"/>
                <a:gd name="T41" fmla="*/ 28 h 62"/>
                <a:gd name="T42" fmla="*/ 36 w 65"/>
                <a:gd name="T43" fmla="*/ 58 h 62"/>
                <a:gd name="T44" fmla="*/ 55 w 65"/>
                <a:gd name="T45" fmla="*/ 46 h 62"/>
                <a:gd name="T46" fmla="*/ 65 w 65"/>
                <a:gd name="T47" fmla="*/ 31 h 62"/>
                <a:gd name="T48" fmla="*/ 18 w 65"/>
                <a:gd name="T49" fmla="*/ 25 h 62"/>
                <a:gd name="T50" fmla="*/ 15 w 65"/>
                <a:gd name="T51" fmla="*/ 39 h 62"/>
                <a:gd name="T52" fmla="*/ 51 w 65"/>
                <a:gd name="T53" fmla="*/ 24 h 62"/>
                <a:gd name="T54" fmla="*/ 24 w 65"/>
                <a:gd name="T55" fmla="*/ 56 h 62"/>
                <a:gd name="T56" fmla="*/ 33 w 65"/>
                <a:gd name="T57" fmla="*/ 23 h 62"/>
                <a:gd name="T58" fmla="*/ 29 w 65"/>
                <a:gd name="T59" fmla="*/ 34 h 62"/>
                <a:gd name="T60" fmla="*/ 15 w 65"/>
                <a:gd name="T61" fmla="*/ 0 h 62"/>
                <a:gd name="T62" fmla="*/ 10 w 65"/>
                <a:gd name="T63" fmla="*/ 6 h 62"/>
                <a:gd name="T64" fmla="*/ 5 w 65"/>
                <a:gd name="T65" fmla="*/ 14 h 62"/>
                <a:gd name="T66" fmla="*/ 1 w 65"/>
                <a:gd name="T67" fmla="*/ 34 h 62"/>
                <a:gd name="T68" fmla="*/ 6 w 65"/>
                <a:gd name="T69" fmla="*/ 26 h 62"/>
                <a:gd name="T70" fmla="*/ 6 w 65"/>
                <a:gd name="T71" fmla="*/ 23 h 62"/>
                <a:gd name="T72" fmla="*/ 16 w 65"/>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2">
                  <a:moveTo>
                    <a:pt x="27" y="48"/>
                  </a:moveTo>
                  <a:cubicBezTo>
                    <a:pt x="25" y="49"/>
                    <a:pt x="24" y="50"/>
                    <a:pt x="23" y="50"/>
                  </a:cubicBezTo>
                  <a:cubicBezTo>
                    <a:pt x="21" y="54"/>
                    <a:pt x="18" y="58"/>
                    <a:pt x="16" y="60"/>
                  </a:cubicBezTo>
                  <a:cubicBezTo>
                    <a:pt x="18" y="60"/>
                    <a:pt x="19" y="60"/>
                    <a:pt x="21" y="60"/>
                  </a:cubicBezTo>
                  <a:cubicBezTo>
                    <a:pt x="21" y="60"/>
                    <a:pt x="21" y="60"/>
                    <a:pt x="21" y="60"/>
                  </a:cubicBezTo>
                  <a:cubicBezTo>
                    <a:pt x="21" y="59"/>
                    <a:pt x="21" y="59"/>
                    <a:pt x="21" y="58"/>
                  </a:cubicBezTo>
                  <a:cubicBezTo>
                    <a:pt x="22" y="58"/>
                    <a:pt x="22" y="57"/>
                    <a:pt x="23" y="57"/>
                  </a:cubicBezTo>
                  <a:cubicBezTo>
                    <a:pt x="24" y="54"/>
                    <a:pt x="26" y="51"/>
                    <a:pt x="27" y="48"/>
                  </a:cubicBezTo>
                  <a:moveTo>
                    <a:pt x="13" y="37"/>
                  </a:moveTo>
                  <a:cubicBezTo>
                    <a:pt x="12" y="41"/>
                    <a:pt x="10" y="45"/>
                    <a:pt x="8" y="48"/>
                  </a:cubicBezTo>
                  <a:cubicBezTo>
                    <a:pt x="10" y="53"/>
                    <a:pt x="10" y="57"/>
                    <a:pt x="10" y="61"/>
                  </a:cubicBezTo>
                  <a:cubicBezTo>
                    <a:pt x="11" y="61"/>
                    <a:pt x="12" y="61"/>
                    <a:pt x="14" y="61"/>
                  </a:cubicBezTo>
                  <a:cubicBezTo>
                    <a:pt x="15" y="58"/>
                    <a:pt x="15" y="54"/>
                    <a:pt x="15" y="49"/>
                  </a:cubicBezTo>
                  <a:cubicBezTo>
                    <a:pt x="15" y="49"/>
                    <a:pt x="15" y="49"/>
                    <a:pt x="15" y="49"/>
                  </a:cubicBezTo>
                  <a:cubicBezTo>
                    <a:pt x="15" y="50"/>
                    <a:pt x="15" y="50"/>
                    <a:pt x="15" y="50"/>
                  </a:cubicBezTo>
                  <a:cubicBezTo>
                    <a:pt x="14" y="50"/>
                    <a:pt x="14" y="46"/>
                    <a:pt x="15" y="41"/>
                  </a:cubicBezTo>
                  <a:cubicBezTo>
                    <a:pt x="14" y="40"/>
                    <a:pt x="14" y="38"/>
                    <a:pt x="13" y="37"/>
                  </a:cubicBezTo>
                  <a:moveTo>
                    <a:pt x="1" y="35"/>
                  </a:moveTo>
                  <a:cubicBezTo>
                    <a:pt x="0" y="37"/>
                    <a:pt x="0" y="38"/>
                    <a:pt x="0" y="39"/>
                  </a:cubicBezTo>
                  <a:cubicBezTo>
                    <a:pt x="0" y="45"/>
                    <a:pt x="1" y="51"/>
                    <a:pt x="3" y="57"/>
                  </a:cubicBezTo>
                  <a:cubicBezTo>
                    <a:pt x="4" y="61"/>
                    <a:pt x="4" y="61"/>
                    <a:pt x="4" y="61"/>
                  </a:cubicBezTo>
                  <a:cubicBezTo>
                    <a:pt x="4" y="61"/>
                    <a:pt x="4" y="62"/>
                    <a:pt x="4" y="62"/>
                  </a:cubicBezTo>
                  <a:cubicBezTo>
                    <a:pt x="5" y="62"/>
                    <a:pt x="7" y="61"/>
                    <a:pt x="8" y="61"/>
                  </a:cubicBezTo>
                  <a:cubicBezTo>
                    <a:pt x="8" y="59"/>
                    <a:pt x="8" y="57"/>
                    <a:pt x="8" y="55"/>
                  </a:cubicBezTo>
                  <a:cubicBezTo>
                    <a:pt x="8" y="53"/>
                    <a:pt x="8" y="51"/>
                    <a:pt x="8" y="49"/>
                  </a:cubicBezTo>
                  <a:cubicBezTo>
                    <a:pt x="7" y="49"/>
                    <a:pt x="7" y="49"/>
                    <a:pt x="7" y="50"/>
                  </a:cubicBezTo>
                  <a:cubicBezTo>
                    <a:pt x="7" y="50"/>
                    <a:pt x="6" y="50"/>
                    <a:pt x="6" y="50"/>
                  </a:cubicBezTo>
                  <a:cubicBezTo>
                    <a:pt x="5" y="50"/>
                    <a:pt x="4" y="46"/>
                    <a:pt x="4" y="40"/>
                  </a:cubicBezTo>
                  <a:cubicBezTo>
                    <a:pt x="3" y="38"/>
                    <a:pt x="2" y="36"/>
                    <a:pt x="1" y="35"/>
                  </a:cubicBezTo>
                  <a:moveTo>
                    <a:pt x="27" y="34"/>
                  </a:moveTo>
                  <a:cubicBezTo>
                    <a:pt x="24" y="40"/>
                    <a:pt x="21" y="45"/>
                    <a:pt x="17" y="48"/>
                  </a:cubicBezTo>
                  <a:cubicBezTo>
                    <a:pt x="17" y="52"/>
                    <a:pt x="17" y="55"/>
                    <a:pt x="16" y="58"/>
                  </a:cubicBezTo>
                  <a:cubicBezTo>
                    <a:pt x="18" y="56"/>
                    <a:pt x="19" y="54"/>
                    <a:pt x="21" y="51"/>
                  </a:cubicBezTo>
                  <a:cubicBezTo>
                    <a:pt x="21" y="51"/>
                    <a:pt x="20" y="51"/>
                    <a:pt x="20" y="52"/>
                  </a:cubicBezTo>
                  <a:cubicBezTo>
                    <a:pt x="22" y="48"/>
                    <a:pt x="25" y="44"/>
                    <a:pt x="26" y="40"/>
                  </a:cubicBezTo>
                  <a:cubicBezTo>
                    <a:pt x="27" y="39"/>
                    <a:pt x="27" y="38"/>
                    <a:pt x="28" y="36"/>
                  </a:cubicBezTo>
                  <a:cubicBezTo>
                    <a:pt x="28" y="36"/>
                    <a:pt x="28" y="35"/>
                    <a:pt x="27" y="34"/>
                  </a:cubicBezTo>
                  <a:moveTo>
                    <a:pt x="29" y="32"/>
                  </a:moveTo>
                  <a:cubicBezTo>
                    <a:pt x="28" y="32"/>
                    <a:pt x="28" y="33"/>
                    <a:pt x="28" y="33"/>
                  </a:cubicBezTo>
                  <a:cubicBezTo>
                    <a:pt x="28" y="34"/>
                    <a:pt x="28" y="34"/>
                    <a:pt x="28" y="34"/>
                  </a:cubicBezTo>
                  <a:cubicBezTo>
                    <a:pt x="28" y="34"/>
                    <a:pt x="28" y="33"/>
                    <a:pt x="29" y="32"/>
                  </a:cubicBezTo>
                  <a:moveTo>
                    <a:pt x="64" y="28"/>
                  </a:moveTo>
                  <a:cubicBezTo>
                    <a:pt x="64" y="28"/>
                    <a:pt x="64" y="28"/>
                    <a:pt x="64" y="28"/>
                  </a:cubicBezTo>
                  <a:cubicBezTo>
                    <a:pt x="64" y="28"/>
                    <a:pt x="55" y="46"/>
                    <a:pt x="36" y="58"/>
                  </a:cubicBezTo>
                  <a:cubicBezTo>
                    <a:pt x="38" y="57"/>
                    <a:pt x="41" y="56"/>
                    <a:pt x="43" y="56"/>
                  </a:cubicBezTo>
                  <a:cubicBezTo>
                    <a:pt x="47" y="53"/>
                    <a:pt x="51" y="50"/>
                    <a:pt x="55" y="46"/>
                  </a:cubicBezTo>
                  <a:cubicBezTo>
                    <a:pt x="59" y="42"/>
                    <a:pt x="62" y="37"/>
                    <a:pt x="65" y="31"/>
                  </a:cubicBezTo>
                  <a:cubicBezTo>
                    <a:pt x="65" y="31"/>
                    <a:pt x="65" y="31"/>
                    <a:pt x="65" y="31"/>
                  </a:cubicBezTo>
                  <a:cubicBezTo>
                    <a:pt x="65" y="29"/>
                    <a:pt x="65" y="28"/>
                    <a:pt x="64" y="28"/>
                  </a:cubicBezTo>
                  <a:moveTo>
                    <a:pt x="18" y="25"/>
                  </a:moveTo>
                  <a:cubicBezTo>
                    <a:pt x="18" y="25"/>
                    <a:pt x="16" y="30"/>
                    <a:pt x="14" y="36"/>
                  </a:cubicBezTo>
                  <a:cubicBezTo>
                    <a:pt x="14" y="37"/>
                    <a:pt x="15" y="38"/>
                    <a:pt x="15" y="39"/>
                  </a:cubicBezTo>
                  <a:cubicBezTo>
                    <a:pt x="16" y="32"/>
                    <a:pt x="18" y="25"/>
                    <a:pt x="18" y="25"/>
                  </a:cubicBezTo>
                  <a:moveTo>
                    <a:pt x="51" y="24"/>
                  </a:moveTo>
                  <a:cubicBezTo>
                    <a:pt x="51" y="24"/>
                    <a:pt x="39" y="39"/>
                    <a:pt x="28" y="47"/>
                  </a:cubicBezTo>
                  <a:cubicBezTo>
                    <a:pt x="27" y="50"/>
                    <a:pt x="26" y="53"/>
                    <a:pt x="24" y="56"/>
                  </a:cubicBezTo>
                  <a:cubicBezTo>
                    <a:pt x="43" y="42"/>
                    <a:pt x="51" y="24"/>
                    <a:pt x="51" y="24"/>
                  </a:cubicBezTo>
                  <a:moveTo>
                    <a:pt x="33" y="23"/>
                  </a:moveTo>
                  <a:cubicBezTo>
                    <a:pt x="33" y="23"/>
                    <a:pt x="32" y="25"/>
                    <a:pt x="30" y="30"/>
                  </a:cubicBezTo>
                  <a:cubicBezTo>
                    <a:pt x="30" y="31"/>
                    <a:pt x="30" y="33"/>
                    <a:pt x="29" y="34"/>
                  </a:cubicBezTo>
                  <a:cubicBezTo>
                    <a:pt x="32" y="28"/>
                    <a:pt x="33" y="23"/>
                    <a:pt x="33" y="23"/>
                  </a:cubicBezTo>
                  <a:moveTo>
                    <a:pt x="15" y="0"/>
                  </a:moveTo>
                  <a:cubicBezTo>
                    <a:pt x="14" y="0"/>
                    <a:pt x="10" y="6"/>
                    <a:pt x="10" y="6"/>
                  </a:cubicBezTo>
                  <a:cubicBezTo>
                    <a:pt x="10" y="6"/>
                    <a:pt x="10" y="6"/>
                    <a:pt x="10" y="6"/>
                  </a:cubicBezTo>
                  <a:cubicBezTo>
                    <a:pt x="10" y="6"/>
                    <a:pt x="10" y="6"/>
                    <a:pt x="10" y="6"/>
                  </a:cubicBezTo>
                  <a:cubicBezTo>
                    <a:pt x="8" y="9"/>
                    <a:pt x="7" y="12"/>
                    <a:pt x="5" y="14"/>
                  </a:cubicBezTo>
                  <a:cubicBezTo>
                    <a:pt x="5" y="16"/>
                    <a:pt x="4" y="18"/>
                    <a:pt x="3" y="20"/>
                  </a:cubicBezTo>
                  <a:cubicBezTo>
                    <a:pt x="2" y="24"/>
                    <a:pt x="1" y="29"/>
                    <a:pt x="1" y="34"/>
                  </a:cubicBezTo>
                  <a:cubicBezTo>
                    <a:pt x="2" y="36"/>
                    <a:pt x="3" y="37"/>
                    <a:pt x="4" y="39"/>
                  </a:cubicBezTo>
                  <a:cubicBezTo>
                    <a:pt x="4" y="35"/>
                    <a:pt x="5" y="31"/>
                    <a:pt x="6" y="26"/>
                  </a:cubicBezTo>
                  <a:cubicBezTo>
                    <a:pt x="5" y="26"/>
                    <a:pt x="5" y="26"/>
                    <a:pt x="5" y="26"/>
                  </a:cubicBezTo>
                  <a:cubicBezTo>
                    <a:pt x="5" y="25"/>
                    <a:pt x="5" y="23"/>
                    <a:pt x="6" y="23"/>
                  </a:cubicBezTo>
                  <a:cubicBezTo>
                    <a:pt x="6" y="23"/>
                    <a:pt x="6" y="23"/>
                    <a:pt x="6" y="24"/>
                  </a:cubicBezTo>
                  <a:cubicBezTo>
                    <a:pt x="8" y="16"/>
                    <a:pt x="11" y="8"/>
                    <a:pt x="16" y="1"/>
                  </a:cubicBezTo>
                  <a:cubicBezTo>
                    <a:pt x="15" y="0"/>
                    <a:pt x="15" y="0"/>
                    <a:pt x="15"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4" name="Freeform 532">
              <a:extLst>
                <a:ext uri="{FF2B5EF4-FFF2-40B4-BE49-F238E27FC236}">
                  <a16:creationId xmlns:a16="http://schemas.microsoft.com/office/drawing/2014/main" xmlns="" id="{59914C62-8F7F-4651-900F-EAAE236B913E}"/>
                </a:ext>
              </a:extLst>
            </p:cNvPr>
            <p:cNvSpPr>
              <a:spLocks/>
            </p:cNvSpPr>
            <p:nvPr/>
          </p:nvSpPr>
          <p:spPr bwMode="auto">
            <a:xfrm>
              <a:off x="11388755" y="4145555"/>
              <a:ext cx="71618" cy="187310"/>
            </a:xfrm>
            <a:custGeom>
              <a:avLst/>
              <a:gdLst>
                <a:gd name="T0" fmla="*/ 12 w 17"/>
                <a:gd name="T1" fmla="*/ 4 h 44"/>
                <a:gd name="T2" fmla="*/ 9 w 17"/>
                <a:gd name="T3" fmla="*/ 26 h 44"/>
                <a:gd name="T4" fmla="*/ 17 w 17"/>
                <a:gd name="T5" fmla="*/ 44 h 44"/>
                <a:gd name="T6" fmla="*/ 15 w 17"/>
                <a:gd name="T7" fmla="*/ 43 h 44"/>
                <a:gd name="T8" fmla="*/ 11 w 17"/>
                <a:gd name="T9" fmla="*/ 4 h 44"/>
                <a:gd name="T10" fmla="*/ 11 w 17"/>
                <a:gd name="T11" fmla="*/ 4 h 44"/>
                <a:gd name="T12" fmla="*/ 12 w 17"/>
                <a:gd name="T13" fmla="*/ 1 h 44"/>
                <a:gd name="T14" fmla="*/ 13 w 17"/>
                <a:gd name="T15" fmla="*/ 3 h 44"/>
                <a:gd name="T16" fmla="*/ 12 w 17"/>
                <a:gd name="T1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4">
                  <a:moveTo>
                    <a:pt x="12" y="4"/>
                  </a:moveTo>
                  <a:cubicBezTo>
                    <a:pt x="10" y="8"/>
                    <a:pt x="7" y="16"/>
                    <a:pt x="9" y="26"/>
                  </a:cubicBezTo>
                  <a:cubicBezTo>
                    <a:pt x="12" y="38"/>
                    <a:pt x="17" y="44"/>
                    <a:pt x="17" y="44"/>
                  </a:cubicBezTo>
                  <a:cubicBezTo>
                    <a:pt x="15" y="43"/>
                    <a:pt x="15" y="43"/>
                    <a:pt x="15" y="43"/>
                  </a:cubicBezTo>
                  <a:cubicBezTo>
                    <a:pt x="15" y="43"/>
                    <a:pt x="0" y="25"/>
                    <a:pt x="11" y="4"/>
                  </a:cubicBezTo>
                  <a:cubicBezTo>
                    <a:pt x="11" y="4"/>
                    <a:pt x="11" y="4"/>
                    <a:pt x="11" y="4"/>
                  </a:cubicBezTo>
                  <a:cubicBezTo>
                    <a:pt x="11" y="3"/>
                    <a:pt x="11" y="2"/>
                    <a:pt x="12" y="1"/>
                  </a:cubicBezTo>
                  <a:cubicBezTo>
                    <a:pt x="12" y="0"/>
                    <a:pt x="14" y="1"/>
                    <a:pt x="13" y="3"/>
                  </a:cubicBezTo>
                  <a:cubicBezTo>
                    <a:pt x="13" y="4"/>
                    <a:pt x="12" y="4"/>
                    <a:pt x="12"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5" name="Freeform 533">
              <a:extLst>
                <a:ext uri="{FF2B5EF4-FFF2-40B4-BE49-F238E27FC236}">
                  <a16:creationId xmlns:a16="http://schemas.microsoft.com/office/drawing/2014/main" xmlns="" id="{3C01AACC-5453-4DC3-A845-C1DC60BC9B54}"/>
                </a:ext>
              </a:extLst>
            </p:cNvPr>
            <p:cNvSpPr>
              <a:spLocks/>
            </p:cNvSpPr>
            <p:nvPr/>
          </p:nvSpPr>
          <p:spPr bwMode="auto">
            <a:xfrm>
              <a:off x="11427318" y="4119846"/>
              <a:ext cx="55091" cy="194655"/>
            </a:xfrm>
            <a:custGeom>
              <a:avLst/>
              <a:gdLst>
                <a:gd name="T0" fmla="*/ 11 w 13"/>
                <a:gd name="T1" fmla="*/ 44 h 46"/>
                <a:gd name="T2" fmla="*/ 13 w 13"/>
                <a:gd name="T3" fmla="*/ 46 h 46"/>
                <a:gd name="T4" fmla="*/ 5 w 13"/>
                <a:gd name="T5" fmla="*/ 4 h 46"/>
                <a:gd name="T6" fmla="*/ 6 w 13"/>
                <a:gd name="T7" fmla="*/ 2 h 46"/>
                <a:gd name="T8" fmla="*/ 5 w 13"/>
                <a:gd name="T9" fmla="*/ 4 h 46"/>
                <a:gd name="T10" fmla="*/ 5 w 13"/>
                <a:gd name="T11" fmla="*/ 4 h 46"/>
                <a:gd name="T12" fmla="*/ 4 w 13"/>
                <a:gd name="T13" fmla="*/ 18 h 46"/>
                <a:gd name="T14" fmla="*/ 11 w 13"/>
                <a:gd name="T15" fmla="*/ 4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6">
                  <a:moveTo>
                    <a:pt x="11" y="44"/>
                  </a:moveTo>
                  <a:cubicBezTo>
                    <a:pt x="13" y="46"/>
                    <a:pt x="13" y="46"/>
                    <a:pt x="13" y="46"/>
                  </a:cubicBezTo>
                  <a:cubicBezTo>
                    <a:pt x="13" y="46"/>
                    <a:pt x="0" y="23"/>
                    <a:pt x="5" y="4"/>
                  </a:cubicBezTo>
                  <a:cubicBezTo>
                    <a:pt x="5" y="4"/>
                    <a:pt x="7" y="3"/>
                    <a:pt x="6" y="2"/>
                  </a:cubicBezTo>
                  <a:cubicBezTo>
                    <a:pt x="6" y="0"/>
                    <a:pt x="4" y="2"/>
                    <a:pt x="5" y="4"/>
                  </a:cubicBezTo>
                  <a:cubicBezTo>
                    <a:pt x="5" y="4"/>
                    <a:pt x="5" y="4"/>
                    <a:pt x="5" y="4"/>
                  </a:cubicBezTo>
                  <a:cubicBezTo>
                    <a:pt x="4" y="7"/>
                    <a:pt x="3" y="12"/>
                    <a:pt x="4" y="18"/>
                  </a:cubicBezTo>
                  <a:cubicBezTo>
                    <a:pt x="4" y="27"/>
                    <a:pt x="9" y="41"/>
                    <a:pt x="11" y="4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6" name="Freeform 534">
              <a:extLst>
                <a:ext uri="{FF2B5EF4-FFF2-40B4-BE49-F238E27FC236}">
                  <a16:creationId xmlns:a16="http://schemas.microsoft.com/office/drawing/2014/main" xmlns="" id="{0CBB052B-A642-42F5-8634-CE9E38DA5715}"/>
                </a:ext>
              </a:extLst>
            </p:cNvPr>
            <p:cNvSpPr>
              <a:spLocks/>
            </p:cNvSpPr>
            <p:nvPr/>
          </p:nvSpPr>
          <p:spPr bwMode="auto">
            <a:xfrm>
              <a:off x="11476900" y="4022518"/>
              <a:ext cx="172619" cy="301165"/>
            </a:xfrm>
            <a:custGeom>
              <a:avLst/>
              <a:gdLst>
                <a:gd name="T0" fmla="*/ 16 w 41"/>
                <a:gd name="T1" fmla="*/ 3 h 71"/>
                <a:gd name="T2" fmla="*/ 14 w 41"/>
                <a:gd name="T3" fmla="*/ 0 h 71"/>
                <a:gd name="T4" fmla="*/ 13 w 41"/>
                <a:gd name="T5" fmla="*/ 3 h 71"/>
                <a:gd name="T6" fmla="*/ 16 w 41"/>
                <a:gd name="T7" fmla="*/ 5 h 71"/>
                <a:gd name="T8" fmla="*/ 0 w 41"/>
                <a:gd name="T9" fmla="*/ 70 h 71"/>
                <a:gd name="T10" fmla="*/ 1 w 41"/>
                <a:gd name="T11" fmla="*/ 71 h 71"/>
                <a:gd name="T12" fmla="*/ 16 w 41"/>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41" h="71">
                  <a:moveTo>
                    <a:pt x="16" y="3"/>
                  </a:moveTo>
                  <a:cubicBezTo>
                    <a:pt x="16" y="2"/>
                    <a:pt x="16" y="1"/>
                    <a:pt x="14" y="0"/>
                  </a:cubicBezTo>
                  <a:cubicBezTo>
                    <a:pt x="13" y="0"/>
                    <a:pt x="12" y="2"/>
                    <a:pt x="13" y="3"/>
                  </a:cubicBezTo>
                  <a:cubicBezTo>
                    <a:pt x="13" y="4"/>
                    <a:pt x="14" y="6"/>
                    <a:pt x="16" y="5"/>
                  </a:cubicBezTo>
                  <a:cubicBezTo>
                    <a:pt x="39" y="38"/>
                    <a:pt x="0" y="69"/>
                    <a:pt x="0" y="70"/>
                  </a:cubicBezTo>
                  <a:cubicBezTo>
                    <a:pt x="1" y="71"/>
                    <a:pt x="1" y="71"/>
                    <a:pt x="1" y="71"/>
                  </a:cubicBezTo>
                  <a:cubicBezTo>
                    <a:pt x="2" y="71"/>
                    <a:pt x="41" y="36"/>
                    <a:pt x="1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7" name="Freeform 535">
              <a:extLst>
                <a:ext uri="{FF2B5EF4-FFF2-40B4-BE49-F238E27FC236}">
                  <a16:creationId xmlns:a16="http://schemas.microsoft.com/office/drawing/2014/main" xmlns="" id="{6C8D3AF5-B7B8-4895-BD96-80798916BE54}"/>
                </a:ext>
              </a:extLst>
            </p:cNvPr>
            <p:cNvSpPr>
              <a:spLocks/>
            </p:cNvSpPr>
            <p:nvPr/>
          </p:nvSpPr>
          <p:spPr bwMode="auto">
            <a:xfrm>
              <a:off x="11287754" y="4119846"/>
              <a:ext cx="113855" cy="207510"/>
            </a:xfrm>
            <a:custGeom>
              <a:avLst/>
              <a:gdLst>
                <a:gd name="T0" fmla="*/ 17 w 27"/>
                <a:gd name="T1" fmla="*/ 3 h 49"/>
                <a:gd name="T2" fmla="*/ 18 w 27"/>
                <a:gd name="T3" fmla="*/ 1 h 49"/>
                <a:gd name="T4" fmla="*/ 17 w 27"/>
                <a:gd name="T5" fmla="*/ 4 h 49"/>
                <a:gd name="T6" fmla="*/ 27 w 27"/>
                <a:gd name="T7" fmla="*/ 48 h 49"/>
                <a:gd name="T8" fmla="*/ 26 w 27"/>
                <a:gd name="T9" fmla="*/ 49 h 49"/>
                <a:gd name="T10" fmla="*/ 17 w 27"/>
                <a:gd name="T11" fmla="*/ 3 h 49"/>
              </a:gdLst>
              <a:ahLst/>
              <a:cxnLst>
                <a:cxn ang="0">
                  <a:pos x="T0" y="T1"/>
                </a:cxn>
                <a:cxn ang="0">
                  <a:pos x="T2" y="T3"/>
                </a:cxn>
                <a:cxn ang="0">
                  <a:pos x="T4" y="T5"/>
                </a:cxn>
                <a:cxn ang="0">
                  <a:pos x="T6" y="T7"/>
                </a:cxn>
                <a:cxn ang="0">
                  <a:pos x="T8" y="T9"/>
                </a:cxn>
                <a:cxn ang="0">
                  <a:pos x="T10" y="T11"/>
                </a:cxn>
              </a:cxnLst>
              <a:rect l="0" t="0" r="r" b="b"/>
              <a:pathLst>
                <a:path w="27" h="49">
                  <a:moveTo>
                    <a:pt x="17" y="3"/>
                  </a:moveTo>
                  <a:cubicBezTo>
                    <a:pt x="17" y="2"/>
                    <a:pt x="17" y="1"/>
                    <a:pt x="18" y="1"/>
                  </a:cubicBezTo>
                  <a:cubicBezTo>
                    <a:pt x="20" y="0"/>
                    <a:pt x="19" y="5"/>
                    <a:pt x="17" y="4"/>
                  </a:cubicBezTo>
                  <a:cubicBezTo>
                    <a:pt x="1" y="26"/>
                    <a:pt x="26" y="48"/>
                    <a:pt x="27" y="48"/>
                  </a:cubicBezTo>
                  <a:cubicBezTo>
                    <a:pt x="26" y="49"/>
                    <a:pt x="26" y="49"/>
                    <a:pt x="26" y="49"/>
                  </a:cubicBezTo>
                  <a:cubicBezTo>
                    <a:pt x="25" y="49"/>
                    <a:pt x="0" y="25"/>
                    <a:pt x="17" y="3"/>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8" name="Freeform 536">
              <a:extLst>
                <a:ext uri="{FF2B5EF4-FFF2-40B4-BE49-F238E27FC236}">
                  <a16:creationId xmlns:a16="http://schemas.microsoft.com/office/drawing/2014/main" xmlns="" id="{28191E4D-72F3-428D-8068-728586A7957B}"/>
                </a:ext>
              </a:extLst>
            </p:cNvPr>
            <p:cNvSpPr>
              <a:spLocks/>
            </p:cNvSpPr>
            <p:nvPr/>
          </p:nvSpPr>
          <p:spPr bwMode="auto">
            <a:xfrm>
              <a:off x="11519137" y="4103319"/>
              <a:ext cx="101000" cy="207510"/>
            </a:xfrm>
            <a:custGeom>
              <a:avLst/>
              <a:gdLst>
                <a:gd name="T0" fmla="*/ 5 w 24"/>
                <a:gd name="T1" fmla="*/ 2 h 49"/>
                <a:gd name="T2" fmla="*/ 3 w 24"/>
                <a:gd name="T3" fmla="*/ 1 h 49"/>
                <a:gd name="T4" fmla="*/ 2 w 24"/>
                <a:gd name="T5" fmla="*/ 2 h 49"/>
                <a:gd name="T6" fmla="*/ 5 w 24"/>
                <a:gd name="T7" fmla="*/ 4 h 49"/>
                <a:gd name="T8" fmla="*/ 0 w 24"/>
                <a:gd name="T9" fmla="*/ 48 h 49"/>
                <a:gd name="T10" fmla="*/ 1 w 24"/>
                <a:gd name="T11" fmla="*/ 49 h 49"/>
                <a:gd name="T12" fmla="*/ 5 w 24"/>
                <a:gd name="T13" fmla="*/ 2 h 49"/>
              </a:gdLst>
              <a:ahLst/>
              <a:cxnLst>
                <a:cxn ang="0">
                  <a:pos x="T0" y="T1"/>
                </a:cxn>
                <a:cxn ang="0">
                  <a:pos x="T2" y="T3"/>
                </a:cxn>
                <a:cxn ang="0">
                  <a:pos x="T4" y="T5"/>
                </a:cxn>
                <a:cxn ang="0">
                  <a:pos x="T6" y="T7"/>
                </a:cxn>
                <a:cxn ang="0">
                  <a:pos x="T8" y="T9"/>
                </a:cxn>
                <a:cxn ang="0">
                  <a:pos x="T10" y="T11"/>
                </a:cxn>
                <a:cxn ang="0">
                  <a:pos x="T12" y="T13"/>
                </a:cxn>
              </a:cxnLst>
              <a:rect l="0" t="0" r="r" b="b"/>
              <a:pathLst>
                <a:path w="24" h="49">
                  <a:moveTo>
                    <a:pt x="5" y="2"/>
                  </a:moveTo>
                  <a:cubicBezTo>
                    <a:pt x="5" y="2"/>
                    <a:pt x="4" y="1"/>
                    <a:pt x="3" y="1"/>
                  </a:cubicBezTo>
                  <a:cubicBezTo>
                    <a:pt x="2" y="0"/>
                    <a:pt x="2" y="1"/>
                    <a:pt x="2" y="2"/>
                  </a:cubicBezTo>
                  <a:cubicBezTo>
                    <a:pt x="3" y="3"/>
                    <a:pt x="4" y="4"/>
                    <a:pt x="5" y="4"/>
                  </a:cubicBezTo>
                  <a:cubicBezTo>
                    <a:pt x="23" y="24"/>
                    <a:pt x="0" y="48"/>
                    <a:pt x="0" y="48"/>
                  </a:cubicBezTo>
                  <a:cubicBezTo>
                    <a:pt x="1" y="49"/>
                    <a:pt x="1" y="49"/>
                    <a:pt x="1" y="49"/>
                  </a:cubicBezTo>
                  <a:cubicBezTo>
                    <a:pt x="1" y="49"/>
                    <a:pt x="24" y="22"/>
                    <a:pt x="5"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9" name="Freeform 537">
              <a:extLst>
                <a:ext uri="{FF2B5EF4-FFF2-40B4-BE49-F238E27FC236}">
                  <a16:creationId xmlns:a16="http://schemas.microsoft.com/office/drawing/2014/main" xmlns="" id="{8A288AA1-4711-40C8-AAE3-481A7B3F678D}"/>
                </a:ext>
              </a:extLst>
            </p:cNvPr>
            <p:cNvSpPr>
              <a:spLocks/>
            </p:cNvSpPr>
            <p:nvPr/>
          </p:nvSpPr>
          <p:spPr bwMode="auto">
            <a:xfrm>
              <a:off x="11254699" y="4086791"/>
              <a:ext cx="172619" cy="240564"/>
            </a:xfrm>
            <a:custGeom>
              <a:avLst/>
              <a:gdLst>
                <a:gd name="T0" fmla="*/ 14 w 41"/>
                <a:gd name="T1" fmla="*/ 3 h 57"/>
                <a:gd name="T2" fmla="*/ 15 w 41"/>
                <a:gd name="T3" fmla="*/ 0 h 57"/>
                <a:gd name="T4" fmla="*/ 17 w 41"/>
                <a:gd name="T5" fmla="*/ 2 h 57"/>
                <a:gd name="T6" fmla="*/ 15 w 41"/>
                <a:gd name="T7" fmla="*/ 5 h 57"/>
                <a:gd name="T8" fmla="*/ 41 w 41"/>
                <a:gd name="T9" fmla="*/ 55 h 57"/>
                <a:gd name="T10" fmla="*/ 40 w 41"/>
                <a:gd name="T11" fmla="*/ 57 h 57"/>
                <a:gd name="T12" fmla="*/ 14 w 41"/>
                <a:gd name="T13" fmla="*/ 3 h 57"/>
              </a:gdLst>
              <a:ahLst/>
              <a:cxnLst>
                <a:cxn ang="0">
                  <a:pos x="T0" y="T1"/>
                </a:cxn>
                <a:cxn ang="0">
                  <a:pos x="T2" y="T3"/>
                </a:cxn>
                <a:cxn ang="0">
                  <a:pos x="T4" y="T5"/>
                </a:cxn>
                <a:cxn ang="0">
                  <a:pos x="T6" y="T7"/>
                </a:cxn>
                <a:cxn ang="0">
                  <a:pos x="T8" y="T9"/>
                </a:cxn>
                <a:cxn ang="0">
                  <a:pos x="T10" y="T11"/>
                </a:cxn>
                <a:cxn ang="0">
                  <a:pos x="T12" y="T13"/>
                </a:cxn>
              </a:cxnLst>
              <a:rect l="0" t="0" r="r" b="b"/>
              <a:pathLst>
                <a:path w="41" h="57">
                  <a:moveTo>
                    <a:pt x="14" y="3"/>
                  </a:moveTo>
                  <a:cubicBezTo>
                    <a:pt x="14" y="2"/>
                    <a:pt x="14" y="1"/>
                    <a:pt x="15" y="0"/>
                  </a:cubicBezTo>
                  <a:cubicBezTo>
                    <a:pt x="16" y="0"/>
                    <a:pt x="17" y="1"/>
                    <a:pt x="17" y="2"/>
                  </a:cubicBezTo>
                  <a:cubicBezTo>
                    <a:pt x="17" y="4"/>
                    <a:pt x="16" y="5"/>
                    <a:pt x="15" y="5"/>
                  </a:cubicBezTo>
                  <a:cubicBezTo>
                    <a:pt x="2" y="37"/>
                    <a:pt x="41" y="55"/>
                    <a:pt x="41" y="55"/>
                  </a:cubicBezTo>
                  <a:cubicBezTo>
                    <a:pt x="40" y="57"/>
                    <a:pt x="40" y="57"/>
                    <a:pt x="40" y="57"/>
                  </a:cubicBezTo>
                  <a:cubicBezTo>
                    <a:pt x="40" y="57"/>
                    <a:pt x="0" y="36"/>
                    <a:pt x="14"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0" name="Freeform 538">
              <a:extLst>
                <a:ext uri="{FF2B5EF4-FFF2-40B4-BE49-F238E27FC236}">
                  <a16:creationId xmlns:a16="http://schemas.microsoft.com/office/drawing/2014/main" xmlns="" id="{CADDDE09-E79A-41B5-8DD8-1D3AE51DFD29}"/>
                </a:ext>
              </a:extLst>
            </p:cNvPr>
            <p:cNvSpPr>
              <a:spLocks/>
            </p:cNvSpPr>
            <p:nvPr/>
          </p:nvSpPr>
          <p:spPr bwMode="auto">
            <a:xfrm>
              <a:off x="11322645" y="4112500"/>
              <a:ext cx="99164" cy="207510"/>
            </a:xfrm>
            <a:custGeom>
              <a:avLst/>
              <a:gdLst>
                <a:gd name="T0" fmla="*/ 19 w 24"/>
                <a:gd name="T1" fmla="*/ 2 h 49"/>
                <a:gd name="T2" fmla="*/ 20 w 24"/>
                <a:gd name="T3" fmla="*/ 0 h 49"/>
                <a:gd name="T4" fmla="*/ 21 w 24"/>
                <a:gd name="T5" fmla="*/ 2 h 49"/>
                <a:gd name="T6" fmla="*/ 19 w 24"/>
                <a:gd name="T7" fmla="*/ 3 h 49"/>
                <a:gd name="T8" fmla="*/ 24 w 24"/>
                <a:gd name="T9" fmla="*/ 48 h 49"/>
                <a:gd name="T10" fmla="*/ 23 w 24"/>
                <a:gd name="T11" fmla="*/ 49 h 49"/>
                <a:gd name="T12" fmla="*/ 19 w 24"/>
                <a:gd name="T13" fmla="*/ 2 h 49"/>
              </a:gdLst>
              <a:ahLst/>
              <a:cxnLst>
                <a:cxn ang="0">
                  <a:pos x="T0" y="T1"/>
                </a:cxn>
                <a:cxn ang="0">
                  <a:pos x="T2" y="T3"/>
                </a:cxn>
                <a:cxn ang="0">
                  <a:pos x="T4" y="T5"/>
                </a:cxn>
                <a:cxn ang="0">
                  <a:pos x="T6" y="T7"/>
                </a:cxn>
                <a:cxn ang="0">
                  <a:pos x="T8" y="T9"/>
                </a:cxn>
                <a:cxn ang="0">
                  <a:pos x="T10" y="T11"/>
                </a:cxn>
                <a:cxn ang="0">
                  <a:pos x="T12" y="T13"/>
                </a:cxn>
              </a:cxnLst>
              <a:rect l="0" t="0" r="r" b="b"/>
              <a:pathLst>
                <a:path w="24" h="49">
                  <a:moveTo>
                    <a:pt x="19" y="2"/>
                  </a:moveTo>
                  <a:cubicBezTo>
                    <a:pt x="19" y="1"/>
                    <a:pt x="19" y="0"/>
                    <a:pt x="20" y="0"/>
                  </a:cubicBezTo>
                  <a:cubicBezTo>
                    <a:pt x="21" y="0"/>
                    <a:pt x="21" y="1"/>
                    <a:pt x="21" y="2"/>
                  </a:cubicBezTo>
                  <a:cubicBezTo>
                    <a:pt x="21" y="3"/>
                    <a:pt x="20" y="4"/>
                    <a:pt x="19" y="3"/>
                  </a:cubicBezTo>
                  <a:cubicBezTo>
                    <a:pt x="1" y="24"/>
                    <a:pt x="24" y="48"/>
                    <a:pt x="24" y="48"/>
                  </a:cubicBezTo>
                  <a:cubicBezTo>
                    <a:pt x="23" y="49"/>
                    <a:pt x="23" y="49"/>
                    <a:pt x="23" y="49"/>
                  </a:cubicBezTo>
                  <a:cubicBezTo>
                    <a:pt x="23" y="49"/>
                    <a:pt x="0" y="22"/>
                    <a:pt x="19"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1" name="Freeform 539">
              <a:extLst>
                <a:ext uri="{FF2B5EF4-FFF2-40B4-BE49-F238E27FC236}">
                  <a16:creationId xmlns:a16="http://schemas.microsoft.com/office/drawing/2014/main" xmlns="" id="{2AA559DD-AADC-4349-908D-A79E9D7FE283}"/>
                </a:ext>
              </a:extLst>
            </p:cNvPr>
            <p:cNvSpPr>
              <a:spLocks/>
            </p:cNvSpPr>
            <p:nvPr/>
          </p:nvSpPr>
          <p:spPr bwMode="auto">
            <a:xfrm>
              <a:off x="11469555" y="4125355"/>
              <a:ext cx="84473" cy="181801"/>
            </a:xfrm>
            <a:custGeom>
              <a:avLst/>
              <a:gdLst>
                <a:gd name="T0" fmla="*/ 3 w 20"/>
                <a:gd name="T1" fmla="*/ 3 h 43"/>
                <a:gd name="T2" fmla="*/ 11 w 20"/>
                <a:gd name="T3" fmla="*/ 24 h 43"/>
                <a:gd name="T4" fmla="*/ 8 w 20"/>
                <a:gd name="T5" fmla="*/ 43 h 43"/>
                <a:gd name="T6" fmla="*/ 10 w 20"/>
                <a:gd name="T7" fmla="*/ 43 h 43"/>
                <a:gd name="T8" fmla="*/ 3 w 20"/>
                <a:gd name="T9" fmla="*/ 3 h 43"/>
                <a:gd name="T10" fmla="*/ 3 w 20"/>
                <a:gd name="T11" fmla="*/ 3 h 43"/>
                <a:gd name="T12" fmla="*/ 2 w 20"/>
                <a:gd name="T13" fmla="*/ 1 h 43"/>
                <a:gd name="T14" fmla="*/ 1 w 20"/>
                <a:gd name="T15" fmla="*/ 3 h 43"/>
                <a:gd name="T16" fmla="*/ 3 w 20"/>
                <a:gd name="T1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3">
                  <a:moveTo>
                    <a:pt x="3" y="3"/>
                  </a:moveTo>
                  <a:cubicBezTo>
                    <a:pt x="6" y="6"/>
                    <a:pt x="11" y="14"/>
                    <a:pt x="11" y="24"/>
                  </a:cubicBezTo>
                  <a:cubicBezTo>
                    <a:pt x="12" y="36"/>
                    <a:pt x="8" y="43"/>
                    <a:pt x="8" y="43"/>
                  </a:cubicBezTo>
                  <a:cubicBezTo>
                    <a:pt x="10" y="43"/>
                    <a:pt x="10" y="43"/>
                    <a:pt x="10" y="43"/>
                  </a:cubicBezTo>
                  <a:cubicBezTo>
                    <a:pt x="10" y="43"/>
                    <a:pt x="20" y="21"/>
                    <a:pt x="3" y="3"/>
                  </a:cubicBezTo>
                  <a:cubicBezTo>
                    <a:pt x="3" y="3"/>
                    <a:pt x="3" y="3"/>
                    <a:pt x="3" y="3"/>
                  </a:cubicBezTo>
                  <a:cubicBezTo>
                    <a:pt x="3" y="2"/>
                    <a:pt x="3" y="1"/>
                    <a:pt x="2" y="1"/>
                  </a:cubicBezTo>
                  <a:cubicBezTo>
                    <a:pt x="2" y="0"/>
                    <a:pt x="0" y="1"/>
                    <a:pt x="1" y="3"/>
                  </a:cubicBezTo>
                  <a:cubicBezTo>
                    <a:pt x="2" y="4"/>
                    <a:pt x="3" y="4"/>
                    <a:pt x="3"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2" name="Freeform 540">
              <a:extLst>
                <a:ext uri="{FF2B5EF4-FFF2-40B4-BE49-F238E27FC236}">
                  <a16:creationId xmlns:a16="http://schemas.microsoft.com/office/drawing/2014/main" xmlns="" id="{2813F102-118F-48E2-9FD2-E7733C99E5A4}"/>
                </a:ext>
              </a:extLst>
            </p:cNvPr>
            <p:cNvSpPr>
              <a:spLocks/>
            </p:cNvSpPr>
            <p:nvPr/>
          </p:nvSpPr>
          <p:spPr bwMode="auto">
            <a:xfrm>
              <a:off x="11440173" y="4158410"/>
              <a:ext cx="82637" cy="181801"/>
            </a:xfrm>
            <a:custGeom>
              <a:avLst/>
              <a:gdLst>
                <a:gd name="T0" fmla="*/ 3 w 20"/>
                <a:gd name="T1" fmla="*/ 4 h 43"/>
                <a:gd name="T2" fmla="*/ 11 w 20"/>
                <a:gd name="T3" fmla="*/ 24 h 43"/>
                <a:gd name="T4" fmla="*/ 8 w 20"/>
                <a:gd name="T5" fmla="*/ 43 h 43"/>
                <a:gd name="T6" fmla="*/ 10 w 20"/>
                <a:gd name="T7" fmla="*/ 43 h 43"/>
                <a:gd name="T8" fmla="*/ 3 w 20"/>
                <a:gd name="T9" fmla="*/ 3 h 43"/>
                <a:gd name="T10" fmla="*/ 3 w 20"/>
                <a:gd name="T11" fmla="*/ 3 h 43"/>
                <a:gd name="T12" fmla="*/ 2 w 20"/>
                <a:gd name="T13" fmla="*/ 1 h 43"/>
                <a:gd name="T14" fmla="*/ 1 w 20"/>
                <a:gd name="T15" fmla="*/ 3 h 43"/>
                <a:gd name="T16" fmla="*/ 3 w 20"/>
                <a:gd name="T1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3">
                  <a:moveTo>
                    <a:pt x="3" y="4"/>
                  </a:moveTo>
                  <a:cubicBezTo>
                    <a:pt x="6" y="7"/>
                    <a:pt x="11" y="14"/>
                    <a:pt x="11" y="24"/>
                  </a:cubicBezTo>
                  <a:cubicBezTo>
                    <a:pt x="12" y="36"/>
                    <a:pt x="8" y="43"/>
                    <a:pt x="8" y="43"/>
                  </a:cubicBezTo>
                  <a:cubicBezTo>
                    <a:pt x="10" y="43"/>
                    <a:pt x="10" y="43"/>
                    <a:pt x="10" y="43"/>
                  </a:cubicBezTo>
                  <a:cubicBezTo>
                    <a:pt x="10" y="43"/>
                    <a:pt x="20" y="21"/>
                    <a:pt x="3" y="3"/>
                  </a:cubicBezTo>
                  <a:cubicBezTo>
                    <a:pt x="3" y="3"/>
                    <a:pt x="3" y="3"/>
                    <a:pt x="3" y="3"/>
                  </a:cubicBezTo>
                  <a:cubicBezTo>
                    <a:pt x="3" y="3"/>
                    <a:pt x="3" y="2"/>
                    <a:pt x="2" y="1"/>
                  </a:cubicBezTo>
                  <a:cubicBezTo>
                    <a:pt x="2" y="0"/>
                    <a:pt x="0" y="1"/>
                    <a:pt x="1" y="3"/>
                  </a:cubicBezTo>
                  <a:cubicBezTo>
                    <a:pt x="2" y="4"/>
                    <a:pt x="3"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3" name="Freeform 541">
              <a:extLst>
                <a:ext uri="{FF2B5EF4-FFF2-40B4-BE49-F238E27FC236}">
                  <a16:creationId xmlns:a16="http://schemas.microsoft.com/office/drawing/2014/main" xmlns="" id="{BFF85C85-0E73-4AD1-98F3-0750E092AF3A}"/>
                </a:ext>
              </a:extLst>
            </p:cNvPr>
            <p:cNvSpPr>
              <a:spLocks/>
            </p:cNvSpPr>
            <p:nvPr/>
          </p:nvSpPr>
          <p:spPr bwMode="auto">
            <a:xfrm>
              <a:off x="11388755" y="4141882"/>
              <a:ext cx="88146" cy="172619"/>
            </a:xfrm>
            <a:custGeom>
              <a:avLst/>
              <a:gdLst>
                <a:gd name="T0" fmla="*/ 5 w 21"/>
                <a:gd name="T1" fmla="*/ 4 h 41"/>
                <a:gd name="T2" fmla="*/ 8 w 21"/>
                <a:gd name="T3" fmla="*/ 26 h 41"/>
                <a:gd name="T4" fmla="*/ 21 w 21"/>
                <a:gd name="T5" fmla="*/ 40 h 41"/>
                <a:gd name="T6" fmla="*/ 20 w 21"/>
                <a:gd name="T7" fmla="*/ 41 h 41"/>
                <a:gd name="T8" fmla="*/ 4 w 21"/>
                <a:gd name="T9" fmla="*/ 4 h 41"/>
                <a:gd name="T10" fmla="*/ 4 w 21"/>
                <a:gd name="T11" fmla="*/ 4 h 41"/>
                <a:gd name="T12" fmla="*/ 4 w 21"/>
                <a:gd name="T13" fmla="*/ 1 h 41"/>
                <a:gd name="T14" fmla="*/ 6 w 21"/>
                <a:gd name="T15" fmla="*/ 3 h 41"/>
                <a:gd name="T16" fmla="*/ 5 w 21"/>
                <a:gd name="T1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
                  </a:moveTo>
                  <a:cubicBezTo>
                    <a:pt x="4" y="8"/>
                    <a:pt x="3" y="17"/>
                    <a:pt x="8" y="26"/>
                  </a:cubicBezTo>
                  <a:cubicBezTo>
                    <a:pt x="15" y="36"/>
                    <a:pt x="21" y="40"/>
                    <a:pt x="21" y="40"/>
                  </a:cubicBezTo>
                  <a:cubicBezTo>
                    <a:pt x="20" y="41"/>
                    <a:pt x="20" y="41"/>
                    <a:pt x="20" y="41"/>
                  </a:cubicBezTo>
                  <a:cubicBezTo>
                    <a:pt x="20" y="41"/>
                    <a:pt x="0" y="28"/>
                    <a:pt x="4" y="4"/>
                  </a:cubicBezTo>
                  <a:cubicBezTo>
                    <a:pt x="4" y="4"/>
                    <a:pt x="4" y="4"/>
                    <a:pt x="4" y="4"/>
                  </a:cubicBezTo>
                  <a:cubicBezTo>
                    <a:pt x="4" y="3"/>
                    <a:pt x="4" y="2"/>
                    <a:pt x="4" y="1"/>
                  </a:cubicBezTo>
                  <a:cubicBezTo>
                    <a:pt x="4" y="0"/>
                    <a:pt x="6" y="0"/>
                    <a:pt x="6" y="3"/>
                  </a:cubicBezTo>
                  <a:cubicBezTo>
                    <a:pt x="6" y="4"/>
                    <a:pt x="5" y="4"/>
                    <a:pt x="5"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4" name="Freeform 542">
              <a:extLst>
                <a:ext uri="{FF2B5EF4-FFF2-40B4-BE49-F238E27FC236}">
                  <a16:creationId xmlns:a16="http://schemas.microsoft.com/office/drawing/2014/main" xmlns="" id="{C39192C4-E9B2-41AB-935B-06500F606EF3}"/>
                </a:ext>
              </a:extLst>
            </p:cNvPr>
            <p:cNvSpPr>
              <a:spLocks/>
            </p:cNvSpPr>
            <p:nvPr/>
          </p:nvSpPr>
          <p:spPr bwMode="auto">
            <a:xfrm>
              <a:off x="11137172" y="4174937"/>
              <a:ext cx="655585" cy="207510"/>
            </a:xfrm>
            <a:custGeom>
              <a:avLst/>
              <a:gdLst>
                <a:gd name="T0" fmla="*/ 29 w 156"/>
                <a:gd name="T1" fmla="*/ 35 h 49"/>
                <a:gd name="T2" fmla="*/ 34 w 156"/>
                <a:gd name="T3" fmla="*/ 35 h 49"/>
                <a:gd name="T4" fmla="*/ 34 w 156"/>
                <a:gd name="T5" fmla="*/ 35 h 49"/>
                <a:gd name="T6" fmla="*/ 71 w 156"/>
                <a:gd name="T7" fmla="*/ 29 h 49"/>
                <a:gd name="T8" fmla="*/ 84 w 156"/>
                <a:gd name="T9" fmla="*/ 26 h 49"/>
                <a:gd name="T10" fmla="*/ 84 w 156"/>
                <a:gd name="T11" fmla="*/ 26 h 49"/>
                <a:gd name="T12" fmla="*/ 90 w 156"/>
                <a:gd name="T13" fmla="*/ 25 h 49"/>
                <a:gd name="T14" fmla="*/ 127 w 156"/>
                <a:gd name="T15" fmla="*/ 18 h 49"/>
                <a:gd name="T16" fmla="*/ 128 w 156"/>
                <a:gd name="T17" fmla="*/ 17 h 49"/>
                <a:gd name="T18" fmla="*/ 145 w 156"/>
                <a:gd name="T19" fmla="*/ 15 h 49"/>
                <a:gd name="T20" fmla="*/ 127 w 156"/>
                <a:gd name="T21" fmla="*/ 30 h 49"/>
                <a:gd name="T22" fmla="*/ 110 w 156"/>
                <a:gd name="T23" fmla="*/ 40 h 49"/>
                <a:gd name="T24" fmla="*/ 110 w 156"/>
                <a:gd name="T25" fmla="*/ 40 h 49"/>
                <a:gd name="T26" fmla="*/ 110 w 156"/>
                <a:gd name="T27" fmla="*/ 40 h 49"/>
                <a:gd name="T28" fmla="*/ 109 w 156"/>
                <a:gd name="T29" fmla="*/ 41 h 49"/>
                <a:gd name="T30" fmla="*/ 108 w 156"/>
                <a:gd name="T31" fmla="*/ 41 h 49"/>
                <a:gd name="T32" fmla="*/ 99 w 156"/>
                <a:gd name="T33" fmla="*/ 43 h 49"/>
                <a:gd name="T34" fmla="*/ 79 w 156"/>
                <a:gd name="T35" fmla="*/ 40 h 49"/>
                <a:gd name="T36" fmla="*/ 74 w 156"/>
                <a:gd name="T37" fmla="*/ 40 h 49"/>
                <a:gd name="T38" fmla="*/ 59 w 156"/>
                <a:gd name="T39" fmla="*/ 47 h 49"/>
                <a:gd name="T40" fmla="*/ 42 w 156"/>
                <a:gd name="T41" fmla="*/ 49 h 49"/>
                <a:gd name="T42" fmla="*/ 42 w 156"/>
                <a:gd name="T43" fmla="*/ 49 h 49"/>
                <a:gd name="T44" fmla="*/ 27 w 156"/>
                <a:gd name="T45" fmla="*/ 47 h 49"/>
                <a:gd name="T46" fmla="*/ 16 w 156"/>
                <a:gd name="T47" fmla="*/ 43 h 49"/>
                <a:gd name="T48" fmla="*/ 19 w 156"/>
                <a:gd name="T49" fmla="*/ 34 h 49"/>
                <a:gd name="T50" fmla="*/ 29 w 156"/>
                <a:gd name="T51"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6" h="49">
                  <a:moveTo>
                    <a:pt x="29" y="35"/>
                  </a:moveTo>
                  <a:cubicBezTo>
                    <a:pt x="31" y="35"/>
                    <a:pt x="32" y="35"/>
                    <a:pt x="34" y="35"/>
                  </a:cubicBezTo>
                  <a:cubicBezTo>
                    <a:pt x="34" y="35"/>
                    <a:pt x="34" y="35"/>
                    <a:pt x="34" y="35"/>
                  </a:cubicBezTo>
                  <a:cubicBezTo>
                    <a:pt x="48" y="35"/>
                    <a:pt x="57" y="37"/>
                    <a:pt x="71" y="29"/>
                  </a:cubicBezTo>
                  <a:cubicBezTo>
                    <a:pt x="71" y="29"/>
                    <a:pt x="77" y="27"/>
                    <a:pt x="84" y="26"/>
                  </a:cubicBezTo>
                  <a:cubicBezTo>
                    <a:pt x="84" y="26"/>
                    <a:pt x="84" y="26"/>
                    <a:pt x="84" y="26"/>
                  </a:cubicBezTo>
                  <a:cubicBezTo>
                    <a:pt x="86" y="26"/>
                    <a:pt x="88" y="26"/>
                    <a:pt x="90" y="25"/>
                  </a:cubicBezTo>
                  <a:cubicBezTo>
                    <a:pt x="99" y="25"/>
                    <a:pt x="117" y="22"/>
                    <a:pt x="127" y="18"/>
                  </a:cubicBezTo>
                  <a:cubicBezTo>
                    <a:pt x="127" y="17"/>
                    <a:pt x="128" y="17"/>
                    <a:pt x="128" y="17"/>
                  </a:cubicBezTo>
                  <a:cubicBezTo>
                    <a:pt x="156" y="0"/>
                    <a:pt x="149" y="11"/>
                    <a:pt x="145" y="15"/>
                  </a:cubicBezTo>
                  <a:cubicBezTo>
                    <a:pt x="140" y="18"/>
                    <a:pt x="134" y="24"/>
                    <a:pt x="127" y="30"/>
                  </a:cubicBezTo>
                  <a:cubicBezTo>
                    <a:pt x="123" y="34"/>
                    <a:pt x="117" y="37"/>
                    <a:pt x="110" y="40"/>
                  </a:cubicBezTo>
                  <a:cubicBezTo>
                    <a:pt x="110" y="40"/>
                    <a:pt x="110" y="40"/>
                    <a:pt x="110" y="40"/>
                  </a:cubicBezTo>
                  <a:cubicBezTo>
                    <a:pt x="110" y="40"/>
                    <a:pt x="110" y="40"/>
                    <a:pt x="110" y="40"/>
                  </a:cubicBezTo>
                  <a:cubicBezTo>
                    <a:pt x="109" y="41"/>
                    <a:pt x="109" y="41"/>
                    <a:pt x="109" y="41"/>
                  </a:cubicBezTo>
                  <a:cubicBezTo>
                    <a:pt x="108" y="41"/>
                    <a:pt x="108" y="41"/>
                    <a:pt x="108" y="41"/>
                  </a:cubicBezTo>
                  <a:cubicBezTo>
                    <a:pt x="105" y="42"/>
                    <a:pt x="102" y="42"/>
                    <a:pt x="99" y="43"/>
                  </a:cubicBezTo>
                  <a:cubicBezTo>
                    <a:pt x="90" y="44"/>
                    <a:pt x="84" y="43"/>
                    <a:pt x="79" y="40"/>
                  </a:cubicBezTo>
                  <a:cubicBezTo>
                    <a:pt x="78" y="39"/>
                    <a:pt x="75" y="39"/>
                    <a:pt x="74" y="40"/>
                  </a:cubicBezTo>
                  <a:cubicBezTo>
                    <a:pt x="70" y="43"/>
                    <a:pt x="66" y="45"/>
                    <a:pt x="59" y="47"/>
                  </a:cubicBezTo>
                  <a:cubicBezTo>
                    <a:pt x="53" y="48"/>
                    <a:pt x="48" y="49"/>
                    <a:pt x="42" y="49"/>
                  </a:cubicBezTo>
                  <a:cubicBezTo>
                    <a:pt x="42" y="49"/>
                    <a:pt x="42" y="49"/>
                    <a:pt x="42" y="49"/>
                  </a:cubicBezTo>
                  <a:cubicBezTo>
                    <a:pt x="37" y="49"/>
                    <a:pt x="31" y="48"/>
                    <a:pt x="27" y="47"/>
                  </a:cubicBezTo>
                  <a:cubicBezTo>
                    <a:pt x="22" y="46"/>
                    <a:pt x="18" y="45"/>
                    <a:pt x="16" y="43"/>
                  </a:cubicBezTo>
                  <a:cubicBezTo>
                    <a:pt x="0" y="33"/>
                    <a:pt x="7" y="34"/>
                    <a:pt x="19" y="34"/>
                  </a:cubicBezTo>
                  <a:cubicBezTo>
                    <a:pt x="22" y="34"/>
                    <a:pt x="26" y="35"/>
                    <a:pt x="29" y="35"/>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5" name="Freeform 543">
              <a:extLst>
                <a:ext uri="{FF2B5EF4-FFF2-40B4-BE49-F238E27FC236}">
                  <a16:creationId xmlns:a16="http://schemas.microsoft.com/office/drawing/2014/main" xmlns="" id="{B5DFC560-C5CA-4534-BC9F-387D651D1A96}"/>
                </a:ext>
              </a:extLst>
            </p:cNvPr>
            <p:cNvSpPr>
              <a:spLocks/>
            </p:cNvSpPr>
            <p:nvPr/>
          </p:nvSpPr>
          <p:spPr bwMode="auto">
            <a:xfrm>
              <a:off x="11291427" y="4297974"/>
              <a:ext cx="325038" cy="84473"/>
            </a:xfrm>
            <a:custGeom>
              <a:avLst/>
              <a:gdLst>
                <a:gd name="T0" fmla="*/ 67 w 77"/>
                <a:gd name="T1" fmla="*/ 0 h 20"/>
                <a:gd name="T2" fmla="*/ 58 w 77"/>
                <a:gd name="T3" fmla="*/ 6 h 20"/>
                <a:gd name="T4" fmla="*/ 49 w 77"/>
                <a:gd name="T5" fmla="*/ 9 h 20"/>
                <a:gd name="T6" fmla="*/ 48 w 77"/>
                <a:gd name="T7" fmla="*/ 9 h 20"/>
                <a:gd name="T8" fmla="*/ 47 w 77"/>
                <a:gd name="T9" fmla="*/ 9 h 20"/>
                <a:gd name="T10" fmla="*/ 46 w 77"/>
                <a:gd name="T11" fmla="*/ 9 h 20"/>
                <a:gd name="T12" fmla="*/ 46 w 77"/>
                <a:gd name="T13" fmla="*/ 9 h 20"/>
                <a:gd name="T14" fmla="*/ 51 w 77"/>
                <a:gd name="T15" fmla="*/ 1 h 20"/>
                <a:gd name="T16" fmla="*/ 46 w 77"/>
                <a:gd name="T17" fmla="*/ 6 h 20"/>
                <a:gd name="T18" fmla="*/ 42 w 77"/>
                <a:gd name="T19" fmla="*/ 8 h 20"/>
                <a:gd name="T20" fmla="*/ 41 w 77"/>
                <a:gd name="T21" fmla="*/ 8 h 20"/>
                <a:gd name="T22" fmla="*/ 30 w 77"/>
                <a:gd name="T23" fmla="*/ 5 h 20"/>
                <a:gd name="T24" fmla="*/ 38 w 77"/>
                <a:gd name="T25" fmla="*/ 8 h 20"/>
                <a:gd name="T26" fmla="*/ 28 w 77"/>
                <a:gd name="T27" fmla="*/ 10 h 20"/>
                <a:gd name="T28" fmla="*/ 25 w 77"/>
                <a:gd name="T29" fmla="*/ 10 h 20"/>
                <a:gd name="T30" fmla="*/ 13 w 77"/>
                <a:gd name="T31" fmla="*/ 9 h 20"/>
                <a:gd name="T32" fmla="*/ 23 w 77"/>
                <a:gd name="T33" fmla="*/ 12 h 20"/>
                <a:gd name="T34" fmla="*/ 25 w 77"/>
                <a:gd name="T35" fmla="*/ 12 h 20"/>
                <a:gd name="T36" fmla="*/ 27 w 77"/>
                <a:gd name="T37" fmla="*/ 12 h 20"/>
                <a:gd name="T38" fmla="*/ 28 w 77"/>
                <a:gd name="T39" fmla="*/ 12 h 20"/>
                <a:gd name="T40" fmla="*/ 20 w 77"/>
                <a:gd name="T41" fmla="*/ 17 h 20"/>
                <a:gd name="T42" fmla="*/ 5 w 77"/>
                <a:gd name="T43" fmla="*/ 20 h 20"/>
                <a:gd name="T44" fmla="*/ 5 w 77"/>
                <a:gd name="T45" fmla="*/ 20 h 20"/>
                <a:gd name="T46" fmla="*/ 22 w 77"/>
                <a:gd name="T47" fmla="*/ 18 h 20"/>
                <a:gd name="T48" fmla="*/ 37 w 77"/>
                <a:gd name="T49" fmla="*/ 11 h 20"/>
                <a:gd name="T50" fmla="*/ 40 w 77"/>
                <a:gd name="T51" fmla="*/ 10 h 20"/>
                <a:gd name="T52" fmla="*/ 42 w 77"/>
                <a:gd name="T53" fmla="*/ 11 h 20"/>
                <a:gd name="T54" fmla="*/ 56 w 77"/>
                <a:gd name="T55" fmla="*/ 14 h 20"/>
                <a:gd name="T56" fmla="*/ 62 w 77"/>
                <a:gd name="T57" fmla="*/ 14 h 20"/>
                <a:gd name="T58" fmla="*/ 71 w 77"/>
                <a:gd name="T59" fmla="*/ 12 h 20"/>
                <a:gd name="T60" fmla="*/ 72 w 77"/>
                <a:gd name="T61" fmla="*/ 12 h 20"/>
                <a:gd name="T62" fmla="*/ 73 w 77"/>
                <a:gd name="T63" fmla="*/ 11 h 20"/>
                <a:gd name="T64" fmla="*/ 73 w 77"/>
                <a:gd name="T65" fmla="*/ 11 h 20"/>
                <a:gd name="T66" fmla="*/ 73 w 77"/>
                <a:gd name="T67" fmla="*/ 11 h 20"/>
                <a:gd name="T68" fmla="*/ 76 w 77"/>
                <a:gd name="T69" fmla="*/ 9 h 20"/>
                <a:gd name="T70" fmla="*/ 76 w 77"/>
                <a:gd name="T71" fmla="*/ 9 h 20"/>
                <a:gd name="T72" fmla="*/ 57 w 77"/>
                <a:gd name="T73" fmla="*/ 13 h 20"/>
                <a:gd name="T74" fmla="*/ 52 w 77"/>
                <a:gd name="T75" fmla="*/ 12 h 20"/>
                <a:gd name="T76" fmla="*/ 65 w 77"/>
                <a:gd name="T77" fmla="*/ 3 h 20"/>
                <a:gd name="T78" fmla="*/ 67 w 77"/>
                <a:gd name="T7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20">
                  <a:moveTo>
                    <a:pt x="67" y="0"/>
                  </a:moveTo>
                  <a:cubicBezTo>
                    <a:pt x="66" y="0"/>
                    <a:pt x="63" y="2"/>
                    <a:pt x="58" y="6"/>
                  </a:cubicBezTo>
                  <a:cubicBezTo>
                    <a:pt x="54" y="9"/>
                    <a:pt x="51" y="9"/>
                    <a:pt x="49" y="9"/>
                  </a:cubicBezTo>
                  <a:cubicBezTo>
                    <a:pt x="48" y="9"/>
                    <a:pt x="48" y="9"/>
                    <a:pt x="48" y="9"/>
                  </a:cubicBezTo>
                  <a:cubicBezTo>
                    <a:pt x="47" y="9"/>
                    <a:pt x="47" y="9"/>
                    <a:pt x="47" y="9"/>
                  </a:cubicBezTo>
                  <a:cubicBezTo>
                    <a:pt x="47" y="9"/>
                    <a:pt x="46" y="9"/>
                    <a:pt x="46" y="9"/>
                  </a:cubicBezTo>
                  <a:cubicBezTo>
                    <a:pt x="46" y="9"/>
                    <a:pt x="46" y="9"/>
                    <a:pt x="46" y="9"/>
                  </a:cubicBezTo>
                  <a:cubicBezTo>
                    <a:pt x="43" y="9"/>
                    <a:pt x="51" y="6"/>
                    <a:pt x="51" y="1"/>
                  </a:cubicBezTo>
                  <a:cubicBezTo>
                    <a:pt x="50" y="3"/>
                    <a:pt x="49" y="4"/>
                    <a:pt x="46" y="6"/>
                  </a:cubicBezTo>
                  <a:cubicBezTo>
                    <a:pt x="43" y="6"/>
                    <a:pt x="43" y="7"/>
                    <a:pt x="42" y="8"/>
                  </a:cubicBezTo>
                  <a:cubicBezTo>
                    <a:pt x="42" y="8"/>
                    <a:pt x="41" y="8"/>
                    <a:pt x="41" y="8"/>
                  </a:cubicBezTo>
                  <a:cubicBezTo>
                    <a:pt x="39" y="8"/>
                    <a:pt x="34" y="6"/>
                    <a:pt x="30" y="5"/>
                  </a:cubicBezTo>
                  <a:cubicBezTo>
                    <a:pt x="33" y="9"/>
                    <a:pt x="38" y="7"/>
                    <a:pt x="38" y="8"/>
                  </a:cubicBezTo>
                  <a:cubicBezTo>
                    <a:pt x="37" y="9"/>
                    <a:pt x="37" y="10"/>
                    <a:pt x="28" y="10"/>
                  </a:cubicBezTo>
                  <a:cubicBezTo>
                    <a:pt x="27" y="10"/>
                    <a:pt x="26" y="10"/>
                    <a:pt x="25" y="10"/>
                  </a:cubicBezTo>
                  <a:cubicBezTo>
                    <a:pt x="21" y="10"/>
                    <a:pt x="19" y="10"/>
                    <a:pt x="13" y="9"/>
                  </a:cubicBezTo>
                  <a:cubicBezTo>
                    <a:pt x="17" y="11"/>
                    <a:pt x="21" y="12"/>
                    <a:pt x="23" y="12"/>
                  </a:cubicBezTo>
                  <a:cubicBezTo>
                    <a:pt x="24" y="12"/>
                    <a:pt x="25" y="12"/>
                    <a:pt x="25" y="12"/>
                  </a:cubicBezTo>
                  <a:cubicBezTo>
                    <a:pt x="26" y="12"/>
                    <a:pt x="26" y="12"/>
                    <a:pt x="27" y="12"/>
                  </a:cubicBezTo>
                  <a:cubicBezTo>
                    <a:pt x="27" y="12"/>
                    <a:pt x="28" y="12"/>
                    <a:pt x="28" y="12"/>
                  </a:cubicBezTo>
                  <a:cubicBezTo>
                    <a:pt x="30" y="13"/>
                    <a:pt x="26" y="15"/>
                    <a:pt x="20" y="17"/>
                  </a:cubicBezTo>
                  <a:cubicBezTo>
                    <a:pt x="13" y="19"/>
                    <a:pt x="0" y="19"/>
                    <a:pt x="5" y="20"/>
                  </a:cubicBezTo>
                  <a:cubicBezTo>
                    <a:pt x="5" y="20"/>
                    <a:pt x="5" y="20"/>
                    <a:pt x="5" y="20"/>
                  </a:cubicBezTo>
                  <a:cubicBezTo>
                    <a:pt x="11" y="20"/>
                    <a:pt x="16" y="19"/>
                    <a:pt x="22" y="18"/>
                  </a:cubicBezTo>
                  <a:cubicBezTo>
                    <a:pt x="29" y="16"/>
                    <a:pt x="33" y="14"/>
                    <a:pt x="37" y="11"/>
                  </a:cubicBezTo>
                  <a:cubicBezTo>
                    <a:pt x="38" y="11"/>
                    <a:pt x="39" y="10"/>
                    <a:pt x="40" y="10"/>
                  </a:cubicBezTo>
                  <a:cubicBezTo>
                    <a:pt x="41" y="10"/>
                    <a:pt x="42" y="10"/>
                    <a:pt x="42" y="11"/>
                  </a:cubicBezTo>
                  <a:cubicBezTo>
                    <a:pt x="46" y="13"/>
                    <a:pt x="50" y="14"/>
                    <a:pt x="56" y="14"/>
                  </a:cubicBezTo>
                  <a:cubicBezTo>
                    <a:pt x="58" y="14"/>
                    <a:pt x="60" y="14"/>
                    <a:pt x="62" y="14"/>
                  </a:cubicBezTo>
                  <a:cubicBezTo>
                    <a:pt x="65" y="13"/>
                    <a:pt x="68" y="13"/>
                    <a:pt x="71" y="12"/>
                  </a:cubicBezTo>
                  <a:cubicBezTo>
                    <a:pt x="72" y="12"/>
                    <a:pt x="72" y="12"/>
                    <a:pt x="72" y="12"/>
                  </a:cubicBezTo>
                  <a:cubicBezTo>
                    <a:pt x="73" y="11"/>
                    <a:pt x="73" y="11"/>
                    <a:pt x="73" y="11"/>
                  </a:cubicBezTo>
                  <a:cubicBezTo>
                    <a:pt x="73" y="11"/>
                    <a:pt x="73" y="11"/>
                    <a:pt x="73" y="11"/>
                  </a:cubicBezTo>
                  <a:cubicBezTo>
                    <a:pt x="73" y="11"/>
                    <a:pt x="73" y="11"/>
                    <a:pt x="73" y="11"/>
                  </a:cubicBezTo>
                  <a:cubicBezTo>
                    <a:pt x="75" y="10"/>
                    <a:pt x="77" y="9"/>
                    <a:pt x="76" y="9"/>
                  </a:cubicBezTo>
                  <a:cubicBezTo>
                    <a:pt x="76" y="9"/>
                    <a:pt x="76" y="9"/>
                    <a:pt x="76" y="9"/>
                  </a:cubicBezTo>
                  <a:cubicBezTo>
                    <a:pt x="71" y="10"/>
                    <a:pt x="63" y="13"/>
                    <a:pt x="57" y="13"/>
                  </a:cubicBezTo>
                  <a:cubicBezTo>
                    <a:pt x="55" y="13"/>
                    <a:pt x="53" y="13"/>
                    <a:pt x="52" y="12"/>
                  </a:cubicBezTo>
                  <a:cubicBezTo>
                    <a:pt x="46" y="9"/>
                    <a:pt x="54" y="13"/>
                    <a:pt x="65" y="3"/>
                  </a:cubicBezTo>
                  <a:cubicBezTo>
                    <a:pt x="66" y="1"/>
                    <a:pt x="67" y="0"/>
                    <a:pt x="6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6" name="Freeform 544">
              <a:extLst>
                <a:ext uri="{FF2B5EF4-FFF2-40B4-BE49-F238E27FC236}">
                  <a16:creationId xmlns:a16="http://schemas.microsoft.com/office/drawing/2014/main" xmlns="" id="{37544219-A583-464D-82E3-98477A10FC87}"/>
                </a:ext>
              </a:extLst>
            </p:cNvPr>
            <p:cNvSpPr>
              <a:spLocks/>
            </p:cNvSpPr>
            <p:nvPr/>
          </p:nvSpPr>
          <p:spPr bwMode="auto">
            <a:xfrm>
              <a:off x="11612792" y="3938045"/>
              <a:ext cx="112019" cy="58764"/>
            </a:xfrm>
            <a:custGeom>
              <a:avLst/>
              <a:gdLst>
                <a:gd name="T0" fmla="*/ 11 w 27"/>
                <a:gd name="T1" fmla="*/ 0 h 14"/>
                <a:gd name="T2" fmla="*/ 4 w 27"/>
                <a:gd name="T3" fmla="*/ 1 h 14"/>
                <a:gd name="T4" fmla="*/ 3 w 27"/>
                <a:gd name="T5" fmla="*/ 2 h 14"/>
                <a:gd name="T6" fmla="*/ 2 w 27"/>
                <a:gd name="T7" fmla="*/ 2 h 14"/>
                <a:gd name="T8" fmla="*/ 1 w 27"/>
                <a:gd name="T9" fmla="*/ 2 h 14"/>
                <a:gd name="T10" fmla="*/ 0 w 27"/>
                <a:gd name="T11" fmla="*/ 2 h 14"/>
                <a:gd name="T12" fmla="*/ 0 w 27"/>
                <a:gd name="T13" fmla="*/ 2 h 14"/>
                <a:gd name="T14" fmla="*/ 0 w 27"/>
                <a:gd name="T15" fmla="*/ 2 h 14"/>
                <a:gd name="T16" fmla="*/ 1 w 27"/>
                <a:gd name="T17" fmla="*/ 2 h 14"/>
                <a:gd name="T18" fmla="*/ 3 w 27"/>
                <a:gd name="T19" fmla="*/ 2 h 14"/>
                <a:gd name="T20" fmla="*/ 4 w 27"/>
                <a:gd name="T21" fmla="*/ 1 h 14"/>
                <a:gd name="T22" fmla="*/ 11 w 27"/>
                <a:gd name="T23" fmla="*/ 0 h 14"/>
                <a:gd name="T24" fmla="*/ 15 w 27"/>
                <a:gd name="T25" fmla="*/ 2 h 14"/>
                <a:gd name="T26" fmla="*/ 16 w 27"/>
                <a:gd name="T27" fmla="*/ 4 h 14"/>
                <a:gd name="T28" fmla="*/ 25 w 27"/>
                <a:gd name="T29" fmla="*/ 9 h 14"/>
                <a:gd name="T30" fmla="*/ 25 w 27"/>
                <a:gd name="T31" fmla="*/ 9 h 14"/>
                <a:gd name="T32" fmla="*/ 27 w 27"/>
                <a:gd name="T33" fmla="*/ 14 h 14"/>
                <a:gd name="T34" fmla="*/ 27 w 27"/>
                <a:gd name="T35" fmla="*/ 14 h 14"/>
                <a:gd name="T36" fmla="*/ 27 w 27"/>
                <a:gd name="T37" fmla="*/ 14 h 14"/>
                <a:gd name="T38" fmla="*/ 25 w 27"/>
                <a:gd name="T39" fmla="*/ 9 h 14"/>
                <a:gd name="T40" fmla="*/ 25 w 27"/>
                <a:gd name="T41" fmla="*/ 9 h 14"/>
                <a:gd name="T42" fmla="*/ 16 w 27"/>
                <a:gd name="T43" fmla="*/ 4 h 14"/>
                <a:gd name="T44" fmla="*/ 15 w 27"/>
                <a:gd name="T45" fmla="*/ 2 h 14"/>
                <a:gd name="T46" fmla="*/ 11 w 27"/>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4">
                  <a:moveTo>
                    <a:pt x="11" y="0"/>
                  </a:moveTo>
                  <a:cubicBezTo>
                    <a:pt x="9" y="0"/>
                    <a:pt x="6" y="0"/>
                    <a:pt x="4" y="1"/>
                  </a:cubicBezTo>
                  <a:cubicBezTo>
                    <a:pt x="3" y="2"/>
                    <a:pt x="3" y="2"/>
                    <a:pt x="3" y="2"/>
                  </a:cubicBezTo>
                  <a:cubicBezTo>
                    <a:pt x="2" y="2"/>
                    <a:pt x="2" y="2"/>
                    <a:pt x="2" y="2"/>
                  </a:cubicBezTo>
                  <a:cubicBezTo>
                    <a:pt x="2" y="2"/>
                    <a:pt x="1" y="2"/>
                    <a:pt x="1" y="2"/>
                  </a:cubicBezTo>
                  <a:cubicBezTo>
                    <a:pt x="0" y="2"/>
                    <a:pt x="0" y="2"/>
                    <a:pt x="0" y="2"/>
                  </a:cubicBezTo>
                  <a:cubicBezTo>
                    <a:pt x="0" y="2"/>
                    <a:pt x="0" y="2"/>
                    <a:pt x="0" y="2"/>
                  </a:cubicBezTo>
                  <a:cubicBezTo>
                    <a:pt x="0" y="2"/>
                    <a:pt x="0" y="2"/>
                    <a:pt x="0" y="2"/>
                  </a:cubicBezTo>
                  <a:cubicBezTo>
                    <a:pt x="1" y="2"/>
                    <a:pt x="1" y="2"/>
                    <a:pt x="1" y="2"/>
                  </a:cubicBezTo>
                  <a:cubicBezTo>
                    <a:pt x="1" y="2"/>
                    <a:pt x="2" y="2"/>
                    <a:pt x="3" y="2"/>
                  </a:cubicBezTo>
                  <a:cubicBezTo>
                    <a:pt x="4" y="1"/>
                    <a:pt x="4" y="1"/>
                    <a:pt x="4" y="1"/>
                  </a:cubicBezTo>
                  <a:cubicBezTo>
                    <a:pt x="6" y="0"/>
                    <a:pt x="9" y="0"/>
                    <a:pt x="11" y="0"/>
                  </a:cubicBezTo>
                  <a:cubicBezTo>
                    <a:pt x="14" y="0"/>
                    <a:pt x="15" y="1"/>
                    <a:pt x="15" y="2"/>
                  </a:cubicBezTo>
                  <a:cubicBezTo>
                    <a:pt x="15" y="3"/>
                    <a:pt x="16" y="4"/>
                    <a:pt x="16" y="4"/>
                  </a:cubicBezTo>
                  <a:cubicBezTo>
                    <a:pt x="17" y="8"/>
                    <a:pt x="22" y="5"/>
                    <a:pt x="25" y="9"/>
                  </a:cubicBezTo>
                  <a:cubicBezTo>
                    <a:pt x="25" y="9"/>
                    <a:pt x="25" y="9"/>
                    <a:pt x="25" y="9"/>
                  </a:cubicBezTo>
                  <a:cubicBezTo>
                    <a:pt x="26" y="11"/>
                    <a:pt x="27" y="13"/>
                    <a:pt x="27" y="14"/>
                  </a:cubicBezTo>
                  <a:cubicBezTo>
                    <a:pt x="27" y="14"/>
                    <a:pt x="27" y="14"/>
                    <a:pt x="27" y="14"/>
                  </a:cubicBezTo>
                  <a:cubicBezTo>
                    <a:pt x="27" y="14"/>
                    <a:pt x="27" y="14"/>
                    <a:pt x="27" y="14"/>
                  </a:cubicBezTo>
                  <a:cubicBezTo>
                    <a:pt x="27" y="13"/>
                    <a:pt x="26" y="11"/>
                    <a:pt x="25" y="9"/>
                  </a:cubicBezTo>
                  <a:cubicBezTo>
                    <a:pt x="25" y="9"/>
                    <a:pt x="25" y="9"/>
                    <a:pt x="25" y="9"/>
                  </a:cubicBezTo>
                  <a:cubicBezTo>
                    <a:pt x="22" y="5"/>
                    <a:pt x="17" y="8"/>
                    <a:pt x="16" y="4"/>
                  </a:cubicBezTo>
                  <a:cubicBezTo>
                    <a:pt x="16" y="4"/>
                    <a:pt x="15" y="3"/>
                    <a:pt x="15" y="2"/>
                  </a:cubicBezTo>
                  <a:cubicBezTo>
                    <a:pt x="15" y="1"/>
                    <a:pt x="14" y="0"/>
                    <a:pt x="1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7" name="Freeform 545">
              <a:extLst>
                <a:ext uri="{FF2B5EF4-FFF2-40B4-BE49-F238E27FC236}">
                  <a16:creationId xmlns:a16="http://schemas.microsoft.com/office/drawing/2014/main" xmlns="" id="{4E8AC418-D689-475D-B7F3-1CAEC48422A5}"/>
                </a:ext>
              </a:extLst>
            </p:cNvPr>
            <p:cNvSpPr>
              <a:spLocks noEditPoints="1"/>
            </p:cNvSpPr>
            <p:nvPr/>
          </p:nvSpPr>
          <p:spPr bwMode="auto">
            <a:xfrm>
              <a:off x="11583410" y="3938045"/>
              <a:ext cx="159764" cy="126710"/>
            </a:xfrm>
            <a:custGeom>
              <a:avLst/>
              <a:gdLst>
                <a:gd name="T0" fmla="*/ 17 w 38"/>
                <a:gd name="T1" fmla="*/ 25 h 30"/>
                <a:gd name="T2" fmla="*/ 14 w 38"/>
                <a:gd name="T3" fmla="*/ 27 h 30"/>
                <a:gd name="T4" fmla="*/ 14 w 38"/>
                <a:gd name="T5" fmla="*/ 27 h 30"/>
                <a:gd name="T6" fmla="*/ 17 w 38"/>
                <a:gd name="T7" fmla="*/ 25 h 30"/>
                <a:gd name="T8" fmla="*/ 29 w 38"/>
                <a:gd name="T9" fmla="*/ 13 h 30"/>
                <a:gd name="T10" fmla="*/ 28 w 38"/>
                <a:gd name="T11" fmla="*/ 13 h 30"/>
                <a:gd name="T12" fmla="*/ 29 w 38"/>
                <a:gd name="T13" fmla="*/ 13 h 30"/>
                <a:gd name="T14" fmla="*/ 29 w 38"/>
                <a:gd name="T15" fmla="*/ 13 h 30"/>
                <a:gd name="T16" fmla="*/ 29 w 38"/>
                <a:gd name="T17" fmla="*/ 13 h 30"/>
                <a:gd name="T18" fmla="*/ 29 w 38"/>
                <a:gd name="T19" fmla="*/ 13 h 30"/>
                <a:gd name="T20" fmla="*/ 11 w 38"/>
                <a:gd name="T21" fmla="*/ 5 h 30"/>
                <a:gd name="T22" fmla="*/ 10 w 38"/>
                <a:gd name="T23" fmla="*/ 6 h 30"/>
                <a:gd name="T24" fmla="*/ 11 w 38"/>
                <a:gd name="T25" fmla="*/ 5 h 30"/>
                <a:gd name="T26" fmla="*/ 18 w 38"/>
                <a:gd name="T27" fmla="*/ 0 h 30"/>
                <a:gd name="T28" fmla="*/ 11 w 38"/>
                <a:gd name="T29" fmla="*/ 1 h 30"/>
                <a:gd name="T30" fmla="*/ 10 w 38"/>
                <a:gd name="T31" fmla="*/ 2 h 30"/>
                <a:gd name="T32" fmla="*/ 8 w 38"/>
                <a:gd name="T33" fmla="*/ 2 h 30"/>
                <a:gd name="T34" fmla="*/ 7 w 38"/>
                <a:gd name="T35" fmla="*/ 2 h 30"/>
                <a:gd name="T36" fmla="*/ 7 w 38"/>
                <a:gd name="T37" fmla="*/ 2 h 30"/>
                <a:gd name="T38" fmla="*/ 0 w 38"/>
                <a:gd name="T39" fmla="*/ 11 h 30"/>
                <a:gd name="T40" fmla="*/ 10 w 38"/>
                <a:gd name="T41" fmla="*/ 4 h 30"/>
                <a:gd name="T42" fmla="*/ 11 w 38"/>
                <a:gd name="T43" fmla="*/ 5 h 30"/>
                <a:gd name="T44" fmla="*/ 11 w 38"/>
                <a:gd name="T45" fmla="*/ 5 h 30"/>
                <a:gd name="T46" fmla="*/ 11 w 38"/>
                <a:gd name="T47" fmla="*/ 5 h 30"/>
                <a:gd name="T48" fmla="*/ 14 w 38"/>
                <a:gd name="T49" fmla="*/ 5 h 30"/>
                <a:gd name="T50" fmla="*/ 2 w 38"/>
                <a:gd name="T51" fmla="*/ 16 h 30"/>
                <a:gd name="T52" fmla="*/ 4 w 38"/>
                <a:gd name="T53" fmla="*/ 11 h 30"/>
                <a:gd name="T54" fmla="*/ 2 w 38"/>
                <a:gd name="T55" fmla="*/ 16 h 30"/>
                <a:gd name="T56" fmla="*/ 14 w 38"/>
                <a:gd name="T57" fmla="*/ 5 h 30"/>
                <a:gd name="T58" fmla="*/ 18 w 38"/>
                <a:gd name="T59" fmla="*/ 3 h 30"/>
                <a:gd name="T60" fmla="*/ 22 w 38"/>
                <a:gd name="T61" fmla="*/ 7 h 30"/>
                <a:gd name="T62" fmla="*/ 16 w 38"/>
                <a:gd name="T63" fmla="*/ 16 h 30"/>
                <a:gd name="T64" fmla="*/ 25 w 38"/>
                <a:gd name="T65" fmla="*/ 10 h 30"/>
                <a:gd name="T66" fmla="*/ 26 w 38"/>
                <a:gd name="T67" fmla="*/ 10 h 30"/>
                <a:gd name="T68" fmla="*/ 26 w 38"/>
                <a:gd name="T69" fmla="*/ 11 h 30"/>
                <a:gd name="T70" fmla="*/ 26 w 38"/>
                <a:gd name="T71" fmla="*/ 10 h 30"/>
                <a:gd name="T72" fmla="*/ 29 w 38"/>
                <a:gd name="T73" fmla="*/ 13 h 30"/>
                <a:gd name="T74" fmla="*/ 29 w 38"/>
                <a:gd name="T75" fmla="*/ 13 h 30"/>
                <a:gd name="T76" fmla="*/ 29 w 38"/>
                <a:gd name="T77" fmla="*/ 13 h 30"/>
                <a:gd name="T78" fmla="*/ 29 w 38"/>
                <a:gd name="T79" fmla="*/ 13 h 30"/>
                <a:gd name="T80" fmla="*/ 30 w 38"/>
                <a:gd name="T81" fmla="*/ 15 h 30"/>
                <a:gd name="T82" fmla="*/ 29 w 38"/>
                <a:gd name="T83" fmla="*/ 13 h 30"/>
                <a:gd name="T84" fmla="*/ 32 w 38"/>
                <a:gd name="T85" fmla="*/ 14 h 30"/>
                <a:gd name="T86" fmla="*/ 32 w 38"/>
                <a:gd name="T87" fmla="*/ 14 h 30"/>
                <a:gd name="T88" fmla="*/ 32 w 38"/>
                <a:gd name="T89" fmla="*/ 14 h 30"/>
                <a:gd name="T90" fmla="*/ 33 w 38"/>
                <a:gd name="T91" fmla="*/ 15 h 30"/>
                <a:gd name="T92" fmla="*/ 33 w 38"/>
                <a:gd name="T93" fmla="*/ 15 h 30"/>
                <a:gd name="T94" fmla="*/ 33 w 38"/>
                <a:gd name="T95" fmla="*/ 15 h 30"/>
                <a:gd name="T96" fmla="*/ 34 w 38"/>
                <a:gd name="T97" fmla="*/ 30 h 30"/>
                <a:gd name="T98" fmla="*/ 34 w 38"/>
                <a:gd name="T99" fmla="*/ 14 h 30"/>
                <a:gd name="T100" fmla="*/ 34 w 38"/>
                <a:gd name="T101" fmla="*/ 14 h 30"/>
                <a:gd name="T102" fmla="*/ 32 w 38"/>
                <a:gd name="T103" fmla="*/ 9 h 30"/>
                <a:gd name="T104" fmla="*/ 32 w 38"/>
                <a:gd name="T105" fmla="*/ 9 h 30"/>
                <a:gd name="T106" fmla="*/ 23 w 38"/>
                <a:gd name="T107" fmla="*/ 4 h 30"/>
                <a:gd name="T108" fmla="*/ 22 w 38"/>
                <a:gd name="T109" fmla="*/ 2 h 30"/>
                <a:gd name="T110" fmla="*/ 18 w 38"/>
                <a:gd name="T11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30">
                  <a:moveTo>
                    <a:pt x="17" y="25"/>
                  </a:moveTo>
                  <a:cubicBezTo>
                    <a:pt x="16" y="26"/>
                    <a:pt x="15" y="26"/>
                    <a:pt x="14" y="27"/>
                  </a:cubicBezTo>
                  <a:cubicBezTo>
                    <a:pt x="14" y="27"/>
                    <a:pt x="14" y="27"/>
                    <a:pt x="14" y="27"/>
                  </a:cubicBezTo>
                  <a:cubicBezTo>
                    <a:pt x="15" y="27"/>
                    <a:pt x="16" y="26"/>
                    <a:pt x="17" y="25"/>
                  </a:cubicBezTo>
                  <a:moveTo>
                    <a:pt x="29" y="13"/>
                  </a:moveTo>
                  <a:cubicBezTo>
                    <a:pt x="28" y="13"/>
                    <a:pt x="28" y="13"/>
                    <a:pt x="28" y="13"/>
                  </a:cubicBezTo>
                  <a:cubicBezTo>
                    <a:pt x="28" y="13"/>
                    <a:pt x="28" y="13"/>
                    <a:pt x="29" y="13"/>
                  </a:cubicBezTo>
                  <a:cubicBezTo>
                    <a:pt x="29" y="13"/>
                    <a:pt x="29" y="13"/>
                    <a:pt x="29" y="13"/>
                  </a:cubicBezTo>
                  <a:cubicBezTo>
                    <a:pt x="29" y="13"/>
                    <a:pt x="29" y="13"/>
                    <a:pt x="29" y="13"/>
                  </a:cubicBezTo>
                  <a:cubicBezTo>
                    <a:pt x="29" y="13"/>
                    <a:pt x="29" y="13"/>
                    <a:pt x="29" y="13"/>
                  </a:cubicBezTo>
                  <a:moveTo>
                    <a:pt x="11" y="5"/>
                  </a:moveTo>
                  <a:cubicBezTo>
                    <a:pt x="11" y="5"/>
                    <a:pt x="10" y="5"/>
                    <a:pt x="10" y="6"/>
                  </a:cubicBezTo>
                  <a:cubicBezTo>
                    <a:pt x="10" y="5"/>
                    <a:pt x="11" y="5"/>
                    <a:pt x="11" y="5"/>
                  </a:cubicBezTo>
                  <a:moveTo>
                    <a:pt x="18" y="0"/>
                  </a:moveTo>
                  <a:cubicBezTo>
                    <a:pt x="16" y="0"/>
                    <a:pt x="13" y="0"/>
                    <a:pt x="11" y="1"/>
                  </a:cubicBezTo>
                  <a:cubicBezTo>
                    <a:pt x="10" y="2"/>
                    <a:pt x="10" y="2"/>
                    <a:pt x="10" y="2"/>
                  </a:cubicBezTo>
                  <a:cubicBezTo>
                    <a:pt x="9" y="2"/>
                    <a:pt x="8" y="2"/>
                    <a:pt x="8" y="2"/>
                  </a:cubicBezTo>
                  <a:cubicBezTo>
                    <a:pt x="7" y="2"/>
                    <a:pt x="7" y="2"/>
                    <a:pt x="7" y="2"/>
                  </a:cubicBezTo>
                  <a:cubicBezTo>
                    <a:pt x="7" y="2"/>
                    <a:pt x="7" y="2"/>
                    <a:pt x="7" y="2"/>
                  </a:cubicBezTo>
                  <a:cubicBezTo>
                    <a:pt x="3" y="5"/>
                    <a:pt x="0" y="9"/>
                    <a:pt x="0" y="11"/>
                  </a:cubicBezTo>
                  <a:cubicBezTo>
                    <a:pt x="1" y="8"/>
                    <a:pt x="8" y="4"/>
                    <a:pt x="10" y="4"/>
                  </a:cubicBezTo>
                  <a:cubicBezTo>
                    <a:pt x="10" y="4"/>
                    <a:pt x="11" y="4"/>
                    <a:pt x="11" y="5"/>
                  </a:cubicBezTo>
                  <a:cubicBezTo>
                    <a:pt x="11" y="5"/>
                    <a:pt x="11" y="5"/>
                    <a:pt x="11" y="5"/>
                  </a:cubicBezTo>
                  <a:cubicBezTo>
                    <a:pt x="11" y="5"/>
                    <a:pt x="11" y="5"/>
                    <a:pt x="11" y="5"/>
                  </a:cubicBezTo>
                  <a:cubicBezTo>
                    <a:pt x="14" y="5"/>
                    <a:pt x="14" y="5"/>
                    <a:pt x="14" y="5"/>
                  </a:cubicBezTo>
                  <a:cubicBezTo>
                    <a:pt x="7" y="9"/>
                    <a:pt x="4" y="13"/>
                    <a:pt x="2" y="16"/>
                  </a:cubicBezTo>
                  <a:cubicBezTo>
                    <a:pt x="2" y="14"/>
                    <a:pt x="3" y="12"/>
                    <a:pt x="4" y="11"/>
                  </a:cubicBezTo>
                  <a:cubicBezTo>
                    <a:pt x="2" y="13"/>
                    <a:pt x="0" y="15"/>
                    <a:pt x="2" y="16"/>
                  </a:cubicBezTo>
                  <a:cubicBezTo>
                    <a:pt x="4" y="13"/>
                    <a:pt x="7" y="9"/>
                    <a:pt x="14" y="5"/>
                  </a:cubicBezTo>
                  <a:cubicBezTo>
                    <a:pt x="16" y="4"/>
                    <a:pt x="17" y="3"/>
                    <a:pt x="18" y="3"/>
                  </a:cubicBezTo>
                  <a:cubicBezTo>
                    <a:pt x="20" y="3"/>
                    <a:pt x="21" y="5"/>
                    <a:pt x="22" y="7"/>
                  </a:cubicBezTo>
                  <a:cubicBezTo>
                    <a:pt x="23" y="10"/>
                    <a:pt x="18" y="14"/>
                    <a:pt x="16" y="16"/>
                  </a:cubicBezTo>
                  <a:cubicBezTo>
                    <a:pt x="19" y="16"/>
                    <a:pt x="23" y="10"/>
                    <a:pt x="25" y="10"/>
                  </a:cubicBezTo>
                  <a:cubicBezTo>
                    <a:pt x="25" y="10"/>
                    <a:pt x="25" y="10"/>
                    <a:pt x="26" y="10"/>
                  </a:cubicBezTo>
                  <a:cubicBezTo>
                    <a:pt x="26" y="11"/>
                    <a:pt x="26" y="11"/>
                    <a:pt x="26" y="11"/>
                  </a:cubicBezTo>
                  <a:cubicBezTo>
                    <a:pt x="26" y="11"/>
                    <a:pt x="26" y="11"/>
                    <a:pt x="26" y="10"/>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30" y="14"/>
                    <a:pt x="30" y="15"/>
                  </a:cubicBezTo>
                  <a:cubicBezTo>
                    <a:pt x="30" y="14"/>
                    <a:pt x="29" y="13"/>
                    <a:pt x="29" y="13"/>
                  </a:cubicBezTo>
                  <a:cubicBezTo>
                    <a:pt x="32" y="14"/>
                    <a:pt x="32" y="14"/>
                    <a:pt x="32" y="14"/>
                  </a:cubicBezTo>
                  <a:cubicBezTo>
                    <a:pt x="32" y="14"/>
                    <a:pt x="32" y="14"/>
                    <a:pt x="32" y="14"/>
                  </a:cubicBezTo>
                  <a:cubicBezTo>
                    <a:pt x="32" y="14"/>
                    <a:pt x="32" y="14"/>
                    <a:pt x="32" y="14"/>
                  </a:cubicBezTo>
                  <a:cubicBezTo>
                    <a:pt x="32" y="14"/>
                    <a:pt x="32" y="15"/>
                    <a:pt x="33" y="15"/>
                  </a:cubicBezTo>
                  <a:cubicBezTo>
                    <a:pt x="33" y="15"/>
                    <a:pt x="33" y="15"/>
                    <a:pt x="33" y="15"/>
                  </a:cubicBezTo>
                  <a:cubicBezTo>
                    <a:pt x="33" y="15"/>
                    <a:pt x="33" y="15"/>
                    <a:pt x="33" y="15"/>
                  </a:cubicBezTo>
                  <a:cubicBezTo>
                    <a:pt x="35" y="19"/>
                    <a:pt x="35" y="26"/>
                    <a:pt x="34" y="30"/>
                  </a:cubicBezTo>
                  <a:cubicBezTo>
                    <a:pt x="38" y="24"/>
                    <a:pt x="34" y="14"/>
                    <a:pt x="34" y="14"/>
                  </a:cubicBezTo>
                  <a:cubicBezTo>
                    <a:pt x="34" y="14"/>
                    <a:pt x="34" y="14"/>
                    <a:pt x="34" y="14"/>
                  </a:cubicBezTo>
                  <a:cubicBezTo>
                    <a:pt x="34" y="13"/>
                    <a:pt x="33" y="11"/>
                    <a:pt x="32" y="9"/>
                  </a:cubicBezTo>
                  <a:cubicBezTo>
                    <a:pt x="32" y="9"/>
                    <a:pt x="32" y="9"/>
                    <a:pt x="32" y="9"/>
                  </a:cubicBezTo>
                  <a:cubicBezTo>
                    <a:pt x="29" y="5"/>
                    <a:pt x="24" y="8"/>
                    <a:pt x="23" y="4"/>
                  </a:cubicBezTo>
                  <a:cubicBezTo>
                    <a:pt x="23" y="4"/>
                    <a:pt x="22" y="3"/>
                    <a:pt x="22" y="2"/>
                  </a:cubicBezTo>
                  <a:cubicBezTo>
                    <a:pt x="22" y="1"/>
                    <a:pt x="21" y="0"/>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8" name="Freeform 546">
              <a:extLst>
                <a:ext uri="{FF2B5EF4-FFF2-40B4-BE49-F238E27FC236}">
                  <a16:creationId xmlns:a16="http://schemas.microsoft.com/office/drawing/2014/main" xmlns="" id="{B1A36E8C-5948-4935-B6A5-1D044348CABD}"/>
                </a:ext>
              </a:extLst>
            </p:cNvPr>
            <p:cNvSpPr>
              <a:spLocks/>
            </p:cNvSpPr>
            <p:nvPr/>
          </p:nvSpPr>
          <p:spPr bwMode="auto">
            <a:xfrm>
              <a:off x="11208790" y="3921518"/>
              <a:ext cx="209346" cy="143237"/>
            </a:xfrm>
            <a:custGeom>
              <a:avLst/>
              <a:gdLst>
                <a:gd name="T0" fmla="*/ 24 w 50"/>
                <a:gd name="T1" fmla="*/ 0 h 34"/>
                <a:gd name="T2" fmla="*/ 21 w 50"/>
                <a:gd name="T3" fmla="*/ 2 h 34"/>
                <a:gd name="T4" fmla="*/ 18 w 50"/>
                <a:gd name="T5" fmla="*/ 5 h 34"/>
                <a:gd name="T6" fmla="*/ 18 w 50"/>
                <a:gd name="T7" fmla="*/ 5 h 34"/>
                <a:gd name="T8" fmla="*/ 14 w 50"/>
                <a:gd name="T9" fmla="*/ 3 h 34"/>
                <a:gd name="T10" fmla="*/ 12 w 50"/>
                <a:gd name="T11" fmla="*/ 3 h 34"/>
                <a:gd name="T12" fmla="*/ 9 w 50"/>
                <a:gd name="T13" fmla="*/ 4 h 34"/>
                <a:gd name="T14" fmla="*/ 3 w 50"/>
                <a:gd name="T15" fmla="*/ 14 h 34"/>
                <a:gd name="T16" fmla="*/ 3 w 50"/>
                <a:gd name="T17" fmla="*/ 14 h 34"/>
                <a:gd name="T18" fmla="*/ 3 w 50"/>
                <a:gd name="T19" fmla="*/ 14 h 34"/>
                <a:gd name="T20" fmla="*/ 3 w 50"/>
                <a:gd name="T21" fmla="*/ 14 h 34"/>
                <a:gd name="T22" fmla="*/ 4 w 50"/>
                <a:gd name="T23" fmla="*/ 31 h 34"/>
                <a:gd name="T24" fmla="*/ 12 w 50"/>
                <a:gd name="T25" fmla="*/ 9 h 34"/>
                <a:gd name="T26" fmla="*/ 13 w 50"/>
                <a:gd name="T27" fmla="*/ 9 h 34"/>
                <a:gd name="T28" fmla="*/ 15 w 50"/>
                <a:gd name="T29" fmla="*/ 34 h 34"/>
                <a:gd name="T30" fmla="*/ 15 w 50"/>
                <a:gd name="T31" fmla="*/ 9 h 34"/>
                <a:gd name="T32" fmla="*/ 15 w 50"/>
                <a:gd name="T33" fmla="*/ 9 h 34"/>
                <a:gd name="T34" fmla="*/ 22 w 50"/>
                <a:gd name="T35" fmla="*/ 24 h 34"/>
                <a:gd name="T36" fmla="*/ 19 w 50"/>
                <a:gd name="T37" fmla="*/ 9 h 34"/>
                <a:gd name="T38" fmla="*/ 26 w 50"/>
                <a:gd name="T39" fmla="*/ 23 h 34"/>
                <a:gd name="T40" fmla="*/ 23 w 50"/>
                <a:gd name="T41" fmla="*/ 8 h 34"/>
                <a:gd name="T42" fmla="*/ 24 w 50"/>
                <a:gd name="T43" fmla="*/ 8 h 34"/>
                <a:gd name="T44" fmla="*/ 32 w 50"/>
                <a:gd name="T45" fmla="*/ 27 h 34"/>
                <a:gd name="T46" fmla="*/ 27 w 50"/>
                <a:gd name="T47" fmla="*/ 6 h 34"/>
                <a:gd name="T48" fmla="*/ 27 w 50"/>
                <a:gd name="T49" fmla="*/ 6 h 34"/>
                <a:gd name="T50" fmla="*/ 40 w 50"/>
                <a:gd name="T51" fmla="*/ 25 h 34"/>
                <a:gd name="T52" fmla="*/ 29 w 50"/>
                <a:gd name="T53" fmla="*/ 3 h 34"/>
                <a:gd name="T54" fmla="*/ 32 w 50"/>
                <a:gd name="T55" fmla="*/ 5 h 34"/>
                <a:gd name="T56" fmla="*/ 50 w 50"/>
                <a:gd name="T57" fmla="*/ 21 h 34"/>
                <a:gd name="T58" fmla="*/ 40 w 50"/>
                <a:gd name="T59" fmla="*/ 8 h 34"/>
                <a:gd name="T60" fmla="*/ 40 w 50"/>
                <a:gd name="T61" fmla="*/ 8 h 34"/>
                <a:gd name="T62" fmla="*/ 40 w 50"/>
                <a:gd name="T63" fmla="*/ 8 h 34"/>
                <a:gd name="T64" fmla="*/ 25 w 50"/>
                <a:gd name="T65" fmla="*/ 0 h 34"/>
                <a:gd name="T66" fmla="*/ 24 w 50"/>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4">
                  <a:moveTo>
                    <a:pt x="24" y="0"/>
                  </a:moveTo>
                  <a:cubicBezTo>
                    <a:pt x="23" y="0"/>
                    <a:pt x="21" y="1"/>
                    <a:pt x="21" y="2"/>
                  </a:cubicBezTo>
                  <a:cubicBezTo>
                    <a:pt x="20" y="3"/>
                    <a:pt x="19" y="5"/>
                    <a:pt x="18" y="5"/>
                  </a:cubicBezTo>
                  <a:cubicBezTo>
                    <a:pt x="18" y="5"/>
                    <a:pt x="18" y="5"/>
                    <a:pt x="18" y="5"/>
                  </a:cubicBezTo>
                  <a:cubicBezTo>
                    <a:pt x="16" y="5"/>
                    <a:pt x="15" y="4"/>
                    <a:pt x="14" y="3"/>
                  </a:cubicBezTo>
                  <a:cubicBezTo>
                    <a:pt x="13" y="3"/>
                    <a:pt x="13" y="3"/>
                    <a:pt x="12" y="3"/>
                  </a:cubicBezTo>
                  <a:cubicBezTo>
                    <a:pt x="11" y="3"/>
                    <a:pt x="10" y="3"/>
                    <a:pt x="9" y="4"/>
                  </a:cubicBezTo>
                  <a:cubicBezTo>
                    <a:pt x="7" y="6"/>
                    <a:pt x="5" y="10"/>
                    <a:pt x="3" y="14"/>
                  </a:cubicBezTo>
                  <a:cubicBezTo>
                    <a:pt x="3" y="14"/>
                    <a:pt x="3" y="14"/>
                    <a:pt x="3" y="14"/>
                  </a:cubicBezTo>
                  <a:cubicBezTo>
                    <a:pt x="3" y="14"/>
                    <a:pt x="3" y="14"/>
                    <a:pt x="3" y="14"/>
                  </a:cubicBezTo>
                  <a:cubicBezTo>
                    <a:pt x="3" y="14"/>
                    <a:pt x="3" y="14"/>
                    <a:pt x="3" y="14"/>
                  </a:cubicBezTo>
                  <a:cubicBezTo>
                    <a:pt x="0" y="25"/>
                    <a:pt x="2" y="27"/>
                    <a:pt x="4" y="31"/>
                  </a:cubicBezTo>
                  <a:cubicBezTo>
                    <a:pt x="1" y="17"/>
                    <a:pt x="9" y="9"/>
                    <a:pt x="12" y="9"/>
                  </a:cubicBezTo>
                  <a:cubicBezTo>
                    <a:pt x="12" y="9"/>
                    <a:pt x="12" y="9"/>
                    <a:pt x="13" y="9"/>
                  </a:cubicBezTo>
                  <a:cubicBezTo>
                    <a:pt x="9" y="13"/>
                    <a:pt x="7" y="26"/>
                    <a:pt x="15" y="34"/>
                  </a:cubicBezTo>
                  <a:cubicBezTo>
                    <a:pt x="11" y="29"/>
                    <a:pt x="12" y="9"/>
                    <a:pt x="15" y="9"/>
                  </a:cubicBezTo>
                  <a:cubicBezTo>
                    <a:pt x="15" y="9"/>
                    <a:pt x="15" y="9"/>
                    <a:pt x="15" y="9"/>
                  </a:cubicBezTo>
                  <a:cubicBezTo>
                    <a:pt x="19" y="10"/>
                    <a:pt x="19" y="18"/>
                    <a:pt x="22" y="24"/>
                  </a:cubicBezTo>
                  <a:cubicBezTo>
                    <a:pt x="22" y="19"/>
                    <a:pt x="19" y="11"/>
                    <a:pt x="19" y="9"/>
                  </a:cubicBezTo>
                  <a:cubicBezTo>
                    <a:pt x="22" y="9"/>
                    <a:pt x="25" y="20"/>
                    <a:pt x="26" y="23"/>
                  </a:cubicBezTo>
                  <a:cubicBezTo>
                    <a:pt x="27" y="16"/>
                    <a:pt x="21" y="8"/>
                    <a:pt x="23" y="8"/>
                  </a:cubicBezTo>
                  <a:cubicBezTo>
                    <a:pt x="23" y="8"/>
                    <a:pt x="24" y="8"/>
                    <a:pt x="24" y="8"/>
                  </a:cubicBezTo>
                  <a:cubicBezTo>
                    <a:pt x="26" y="9"/>
                    <a:pt x="32" y="22"/>
                    <a:pt x="32" y="27"/>
                  </a:cubicBezTo>
                  <a:cubicBezTo>
                    <a:pt x="36" y="21"/>
                    <a:pt x="25" y="6"/>
                    <a:pt x="27" y="6"/>
                  </a:cubicBezTo>
                  <a:cubicBezTo>
                    <a:pt x="27" y="6"/>
                    <a:pt x="27" y="6"/>
                    <a:pt x="27" y="6"/>
                  </a:cubicBezTo>
                  <a:cubicBezTo>
                    <a:pt x="30" y="7"/>
                    <a:pt x="40" y="18"/>
                    <a:pt x="40" y="25"/>
                  </a:cubicBezTo>
                  <a:cubicBezTo>
                    <a:pt x="43" y="14"/>
                    <a:pt x="28" y="3"/>
                    <a:pt x="29" y="3"/>
                  </a:cubicBezTo>
                  <a:cubicBezTo>
                    <a:pt x="29" y="3"/>
                    <a:pt x="30" y="4"/>
                    <a:pt x="32" y="5"/>
                  </a:cubicBezTo>
                  <a:cubicBezTo>
                    <a:pt x="42" y="9"/>
                    <a:pt x="44" y="15"/>
                    <a:pt x="50" y="21"/>
                  </a:cubicBezTo>
                  <a:cubicBezTo>
                    <a:pt x="48" y="15"/>
                    <a:pt x="41" y="9"/>
                    <a:pt x="40" y="8"/>
                  </a:cubicBezTo>
                  <a:cubicBezTo>
                    <a:pt x="40" y="8"/>
                    <a:pt x="40" y="8"/>
                    <a:pt x="40" y="8"/>
                  </a:cubicBezTo>
                  <a:cubicBezTo>
                    <a:pt x="40" y="8"/>
                    <a:pt x="40" y="8"/>
                    <a:pt x="40" y="8"/>
                  </a:cubicBezTo>
                  <a:cubicBezTo>
                    <a:pt x="34" y="3"/>
                    <a:pt x="29" y="1"/>
                    <a:pt x="25" y="0"/>
                  </a:cubicBezTo>
                  <a:cubicBezTo>
                    <a:pt x="25" y="0"/>
                    <a:pt x="24"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9" name="Freeform 547">
              <a:extLst>
                <a:ext uri="{FF2B5EF4-FFF2-40B4-BE49-F238E27FC236}">
                  <a16:creationId xmlns:a16="http://schemas.microsoft.com/office/drawing/2014/main" xmlns="" id="{BC7AC685-1986-4D2C-8071-75B0D5257F21}"/>
                </a:ext>
              </a:extLst>
            </p:cNvPr>
            <p:cNvSpPr>
              <a:spLocks/>
            </p:cNvSpPr>
            <p:nvPr/>
          </p:nvSpPr>
          <p:spPr bwMode="auto">
            <a:xfrm>
              <a:off x="11082080" y="4044555"/>
              <a:ext cx="101000" cy="146910"/>
            </a:xfrm>
            <a:custGeom>
              <a:avLst/>
              <a:gdLst>
                <a:gd name="T0" fmla="*/ 7 w 24"/>
                <a:gd name="T1" fmla="*/ 0 h 35"/>
                <a:gd name="T2" fmla="*/ 6 w 24"/>
                <a:gd name="T3" fmla="*/ 1 h 35"/>
                <a:gd name="T4" fmla="*/ 2 w 24"/>
                <a:gd name="T5" fmla="*/ 4 h 35"/>
                <a:gd name="T6" fmla="*/ 0 w 24"/>
                <a:gd name="T7" fmla="*/ 14 h 35"/>
                <a:gd name="T8" fmla="*/ 4 w 24"/>
                <a:gd name="T9" fmla="*/ 32 h 35"/>
                <a:gd name="T10" fmla="*/ 5 w 24"/>
                <a:gd name="T11" fmla="*/ 35 h 35"/>
                <a:gd name="T12" fmla="*/ 2 w 24"/>
                <a:gd name="T13" fmla="*/ 12 h 35"/>
                <a:gd name="T14" fmla="*/ 4 w 24"/>
                <a:gd name="T15" fmla="*/ 16 h 35"/>
                <a:gd name="T16" fmla="*/ 12 w 24"/>
                <a:gd name="T17" fmla="*/ 32 h 35"/>
                <a:gd name="T18" fmla="*/ 11 w 24"/>
                <a:gd name="T19" fmla="*/ 30 h 35"/>
                <a:gd name="T20" fmla="*/ 5 w 24"/>
                <a:gd name="T21" fmla="*/ 6 h 35"/>
                <a:gd name="T22" fmla="*/ 5 w 24"/>
                <a:gd name="T23" fmla="*/ 6 h 35"/>
                <a:gd name="T24" fmla="*/ 8 w 24"/>
                <a:gd name="T25" fmla="*/ 13 h 35"/>
                <a:gd name="T26" fmla="*/ 12 w 24"/>
                <a:gd name="T27" fmla="*/ 20 h 35"/>
                <a:gd name="T28" fmla="*/ 12 w 24"/>
                <a:gd name="T29" fmla="*/ 20 h 35"/>
                <a:gd name="T30" fmla="*/ 7 w 24"/>
                <a:gd name="T31" fmla="*/ 5 h 35"/>
                <a:gd name="T32" fmla="*/ 7 w 24"/>
                <a:gd name="T33" fmla="*/ 5 h 35"/>
                <a:gd name="T34" fmla="*/ 20 w 24"/>
                <a:gd name="T35" fmla="*/ 25 h 35"/>
                <a:gd name="T36" fmla="*/ 20 w 24"/>
                <a:gd name="T37" fmla="*/ 25 h 35"/>
                <a:gd name="T38" fmla="*/ 9 w 24"/>
                <a:gd name="T39" fmla="*/ 4 h 35"/>
                <a:gd name="T40" fmla="*/ 10 w 24"/>
                <a:gd name="T41" fmla="*/ 4 h 35"/>
                <a:gd name="T42" fmla="*/ 22 w 24"/>
                <a:gd name="T43" fmla="*/ 19 h 35"/>
                <a:gd name="T44" fmla="*/ 22 w 24"/>
                <a:gd name="T45" fmla="*/ 19 h 35"/>
                <a:gd name="T46" fmla="*/ 19 w 24"/>
                <a:gd name="T47" fmla="*/ 12 h 35"/>
                <a:gd name="T48" fmla="*/ 19 w 24"/>
                <a:gd name="T49" fmla="*/ 12 h 35"/>
                <a:gd name="T50" fmla="*/ 18 w 24"/>
                <a:gd name="T51" fmla="*/ 11 h 35"/>
                <a:gd name="T52" fmla="*/ 18 w 24"/>
                <a:gd name="T53" fmla="*/ 11 h 35"/>
                <a:gd name="T54" fmla="*/ 18 w 24"/>
                <a:gd name="T55" fmla="*/ 11 h 35"/>
                <a:gd name="T56" fmla="*/ 17 w 24"/>
                <a:gd name="T57" fmla="*/ 10 h 35"/>
                <a:gd name="T58" fmla="*/ 7 w 24"/>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5">
                  <a:moveTo>
                    <a:pt x="7" y="0"/>
                  </a:moveTo>
                  <a:cubicBezTo>
                    <a:pt x="7" y="0"/>
                    <a:pt x="6" y="0"/>
                    <a:pt x="6" y="1"/>
                  </a:cubicBezTo>
                  <a:cubicBezTo>
                    <a:pt x="5" y="3"/>
                    <a:pt x="4" y="0"/>
                    <a:pt x="2" y="4"/>
                  </a:cubicBezTo>
                  <a:cubicBezTo>
                    <a:pt x="1" y="5"/>
                    <a:pt x="0" y="9"/>
                    <a:pt x="0" y="14"/>
                  </a:cubicBezTo>
                  <a:cubicBezTo>
                    <a:pt x="0" y="19"/>
                    <a:pt x="1" y="26"/>
                    <a:pt x="4" y="32"/>
                  </a:cubicBezTo>
                  <a:cubicBezTo>
                    <a:pt x="4" y="33"/>
                    <a:pt x="5" y="34"/>
                    <a:pt x="5" y="35"/>
                  </a:cubicBezTo>
                  <a:cubicBezTo>
                    <a:pt x="2" y="29"/>
                    <a:pt x="1" y="12"/>
                    <a:pt x="2" y="12"/>
                  </a:cubicBezTo>
                  <a:cubicBezTo>
                    <a:pt x="2" y="12"/>
                    <a:pt x="3" y="13"/>
                    <a:pt x="4" y="16"/>
                  </a:cubicBezTo>
                  <a:cubicBezTo>
                    <a:pt x="6" y="25"/>
                    <a:pt x="11" y="32"/>
                    <a:pt x="12" y="32"/>
                  </a:cubicBezTo>
                  <a:cubicBezTo>
                    <a:pt x="12" y="32"/>
                    <a:pt x="12" y="31"/>
                    <a:pt x="11" y="30"/>
                  </a:cubicBezTo>
                  <a:cubicBezTo>
                    <a:pt x="8" y="25"/>
                    <a:pt x="3" y="6"/>
                    <a:pt x="5" y="6"/>
                  </a:cubicBezTo>
                  <a:cubicBezTo>
                    <a:pt x="5" y="6"/>
                    <a:pt x="5" y="6"/>
                    <a:pt x="5" y="6"/>
                  </a:cubicBezTo>
                  <a:cubicBezTo>
                    <a:pt x="5" y="6"/>
                    <a:pt x="7" y="10"/>
                    <a:pt x="8" y="13"/>
                  </a:cubicBezTo>
                  <a:cubicBezTo>
                    <a:pt x="9" y="17"/>
                    <a:pt x="11" y="20"/>
                    <a:pt x="12" y="20"/>
                  </a:cubicBezTo>
                  <a:cubicBezTo>
                    <a:pt x="12" y="20"/>
                    <a:pt x="12" y="20"/>
                    <a:pt x="12" y="20"/>
                  </a:cubicBezTo>
                  <a:cubicBezTo>
                    <a:pt x="13" y="17"/>
                    <a:pt x="5" y="5"/>
                    <a:pt x="7" y="5"/>
                  </a:cubicBezTo>
                  <a:cubicBezTo>
                    <a:pt x="7" y="5"/>
                    <a:pt x="7" y="5"/>
                    <a:pt x="7" y="5"/>
                  </a:cubicBezTo>
                  <a:cubicBezTo>
                    <a:pt x="10" y="7"/>
                    <a:pt x="19" y="25"/>
                    <a:pt x="20" y="25"/>
                  </a:cubicBezTo>
                  <a:cubicBezTo>
                    <a:pt x="20" y="25"/>
                    <a:pt x="20" y="25"/>
                    <a:pt x="20" y="25"/>
                  </a:cubicBezTo>
                  <a:cubicBezTo>
                    <a:pt x="20" y="22"/>
                    <a:pt x="7" y="4"/>
                    <a:pt x="9" y="4"/>
                  </a:cubicBezTo>
                  <a:cubicBezTo>
                    <a:pt x="9" y="4"/>
                    <a:pt x="10" y="4"/>
                    <a:pt x="10" y="4"/>
                  </a:cubicBezTo>
                  <a:cubicBezTo>
                    <a:pt x="13" y="5"/>
                    <a:pt x="20" y="19"/>
                    <a:pt x="22" y="19"/>
                  </a:cubicBezTo>
                  <a:cubicBezTo>
                    <a:pt x="22" y="19"/>
                    <a:pt x="22" y="19"/>
                    <a:pt x="22" y="19"/>
                  </a:cubicBezTo>
                  <a:cubicBezTo>
                    <a:pt x="24" y="18"/>
                    <a:pt x="20" y="14"/>
                    <a:pt x="19" y="12"/>
                  </a:cubicBezTo>
                  <a:cubicBezTo>
                    <a:pt x="19" y="12"/>
                    <a:pt x="19" y="12"/>
                    <a:pt x="19" y="12"/>
                  </a:cubicBezTo>
                  <a:cubicBezTo>
                    <a:pt x="18" y="11"/>
                    <a:pt x="18" y="11"/>
                    <a:pt x="18" y="11"/>
                  </a:cubicBezTo>
                  <a:cubicBezTo>
                    <a:pt x="18" y="11"/>
                    <a:pt x="18" y="11"/>
                    <a:pt x="18" y="11"/>
                  </a:cubicBezTo>
                  <a:cubicBezTo>
                    <a:pt x="18" y="11"/>
                    <a:pt x="18" y="11"/>
                    <a:pt x="18" y="11"/>
                  </a:cubicBezTo>
                  <a:cubicBezTo>
                    <a:pt x="18" y="10"/>
                    <a:pt x="17" y="10"/>
                    <a:pt x="17" y="10"/>
                  </a:cubicBezTo>
                  <a:cubicBezTo>
                    <a:pt x="11" y="2"/>
                    <a:pt x="9"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0" name="Freeform 548">
              <a:extLst>
                <a:ext uri="{FF2B5EF4-FFF2-40B4-BE49-F238E27FC236}">
                  <a16:creationId xmlns:a16="http://schemas.microsoft.com/office/drawing/2014/main" xmlns="" id="{3A99BAE8-D51A-4AC9-8D99-A6D78544DF2A}"/>
                </a:ext>
              </a:extLst>
            </p:cNvPr>
            <p:cNvSpPr>
              <a:spLocks/>
            </p:cNvSpPr>
            <p:nvPr/>
          </p:nvSpPr>
          <p:spPr bwMode="auto">
            <a:xfrm>
              <a:off x="11166554" y="4320010"/>
              <a:ext cx="143237" cy="55091"/>
            </a:xfrm>
            <a:custGeom>
              <a:avLst/>
              <a:gdLst>
                <a:gd name="T0" fmla="*/ 4 w 34"/>
                <a:gd name="T1" fmla="*/ 0 h 13"/>
                <a:gd name="T2" fmla="*/ 0 w 34"/>
                <a:gd name="T3" fmla="*/ 1 h 13"/>
                <a:gd name="T4" fmla="*/ 9 w 34"/>
                <a:gd name="T5" fmla="*/ 9 h 13"/>
                <a:gd name="T6" fmla="*/ 20 w 34"/>
                <a:gd name="T7" fmla="*/ 13 h 13"/>
                <a:gd name="T8" fmla="*/ 21 w 34"/>
                <a:gd name="T9" fmla="*/ 13 h 13"/>
                <a:gd name="T10" fmla="*/ 32 w 34"/>
                <a:gd name="T11" fmla="*/ 11 h 13"/>
                <a:gd name="T12" fmla="*/ 33 w 34"/>
                <a:gd name="T13" fmla="*/ 10 h 13"/>
                <a:gd name="T14" fmla="*/ 30 w 34"/>
                <a:gd name="T15" fmla="*/ 10 h 13"/>
                <a:gd name="T16" fmla="*/ 23 w 34"/>
                <a:gd name="T17" fmla="*/ 11 h 13"/>
                <a:gd name="T18" fmla="*/ 10 w 34"/>
                <a:gd name="T19" fmla="*/ 8 h 13"/>
                <a:gd name="T20" fmla="*/ 9 w 34"/>
                <a:gd name="T21" fmla="*/ 6 h 13"/>
                <a:gd name="T22" fmla="*/ 24 w 34"/>
                <a:gd name="T23" fmla="*/ 8 h 13"/>
                <a:gd name="T24" fmla="*/ 24 w 34"/>
                <a:gd name="T25" fmla="*/ 8 h 13"/>
                <a:gd name="T26" fmla="*/ 21 w 34"/>
                <a:gd name="T27" fmla="*/ 6 h 13"/>
                <a:gd name="T28" fmla="*/ 8 w 34"/>
                <a:gd name="T29" fmla="*/ 3 h 13"/>
                <a:gd name="T30" fmla="*/ 9 w 34"/>
                <a:gd name="T31" fmla="*/ 3 h 13"/>
                <a:gd name="T32" fmla="*/ 15 w 34"/>
                <a:gd name="T33" fmla="*/ 3 h 13"/>
                <a:gd name="T34" fmla="*/ 23 w 34"/>
                <a:gd name="T35" fmla="*/ 4 h 13"/>
                <a:gd name="T36" fmla="*/ 28 w 34"/>
                <a:gd name="T37" fmla="*/ 3 h 13"/>
                <a:gd name="T38" fmla="*/ 27 w 34"/>
                <a:gd name="T39" fmla="*/ 1 h 13"/>
                <a:gd name="T40" fmla="*/ 27 w 34"/>
                <a:gd name="T41" fmla="*/ 1 h 13"/>
                <a:gd name="T42" fmla="*/ 27 w 34"/>
                <a:gd name="T43" fmla="*/ 1 h 13"/>
                <a:gd name="T44" fmla="*/ 27 w 34"/>
                <a:gd name="T45" fmla="*/ 1 h 13"/>
                <a:gd name="T46" fmla="*/ 23 w 34"/>
                <a:gd name="T47" fmla="*/ 1 h 13"/>
                <a:gd name="T48" fmla="*/ 22 w 34"/>
                <a:gd name="T49" fmla="*/ 1 h 13"/>
                <a:gd name="T50" fmla="*/ 22 w 34"/>
                <a:gd name="T51" fmla="*/ 1 h 13"/>
                <a:gd name="T52" fmla="*/ 22 w 34"/>
                <a:gd name="T53" fmla="*/ 1 h 13"/>
                <a:gd name="T54" fmla="*/ 15 w 34"/>
                <a:gd name="T55" fmla="*/ 0 h 13"/>
                <a:gd name="T56" fmla="*/ 12 w 34"/>
                <a:gd name="T57" fmla="*/ 0 h 13"/>
                <a:gd name="T58" fmla="*/ 11 w 34"/>
                <a:gd name="T59" fmla="*/ 0 h 13"/>
                <a:gd name="T60" fmla="*/ 4 w 34"/>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13">
                  <a:moveTo>
                    <a:pt x="4" y="0"/>
                  </a:moveTo>
                  <a:cubicBezTo>
                    <a:pt x="1" y="0"/>
                    <a:pt x="0" y="0"/>
                    <a:pt x="0" y="1"/>
                  </a:cubicBezTo>
                  <a:cubicBezTo>
                    <a:pt x="0" y="2"/>
                    <a:pt x="2" y="5"/>
                    <a:pt x="9" y="9"/>
                  </a:cubicBezTo>
                  <a:cubicBezTo>
                    <a:pt x="11" y="11"/>
                    <a:pt x="15" y="12"/>
                    <a:pt x="20" y="13"/>
                  </a:cubicBezTo>
                  <a:cubicBezTo>
                    <a:pt x="20" y="13"/>
                    <a:pt x="20" y="13"/>
                    <a:pt x="21" y="13"/>
                  </a:cubicBezTo>
                  <a:cubicBezTo>
                    <a:pt x="24" y="13"/>
                    <a:pt x="30" y="13"/>
                    <a:pt x="32" y="11"/>
                  </a:cubicBezTo>
                  <a:cubicBezTo>
                    <a:pt x="33" y="10"/>
                    <a:pt x="34" y="10"/>
                    <a:pt x="33" y="10"/>
                  </a:cubicBezTo>
                  <a:cubicBezTo>
                    <a:pt x="32" y="10"/>
                    <a:pt x="31" y="10"/>
                    <a:pt x="30" y="10"/>
                  </a:cubicBezTo>
                  <a:cubicBezTo>
                    <a:pt x="28" y="11"/>
                    <a:pt x="25" y="11"/>
                    <a:pt x="23" y="11"/>
                  </a:cubicBezTo>
                  <a:cubicBezTo>
                    <a:pt x="19" y="11"/>
                    <a:pt x="14" y="10"/>
                    <a:pt x="10" y="8"/>
                  </a:cubicBezTo>
                  <a:cubicBezTo>
                    <a:pt x="8" y="6"/>
                    <a:pt x="8" y="6"/>
                    <a:pt x="9" y="6"/>
                  </a:cubicBezTo>
                  <a:cubicBezTo>
                    <a:pt x="11" y="6"/>
                    <a:pt x="19" y="8"/>
                    <a:pt x="24" y="8"/>
                  </a:cubicBezTo>
                  <a:cubicBezTo>
                    <a:pt x="24" y="8"/>
                    <a:pt x="24" y="8"/>
                    <a:pt x="24" y="8"/>
                  </a:cubicBezTo>
                  <a:cubicBezTo>
                    <a:pt x="31" y="8"/>
                    <a:pt x="25" y="6"/>
                    <a:pt x="21" y="6"/>
                  </a:cubicBezTo>
                  <a:cubicBezTo>
                    <a:pt x="16" y="5"/>
                    <a:pt x="10" y="4"/>
                    <a:pt x="8" y="3"/>
                  </a:cubicBezTo>
                  <a:cubicBezTo>
                    <a:pt x="8" y="3"/>
                    <a:pt x="8" y="3"/>
                    <a:pt x="9" y="3"/>
                  </a:cubicBezTo>
                  <a:cubicBezTo>
                    <a:pt x="10" y="3"/>
                    <a:pt x="12" y="3"/>
                    <a:pt x="15" y="3"/>
                  </a:cubicBezTo>
                  <a:cubicBezTo>
                    <a:pt x="17" y="3"/>
                    <a:pt x="20" y="4"/>
                    <a:pt x="23" y="4"/>
                  </a:cubicBezTo>
                  <a:cubicBezTo>
                    <a:pt x="25" y="4"/>
                    <a:pt x="27" y="3"/>
                    <a:pt x="28" y="3"/>
                  </a:cubicBezTo>
                  <a:cubicBezTo>
                    <a:pt x="34" y="2"/>
                    <a:pt x="32" y="1"/>
                    <a:pt x="27" y="1"/>
                  </a:cubicBezTo>
                  <a:cubicBezTo>
                    <a:pt x="27" y="1"/>
                    <a:pt x="27" y="1"/>
                    <a:pt x="27" y="1"/>
                  </a:cubicBezTo>
                  <a:cubicBezTo>
                    <a:pt x="27" y="1"/>
                    <a:pt x="27" y="1"/>
                    <a:pt x="27" y="1"/>
                  </a:cubicBezTo>
                  <a:cubicBezTo>
                    <a:pt x="27" y="1"/>
                    <a:pt x="27" y="1"/>
                    <a:pt x="27" y="1"/>
                  </a:cubicBezTo>
                  <a:cubicBezTo>
                    <a:pt x="26" y="1"/>
                    <a:pt x="24" y="1"/>
                    <a:pt x="23" y="1"/>
                  </a:cubicBezTo>
                  <a:cubicBezTo>
                    <a:pt x="23" y="1"/>
                    <a:pt x="22" y="1"/>
                    <a:pt x="22" y="1"/>
                  </a:cubicBezTo>
                  <a:cubicBezTo>
                    <a:pt x="22" y="1"/>
                    <a:pt x="22" y="1"/>
                    <a:pt x="22" y="1"/>
                  </a:cubicBezTo>
                  <a:cubicBezTo>
                    <a:pt x="22" y="1"/>
                    <a:pt x="22" y="1"/>
                    <a:pt x="22" y="1"/>
                  </a:cubicBezTo>
                  <a:cubicBezTo>
                    <a:pt x="19" y="1"/>
                    <a:pt x="17" y="0"/>
                    <a:pt x="15" y="0"/>
                  </a:cubicBezTo>
                  <a:cubicBezTo>
                    <a:pt x="14" y="0"/>
                    <a:pt x="13" y="0"/>
                    <a:pt x="12" y="0"/>
                  </a:cubicBezTo>
                  <a:cubicBezTo>
                    <a:pt x="12" y="0"/>
                    <a:pt x="12" y="0"/>
                    <a:pt x="11" y="0"/>
                  </a:cubicBezTo>
                  <a:cubicBezTo>
                    <a:pt x="9" y="0"/>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1" name="Freeform 549">
              <a:extLst>
                <a:ext uri="{FF2B5EF4-FFF2-40B4-BE49-F238E27FC236}">
                  <a16:creationId xmlns:a16="http://schemas.microsoft.com/office/drawing/2014/main" xmlns="" id="{A639F5AF-C160-4A34-9789-C9399995806E}"/>
                </a:ext>
              </a:extLst>
            </p:cNvPr>
            <p:cNvSpPr>
              <a:spLocks/>
            </p:cNvSpPr>
            <p:nvPr/>
          </p:nvSpPr>
          <p:spPr bwMode="auto">
            <a:xfrm>
              <a:off x="11655028" y="4209828"/>
              <a:ext cx="104673" cy="91819"/>
            </a:xfrm>
            <a:custGeom>
              <a:avLst/>
              <a:gdLst>
                <a:gd name="T0" fmla="*/ 24 w 25"/>
                <a:gd name="T1" fmla="*/ 0 h 22"/>
                <a:gd name="T2" fmla="*/ 5 w 25"/>
                <a:gd name="T3" fmla="*/ 9 h 22"/>
                <a:gd name="T4" fmla="*/ 4 w 25"/>
                <a:gd name="T5" fmla="*/ 10 h 22"/>
                <a:gd name="T6" fmla="*/ 18 w 25"/>
                <a:gd name="T7" fmla="*/ 4 h 22"/>
                <a:gd name="T8" fmla="*/ 18 w 25"/>
                <a:gd name="T9" fmla="*/ 5 h 22"/>
                <a:gd name="T10" fmla="*/ 6 w 25"/>
                <a:gd name="T11" fmla="*/ 14 h 22"/>
                <a:gd name="T12" fmla="*/ 6 w 25"/>
                <a:gd name="T13" fmla="*/ 14 h 22"/>
                <a:gd name="T14" fmla="*/ 19 w 25"/>
                <a:gd name="T15" fmla="*/ 6 h 22"/>
                <a:gd name="T16" fmla="*/ 18 w 25"/>
                <a:gd name="T17" fmla="*/ 8 h 22"/>
                <a:gd name="T18" fmla="*/ 2 w 25"/>
                <a:gd name="T19" fmla="*/ 22 h 22"/>
                <a:gd name="T20" fmla="*/ 3 w 25"/>
                <a:gd name="T21" fmla="*/ 22 h 22"/>
                <a:gd name="T22" fmla="*/ 4 w 25"/>
                <a:gd name="T23" fmla="*/ 22 h 22"/>
                <a:gd name="T24" fmla="*/ 22 w 25"/>
                <a:gd name="T25" fmla="*/ 7 h 22"/>
                <a:gd name="T26" fmla="*/ 25 w 25"/>
                <a:gd name="T27" fmla="*/ 1 h 22"/>
                <a:gd name="T28" fmla="*/ 24 w 25"/>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2">
                  <a:moveTo>
                    <a:pt x="24" y="0"/>
                  </a:moveTo>
                  <a:cubicBezTo>
                    <a:pt x="22" y="0"/>
                    <a:pt x="16" y="2"/>
                    <a:pt x="5" y="9"/>
                  </a:cubicBezTo>
                  <a:cubicBezTo>
                    <a:pt x="5" y="9"/>
                    <a:pt x="4" y="9"/>
                    <a:pt x="4" y="10"/>
                  </a:cubicBezTo>
                  <a:cubicBezTo>
                    <a:pt x="8" y="9"/>
                    <a:pt x="16" y="4"/>
                    <a:pt x="18" y="4"/>
                  </a:cubicBezTo>
                  <a:cubicBezTo>
                    <a:pt x="18" y="4"/>
                    <a:pt x="18" y="4"/>
                    <a:pt x="18" y="5"/>
                  </a:cubicBezTo>
                  <a:cubicBezTo>
                    <a:pt x="17" y="7"/>
                    <a:pt x="3" y="14"/>
                    <a:pt x="6" y="14"/>
                  </a:cubicBezTo>
                  <a:cubicBezTo>
                    <a:pt x="6" y="14"/>
                    <a:pt x="6" y="14"/>
                    <a:pt x="6" y="14"/>
                  </a:cubicBezTo>
                  <a:cubicBezTo>
                    <a:pt x="9" y="14"/>
                    <a:pt x="18" y="6"/>
                    <a:pt x="19" y="6"/>
                  </a:cubicBezTo>
                  <a:cubicBezTo>
                    <a:pt x="19" y="6"/>
                    <a:pt x="19" y="7"/>
                    <a:pt x="18" y="8"/>
                  </a:cubicBezTo>
                  <a:cubicBezTo>
                    <a:pt x="11" y="14"/>
                    <a:pt x="0" y="21"/>
                    <a:pt x="2" y="22"/>
                  </a:cubicBezTo>
                  <a:cubicBezTo>
                    <a:pt x="2" y="22"/>
                    <a:pt x="2" y="22"/>
                    <a:pt x="3" y="22"/>
                  </a:cubicBezTo>
                  <a:cubicBezTo>
                    <a:pt x="3" y="22"/>
                    <a:pt x="4" y="22"/>
                    <a:pt x="4" y="22"/>
                  </a:cubicBezTo>
                  <a:cubicBezTo>
                    <a:pt x="11" y="16"/>
                    <a:pt x="17" y="10"/>
                    <a:pt x="22" y="7"/>
                  </a:cubicBezTo>
                  <a:cubicBezTo>
                    <a:pt x="23" y="5"/>
                    <a:pt x="25" y="3"/>
                    <a:pt x="25" y="1"/>
                  </a:cubicBezTo>
                  <a:cubicBezTo>
                    <a:pt x="25" y="0"/>
                    <a:pt x="25"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2" name="Freeform 550">
              <a:extLst>
                <a:ext uri="{FF2B5EF4-FFF2-40B4-BE49-F238E27FC236}">
                  <a16:creationId xmlns:a16="http://schemas.microsoft.com/office/drawing/2014/main" xmlns="" id="{6F93A8E2-A3AB-4E8C-A869-5210C01975AA}"/>
                </a:ext>
              </a:extLst>
            </p:cNvPr>
            <p:cNvSpPr>
              <a:spLocks/>
            </p:cNvSpPr>
            <p:nvPr/>
          </p:nvSpPr>
          <p:spPr bwMode="auto">
            <a:xfrm>
              <a:off x="11655028" y="3993136"/>
              <a:ext cx="45909" cy="51418"/>
            </a:xfrm>
            <a:custGeom>
              <a:avLst/>
              <a:gdLst>
                <a:gd name="T0" fmla="*/ 11 w 11"/>
                <a:gd name="T1" fmla="*/ 0 h 12"/>
                <a:gd name="T2" fmla="*/ 0 w 11"/>
                <a:gd name="T3" fmla="*/ 12 h 12"/>
                <a:gd name="T4" fmla="*/ 11 w 11"/>
                <a:gd name="T5" fmla="*/ 0 h 12"/>
              </a:gdLst>
              <a:ahLst/>
              <a:cxnLst>
                <a:cxn ang="0">
                  <a:pos x="T0" y="T1"/>
                </a:cxn>
                <a:cxn ang="0">
                  <a:pos x="T2" y="T3"/>
                </a:cxn>
                <a:cxn ang="0">
                  <a:pos x="T4" y="T5"/>
                </a:cxn>
              </a:cxnLst>
              <a:rect l="0" t="0" r="r" b="b"/>
              <a:pathLst>
                <a:path w="11" h="12">
                  <a:moveTo>
                    <a:pt x="11" y="0"/>
                  </a:moveTo>
                  <a:cubicBezTo>
                    <a:pt x="8" y="2"/>
                    <a:pt x="4" y="9"/>
                    <a:pt x="0" y="12"/>
                  </a:cubicBezTo>
                  <a:cubicBezTo>
                    <a:pt x="5" y="8"/>
                    <a:pt x="9" y="2"/>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3" name="Freeform 551">
              <a:extLst>
                <a:ext uri="{FF2B5EF4-FFF2-40B4-BE49-F238E27FC236}">
                  <a16:creationId xmlns:a16="http://schemas.microsoft.com/office/drawing/2014/main" xmlns="" id="{EBAF3B83-FFC3-4617-B6F1-D4B842457907}"/>
                </a:ext>
              </a:extLst>
            </p:cNvPr>
            <p:cNvSpPr>
              <a:spLocks/>
            </p:cNvSpPr>
            <p:nvPr/>
          </p:nvSpPr>
          <p:spPr bwMode="auto">
            <a:xfrm>
              <a:off x="11642174" y="3980282"/>
              <a:ext cx="62437" cy="71618"/>
            </a:xfrm>
            <a:custGeom>
              <a:avLst/>
              <a:gdLst>
                <a:gd name="T0" fmla="*/ 12 w 15"/>
                <a:gd name="T1" fmla="*/ 0 h 17"/>
                <a:gd name="T2" fmla="*/ 12 w 15"/>
                <a:gd name="T3" fmla="*/ 1 h 17"/>
                <a:gd name="T4" fmla="*/ 0 w 15"/>
                <a:gd name="T5" fmla="*/ 17 h 17"/>
                <a:gd name="T6" fmla="*/ 3 w 15"/>
                <a:gd name="T7" fmla="*/ 15 h 17"/>
                <a:gd name="T8" fmla="*/ 14 w 15"/>
                <a:gd name="T9" fmla="*/ 3 h 17"/>
                <a:gd name="T10" fmla="*/ 15 w 15"/>
                <a:gd name="T11" fmla="*/ 3 h 17"/>
                <a:gd name="T12" fmla="*/ 15 w 15"/>
                <a:gd name="T13" fmla="*/ 3 h 17"/>
                <a:gd name="T14" fmla="*/ 12 w 15"/>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2" y="0"/>
                  </a:moveTo>
                  <a:cubicBezTo>
                    <a:pt x="12" y="1"/>
                    <a:pt x="12" y="1"/>
                    <a:pt x="12" y="1"/>
                  </a:cubicBezTo>
                  <a:cubicBezTo>
                    <a:pt x="12" y="4"/>
                    <a:pt x="4" y="12"/>
                    <a:pt x="0" y="17"/>
                  </a:cubicBezTo>
                  <a:cubicBezTo>
                    <a:pt x="1" y="16"/>
                    <a:pt x="2" y="16"/>
                    <a:pt x="3" y="15"/>
                  </a:cubicBezTo>
                  <a:cubicBezTo>
                    <a:pt x="7" y="12"/>
                    <a:pt x="11" y="5"/>
                    <a:pt x="14" y="3"/>
                  </a:cubicBezTo>
                  <a:cubicBezTo>
                    <a:pt x="14" y="3"/>
                    <a:pt x="14" y="3"/>
                    <a:pt x="15" y="3"/>
                  </a:cubicBezTo>
                  <a:cubicBezTo>
                    <a:pt x="15" y="3"/>
                    <a:pt x="15" y="3"/>
                    <a:pt x="15" y="3"/>
                  </a:cubicBezTo>
                  <a:cubicBezTo>
                    <a:pt x="12" y="0"/>
                    <a:pt x="12" y="0"/>
                    <a:pt x="12"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4" name="Freeform 552">
              <a:extLst>
                <a:ext uri="{FF2B5EF4-FFF2-40B4-BE49-F238E27FC236}">
                  <a16:creationId xmlns:a16="http://schemas.microsoft.com/office/drawing/2014/main" xmlns="" id="{4AEC27DB-73E4-42D3-95C6-CEC4EA998F65}"/>
                </a:ext>
              </a:extLst>
            </p:cNvPr>
            <p:cNvSpPr>
              <a:spLocks/>
            </p:cNvSpPr>
            <p:nvPr/>
          </p:nvSpPr>
          <p:spPr bwMode="auto">
            <a:xfrm>
              <a:off x="11704610" y="39931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5" name="Oval 553">
              <a:extLst>
                <a:ext uri="{FF2B5EF4-FFF2-40B4-BE49-F238E27FC236}">
                  <a16:creationId xmlns:a16="http://schemas.microsoft.com/office/drawing/2014/main" xmlns="" id="{7EBCC5A2-1EC5-4BC0-B75F-CA6BFAB3AB38}"/>
                </a:ext>
              </a:extLst>
            </p:cNvPr>
            <p:cNvSpPr>
              <a:spLocks noChangeArrowheads="1"/>
            </p:cNvSpPr>
            <p:nvPr/>
          </p:nvSpPr>
          <p:spPr bwMode="auto">
            <a:xfrm>
              <a:off x="11704610" y="3993136"/>
              <a:ext cx="1836" cy="1836"/>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6" name="Freeform 554">
              <a:extLst>
                <a:ext uri="{FF2B5EF4-FFF2-40B4-BE49-F238E27FC236}">
                  <a16:creationId xmlns:a16="http://schemas.microsoft.com/office/drawing/2014/main" xmlns="" id="{03F63D72-26C1-4A1A-9171-89B93907C2D0}"/>
                </a:ext>
              </a:extLst>
            </p:cNvPr>
            <p:cNvSpPr>
              <a:spLocks/>
            </p:cNvSpPr>
            <p:nvPr/>
          </p:nvSpPr>
          <p:spPr bwMode="auto">
            <a:xfrm>
              <a:off x="11691756" y="3996809"/>
              <a:ext cx="25709" cy="55091"/>
            </a:xfrm>
            <a:custGeom>
              <a:avLst/>
              <a:gdLst>
                <a:gd name="T0" fmla="*/ 6 w 6"/>
                <a:gd name="T1" fmla="*/ 0 h 13"/>
                <a:gd name="T2" fmla="*/ 0 w 6"/>
                <a:gd name="T3" fmla="*/ 13 h 13"/>
                <a:gd name="T4" fmla="*/ 6 w 6"/>
                <a:gd name="T5" fmla="*/ 0 h 13"/>
                <a:gd name="T6" fmla="*/ 6 w 6"/>
                <a:gd name="T7" fmla="*/ 0 h 13"/>
              </a:gdLst>
              <a:ahLst/>
              <a:cxnLst>
                <a:cxn ang="0">
                  <a:pos x="T0" y="T1"/>
                </a:cxn>
                <a:cxn ang="0">
                  <a:pos x="T2" y="T3"/>
                </a:cxn>
                <a:cxn ang="0">
                  <a:pos x="T4" y="T5"/>
                </a:cxn>
                <a:cxn ang="0">
                  <a:pos x="T6" y="T7"/>
                </a:cxn>
              </a:cxnLst>
              <a:rect l="0" t="0" r="r" b="b"/>
              <a:pathLst>
                <a:path w="6" h="13">
                  <a:moveTo>
                    <a:pt x="6" y="0"/>
                  </a:moveTo>
                  <a:cubicBezTo>
                    <a:pt x="4" y="2"/>
                    <a:pt x="3" y="10"/>
                    <a:pt x="0" y="13"/>
                  </a:cubicBezTo>
                  <a:cubicBezTo>
                    <a:pt x="3" y="10"/>
                    <a:pt x="4" y="2"/>
                    <a:pt x="6" y="0"/>
                  </a:cubicBezTo>
                  <a:cubicBezTo>
                    <a:pt x="6" y="0"/>
                    <a:pt x="6" y="0"/>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7" name="Freeform 555">
              <a:extLst>
                <a:ext uri="{FF2B5EF4-FFF2-40B4-BE49-F238E27FC236}">
                  <a16:creationId xmlns:a16="http://schemas.microsoft.com/office/drawing/2014/main" xmlns="" id="{6091F1BE-6CC4-4731-85C4-C2D06BA4AC9F}"/>
                </a:ext>
              </a:extLst>
            </p:cNvPr>
            <p:cNvSpPr>
              <a:spLocks/>
            </p:cNvSpPr>
            <p:nvPr/>
          </p:nvSpPr>
          <p:spPr bwMode="auto">
            <a:xfrm>
              <a:off x="11691756" y="3993136"/>
              <a:ext cx="25709" cy="58764"/>
            </a:xfrm>
            <a:custGeom>
              <a:avLst/>
              <a:gdLst>
                <a:gd name="T0" fmla="*/ 3 w 6"/>
                <a:gd name="T1" fmla="*/ 0 h 14"/>
                <a:gd name="T2" fmla="*/ 4 w 6"/>
                <a:gd name="T3" fmla="*/ 2 h 14"/>
                <a:gd name="T4" fmla="*/ 0 w 6"/>
                <a:gd name="T5" fmla="*/ 14 h 14"/>
                <a:gd name="T6" fmla="*/ 0 w 6"/>
                <a:gd name="T7" fmla="*/ 14 h 14"/>
                <a:gd name="T8" fmla="*/ 6 w 6"/>
                <a:gd name="T9" fmla="*/ 1 h 14"/>
                <a:gd name="T10" fmla="*/ 3 w 6"/>
                <a:gd name="T11" fmla="*/ 0 h 14"/>
              </a:gdLst>
              <a:ahLst/>
              <a:cxnLst>
                <a:cxn ang="0">
                  <a:pos x="T0" y="T1"/>
                </a:cxn>
                <a:cxn ang="0">
                  <a:pos x="T2" y="T3"/>
                </a:cxn>
                <a:cxn ang="0">
                  <a:pos x="T4" y="T5"/>
                </a:cxn>
                <a:cxn ang="0">
                  <a:pos x="T6" y="T7"/>
                </a:cxn>
                <a:cxn ang="0">
                  <a:pos x="T8" y="T9"/>
                </a:cxn>
                <a:cxn ang="0">
                  <a:pos x="T10" y="T11"/>
                </a:cxn>
              </a:cxnLst>
              <a:rect l="0" t="0" r="r" b="b"/>
              <a:pathLst>
                <a:path w="6" h="14">
                  <a:moveTo>
                    <a:pt x="3" y="0"/>
                  </a:moveTo>
                  <a:cubicBezTo>
                    <a:pt x="3" y="0"/>
                    <a:pt x="4" y="1"/>
                    <a:pt x="4" y="2"/>
                  </a:cubicBezTo>
                  <a:cubicBezTo>
                    <a:pt x="4" y="4"/>
                    <a:pt x="1" y="9"/>
                    <a:pt x="0" y="14"/>
                  </a:cubicBezTo>
                  <a:cubicBezTo>
                    <a:pt x="0" y="14"/>
                    <a:pt x="0" y="14"/>
                    <a:pt x="0" y="14"/>
                  </a:cubicBezTo>
                  <a:cubicBezTo>
                    <a:pt x="3" y="11"/>
                    <a:pt x="4" y="3"/>
                    <a:pt x="6" y="1"/>
                  </a:cubicBezTo>
                  <a:cubicBezTo>
                    <a:pt x="3" y="0"/>
                    <a:pt x="3" y="0"/>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8" name="Freeform 556">
              <a:extLst>
                <a:ext uri="{FF2B5EF4-FFF2-40B4-BE49-F238E27FC236}">
                  <a16:creationId xmlns:a16="http://schemas.microsoft.com/office/drawing/2014/main" xmlns="" id="{751C6F26-5785-4104-88D4-729F6A2AEE6A}"/>
                </a:ext>
              </a:extLst>
            </p:cNvPr>
            <p:cNvSpPr>
              <a:spLocks/>
            </p:cNvSpPr>
            <p:nvPr/>
          </p:nvSpPr>
          <p:spPr bwMode="auto">
            <a:xfrm>
              <a:off x="11717465" y="3996809"/>
              <a:ext cx="3673" cy="5509"/>
            </a:xfrm>
            <a:custGeom>
              <a:avLst/>
              <a:gdLst>
                <a:gd name="T0" fmla="*/ 0 w 1"/>
                <a:gd name="T1" fmla="*/ 0 h 1"/>
                <a:gd name="T2" fmla="*/ 0 w 1"/>
                <a:gd name="T3" fmla="*/ 0 h 1"/>
                <a:gd name="T4" fmla="*/ 0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0" y="0"/>
                  </a:cubicBezTo>
                  <a:cubicBezTo>
                    <a:pt x="1" y="1"/>
                    <a:pt x="1" y="1"/>
                    <a:pt x="1" y="1"/>
                  </a:cubicBezTo>
                  <a:cubicBezTo>
                    <a:pt x="0" y="1"/>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9" name="Freeform 557">
              <a:extLst>
                <a:ext uri="{FF2B5EF4-FFF2-40B4-BE49-F238E27FC236}">
                  <a16:creationId xmlns:a16="http://schemas.microsoft.com/office/drawing/2014/main" xmlns="" id="{E3070618-AE7F-4D15-8E79-4C0003CFF796}"/>
                </a:ext>
              </a:extLst>
            </p:cNvPr>
            <p:cNvSpPr>
              <a:spLocks/>
            </p:cNvSpPr>
            <p:nvPr/>
          </p:nvSpPr>
          <p:spPr bwMode="auto">
            <a:xfrm>
              <a:off x="11717465" y="3996809"/>
              <a:ext cx="3673" cy="5509"/>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0"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0" name="Freeform 558">
              <a:extLst>
                <a:ext uri="{FF2B5EF4-FFF2-40B4-BE49-F238E27FC236}">
                  <a16:creationId xmlns:a16="http://schemas.microsoft.com/office/drawing/2014/main" xmlns="" id="{09D07A1A-F9F4-4139-BBFC-F2D88B328436}"/>
                </a:ext>
              </a:extLst>
            </p:cNvPr>
            <p:cNvSpPr>
              <a:spLocks noEditPoints="1"/>
            </p:cNvSpPr>
            <p:nvPr/>
          </p:nvSpPr>
          <p:spPr bwMode="auto">
            <a:xfrm>
              <a:off x="11599937" y="3960082"/>
              <a:ext cx="29382" cy="25709"/>
            </a:xfrm>
            <a:custGeom>
              <a:avLst/>
              <a:gdLst>
                <a:gd name="T0" fmla="*/ 6 w 7"/>
                <a:gd name="T1" fmla="*/ 1 h 6"/>
                <a:gd name="T2" fmla="*/ 0 w 7"/>
                <a:gd name="T3" fmla="*/ 6 h 6"/>
                <a:gd name="T4" fmla="*/ 6 w 7"/>
                <a:gd name="T5" fmla="*/ 1 h 6"/>
                <a:gd name="T6" fmla="*/ 7 w 7"/>
                <a:gd name="T7" fmla="*/ 0 h 6"/>
                <a:gd name="T8" fmla="*/ 7 w 7"/>
                <a:gd name="T9" fmla="*/ 0 h 6"/>
                <a:gd name="T10" fmla="*/ 7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6" y="1"/>
                  </a:moveTo>
                  <a:cubicBezTo>
                    <a:pt x="4" y="2"/>
                    <a:pt x="2" y="4"/>
                    <a:pt x="0" y="6"/>
                  </a:cubicBezTo>
                  <a:cubicBezTo>
                    <a:pt x="2" y="4"/>
                    <a:pt x="4" y="2"/>
                    <a:pt x="6" y="1"/>
                  </a:cubicBezTo>
                  <a:moveTo>
                    <a:pt x="7" y="0"/>
                  </a:moveTo>
                  <a:cubicBezTo>
                    <a:pt x="7" y="0"/>
                    <a:pt x="7" y="0"/>
                    <a:pt x="7" y="0"/>
                  </a:cubicBezTo>
                  <a:cubicBezTo>
                    <a:pt x="7" y="0"/>
                    <a:pt x="7"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1" name="Freeform 559">
              <a:extLst>
                <a:ext uri="{FF2B5EF4-FFF2-40B4-BE49-F238E27FC236}">
                  <a16:creationId xmlns:a16="http://schemas.microsoft.com/office/drawing/2014/main" xmlns="" id="{FA5292B4-8CDD-4F28-A990-F5838006A0ED}"/>
                </a:ext>
              </a:extLst>
            </p:cNvPr>
            <p:cNvSpPr>
              <a:spLocks/>
            </p:cNvSpPr>
            <p:nvPr/>
          </p:nvSpPr>
          <p:spPr bwMode="auto">
            <a:xfrm>
              <a:off x="11590755" y="3960082"/>
              <a:ext cx="51418" cy="45909"/>
            </a:xfrm>
            <a:custGeom>
              <a:avLst/>
              <a:gdLst>
                <a:gd name="T0" fmla="*/ 9 w 12"/>
                <a:gd name="T1" fmla="*/ 0 h 11"/>
                <a:gd name="T2" fmla="*/ 9 w 12"/>
                <a:gd name="T3" fmla="*/ 0 h 11"/>
                <a:gd name="T4" fmla="*/ 9 w 12"/>
                <a:gd name="T5" fmla="*/ 0 h 11"/>
                <a:gd name="T6" fmla="*/ 8 w 12"/>
                <a:gd name="T7" fmla="*/ 1 h 11"/>
                <a:gd name="T8" fmla="*/ 2 w 12"/>
                <a:gd name="T9" fmla="*/ 6 h 11"/>
                <a:gd name="T10" fmla="*/ 0 w 12"/>
                <a:gd name="T11" fmla="*/ 11 h 11"/>
                <a:gd name="T12" fmla="*/ 12 w 12"/>
                <a:gd name="T13" fmla="*/ 0 h 11"/>
                <a:gd name="T14" fmla="*/ 9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9" y="0"/>
                  </a:moveTo>
                  <a:cubicBezTo>
                    <a:pt x="9" y="0"/>
                    <a:pt x="9" y="0"/>
                    <a:pt x="9" y="0"/>
                  </a:cubicBezTo>
                  <a:cubicBezTo>
                    <a:pt x="9" y="0"/>
                    <a:pt x="9" y="0"/>
                    <a:pt x="9" y="0"/>
                  </a:cubicBezTo>
                  <a:cubicBezTo>
                    <a:pt x="9" y="0"/>
                    <a:pt x="8" y="0"/>
                    <a:pt x="8" y="1"/>
                  </a:cubicBezTo>
                  <a:cubicBezTo>
                    <a:pt x="6" y="2"/>
                    <a:pt x="4" y="4"/>
                    <a:pt x="2" y="6"/>
                  </a:cubicBezTo>
                  <a:cubicBezTo>
                    <a:pt x="1" y="7"/>
                    <a:pt x="0" y="9"/>
                    <a:pt x="0" y="11"/>
                  </a:cubicBezTo>
                  <a:cubicBezTo>
                    <a:pt x="2" y="8"/>
                    <a:pt x="5" y="4"/>
                    <a:pt x="12" y="0"/>
                  </a:cubicBezTo>
                  <a:cubicBezTo>
                    <a:pt x="9" y="0"/>
                    <a:pt x="9" y="0"/>
                    <a:pt x="9"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286" name="Group 3285">
            <a:extLst>
              <a:ext uri="{FF2B5EF4-FFF2-40B4-BE49-F238E27FC236}">
                <a16:creationId xmlns:a16="http://schemas.microsoft.com/office/drawing/2014/main" xmlns="" id="{53FC5AEB-709D-4937-8C9D-9D72F0CB79FA}"/>
              </a:ext>
            </a:extLst>
          </p:cNvPr>
          <p:cNvGrpSpPr/>
          <p:nvPr/>
        </p:nvGrpSpPr>
        <p:grpSpPr>
          <a:xfrm>
            <a:off x="0" y="4086791"/>
            <a:ext cx="5581555" cy="2456885"/>
            <a:chOff x="0" y="4359275"/>
            <a:chExt cx="4962525" cy="2184401"/>
          </a:xfrm>
        </p:grpSpPr>
        <p:sp>
          <p:nvSpPr>
            <p:cNvPr id="1302" name="Freeform: Shape 1301">
              <a:extLst>
                <a:ext uri="{FF2B5EF4-FFF2-40B4-BE49-F238E27FC236}">
                  <a16:creationId xmlns:a16="http://schemas.microsoft.com/office/drawing/2014/main" xmlns="" id="{5F6BE015-62A0-4F13-BA4E-96D9AF6C88F0}"/>
                </a:ext>
              </a:extLst>
            </p:cNvPr>
            <p:cNvSpPr>
              <a:spLocks/>
            </p:cNvSpPr>
            <p:nvPr/>
          </p:nvSpPr>
          <p:spPr bwMode="auto">
            <a:xfrm flipH="1">
              <a:off x="0" y="4964404"/>
              <a:ext cx="4651880" cy="858771"/>
            </a:xfrm>
            <a:custGeom>
              <a:avLst/>
              <a:gdLst>
                <a:gd name="connsiteX0" fmla="*/ 4651880 w 4651880"/>
                <a:gd name="connsiteY0" fmla="*/ 0 h 858771"/>
                <a:gd name="connsiteX1" fmla="*/ 4606652 w 4651880"/>
                <a:gd name="connsiteY1" fmla="*/ 16318 h 858771"/>
                <a:gd name="connsiteX2" fmla="*/ 3936465 w 4651880"/>
                <a:gd name="connsiteY2" fmla="*/ 220495 h 858771"/>
                <a:gd name="connsiteX3" fmla="*/ 3132240 w 4651880"/>
                <a:gd name="connsiteY3" fmla="*/ 350426 h 858771"/>
                <a:gd name="connsiteX4" fmla="*/ 2230954 w 4651880"/>
                <a:gd name="connsiteY4" fmla="*/ 280820 h 858771"/>
                <a:gd name="connsiteX5" fmla="*/ 1925904 w 4651880"/>
                <a:gd name="connsiteY5" fmla="*/ 248337 h 858771"/>
                <a:gd name="connsiteX6" fmla="*/ 2499029 w 4651880"/>
                <a:gd name="connsiteY6" fmla="*/ 433953 h 858771"/>
                <a:gd name="connsiteX7" fmla="*/ 2115405 w 4651880"/>
                <a:gd name="connsiteY7" fmla="*/ 749499 h 858771"/>
                <a:gd name="connsiteX8" fmla="*/ 1514547 w 4651880"/>
                <a:gd name="connsiteY8" fmla="*/ 707735 h 858771"/>
                <a:gd name="connsiteX9" fmla="*/ 640993 w 4651880"/>
                <a:gd name="connsiteY9" fmla="*/ 484997 h 858771"/>
                <a:gd name="connsiteX10" fmla="*/ 580907 w 4651880"/>
                <a:gd name="connsiteY10" fmla="*/ 480356 h 858771"/>
                <a:gd name="connsiteX11" fmla="*/ 12404 w 4651880"/>
                <a:gd name="connsiteY11" fmla="*/ 410751 h 858771"/>
                <a:gd name="connsiteX12" fmla="*/ 405272 w 4651880"/>
                <a:gd name="connsiteY12" fmla="*/ 498918 h 858771"/>
                <a:gd name="connsiteX13" fmla="*/ 1334290 w 4651880"/>
                <a:gd name="connsiteY13" fmla="*/ 740218 h 858771"/>
                <a:gd name="connsiteX14" fmla="*/ 1408242 w 4651880"/>
                <a:gd name="connsiteY14" fmla="*/ 768060 h 858771"/>
                <a:gd name="connsiteX15" fmla="*/ 1995233 w 4651880"/>
                <a:gd name="connsiteY15" fmla="*/ 851587 h 858771"/>
                <a:gd name="connsiteX16" fmla="*/ 2314150 w 4651880"/>
                <a:gd name="connsiteY16" fmla="*/ 763420 h 858771"/>
                <a:gd name="connsiteX17" fmla="*/ 2572981 w 4651880"/>
                <a:gd name="connsiteY17" fmla="*/ 522120 h 858771"/>
                <a:gd name="connsiteX18" fmla="*/ 2836433 w 4651880"/>
                <a:gd name="connsiteY18" fmla="*/ 461795 h 858771"/>
                <a:gd name="connsiteX19" fmla="*/ 3317119 w 4651880"/>
                <a:gd name="connsiteY19" fmla="*/ 489637 h 858771"/>
                <a:gd name="connsiteX20" fmla="*/ 4218405 w 4651880"/>
                <a:gd name="connsiteY20" fmla="*/ 341145 h 858771"/>
                <a:gd name="connsiteX21" fmla="*/ 4467992 w 4651880"/>
                <a:gd name="connsiteY21" fmla="*/ 327224 h 858771"/>
                <a:gd name="connsiteX22" fmla="*/ 4602463 w 4651880"/>
                <a:gd name="connsiteY22" fmla="*/ 265014 h 858771"/>
                <a:gd name="connsiteX23" fmla="*/ 4651880 w 4651880"/>
                <a:gd name="connsiteY23" fmla="*/ 244078 h 85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1880" h="858771">
                  <a:moveTo>
                    <a:pt x="4651880" y="0"/>
                  </a:moveTo>
                  <a:lnTo>
                    <a:pt x="4606652" y="16318"/>
                  </a:lnTo>
                  <a:cubicBezTo>
                    <a:pt x="4273869" y="155529"/>
                    <a:pt x="4329333" y="160170"/>
                    <a:pt x="3936465" y="220495"/>
                  </a:cubicBezTo>
                  <a:cubicBezTo>
                    <a:pt x="3548218" y="280820"/>
                    <a:pt x="3460401" y="350426"/>
                    <a:pt x="3132240" y="350426"/>
                  </a:cubicBezTo>
                  <a:cubicBezTo>
                    <a:pt x="2799458" y="355066"/>
                    <a:pt x="2651554" y="438593"/>
                    <a:pt x="2230954" y="280820"/>
                  </a:cubicBezTo>
                  <a:cubicBezTo>
                    <a:pt x="2078429" y="225135"/>
                    <a:pt x="1791866" y="188012"/>
                    <a:pt x="1925904" y="248337"/>
                  </a:cubicBezTo>
                  <a:cubicBezTo>
                    <a:pt x="2059941" y="304022"/>
                    <a:pt x="2499029" y="433953"/>
                    <a:pt x="2499029" y="433953"/>
                  </a:cubicBezTo>
                  <a:cubicBezTo>
                    <a:pt x="2499029" y="433953"/>
                    <a:pt x="2300284" y="712376"/>
                    <a:pt x="2115405" y="749499"/>
                  </a:cubicBezTo>
                  <a:cubicBezTo>
                    <a:pt x="1935148" y="786622"/>
                    <a:pt x="1745646" y="772701"/>
                    <a:pt x="1514547" y="707735"/>
                  </a:cubicBezTo>
                  <a:cubicBezTo>
                    <a:pt x="1320424" y="656691"/>
                    <a:pt x="664103" y="498918"/>
                    <a:pt x="640993" y="484997"/>
                  </a:cubicBezTo>
                  <a:cubicBezTo>
                    <a:pt x="613261" y="471076"/>
                    <a:pt x="580907" y="480356"/>
                    <a:pt x="580907" y="480356"/>
                  </a:cubicBezTo>
                  <a:cubicBezTo>
                    <a:pt x="580907" y="480356"/>
                    <a:pt x="90978" y="392189"/>
                    <a:pt x="12404" y="410751"/>
                  </a:cubicBezTo>
                  <a:cubicBezTo>
                    <a:pt x="-66170" y="429312"/>
                    <a:pt x="248125" y="471076"/>
                    <a:pt x="405272" y="498918"/>
                  </a:cubicBezTo>
                  <a:cubicBezTo>
                    <a:pt x="567041" y="531401"/>
                    <a:pt x="1117057" y="661331"/>
                    <a:pt x="1334290" y="740218"/>
                  </a:cubicBezTo>
                  <a:cubicBezTo>
                    <a:pt x="1408242" y="768060"/>
                    <a:pt x="1408242" y="768060"/>
                    <a:pt x="1408242" y="768060"/>
                  </a:cubicBezTo>
                  <a:cubicBezTo>
                    <a:pt x="1408242" y="768060"/>
                    <a:pt x="1833464" y="851587"/>
                    <a:pt x="1995233" y="851587"/>
                  </a:cubicBezTo>
                  <a:cubicBezTo>
                    <a:pt x="2161625" y="856227"/>
                    <a:pt x="2133893" y="888710"/>
                    <a:pt x="2314150" y="763420"/>
                  </a:cubicBezTo>
                  <a:cubicBezTo>
                    <a:pt x="2420455" y="689174"/>
                    <a:pt x="2499029" y="610287"/>
                    <a:pt x="2572981" y="522120"/>
                  </a:cubicBezTo>
                  <a:cubicBezTo>
                    <a:pt x="2633066" y="457154"/>
                    <a:pt x="2743994" y="457154"/>
                    <a:pt x="2836433" y="461795"/>
                  </a:cubicBezTo>
                  <a:cubicBezTo>
                    <a:pt x="2984337" y="475716"/>
                    <a:pt x="3215436" y="494278"/>
                    <a:pt x="3317119" y="489637"/>
                  </a:cubicBezTo>
                  <a:cubicBezTo>
                    <a:pt x="3483511" y="484997"/>
                    <a:pt x="4088990" y="336504"/>
                    <a:pt x="4218405" y="341145"/>
                  </a:cubicBezTo>
                  <a:cubicBezTo>
                    <a:pt x="4343199" y="345785"/>
                    <a:pt x="4366309" y="378268"/>
                    <a:pt x="4467992" y="327224"/>
                  </a:cubicBezTo>
                  <a:cubicBezTo>
                    <a:pt x="4494569" y="313303"/>
                    <a:pt x="4542522" y="291261"/>
                    <a:pt x="4602463" y="265014"/>
                  </a:cubicBezTo>
                  <a:lnTo>
                    <a:pt x="4651880" y="244078"/>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5" name="Freeform 896">
              <a:extLst>
                <a:ext uri="{FF2B5EF4-FFF2-40B4-BE49-F238E27FC236}">
                  <a16:creationId xmlns:a16="http://schemas.microsoft.com/office/drawing/2014/main" xmlns="" id="{167B79FC-CC9B-45F3-8073-83EC49C83C96}"/>
                </a:ext>
              </a:extLst>
            </p:cNvPr>
            <p:cNvSpPr>
              <a:spLocks/>
            </p:cNvSpPr>
            <p:nvPr/>
          </p:nvSpPr>
          <p:spPr bwMode="auto">
            <a:xfrm flipH="1">
              <a:off x="1985962" y="6051551"/>
              <a:ext cx="254000" cy="4921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6" name="Freeform 897">
              <a:extLst>
                <a:ext uri="{FF2B5EF4-FFF2-40B4-BE49-F238E27FC236}">
                  <a16:creationId xmlns:a16="http://schemas.microsoft.com/office/drawing/2014/main" xmlns="" id="{480385E6-9269-4B3F-B1FA-A8ED102468E6}"/>
                </a:ext>
              </a:extLst>
            </p:cNvPr>
            <p:cNvSpPr>
              <a:spLocks noEditPoints="1"/>
            </p:cNvSpPr>
            <p:nvPr/>
          </p:nvSpPr>
          <p:spPr bwMode="auto">
            <a:xfrm flipH="1">
              <a:off x="2000250" y="6111876"/>
              <a:ext cx="184150" cy="292100"/>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7" name="Freeform 898">
              <a:extLst>
                <a:ext uri="{FF2B5EF4-FFF2-40B4-BE49-F238E27FC236}">
                  <a16:creationId xmlns:a16="http://schemas.microsoft.com/office/drawing/2014/main" xmlns="" id="{16A2B22D-B81D-4990-90CC-5C6C1B6C19D4}"/>
                </a:ext>
              </a:extLst>
            </p:cNvPr>
            <p:cNvSpPr>
              <a:spLocks/>
            </p:cNvSpPr>
            <p:nvPr/>
          </p:nvSpPr>
          <p:spPr bwMode="auto">
            <a:xfrm flipH="1">
              <a:off x="2051050" y="6051551"/>
              <a:ext cx="392113" cy="3905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8" name="Freeform 899">
              <a:extLst>
                <a:ext uri="{FF2B5EF4-FFF2-40B4-BE49-F238E27FC236}">
                  <a16:creationId xmlns:a16="http://schemas.microsoft.com/office/drawing/2014/main" xmlns="" id="{2A87293C-5F58-4FE9-AAA9-D4EACC2A2712}"/>
                </a:ext>
              </a:extLst>
            </p:cNvPr>
            <p:cNvSpPr>
              <a:spLocks/>
            </p:cNvSpPr>
            <p:nvPr/>
          </p:nvSpPr>
          <p:spPr bwMode="auto">
            <a:xfrm flipH="1">
              <a:off x="2341562" y="6135688"/>
              <a:ext cx="50800" cy="60325"/>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9" name="Freeform 900">
              <a:extLst>
                <a:ext uri="{FF2B5EF4-FFF2-40B4-BE49-F238E27FC236}">
                  <a16:creationId xmlns:a16="http://schemas.microsoft.com/office/drawing/2014/main" xmlns="" id="{2B1639B8-C7EA-4573-80E6-6E84EA7F00DF}"/>
                </a:ext>
              </a:extLst>
            </p:cNvPr>
            <p:cNvSpPr>
              <a:spLocks noEditPoints="1"/>
            </p:cNvSpPr>
            <p:nvPr/>
          </p:nvSpPr>
          <p:spPr bwMode="auto">
            <a:xfrm flipH="1">
              <a:off x="2087562" y="6056313"/>
              <a:ext cx="323850" cy="334963"/>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0" name="Freeform 901">
              <a:extLst>
                <a:ext uri="{FF2B5EF4-FFF2-40B4-BE49-F238E27FC236}">
                  <a16:creationId xmlns:a16="http://schemas.microsoft.com/office/drawing/2014/main" xmlns="" id="{E39D4378-6129-4B17-8E7B-934E7A3BF734}"/>
                </a:ext>
              </a:extLst>
            </p:cNvPr>
            <p:cNvSpPr>
              <a:spLocks/>
            </p:cNvSpPr>
            <p:nvPr/>
          </p:nvSpPr>
          <p:spPr bwMode="auto">
            <a:xfrm flipH="1">
              <a:off x="2116137" y="5853113"/>
              <a:ext cx="461963" cy="292100"/>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1" name="Freeform 902">
              <a:extLst>
                <a:ext uri="{FF2B5EF4-FFF2-40B4-BE49-F238E27FC236}">
                  <a16:creationId xmlns:a16="http://schemas.microsoft.com/office/drawing/2014/main" xmlns="" id="{68A13E1C-94AB-49A6-965D-D1C6A8BD4347}"/>
                </a:ext>
              </a:extLst>
            </p:cNvPr>
            <p:cNvSpPr>
              <a:spLocks noEditPoints="1"/>
            </p:cNvSpPr>
            <p:nvPr/>
          </p:nvSpPr>
          <p:spPr bwMode="auto">
            <a:xfrm flipH="1">
              <a:off x="2133600" y="5853113"/>
              <a:ext cx="287338" cy="282575"/>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2" name="Freeform 903">
              <a:extLst>
                <a:ext uri="{FF2B5EF4-FFF2-40B4-BE49-F238E27FC236}">
                  <a16:creationId xmlns:a16="http://schemas.microsoft.com/office/drawing/2014/main" xmlns="" id="{BA0DF60A-B73F-4E89-BCD9-2B2738CA11E8}"/>
                </a:ext>
              </a:extLst>
            </p:cNvPr>
            <p:cNvSpPr>
              <a:spLocks/>
            </p:cNvSpPr>
            <p:nvPr/>
          </p:nvSpPr>
          <p:spPr bwMode="auto">
            <a:xfrm flipH="1">
              <a:off x="2087562" y="6046788"/>
              <a:ext cx="180975" cy="107950"/>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3" name="Freeform 904">
              <a:extLst>
                <a:ext uri="{FF2B5EF4-FFF2-40B4-BE49-F238E27FC236}">
                  <a16:creationId xmlns:a16="http://schemas.microsoft.com/office/drawing/2014/main" xmlns="" id="{B9898901-0F0E-4999-88E9-52F940575F59}"/>
                </a:ext>
              </a:extLst>
            </p:cNvPr>
            <p:cNvSpPr>
              <a:spLocks/>
            </p:cNvSpPr>
            <p:nvPr/>
          </p:nvSpPr>
          <p:spPr bwMode="auto">
            <a:xfrm flipH="1">
              <a:off x="2116137" y="6034088"/>
              <a:ext cx="179388" cy="115888"/>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4" name="Freeform 905">
              <a:extLst>
                <a:ext uri="{FF2B5EF4-FFF2-40B4-BE49-F238E27FC236}">
                  <a16:creationId xmlns:a16="http://schemas.microsoft.com/office/drawing/2014/main" xmlns="" id="{BB66426A-55D5-47B4-93FF-6E0A43D4F678}"/>
                </a:ext>
              </a:extLst>
            </p:cNvPr>
            <p:cNvSpPr>
              <a:spLocks/>
            </p:cNvSpPr>
            <p:nvPr/>
          </p:nvSpPr>
          <p:spPr bwMode="auto">
            <a:xfrm flipH="1">
              <a:off x="2106612" y="5922963"/>
              <a:ext cx="328613" cy="188913"/>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5" name="Freeform 906">
              <a:extLst>
                <a:ext uri="{FF2B5EF4-FFF2-40B4-BE49-F238E27FC236}">
                  <a16:creationId xmlns:a16="http://schemas.microsoft.com/office/drawing/2014/main" xmlns="" id="{33604F8C-7A97-4761-BE41-69C152B496DD}"/>
                </a:ext>
              </a:extLst>
            </p:cNvPr>
            <p:cNvSpPr>
              <a:spLocks/>
            </p:cNvSpPr>
            <p:nvPr/>
          </p:nvSpPr>
          <p:spPr bwMode="auto">
            <a:xfrm flipH="1">
              <a:off x="2065337" y="6111876"/>
              <a:ext cx="198438" cy="158750"/>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6" name="Freeform 907">
              <a:extLst>
                <a:ext uri="{FF2B5EF4-FFF2-40B4-BE49-F238E27FC236}">
                  <a16:creationId xmlns:a16="http://schemas.microsoft.com/office/drawing/2014/main" xmlns="" id="{CE4FF44C-32D5-4559-9763-FAD1729AB178}"/>
                </a:ext>
              </a:extLst>
            </p:cNvPr>
            <p:cNvSpPr>
              <a:spLocks/>
            </p:cNvSpPr>
            <p:nvPr/>
          </p:nvSpPr>
          <p:spPr bwMode="auto">
            <a:xfrm flipH="1">
              <a:off x="2133600" y="5935663"/>
              <a:ext cx="217488" cy="139700"/>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7" name="Freeform 908">
              <a:extLst>
                <a:ext uri="{FF2B5EF4-FFF2-40B4-BE49-F238E27FC236}">
                  <a16:creationId xmlns:a16="http://schemas.microsoft.com/office/drawing/2014/main" xmlns="" id="{908E92F1-6576-4A27-A8D6-E62493E719C3}"/>
                </a:ext>
              </a:extLst>
            </p:cNvPr>
            <p:cNvSpPr>
              <a:spLocks/>
            </p:cNvSpPr>
            <p:nvPr/>
          </p:nvSpPr>
          <p:spPr bwMode="auto">
            <a:xfrm flipH="1">
              <a:off x="2078037" y="6084888"/>
              <a:ext cx="203200" cy="21748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8" name="Freeform 909">
              <a:extLst>
                <a:ext uri="{FF2B5EF4-FFF2-40B4-BE49-F238E27FC236}">
                  <a16:creationId xmlns:a16="http://schemas.microsoft.com/office/drawing/2014/main" xmlns="" id="{5B70FB7D-403A-491E-8FAE-981723F58607}"/>
                </a:ext>
              </a:extLst>
            </p:cNvPr>
            <p:cNvSpPr>
              <a:spLocks/>
            </p:cNvSpPr>
            <p:nvPr/>
          </p:nvSpPr>
          <p:spPr bwMode="auto">
            <a:xfrm flipH="1">
              <a:off x="2082800" y="6089651"/>
              <a:ext cx="207963" cy="152400"/>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9" name="Freeform 910">
              <a:extLst>
                <a:ext uri="{FF2B5EF4-FFF2-40B4-BE49-F238E27FC236}">
                  <a16:creationId xmlns:a16="http://schemas.microsoft.com/office/drawing/2014/main" xmlns="" id="{64F807C0-CD12-4AD0-BB50-FFB7E5F7DD6B}"/>
                </a:ext>
              </a:extLst>
            </p:cNvPr>
            <p:cNvSpPr>
              <a:spLocks/>
            </p:cNvSpPr>
            <p:nvPr/>
          </p:nvSpPr>
          <p:spPr bwMode="auto">
            <a:xfrm flipH="1">
              <a:off x="2133600" y="6000751"/>
              <a:ext cx="171450" cy="120650"/>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0" name="Freeform 911">
              <a:extLst>
                <a:ext uri="{FF2B5EF4-FFF2-40B4-BE49-F238E27FC236}">
                  <a16:creationId xmlns:a16="http://schemas.microsoft.com/office/drawing/2014/main" xmlns="" id="{DAA7A98B-BA8C-468F-8B66-24A922ACD673}"/>
                </a:ext>
              </a:extLst>
            </p:cNvPr>
            <p:cNvSpPr>
              <a:spLocks/>
            </p:cNvSpPr>
            <p:nvPr/>
          </p:nvSpPr>
          <p:spPr bwMode="auto">
            <a:xfrm flipH="1">
              <a:off x="2082800" y="6019801"/>
              <a:ext cx="176213" cy="11588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1" name="Freeform 912">
              <a:extLst>
                <a:ext uri="{FF2B5EF4-FFF2-40B4-BE49-F238E27FC236}">
                  <a16:creationId xmlns:a16="http://schemas.microsoft.com/office/drawing/2014/main" xmlns="" id="{12FD2A00-319B-464D-99C3-C4964F45F64F}"/>
                </a:ext>
              </a:extLst>
            </p:cNvPr>
            <p:cNvSpPr>
              <a:spLocks/>
            </p:cNvSpPr>
            <p:nvPr/>
          </p:nvSpPr>
          <p:spPr bwMode="auto">
            <a:xfrm flipH="1">
              <a:off x="2111375" y="6038851"/>
              <a:ext cx="147638" cy="142875"/>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2" name="Freeform 913">
              <a:extLst>
                <a:ext uri="{FF2B5EF4-FFF2-40B4-BE49-F238E27FC236}">
                  <a16:creationId xmlns:a16="http://schemas.microsoft.com/office/drawing/2014/main" xmlns="" id="{0EA26380-FF20-4D44-A089-0FD3110E47F7}"/>
                </a:ext>
              </a:extLst>
            </p:cNvPr>
            <p:cNvSpPr>
              <a:spLocks/>
            </p:cNvSpPr>
            <p:nvPr/>
          </p:nvSpPr>
          <p:spPr bwMode="auto">
            <a:xfrm flipH="1">
              <a:off x="1954212" y="5773738"/>
              <a:ext cx="433388" cy="635000"/>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3" name="Freeform 914">
              <a:extLst>
                <a:ext uri="{FF2B5EF4-FFF2-40B4-BE49-F238E27FC236}">
                  <a16:creationId xmlns:a16="http://schemas.microsoft.com/office/drawing/2014/main" xmlns="" id="{59352FC5-6F75-4C54-9B74-4CEEDA74A9E9}"/>
                </a:ext>
              </a:extLst>
            </p:cNvPr>
            <p:cNvSpPr>
              <a:spLocks/>
            </p:cNvSpPr>
            <p:nvPr/>
          </p:nvSpPr>
          <p:spPr bwMode="auto">
            <a:xfrm flipH="1">
              <a:off x="1976437" y="5889626"/>
              <a:ext cx="195263" cy="292100"/>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4" name="Freeform 915">
              <a:extLst>
                <a:ext uri="{FF2B5EF4-FFF2-40B4-BE49-F238E27FC236}">
                  <a16:creationId xmlns:a16="http://schemas.microsoft.com/office/drawing/2014/main" xmlns="" id="{BF3D3DD8-C4D8-41A2-96CA-DB6CEB55EE96}"/>
                </a:ext>
              </a:extLst>
            </p:cNvPr>
            <p:cNvSpPr>
              <a:spLocks noEditPoints="1"/>
            </p:cNvSpPr>
            <p:nvPr/>
          </p:nvSpPr>
          <p:spPr bwMode="auto">
            <a:xfrm flipH="1">
              <a:off x="2536825" y="5913438"/>
              <a:ext cx="17463" cy="138113"/>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5" name="Freeform 916">
              <a:extLst>
                <a:ext uri="{FF2B5EF4-FFF2-40B4-BE49-F238E27FC236}">
                  <a16:creationId xmlns:a16="http://schemas.microsoft.com/office/drawing/2014/main" xmlns="" id="{D9602D6D-0AE5-4B06-810D-927DCB8F96E5}"/>
                </a:ext>
              </a:extLst>
            </p:cNvPr>
            <p:cNvSpPr>
              <a:spLocks noEditPoints="1"/>
            </p:cNvSpPr>
            <p:nvPr/>
          </p:nvSpPr>
          <p:spPr bwMode="auto">
            <a:xfrm flipH="1">
              <a:off x="2447925" y="5889626"/>
              <a:ext cx="125413" cy="18097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6" name="Freeform 917">
              <a:extLst>
                <a:ext uri="{FF2B5EF4-FFF2-40B4-BE49-F238E27FC236}">
                  <a16:creationId xmlns:a16="http://schemas.microsoft.com/office/drawing/2014/main" xmlns="" id="{2A340207-B37E-47D2-8346-2E48C0D8D2B8}"/>
                </a:ext>
              </a:extLst>
            </p:cNvPr>
            <p:cNvSpPr>
              <a:spLocks/>
            </p:cNvSpPr>
            <p:nvPr/>
          </p:nvSpPr>
          <p:spPr bwMode="auto">
            <a:xfrm flipH="1">
              <a:off x="2273300" y="6227763"/>
              <a:ext cx="169863" cy="214313"/>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7" name="Freeform 918">
              <a:extLst>
                <a:ext uri="{FF2B5EF4-FFF2-40B4-BE49-F238E27FC236}">
                  <a16:creationId xmlns:a16="http://schemas.microsoft.com/office/drawing/2014/main" xmlns="" id="{3737083D-AAFC-48D5-A658-D186598DE3A2}"/>
                </a:ext>
              </a:extLst>
            </p:cNvPr>
            <p:cNvSpPr>
              <a:spLocks/>
            </p:cNvSpPr>
            <p:nvPr/>
          </p:nvSpPr>
          <p:spPr bwMode="auto">
            <a:xfrm flipH="1">
              <a:off x="2082800" y="6423026"/>
              <a:ext cx="152400" cy="11588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8" name="Freeform 919">
              <a:extLst>
                <a:ext uri="{FF2B5EF4-FFF2-40B4-BE49-F238E27FC236}">
                  <a16:creationId xmlns:a16="http://schemas.microsoft.com/office/drawing/2014/main" xmlns="" id="{58FB1031-5B85-49DB-8818-6C68719CC5A5}"/>
                </a:ext>
              </a:extLst>
            </p:cNvPr>
            <p:cNvSpPr>
              <a:spLocks/>
            </p:cNvSpPr>
            <p:nvPr/>
          </p:nvSpPr>
          <p:spPr bwMode="auto">
            <a:xfrm flipH="1">
              <a:off x="1954212" y="6191251"/>
              <a:ext cx="73025" cy="1619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9" name="Freeform 920">
              <a:extLst>
                <a:ext uri="{FF2B5EF4-FFF2-40B4-BE49-F238E27FC236}">
                  <a16:creationId xmlns:a16="http://schemas.microsoft.com/office/drawing/2014/main" xmlns="" id="{20C32A5F-B0BA-4E38-AE73-3F19D6D5409D}"/>
                </a:ext>
              </a:extLst>
            </p:cNvPr>
            <p:cNvSpPr>
              <a:spLocks/>
            </p:cNvSpPr>
            <p:nvPr/>
          </p:nvSpPr>
          <p:spPr bwMode="auto">
            <a:xfrm flipH="1">
              <a:off x="2203450" y="5788026"/>
              <a:ext cx="133350" cy="7937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0" name="Freeform 921">
              <a:extLst>
                <a:ext uri="{FF2B5EF4-FFF2-40B4-BE49-F238E27FC236}">
                  <a16:creationId xmlns:a16="http://schemas.microsoft.com/office/drawing/2014/main" xmlns="" id="{39D39E7E-1ACB-4D6A-9A52-AE948D49B5A2}"/>
                </a:ext>
              </a:extLst>
            </p:cNvPr>
            <p:cNvSpPr>
              <a:spLocks/>
            </p:cNvSpPr>
            <p:nvPr/>
          </p:nvSpPr>
          <p:spPr bwMode="auto">
            <a:xfrm flipH="1">
              <a:off x="2536825" y="5940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1" name="Oval 922">
              <a:extLst>
                <a:ext uri="{FF2B5EF4-FFF2-40B4-BE49-F238E27FC236}">
                  <a16:creationId xmlns:a16="http://schemas.microsoft.com/office/drawing/2014/main" xmlns="" id="{3BA29F0B-26D0-4CAE-817C-3C6A39424C63}"/>
                </a:ext>
              </a:extLst>
            </p:cNvPr>
            <p:cNvSpPr>
              <a:spLocks noChangeArrowheads="1"/>
            </p:cNvSpPr>
            <p:nvPr/>
          </p:nvSpPr>
          <p:spPr bwMode="auto">
            <a:xfrm flipH="1">
              <a:off x="2535237" y="5940426"/>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2" name="Freeform 923">
              <a:extLst>
                <a:ext uri="{FF2B5EF4-FFF2-40B4-BE49-F238E27FC236}">
                  <a16:creationId xmlns:a16="http://schemas.microsoft.com/office/drawing/2014/main" xmlns="" id="{F8844E6A-1698-4F5E-B6B3-48C2ECCFB2CC}"/>
                </a:ext>
              </a:extLst>
            </p:cNvPr>
            <p:cNvSpPr>
              <a:spLocks/>
            </p:cNvSpPr>
            <p:nvPr/>
          </p:nvSpPr>
          <p:spPr bwMode="auto">
            <a:xfrm flipH="1">
              <a:off x="2462212" y="5945188"/>
              <a:ext cx="69850" cy="23813"/>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3" name="Freeform 924">
              <a:extLst>
                <a:ext uri="{FF2B5EF4-FFF2-40B4-BE49-F238E27FC236}">
                  <a16:creationId xmlns:a16="http://schemas.microsoft.com/office/drawing/2014/main" xmlns="" id="{076F0319-40F8-4D78-A4CA-CDCD99FD6AEC}"/>
                </a:ext>
              </a:extLst>
            </p:cNvPr>
            <p:cNvSpPr>
              <a:spLocks/>
            </p:cNvSpPr>
            <p:nvPr/>
          </p:nvSpPr>
          <p:spPr bwMode="auto">
            <a:xfrm flipH="1">
              <a:off x="2447925" y="5940426"/>
              <a:ext cx="88900" cy="38100"/>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4" name="Freeform 925">
              <a:extLst>
                <a:ext uri="{FF2B5EF4-FFF2-40B4-BE49-F238E27FC236}">
                  <a16:creationId xmlns:a16="http://schemas.microsoft.com/office/drawing/2014/main" xmlns="" id="{92754BB3-60FA-422C-85B5-11D58B6941D1}"/>
                </a:ext>
              </a:extLst>
            </p:cNvPr>
            <p:cNvSpPr>
              <a:spLocks/>
            </p:cNvSpPr>
            <p:nvPr/>
          </p:nvSpPr>
          <p:spPr bwMode="auto">
            <a:xfrm flipH="1">
              <a:off x="2532062" y="5922963"/>
              <a:ext cx="4763" cy="476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5" name="Freeform 926">
              <a:extLst>
                <a:ext uri="{FF2B5EF4-FFF2-40B4-BE49-F238E27FC236}">
                  <a16:creationId xmlns:a16="http://schemas.microsoft.com/office/drawing/2014/main" xmlns="" id="{8152F1B0-6AF5-4A97-BFAF-E76CD829264E}"/>
                </a:ext>
              </a:extLst>
            </p:cNvPr>
            <p:cNvSpPr>
              <a:spLocks/>
            </p:cNvSpPr>
            <p:nvPr/>
          </p:nvSpPr>
          <p:spPr bwMode="auto">
            <a:xfrm flipH="1">
              <a:off x="2532062" y="5922963"/>
              <a:ext cx="4763" cy="476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6" name="Freeform 927">
              <a:extLst>
                <a:ext uri="{FF2B5EF4-FFF2-40B4-BE49-F238E27FC236}">
                  <a16:creationId xmlns:a16="http://schemas.microsoft.com/office/drawing/2014/main" xmlns="" id="{AFC51DB2-8C10-4016-8CEC-E8E010B387D6}"/>
                </a:ext>
              </a:extLst>
            </p:cNvPr>
            <p:cNvSpPr>
              <a:spLocks/>
            </p:cNvSpPr>
            <p:nvPr/>
          </p:nvSpPr>
          <p:spPr bwMode="auto">
            <a:xfrm flipH="1">
              <a:off x="2471737" y="5927726"/>
              <a:ext cx="60325"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7" name="Freeform 928">
              <a:extLst>
                <a:ext uri="{FF2B5EF4-FFF2-40B4-BE49-F238E27FC236}">
                  <a16:creationId xmlns:a16="http://schemas.microsoft.com/office/drawing/2014/main" xmlns="" id="{87E35850-7FB1-4C07-9E0C-FDEB48A94FF7}"/>
                </a:ext>
              </a:extLst>
            </p:cNvPr>
            <p:cNvSpPr>
              <a:spLocks/>
            </p:cNvSpPr>
            <p:nvPr/>
          </p:nvSpPr>
          <p:spPr bwMode="auto">
            <a:xfrm flipH="1">
              <a:off x="2471737" y="5927726"/>
              <a:ext cx="65088" cy="12700"/>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8" name="Freeform 929">
              <a:extLst>
                <a:ext uri="{FF2B5EF4-FFF2-40B4-BE49-F238E27FC236}">
                  <a16:creationId xmlns:a16="http://schemas.microsoft.com/office/drawing/2014/main" xmlns="" id="{7751DCD7-9F14-41A5-B369-8FBBBC52C4BD}"/>
                </a:ext>
              </a:extLst>
            </p:cNvPr>
            <p:cNvSpPr>
              <a:spLocks/>
            </p:cNvSpPr>
            <p:nvPr/>
          </p:nvSpPr>
          <p:spPr bwMode="auto">
            <a:xfrm flipH="1">
              <a:off x="2498725" y="6034088"/>
              <a:ext cx="33338" cy="12700"/>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9" name="Freeform 930">
              <a:extLst>
                <a:ext uri="{FF2B5EF4-FFF2-40B4-BE49-F238E27FC236}">
                  <a16:creationId xmlns:a16="http://schemas.microsoft.com/office/drawing/2014/main" xmlns="" id="{55A82022-24EE-47CA-A3E1-1B349C42800E}"/>
                </a:ext>
              </a:extLst>
            </p:cNvPr>
            <p:cNvSpPr>
              <a:spLocks/>
            </p:cNvSpPr>
            <p:nvPr/>
          </p:nvSpPr>
          <p:spPr bwMode="auto">
            <a:xfrm flipH="1">
              <a:off x="2471737" y="6019801"/>
              <a:ext cx="68263" cy="31750"/>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0" name="Freeform 931">
              <a:extLst>
                <a:ext uri="{FF2B5EF4-FFF2-40B4-BE49-F238E27FC236}">
                  <a16:creationId xmlns:a16="http://schemas.microsoft.com/office/drawing/2014/main" xmlns="" id="{CD31753C-59FC-42BB-B0FC-5587B039C91F}"/>
                </a:ext>
              </a:extLst>
            </p:cNvPr>
            <p:cNvSpPr>
              <a:spLocks/>
            </p:cNvSpPr>
            <p:nvPr/>
          </p:nvSpPr>
          <p:spPr bwMode="auto">
            <a:xfrm flipH="1">
              <a:off x="2036762" y="5983288"/>
              <a:ext cx="74613" cy="111125"/>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1" name="Freeform 932">
              <a:extLst>
                <a:ext uri="{FF2B5EF4-FFF2-40B4-BE49-F238E27FC236}">
                  <a16:creationId xmlns:a16="http://schemas.microsoft.com/office/drawing/2014/main" xmlns="" id="{643E0833-BEA3-4FDA-B572-010494918FCD}"/>
                </a:ext>
              </a:extLst>
            </p:cNvPr>
            <p:cNvSpPr>
              <a:spLocks/>
            </p:cNvSpPr>
            <p:nvPr/>
          </p:nvSpPr>
          <p:spPr bwMode="auto">
            <a:xfrm flipH="1">
              <a:off x="2046287" y="6010276"/>
              <a:ext cx="26988" cy="41275"/>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2" name="Freeform 933">
              <a:extLst>
                <a:ext uri="{FF2B5EF4-FFF2-40B4-BE49-F238E27FC236}">
                  <a16:creationId xmlns:a16="http://schemas.microsoft.com/office/drawing/2014/main" xmlns="" id="{6415E362-0817-448B-AAAD-716914686BAF}"/>
                </a:ext>
              </a:extLst>
            </p:cNvPr>
            <p:cNvSpPr>
              <a:spLocks/>
            </p:cNvSpPr>
            <p:nvPr/>
          </p:nvSpPr>
          <p:spPr bwMode="auto">
            <a:xfrm flipH="1">
              <a:off x="1708150" y="5751513"/>
              <a:ext cx="357188" cy="28257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3" name="Freeform 934">
              <a:extLst>
                <a:ext uri="{FF2B5EF4-FFF2-40B4-BE49-F238E27FC236}">
                  <a16:creationId xmlns:a16="http://schemas.microsoft.com/office/drawing/2014/main" xmlns="" id="{9BD8F3B3-FEFB-4BE3-991B-BDA6E3ED9904}"/>
                </a:ext>
              </a:extLst>
            </p:cNvPr>
            <p:cNvSpPr>
              <a:spLocks/>
            </p:cNvSpPr>
            <p:nvPr/>
          </p:nvSpPr>
          <p:spPr bwMode="auto">
            <a:xfrm flipH="1">
              <a:off x="871537" y="5588001"/>
              <a:ext cx="657225" cy="649288"/>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4" name="Freeform 935">
              <a:extLst>
                <a:ext uri="{FF2B5EF4-FFF2-40B4-BE49-F238E27FC236}">
                  <a16:creationId xmlns:a16="http://schemas.microsoft.com/office/drawing/2014/main" xmlns="" id="{2124CBFC-DBE0-4382-80BE-21991A55BE2B}"/>
                </a:ext>
              </a:extLst>
            </p:cNvPr>
            <p:cNvSpPr>
              <a:spLocks noEditPoints="1"/>
            </p:cNvSpPr>
            <p:nvPr/>
          </p:nvSpPr>
          <p:spPr bwMode="auto">
            <a:xfrm flipH="1">
              <a:off x="950912" y="5764213"/>
              <a:ext cx="471488" cy="98425"/>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5" name="Freeform 936">
              <a:extLst>
                <a:ext uri="{FF2B5EF4-FFF2-40B4-BE49-F238E27FC236}">
                  <a16:creationId xmlns:a16="http://schemas.microsoft.com/office/drawing/2014/main" xmlns="" id="{1582C56B-0040-4F29-A2E0-C8E5619B9B4C}"/>
                </a:ext>
              </a:extLst>
            </p:cNvPr>
            <p:cNvSpPr>
              <a:spLocks/>
            </p:cNvSpPr>
            <p:nvPr/>
          </p:nvSpPr>
          <p:spPr bwMode="auto">
            <a:xfrm flipH="1">
              <a:off x="950912" y="5643563"/>
              <a:ext cx="508000" cy="54292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6" name="Freeform 937">
              <a:extLst>
                <a:ext uri="{FF2B5EF4-FFF2-40B4-BE49-F238E27FC236}">
                  <a16:creationId xmlns:a16="http://schemas.microsoft.com/office/drawing/2014/main" xmlns="" id="{71E10B76-D6F9-4BE5-913E-95CF8D67286A}"/>
                </a:ext>
              </a:extLst>
            </p:cNvPr>
            <p:cNvSpPr>
              <a:spLocks/>
            </p:cNvSpPr>
            <p:nvPr/>
          </p:nvSpPr>
          <p:spPr bwMode="auto">
            <a:xfrm flipH="1">
              <a:off x="1071562" y="5737226"/>
              <a:ext cx="290513" cy="309563"/>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7" name="Freeform 938">
              <a:extLst>
                <a:ext uri="{FF2B5EF4-FFF2-40B4-BE49-F238E27FC236}">
                  <a16:creationId xmlns:a16="http://schemas.microsoft.com/office/drawing/2014/main" xmlns="" id="{B2918681-A644-4EFF-8C84-8BB905D99A3B}"/>
                </a:ext>
              </a:extLst>
            </p:cNvPr>
            <p:cNvSpPr>
              <a:spLocks/>
            </p:cNvSpPr>
            <p:nvPr/>
          </p:nvSpPr>
          <p:spPr bwMode="auto">
            <a:xfrm flipH="1">
              <a:off x="1366837" y="5676901"/>
              <a:ext cx="476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8" name="Freeform 939">
              <a:extLst>
                <a:ext uri="{FF2B5EF4-FFF2-40B4-BE49-F238E27FC236}">
                  <a16:creationId xmlns:a16="http://schemas.microsoft.com/office/drawing/2014/main" xmlns="" id="{F9D75FB7-353D-49E4-9E17-941B4F5FD79F}"/>
                </a:ext>
              </a:extLst>
            </p:cNvPr>
            <p:cNvSpPr>
              <a:spLocks/>
            </p:cNvSpPr>
            <p:nvPr/>
          </p:nvSpPr>
          <p:spPr bwMode="auto">
            <a:xfrm flipH="1">
              <a:off x="1366837" y="5676901"/>
              <a:ext cx="476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9" name="Freeform 940">
              <a:extLst>
                <a:ext uri="{FF2B5EF4-FFF2-40B4-BE49-F238E27FC236}">
                  <a16:creationId xmlns:a16="http://schemas.microsoft.com/office/drawing/2014/main" xmlns="" id="{F0AFEFF6-EB6A-432A-99D0-CC260CCC16DD}"/>
                </a:ext>
              </a:extLst>
            </p:cNvPr>
            <p:cNvSpPr>
              <a:spLocks/>
            </p:cNvSpPr>
            <p:nvPr/>
          </p:nvSpPr>
          <p:spPr bwMode="auto">
            <a:xfrm flipH="1">
              <a:off x="1347787" y="5643563"/>
              <a:ext cx="115888" cy="125413"/>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0" name="Freeform 941">
              <a:extLst>
                <a:ext uri="{FF2B5EF4-FFF2-40B4-BE49-F238E27FC236}">
                  <a16:creationId xmlns:a16="http://schemas.microsoft.com/office/drawing/2014/main" xmlns="" id="{6656DC5C-93A0-4442-B7E6-CBB42C7BD300}"/>
                </a:ext>
              </a:extLst>
            </p:cNvPr>
            <p:cNvSpPr>
              <a:spLocks/>
            </p:cNvSpPr>
            <p:nvPr/>
          </p:nvSpPr>
          <p:spPr bwMode="auto">
            <a:xfrm flipH="1">
              <a:off x="992187" y="5592763"/>
              <a:ext cx="139700" cy="111125"/>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1" name="Freeform 942">
              <a:extLst>
                <a:ext uri="{FF2B5EF4-FFF2-40B4-BE49-F238E27FC236}">
                  <a16:creationId xmlns:a16="http://schemas.microsoft.com/office/drawing/2014/main" xmlns="" id="{AD452313-E362-4DB0-9272-347476A23421}"/>
                </a:ext>
              </a:extLst>
            </p:cNvPr>
            <p:cNvSpPr>
              <a:spLocks/>
            </p:cNvSpPr>
            <p:nvPr/>
          </p:nvSpPr>
          <p:spPr bwMode="auto">
            <a:xfrm flipH="1">
              <a:off x="881062" y="5870576"/>
              <a:ext cx="96838" cy="173038"/>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2" name="Freeform 943">
              <a:extLst>
                <a:ext uri="{FF2B5EF4-FFF2-40B4-BE49-F238E27FC236}">
                  <a16:creationId xmlns:a16="http://schemas.microsoft.com/office/drawing/2014/main" xmlns="" id="{2A6CE89C-F94D-4EAD-A2AD-3F45A399524F}"/>
                </a:ext>
              </a:extLst>
            </p:cNvPr>
            <p:cNvSpPr>
              <a:spLocks/>
            </p:cNvSpPr>
            <p:nvPr/>
          </p:nvSpPr>
          <p:spPr bwMode="auto">
            <a:xfrm flipH="1">
              <a:off x="1057275" y="6130926"/>
              <a:ext cx="147638" cy="1016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3" name="Freeform 944">
              <a:extLst>
                <a:ext uri="{FF2B5EF4-FFF2-40B4-BE49-F238E27FC236}">
                  <a16:creationId xmlns:a16="http://schemas.microsoft.com/office/drawing/2014/main" xmlns="" id="{DD630148-E21E-4A9B-81FE-05678FEF70CF}"/>
                </a:ext>
              </a:extLst>
            </p:cNvPr>
            <p:cNvSpPr>
              <a:spLocks/>
            </p:cNvSpPr>
            <p:nvPr/>
          </p:nvSpPr>
          <p:spPr bwMode="auto">
            <a:xfrm flipH="1">
              <a:off x="1408112" y="6034088"/>
              <a:ext cx="952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4" name="Freeform 945">
              <a:extLst>
                <a:ext uri="{FF2B5EF4-FFF2-40B4-BE49-F238E27FC236}">
                  <a16:creationId xmlns:a16="http://schemas.microsoft.com/office/drawing/2014/main" xmlns="" id="{F33F7B11-9CDC-49DB-958A-06A4228EF10B}"/>
                </a:ext>
              </a:extLst>
            </p:cNvPr>
            <p:cNvSpPr>
              <a:spLocks/>
            </p:cNvSpPr>
            <p:nvPr/>
          </p:nvSpPr>
          <p:spPr bwMode="auto">
            <a:xfrm flipH="1">
              <a:off x="1403350" y="5918201"/>
              <a:ext cx="115888" cy="171450"/>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5" name="Freeform 946">
              <a:extLst>
                <a:ext uri="{FF2B5EF4-FFF2-40B4-BE49-F238E27FC236}">
                  <a16:creationId xmlns:a16="http://schemas.microsoft.com/office/drawing/2014/main" xmlns="" id="{70F9B301-D22F-49A7-980E-41E96C95C19B}"/>
                </a:ext>
              </a:extLst>
            </p:cNvPr>
            <p:cNvSpPr>
              <a:spLocks/>
            </p:cNvSpPr>
            <p:nvPr/>
          </p:nvSpPr>
          <p:spPr bwMode="auto">
            <a:xfrm flipH="1">
              <a:off x="2994025" y="5811838"/>
              <a:ext cx="355600" cy="2270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6" name="Freeform 947">
              <a:extLst>
                <a:ext uri="{FF2B5EF4-FFF2-40B4-BE49-F238E27FC236}">
                  <a16:creationId xmlns:a16="http://schemas.microsoft.com/office/drawing/2014/main" xmlns="" id="{F873F1D0-B253-4CB8-BB2D-4DCAA10D2AFE}"/>
                </a:ext>
              </a:extLst>
            </p:cNvPr>
            <p:cNvSpPr>
              <a:spLocks noEditPoints="1"/>
            </p:cNvSpPr>
            <p:nvPr/>
          </p:nvSpPr>
          <p:spPr bwMode="auto">
            <a:xfrm flipH="1">
              <a:off x="3206750" y="5834063"/>
              <a:ext cx="138113" cy="176213"/>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7" name="Freeform 948">
              <a:extLst>
                <a:ext uri="{FF2B5EF4-FFF2-40B4-BE49-F238E27FC236}">
                  <a16:creationId xmlns:a16="http://schemas.microsoft.com/office/drawing/2014/main" xmlns="" id="{C0600DFA-2728-46E7-8A01-BBE19BEC59FF}"/>
                </a:ext>
              </a:extLst>
            </p:cNvPr>
            <p:cNvSpPr>
              <a:spLocks/>
            </p:cNvSpPr>
            <p:nvPr/>
          </p:nvSpPr>
          <p:spPr bwMode="auto">
            <a:xfrm flipH="1">
              <a:off x="2924175" y="6094413"/>
              <a:ext cx="328613" cy="309563"/>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8" name="Freeform 949">
              <a:extLst>
                <a:ext uri="{FF2B5EF4-FFF2-40B4-BE49-F238E27FC236}">
                  <a16:creationId xmlns:a16="http://schemas.microsoft.com/office/drawing/2014/main" xmlns="" id="{3570D005-C434-41C6-8CEA-548D33BB3521}"/>
                </a:ext>
              </a:extLst>
            </p:cNvPr>
            <p:cNvSpPr>
              <a:spLocks noEditPoints="1"/>
            </p:cNvSpPr>
            <p:nvPr/>
          </p:nvSpPr>
          <p:spPr bwMode="auto">
            <a:xfrm flipH="1">
              <a:off x="3067050" y="6215063"/>
              <a:ext cx="180975" cy="180975"/>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9" name="Freeform 950">
              <a:extLst>
                <a:ext uri="{FF2B5EF4-FFF2-40B4-BE49-F238E27FC236}">
                  <a16:creationId xmlns:a16="http://schemas.microsoft.com/office/drawing/2014/main" xmlns="" id="{A53354DF-BBA1-446D-B7DE-1EEF20CCB932}"/>
                </a:ext>
              </a:extLst>
            </p:cNvPr>
            <p:cNvSpPr>
              <a:spLocks/>
            </p:cNvSpPr>
            <p:nvPr/>
          </p:nvSpPr>
          <p:spPr bwMode="auto">
            <a:xfrm flipH="1">
              <a:off x="2952750" y="5973763"/>
              <a:ext cx="377825" cy="203200"/>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0" name="Freeform 951">
              <a:extLst>
                <a:ext uri="{FF2B5EF4-FFF2-40B4-BE49-F238E27FC236}">
                  <a16:creationId xmlns:a16="http://schemas.microsoft.com/office/drawing/2014/main" xmlns="" id="{3F002C60-6F8C-4AEE-9B23-A9EB9F79BF50}"/>
                </a:ext>
              </a:extLst>
            </p:cNvPr>
            <p:cNvSpPr>
              <a:spLocks/>
            </p:cNvSpPr>
            <p:nvPr/>
          </p:nvSpPr>
          <p:spPr bwMode="auto">
            <a:xfrm flipH="1">
              <a:off x="2965450" y="5908676"/>
              <a:ext cx="430213" cy="21748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1" name="Freeform 952">
              <a:extLst>
                <a:ext uri="{FF2B5EF4-FFF2-40B4-BE49-F238E27FC236}">
                  <a16:creationId xmlns:a16="http://schemas.microsoft.com/office/drawing/2014/main" xmlns="" id="{C8F7689D-69DB-417E-8D07-6998EBB7DC4E}"/>
                </a:ext>
              </a:extLst>
            </p:cNvPr>
            <p:cNvSpPr>
              <a:spLocks/>
            </p:cNvSpPr>
            <p:nvPr/>
          </p:nvSpPr>
          <p:spPr bwMode="auto">
            <a:xfrm flipH="1">
              <a:off x="2979737" y="5657851"/>
              <a:ext cx="674688" cy="3619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2" name="Freeform 953">
              <a:extLst>
                <a:ext uri="{FF2B5EF4-FFF2-40B4-BE49-F238E27FC236}">
                  <a16:creationId xmlns:a16="http://schemas.microsoft.com/office/drawing/2014/main" xmlns="" id="{E8C9AB09-9FF7-47D7-9539-B499836F0389}"/>
                </a:ext>
              </a:extLst>
            </p:cNvPr>
            <p:cNvSpPr>
              <a:spLocks/>
            </p:cNvSpPr>
            <p:nvPr/>
          </p:nvSpPr>
          <p:spPr bwMode="auto">
            <a:xfrm flipH="1">
              <a:off x="2873375" y="5732463"/>
              <a:ext cx="642938" cy="407988"/>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3" name="Freeform 954">
              <a:extLst>
                <a:ext uri="{FF2B5EF4-FFF2-40B4-BE49-F238E27FC236}">
                  <a16:creationId xmlns:a16="http://schemas.microsoft.com/office/drawing/2014/main" xmlns="" id="{51105BDC-019C-48D8-8694-78E6C4DE2176}"/>
                </a:ext>
              </a:extLst>
            </p:cNvPr>
            <p:cNvSpPr>
              <a:spLocks/>
            </p:cNvSpPr>
            <p:nvPr/>
          </p:nvSpPr>
          <p:spPr bwMode="auto">
            <a:xfrm flipH="1">
              <a:off x="2817812" y="5983288"/>
              <a:ext cx="642938" cy="4302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4" name="Freeform 955">
              <a:extLst>
                <a:ext uri="{FF2B5EF4-FFF2-40B4-BE49-F238E27FC236}">
                  <a16:creationId xmlns:a16="http://schemas.microsoft.com/office/drawing/2014/main" xmlns="" id="{F33E149F-9E63-4913-85CF-65EE943AE125}"/>
                </a:ext>
              </a:extLst>
            </p:cNvPr>
            <p:cNvSpPr>
              <a:spLocks/>
            </p:cNvSpPr>
            <p:nvPr/>
          </p:nvSpPr>
          <p:spPr bwMode="auto">
            <a:xfrm flipH="1">
              <a:off x="2919412" y="6099176"/>
              <a:ext cx="420688" cy="304800"/>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5" name="Freeform 956">
              <a:extLst>
                <a:ext uri="{FF2B5EF4-FFF2-40B4-BE49-F238E27FC236}">
                  <a16:creationId xmlns:a16="http://schemas.microsoft.com/office/drawing/2014/main" xmlns="" id="{A191682C-B11C-47F3-A6EA-269826E99F7B}"/>
                </a:ext>
              </a:extLst>
            </p:cNvPr>
            <p:cNvSpPr>
              <a:spLocks/>
            </p:cNvSpPr>
            <p:nvPr/>
          </p:nvSpPr>
          <p:spPr bwMode="auto">
            <a:xfrm flipH="1">
              <a:off x="3030537" y="5699126"/>
              <a:ext cx="447675" cy="269875"/>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6" name="Freeform 957">
              <a:extLst>
                <a:ext uri="{FF2B5EF4-FFF2-40B4-BE49-F238E27FC236}">
                  <a16:creationId xmlns:a16="http://schemas.microsoft.com/office/drawing/2014/main" xmlns="" id="{32EBA820-A60A-453A-8FA1-4871D28176F0}"/>
                </a:ext>
              </a:extLst>
            </p:cNvPr>
            <p:cNvSpPr>
              <a:spLocks/>
            </p:cNvSpPr>
            <p:nvPr/>
          </p:nvSpPr>
          <p:spPr bwMode="auto">
            <a:xfrm flipH="1">
              <a:off x="2938462" y="6038851"/>
              <a:ext cx="452438" cy="420688"/>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7" name="Freeform 958">
              <a:extLst>
                <a:ext uri="{FF2B5EF4-FFF2-40B4-BE49-F238E27FC236}">
                  <a16:creationId xmlns:a16="http://schemas.microsoft.com/office/drawing/2014/main" xmlns="" id="{F07ACC17-3540-401B-9DF1-FEB817B49A60}"/>
                </a:ext>
              </a:extLst>
            </p:cNvPr>
            <p:cNvSpPr>
              <a:spLocks/>
            </p:cNvSpPr>
            <p:nvPr/>
          </p:nvSpPr>
          <p:spPr bwMode="auto">
            <a:xfrm flipH="1">
              <a:off x="2952750" y="6051551"/>
              <a:ext cx="433388" cy="292100"/>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8" name="Freeform 959">
              <a:extLst>
                <a:ext uri="{FF2B5EF4-FFF2-40B4-BE49-F238E27FC236}">
                  <a16:creationId xmlns:a16="http://schemas.microsoft.com/office/drawing/2014/main" xmlns="" id="{AD48CFC5-F02C-4569-9F9A-AD2012413139}"/>
                </a:ext>
              </a:extLst>
            </p:cNvPr>
            <p:cNvSpPr>
              <a:spLocks/>
            </p:cNvSpPr>
            <p:nvPr/>
          </p:nvSpPr>
          <p:spPr bwMode="auto">
            <a:xfrm flipH="1">
              <a:off x="3030537" y="5838826"/>
              <a:ext cx="369888" cy="2317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9" name="Freeform 960">
              <a:extLst>
                <a:ext uri="{FF2B5EF4-FFF2-40B4-BE49-F238E27FC236}">
                  <a16:creationId xmlns:a16="http://schemas.microsoft.com/office/drawing/2014/main" xmlns="" id="{51065FE3-BF98-4A37-9B37-1B588F155C85}"/>
                </a:ext>
              </a:extLst>
            </p:cNvPr>
            <p:cNvSpPr>
              <a:spLocks/>
            </p:cNvSpPr>
            <p:nvPr/>
          </p:nvSpPr>
          <p:spPr bwMode="auto">
            <a:xfrm flipH="1">
              <a:off x="2943225" y="5867401"/>
              <a:ext cx="369888" cy="2317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0" name="Freeform 961">
              <a:extLst>
                <a:ext uri="{FF2B5EF4-FFF2-40B4-BE49-F238E27FC236}">
                  <a16:creationId xmlns:a16="http://schemas.microsoft.com/office/drawing/2014/main" xmlns="" id="{66CE677A-CF73-47E5-80DB-EAE483235810}"/>
                </a:ext>
              </a:extLst>
            </p:cNvPr>
            <p:cNvSpPr>
              <a:spLocks/>
            </p:cNvSpPr>
            <p:nvPr/>
          </p:nvSpPr>
          <p:spPr bwMode="auto">
            <a:xfrm flipH="1">
              <a:off x="2998787" y="5853113"/>
              <a:ext cx="355600" cy="241300"/>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1" name="Freeform 962">
              <a:extLst>
                <a:ext uri="{FF2B5EF4-FFF2-40B4-BE49-F238E27FC236}">
                  <a16:creationId xmlns:a16="http://schemas.microsoft.com/office/drawing/2014/main" xmlns="" id="{9791AEEC-064B-466D-89F1-B416426366EF}"/>
                </a:ext>
              </a:extLst>
            </p:cNvPr>
            <p:cNvSpPr>
              <a:spLocks/>
            </p:cNvSpPr>
            <p:nvPr/>
          </p:nvSpPr>
          <p:spPr bwMode="auto">
            <a:xfrm flipH="1">
              <a:off x="3155950" y="5811838"/>
              <a:ext cx="355600" cy="239713"/>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2" name="Freeform 963">
              <a:extLst>
                <a:ext uri="{FF2B5EF4-FFF2-40B4-BE49-F238E27FC236}">
                  <a16:creationId xmlns:a16="http://schemas.microsoft.com/office/drawing/2014/main" xmlns="" id="{306F6ABF-A4E9-4489-8F07-1A1710080844}"/>
                </a:ext>
              </a:extLst>
            </p:cNvPr>
            <p:cNvSpPr>
              <a:spLocks/>
            </p:cNvSpPr>
            <p:nvPr/>
          </p:nvSpPr>
          <p:spPr bwMode="auto">
            <a:xfrm flipH="1">
              <a:off x="2979737" y="5918201"/>
              <a:ext cx="341313" cy="27781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3" name="Freeform 964">
              <a:extLst>
                <a:ext uri="{FF2B5EF4-FFF2-40B4-BE49-F238E27FC236}">
                  <a16:creationId xmlns:a16="http://schemas.microsoft.com/office/drawing/2014/main" xmlns="" id="{91550598-D299-4701-A755-17501B1FEDC6}"/>
                </a:ext>
              </a:extLst>
            </p:cNvPr>
            <p:cNvSpPr>
              <a:spLocks/>
            </p:cNvSpPr>
            <p:nvPr/>
          </p:nvSpPr>
          <p:spPr bwMode="auto">
            <a:xfrm flipH="1">
              <a:off x="2798762" y="6000751"/>
              <a:ext cx="263525" cy="54292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4" name="Freeform 965">
              <a:extLst>
                <a:ext uri="{FF2B5EF4-FFF2-40B4-BE49-F238E27FC236}">
                  <a16:creationId xmlns:a16="http://schemas.microsoft.com/office/drawing/2014/main" xmlns="" id="{FDB85C47-5BF1-4D7F-A871-2F293664D04A}"/>
                </a:ext>
              </a:extLst>
            </p:cNvPr>
            <p:cNvSpPr>
              <a:spLocks noEditPoints="1"/>
            </p:cNvSpPr>
            <p:nvPr/>
          </p:nvSpPr>
          <p:spPr bwMode="auto">
            <a:xfrm flipH="1">
              <a:off x="2798762" y="6010276"/>
              <a:ext cx="217488" cy="385763"/>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5" name="Freeform 966">
              <a:extLst>
                <a:ext uri="{FF2B5EF4-FFF2-40B4-BE49-F238E27FC236}">
                  <a16:creationId xmlns:a16="http://schemas.microsoft.com/office/drawing/2014/main" xmlns="" id="{1211B120-A05E-48F4-B2D3-6B0BBB22A56E}"/>
                </a:ext>
              </a:extLst>
            </p:cNvPr>
            <p:cNvSpPr>
              <a:spLocks/>
            </p:cNvSpPr>
            <p:nvPr/>
          </p:nvSpPr>
          <p:spPr bwMode="auto">
            <a:xfrm flipH="1">
              <a:off x="2822575" y="5676901"/>
              <a:ext cx="517525" cy="287338"/>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6" name="Freeform 967">
              <a:extLst>
                <a:ext uri="{FF2B5EF4-FFF2-40B4-BE49-F238E27FC236}">
                  <a16:creationId xmlns:a16="http://schemas.microsoft.com/office/drawing/2014/main" xmlns="" id="{13D129CD-4503-44BD-991A-0A561055E40C}"/>
                </a:ext>
              </a:extLst>
            </p:cNvPr>
            <p:cNvSpPr>
              <a:spLocks/>
            </p:cNvSpPr>
            <p:nvPr/>
          </p:nvSpPr>
          <p:spPr bwMode="auto">
            <a:xfrm flipH="1">
              <a:off x="2822575" y="5703888"/>
              <a:ext cx="338138" cy="236538"/>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7" name="Freeform 968">
              <a:extLst>
                <a:ext uri="{FF2B5EF4-FFF2-40B4-BE49-F238E27FC236}">
                  <a16:creationId xmlns:a16="http://schemas.microsoft.com/office/drawing/2014/main" xmlns="" id="{59EE298C-9B34-445F-AC31-DFB89AC098D7}"/>
                </a:ext>
              </a:extLst>
            </p:cNvPr>
            <p:cNvSpPr>
              <a:spLocks/>
            </p:cNvSpPr>
            <p:nvPr/>
          </p:nvSpPr>
          <p:spPr bwMode="auto">
            <a:xfrm flipH="1">
              <a:off x="2798762" y="5918201"/>
              <a:ext cx="531813" cy="268288"/>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8" name="Freeform 969">
              <a:extLst>
                <a:ext uri="{FF2B5EF4-FFF2-40B4-BE49-F238E27FC236}">
                  <a16:creationId xmlns:a16="http://schemas.microsoft.com/office/drawing/2014/main" xmlns="" id="{1BE7479F-C1AA-4A67-A3C3-B960E9A016FE}"/>
                </a:ext>
              </a:extLst>
            </p:cNvPr>
            <p:cNvSpPr>
              <a:spLocks/>
            </p:cNvSpPr>
            <p:nvPr/>
          </p:nvSpPr>
          <p:spPr bwMode="auto">
            <a:xfrm flipH="1">
              <a:off x="2798762" y="5930901"/>
              <a:ext cx="314325" cy="255588"/>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9" name="Freeform 970">
              <a:extLst>
                <a:ext uri="{FF2B5EF4-FFF2-40B4-BE49-F238E27FC236}">
                  <a16:creationId xmlns:a16="http://schemas.microsoft.com/office/drawing/2014/main" xmlns="" id="{2432EFF2-2A3A-4803-A30B-95F1D7131EDD}"/>
                </a:ext>
              </a:extLst>
            </p:cNvPr>
            <p:cNvSpPr>
              <a:spLocks/>
            </p:cNvSpPr>
            <p:nvPr/>
          </p:nvSpPr>
          <p:spPr bwMode="auto">
            <a:xfrm flipH="1">
              <a:off x="2868612" y="6307138"/>
              <a:ext cx="176213" cy="222250"/>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0" name="Freeform 971">
              <a:extLst>
                <a:ext uri="{FF2B5EF4-FFF2-40B4-BE49-F238E27FC236}">
                  <a16:creationId xmlns:a16="http://schemas.microsoft.com/office/drawing/2014/main" xmlns="" id="{BFDA84AF-29F9-4066-BE1A-F6BF763B91C5}"/>
                </a:ext>
              </a:extLst>
            </p:cNvPr>
            <p:cNvSpPr>
              <a:spLocks/>
            </p:cNvSpPr>
            <p:nvPr/>
          </p:nvSpPr>
          <p:spPr bwMode="auto">
            <a:xfrm flipH="1">
              <a:off x="3178175" y="6051551"/>
              <a:ext cx="1428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1" name="Freeform 972">
              <a:extLst>
                <a:ext uri="{FF2B5EF4-FFF2-40B4-BE49-F238E27FC236}">
                  <a16:creationId xmlns:a16="http://schemas.microsoft.com/office/drawing/2014/main" xmlns="" id="{3DD11170-9E09-42F2-8B65-6B1D4028A4CA}"/>
                </a:ext>
              </a:extLst>
            </p:cNvPr>
            <p:cNvSpPr>
              <a:spLocks/>
            </p:cNvSpPr>
            <p:nvPr/>
          </p:nvSpPr>
          <p:spPr bwMode="auto">
            <a:xfrm flipH="1">
              <a:off x="3228975" y="5983288"/>
              <a:ext cx="14288" cy="4763"/>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2" name="Freeform 973">
              <a:extLst>
                <a:ext uri="{FF2B5EF4-FFF2-40B4-BE49-F238E27FC236}">
                  <a16:creationId xmlns:a16="http://schemas.microsoft.com/office/drawing/2014/main" xmlns="" id="{84CD47FB-2779-4D8D-BB67-4E6B7F266978}"/>
                </a:ext>
              </a:extLst>
            </p:cNvPr>
            <p:cNvSpPr>
              <a:spLocks/>
            </p:cNvSpPr>
            <p:nvPr/>
          </p:nvSpPr>
          <p:spPr bwMode="auto">
            <a:xfrm flipH="1">
              <a:off x="3160712" y="5995988"/>
              <a:ext cx="165100" cy="185738"/>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3" name="Freeform 974">
              <a:extLst>
                <a:ext uri="{FF2B5EF4-FFF2-40B4-BE49-F238E27FC236}">
                  <a16:creationId xmlns:a16="http://schemas.microsoft.com/office/drawing/2014/main" xmlns="" id="{E59C7859-1DE6-4C11-BEF6-0BA0362F1DD8}"/>
                </a:ext>
              </a:extLst>
            </p:cNvPr>
            <p:cNvSpPr>
              <a:spLocks/>
            </p:cNvSpPr>
            <p:nvPr/>
          </p:nvSpPr>
          <p:spPr bwMode="auto">
            <a:xfrm flipH="1">
              <a:off x="3224212" y="58991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4" name="Freeform 975">
              <a:extLst>
                <a:ext uri="{FF2B5EF4-FFF2-40B4-BE49-F238E27FC236}">
                  <a16:creationId xmlns:a16="http://schemas.microsoft.com/office/drawing/2014/main" xmlns="" id="{6C0D3DF7-6B19-4B38-84F5-42C4EA77EED9}"/>
                </a:ext>
              </a:extLst>
            </p:cNvPr>
            <p:cNvSpPr>
              <a:spLocks/>
            </p:cNvSpPr>
            <p:nvPr/>
          </p:nvSpPr>
          <p:spPr bwMode="auto">
            <a:xfrm flipH="1">
              <a:off x="3146425" y="5676901"/>
              <a:ext cx="188913" cy="254000"/>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5" name="Freeform 976">
              <a:extLst>
                <a:ext uri="{FF2B5EF4-FFF2-40B4-BE49-F238E27FC236}">
                  <a16:creationId xmlns:a16="http://schemas.microsoft.com/office/drawing/2014/main" xmlns="" id="{FC2401EA-484B-49F3-982B-A520FD73E567}"/>
                </a:ext>
              </a:extLst>
            </p:cNvPr>
            <p:cNvSpPr>
              <a:spLocks/>
            </p:cNvSpPr>
            <p:nvPr/>
          </p:nvSpPr>
          <p:spPr bwMode="auto">
            <a:xfrm flipH="1">
              <a:off x="2752725" y="5875338"/>
              <a:ext cx="176213" cy="219075"/>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6" name="Freeform 977">
              <a:extLst>
                <a:ext uri="{FF2B5EF4-FFF2-40B4-BE49-F238E27FC236}">
                  <a16:creationId xmlns:a16="http://schemas.microsoft.com/office/drawing/2014/main" xmlns="" id="{3B524293-9224-46EB-AFEE-60BC420FD3C2}"/>
                </a:ext>
              </a:extLst>
            </p:cNvPr>
            <p:cNvSpPr>
              <a:spLocks/>
            </p:cNvSpPr>
            <p:nvPr/>
          </p:nvSpPr>
          <p:spPr bwMode="auto">
            <a:xfrm flipH="1">
              <a:off x="2305050" y="5667376"/>
              <a:ext cx="471488" cy="323850"/>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7" name="Freeform 978">
              <a:extLst>
                <a:ext uri="{FF2B5EF4-FFF2-40B4-BE49-F238E27FC236}">
                  <a16:creationId xmlns:a16="http://schemas.microsoft.com/office/drawing/2014/main" xmlns="" id="{5053518F-7F69-4AAD-B2B4-F384FAC7BBCB}"/>
                </a:ext>
              </a:extLst>
            </p:cNvPr>
            <p:cNvSpPr>
              <a:spLocks/>
            </p:cNvSpPr>
            <p:nvPr/>
          </p:nvSpPr>
          <p:spPr bwMode="auto">
            <a:xfrm flipH="1">
              <a:off x="2309812" y="4745038"/>
              <a:ext cx="314325" cy="277813"/>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8" name="Freeform 979">
              <a:extLst>
                <a:ext uri="{FF2B5EF4-FFF2-40B4-BE49-F238E27FC236}">
                  <a16:creationId xmlns:a16="http://schemas.microsoft.com/office/drawing/2014/main" xmlns="" id="{2D7D43F5-9B05-4C8E-8A09-F31841571ED9}"/>
                </a:ext>
              </a:extLst>
            </p:cNvPr>
            <p:cNvSpPr>
              <a:spLocks/>
            </p:cNvSpPr>
            <p:nvPr/>
          </p:nvSpPr>
          <p:spPr bwMode="auto">
            <a:xfrm flipH="1">
              <a:off x="2336800" y="4822825"/>
              <a:ext cx="195263" cy="18097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9" name="Freeform 980">
              <a:extLst>
                <a:ext uri="{FF2B5EF4-FFF2-40B4-BE49-F238E27FC236}">
                  <a16:creationId xmlns:a16="http://schemas.microsoft.com/office/drawing/2014/main" xmlns="" id="{D67090EF-1E16-4ED9-9550-34237F20D819}"/>
                </a:ext>
              </a:extLst>
            </p:cNvPr>
            <p:cNvSpPr>
              <a:spLocks/>
            </p:cNvSpPr>
            <p:nvPr/>
          </p:nvSpPr>
          <p:spPr bwMode="auto">
            <a:xfrm flipH="1">
              <a:off x="2336800" y="4800600"/>
              <a:ext cx="296863" cy="27781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0" name="Freeform 981">
              <a:extLst>
                <a:ext uri="{FF2B5EF4-FFF2-40B4-BE49-F238E27FC236}">
                  <a16:creationId xmlns:a16="http://schemas.microsoft.com/office/drawing/2014/main" xmlns="" id="{FA4622BC-030A-4348-97CC-3664720F4A15}"/>
                </a:ext>
              </a:extLst>
            </p:cNvPr>
            <p:cNvSpPr>
              <a:spLocks/>
            </p:cNvSpPr>
            <p:nvPr/>
          </p:nvSpPr>
          <p:spPr bwMode="auto">
            <a:xfrm flipH="1">
              <a:off x="2336800" y="4967288"/>
              <a:ext cx="161925" cy="111125"/>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1" name="Freeform 982">
              <a:extLst>
                <a:ext uri="{FF2B5EF4-FFF2-40B4-BE49-F238E27FC236}">
                  <a16:creationId xmlns:a16="http://schemas.microsoft.com/office/drawing/2014/main" xmlns="" id="{71D302A6-2A0B-45D7-89C3-315B4FA68084}"/>
                </a:ext>
              </a:extLst>
            </p:cNvPr>
            <p:cNvSpPr>
              <a:spLocks/>
            </p:cNvSpPr>
            <p:nvPr/>
          </p:nvSpPr>
          <p:spPr bwMode="auto">
            <a:xfrm flipH="1">
              <a:off x="2281237" y="4711700"/>
              <a:ext cx="217488" cy="315913"/>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2" name="Freeform 983">
              <a:extLst>
                <a:ext uri="{FF2B5EF4-FFF2-40B4-BE49-F238E27FC236}">
                  <a16:creationId xmlns:a16="http://schemas.microsoft.com/office/drawing/2014/main" xmlns="" id="{276E25CA-792C-4D35-8DF4-C683F02BE674}"/>
                </a:ext>
              </a:extLst>
            </p:cNvPr>
            <p:cNvSpPr>
              <a:spLocks/>
            </p:cNvSpPr>
            <p:nvPr/>
          </p:nvSpPr>
          <p:spPr bwMode="auto">
            <a:xfrm flipH="1">
              <a:off x="2286000" y="4933950"/>
              <a:ext cx="157163" cy="153988"/>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3" name="Freeform 984">
              <a:extLst>
                <a:ext uri="{FF2B5EF4-FFF2-40B4-BE49-F238E27FC236}">
                  <a16:creationId xmlns:a16="http://schemas.microsoft.com/office/drawing/2014/main" xmlns="" id="{F144E231-C46C-46DF-BE88-AD0805D69B59}"/>
                </a:ext>
              </a:extLst>
            </p:cNvPr>
            <p:cNvSpPr>
              <a:spLocks/>
            </p:cNvSpPr>
            <p:nvPr/>
          </p:nvSpPr>
          <p:spPr bwMode="auto">
            <a:xfrm flipH="1">
              <a:off x="1833562" y="5041900"/>
              <a:ext cx="498475" cy="374650"/>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4" name="Freeform 985">
              <a:extLst>
                <a:ext uri="{FF2B5EF4-FFF2-40B4-BE49-F238E27FC236}">
                  <a16:creationId xmlns:a16="http://schemas.microsoft.com/office/drawing/2014/main" xmlns="" id="{21946B0C-F69E-4BBD-B71A-6F482B7B03CA}"/>
                </a:ext>
              </a:extLst>
            </p:cNvPr>
            <p:cNvSpPr>
              <a:spLocks/>
            </p:cNvSpPr>
            <p:nvPr/>
          </p:nvSpPr>
          <p:spPr bwMode="auto">
            <a:xfrm flipH="1">
              <a:off x="2281237" y="4846638"/>
              <a:ext cx="98425" cy="18097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5" name="Freeform 986">
              <a:extLst>
                <a:ext uri="{FF2B5EF4-FFF2-40B4-BE49-F238E27FC236}">
                  <a16:creationId xmlns:a16="http://schemas.microsoft.com/office/drawing/2014/main" xmlns="" id="{A065569C-62BA-440F-BC09-795518BCC347}"/>
                </a:ext>
              </a:extLst>
            </p:cNvPr>
            <p:cNvSpPr>
              <a:spLocks/>
            </p:cNvSpPr>
            <p:nvPr/>
          </p:nvSpPr>
          <p:spPr bwMode="auto">
            <a:xfrm flipH="1">
              <a:off x="788987" y="5514976"/>
              <a:ext cx="342900" cy="254000"/>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6" name="Freeform 987">
              <a:extLst>
                <a:ext uri="{FF2B5EF4-FFF2-40B4-BE49-F238E27FC236}">
                  <a16:creationId xmlns:a16="http://schemas.microsoft.com/office/drawing/2014/main" xmlns="" id="{6806CA88-397E-474B-B3C2-547575BEB0C7}"/>
                </a:ext>
              </a:extLst>
            </p:cNvPr>
            <p:cNvSpPr>
              <a:spLocks/>
            </p:cNvSpPr>
            <p:nvPr/>
          </p:nvSpPr>
          <p:spPr bwMode="auto">
            <a:xfrm flipH="1">
              <a:off x="808037" y="5565776"/>
              <a:ext cx="207963" cy="138113"/>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7" name="Freeform 988">
              <a:extLst>
                <a:ext uri="{FF2B5EF4-FFF2-40B4-BE49-F238E27FC236}">
                  <a16:creationId xmlns:a16="http://schemas.microsoft.com/office/drawing/2014/main" xmlns="" id="{32C83394-EF98-4537-BC48-E15BE5DD5D7E}"/>
                </a:ext>
              </a:extLst>
            </p:cNvPr>
            <p:cNvSpPr>
              <a:spLocks/>
            </p:cNvSpPr>
            <p:nvPr/>
          </p:nvSpPr>
          <p:spPr bwMode="auto">
            <a:xfrm flipH="1">
              <a:off x="738187" y="5597526"/>
              <a:ext cx="360363" cy="204788"/>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8" name="Freeform 989">
              <a:extLst>
                <a:ext uri="{FF2B5EF4-FFF2-40B4-BE49-F238E27FC236}">
                  <a16:creationId xmlns:a16="http://schemas.microsoft.com/office/drawing/2014/main" xmlns="" id="{F78B771A-5DF4-4D01-ABC3-2733251AD357}"/>
                </a:ext>
              </a:extLst>
            </p:cNvPr>
            <p:cNvSpPr>
              <a:spLocks/>
            </p:cNvSpPr>
            <p:nvPr/>
          </p:nvSpPr>
          <p:spPr bwMode="auto">
            <a:xfrm flipH="1">
              <a:off x="738187" y="5602288"/>
              <a:ext cx="152400" cy="14446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9" name="Freeform 990">
              <a:extLst>
                <a:ext uri="{FF2B5EF4-FFF2-40B4-BE49-F238E27FC236}">
                  <a16:creationId xmlns:a16="http://schemas.microsoft.com/office/drawing/2014/main" xmlns="" id="{ECCA9E47-F474-4BCC-94A9-334BD931CF6E}"/>
                </a:ext>
              </a:extLst>
            </p:cNvPr>
            <p:cNvSpPr>
              <a:spLocks/>
            </p:cNvSpPr>
            <p:nvPr/>
          </p:nvSpPr>
          <p:spPr bwMode="auto">
            <a:xfrm flipH="1">
              <a:off x="766762" y="5500688"/>
              <a:ext cx="360363" cy="142875"/>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0" name="Freeform 991">
              <a:extLst>
                <a:ext uri="{FF2B5EF4-FFF2-40B4-BE49-F238E27FC236}">
                  <a16:creationId xmlns:a16="http://schemas.microsoft.com/office/drawing/2014/main" xmlns="" id="{5CC0F38F-189F-4A32-84DA-A460F744EADF}"/>
                </a:ext>
              </a:extLst>
            </p:cNvPr>
            <p:cNvSpPr>
              <a:spLocks/>
            </p:cNvSpPr>
            <p:nvPr/>
          </p:nvSpPr>
          <p:spPr bwMode="auto">
            <a:xfrm flipH="1">
              <a:off x="733425" y="5527676"/>
              <a:ext cx="120650" cy="1666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1" name="Freeform 992">
              <a:extLst>
                <a:ext uri="{FF2B5EF4-FFF2-40B4-BE49-F238E27FC236}">
                  <a16:creationId xmlns:a16="http://schemas.microsoft.com/office/drawing/2014/main" xmlns="" id="{05502B87-2D99-49AA-B242-809563CBC38F}"/>
                </a:ext>
              </a:extLst>
            </p:cNvPr>
            <p:cNvSpPr>
              <a:spLocks/>
            </p:cNvSpPr>
            <p:nvPr/>
          </p:nvSpPr>
          <p:spPr bwMode="auto">
            <a:xfrm flipH="1">
              <a:off x="230187" y="5273675"/>
              <a:ext cx="527050" cy="323850"/>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2" name="Freeform 993">
              <a:extLst>
                <a:ext uri="{FF2B5EF4-FFF2-40B4-BE49-F238E27FC236}">
                  <a16:creationId xmlns:a16="http://schemas.microsoft.com/office/drawing/2014/main" xmlns="" id="{E7B2420F-249B-46DA-8602-4B32AB7DBF79}"/>
                </a:ext>
              </a:extLst>
            </p:cNvPr>
            <p:cNvSpPr>
              <a:spLocks/>
            </p:cNvSpPr>
            <p:nvPr/>
          </p:nvSpPr>
          <p:spPr bwMode="auto">
            <a:xfrm flipH="1">
              <a:off x="766762" y="5500688"/>
              <a:ext cx="179388" cy="96838"/>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3" name="Freeform 994">
              <a:extLst>
                <a:ext uri="{FF2B5EF4-FFF2-40B4-BE49-F238E27FC236}">
                  <a16:creationId xmlns:a16="http://schemas.microsoft.com/office/drawing/2014/main" xmlns="" id="{A1092D52-8214-4406-A768-140CED4CBFF7}"/>
                </a:ext>
              </a:extLst>
            </p:cNvPr>
            <p:cNvSpPr>
              <a:spLocks/>
            </p:cNvSpPr>
            <p:nvPr/>
          </p:nvSpPr>
          <p:spPr bwMode="auto">
            <a:xfrm flipH="1">
              <a:off x="4191000" y="5621338"/>
              <a:ext cx="355600" cy="241300"/>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4" name="Freeform 995">
              <a:extLst>
                <a:ext uri="{FF2B5EF4-FFF2-40B4-BE49-F238E27FC236}">
                  <a16:creationId xmlns:a16="http://schemas.microsoft.com/office/drawing/2014/main" xmlns="" id="{EB990D3C-A375-4425-AE14-AFFC2AB4B96C}"/>
                </a:ext>
              </a:extLst>
            </p:cNvPr>
            <p:cNvSpPr>
              <a:spLocks/>
            </p:cNvSpPr>
            <p:nvPr/>
          </p:nvSpPr>
          <p:spPr bwMode="auto">
            <a:xfrm flipH="1">
              <a:off x="4205287" y="5708651"/>
              <a:ext cx="230188" cy="984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5" name="Freeform 996">
              <a:extLst>
                <a:ext uri="{FF2B5EF4-FFF2-40B4-BE49-F238E27FC236}">
                  <a16:creationId xmlns:a16="http://schemas.microsoft.com/office/drawing/2014/main" xmlns="" id="{E940DA7B-5203-4568-9AFC-17862966E818}"/>
                </a:ext>
              </a:extLst>
            </p:cNvPr>
            <p:cNvSpPr>
              <a:spLocks/>
            </p:cNvSpPr>
            <p:nvPr/>
          </p:nvSpPr>
          <p:spPr bwMode="auto">
            <a:xfrm flipH="1">
              <a:off x="4149725" y="5741988"/>
              <a:ext cx="382588" cy="171450"/>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6" name="Freeform 997">
              <a:extLst>
                <a:ext uri="{FF2B5EF4-FFF2-40B4-BE49-F238E27FC236}">
                  <a16:creationId xmlns:a16="http://schemas.microsoft.com/office/drawing/2014/main" xmlns="" id="{0F6A0006-B836-471B-AF2E-FA52D83AC514}"/>
                </a:ext>
              </a:extLst>
            </p:cNvPr>
            <p:cNvSpPr>
              <a:spLocks/>
            </p:cNvSpPr>
            <p:nvPr/>
          </p:nvSpPr>
          <p:spPr bwMode="auto">
            <a:xfrm flipH="1">
              <a:off x="4149725" y="5759451"/>
              <a:ext cx="165100" cy="1301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7" name="Freeform 998">
              <a:extLst>
                <a:ext uri="{FF2B5EF4-FFF2-40B4-BE49-F238E27FC236}">
                  <a16:creationId xmlns:a16="http://schemas.microsoft.com/office/drawing/2014/main" xmlns="" id="{C36BD688-CC24-4947-8659-F2F505040825}"/>
                </a:ext>
              </a:extLst>
            </p:cNvPr>
            <p:cNvSpPr>
              <a:spLocks/>
            </p:cNvSpPr>
            <p:nvPr/>
          </p:nvSpPr>
          <p:spPr bwMode="auto">
            <a:xfrm flipH="1">
              <a:off x="4157662" y="5611813"/>
              <a:ext cx="365125" cy="125413"/>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8" name="Freeform 999">
              <a:extLst>
                <a:ext uri="{FF2B5EF4-FFF2-40B4-BE49-F238E27FC236}">
                  <a16:creationId xmlns:a16="http://schemas.microsoft.com/office/drawing/2014/main" xmlns="" id="{BD332899-B1A0-405D-A057-3D7410FDFAFB}"/>
                </a:ext>
              </a:extLst>
            </p:cNvPr>
            <p:cNvSpPr>
              <a:spLocks/>
            </p:cNvSpPr>
            <p:nvPr/>
          </p:nvSpPr>
          <p:spPr bwMode="auto">
            <a:xfrm flipH="1">
              <a:off x="4135437" y="5676901"/>
              <a:ext cx="120650" cy="171450"/>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9" name="Freeform 1000">
              <a:extLst>
                <a:ext uri="{FF2B5EF4-FFF2-40B4-BE49-F238E27FC236}">
                  <a16:creationId xmlns:a16="http://schemas.microsoft.com/office/drawing/2014/main" xmlns="" id="{19370886-4D6F-4722-83F5-D7E805D099BA}"/>
                </a:ext>
              </a:extLst>
            </p:cNvPr>
            <p:cNvSpPr>
              <a:spLocks/>
            </p:cNvSpPr>
            <p:nvPr/>
          </p:nvSpPr>
          <p:spPr bwMode="auto">
            <a:xfrm flipH="1">
              <a:off x="3581400" y="5565776"/>
              <a:ext cx="576263" cy="203200"/>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0" name="Freeform 1001">
              <a:extLst>
                <a:ext uri="{FF2B5EF4-FFF2-40B4-BE49-F238E27FC236}">
                  <a16:creationId xmlns:a16="http://schemas.microsoft.com/office/drawing/2014/main" xmlns="" id="{B36D3637-1532-4D39-9A1A-A2521C2A9AAB}"/>
                </a:ext>
              </a:extLst>
            </p:cNvPr>
            <p:cNvSpPr>
              <a:spLocks/>
            </p:cNvSpPr>
            <p:nvPr/>
          </p:nvSpPr>
          <p:spPr bwMode="auto">
            <a:xfrm flipH="1">
              <a:off x="4157662" y="5630863"/>
              <a:ext cx="171450" cy="106363"/>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1" name="Freeform 1002">
              <a:extLst>
                <a:ext uri="{FF2B5EF4-FFF2-40B4-BE49-F238E27FC236}">
                  <a16:creationId xmlns:a16="http://schemas.microsoft.com/office/drawing/2014/main" xmlns="" id="{DC568C96-0B73-48D6-84CD-046F8CE28A4E}"/>
                </a:ext>
              </a:extLst>
            </p:cNvPr>
            <p:cNvSpPr>
              <a:spLocks/>
            </p:cNvSpPr>
            <p:nvPr/>
          </p:nvSpPr>
          <p:spPr bwMode="auto">
            <a:xfrm flipH="1">
              <a:off x="4703762" y="5291138"/>
              <a:ext cx="258763" cy="18097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2" name="Freeform 1003">
              <a:extLst>
                <a:ext uri="{FF2B5EF4-FFF2-40B4-BE49-F238E27FC236}">
                  <a16:creationId xmlns:a16="http://schemas.microsoft.com/office/drawing/2014/main" xmlns="" id="{AE6B7FA7-F902-4C9B-9CB0-2B682C9FBDE5}"/>
                </a:ext>
              </a:extLst>
            </p:cNvPr>
            <p:cNvSpPr>
              <a:spLocks/>
            </p:cNvSpPr>
            <p:nvPr/>
          </p:nvSpPr>
          <p:spPr bwMode="auto">
            <a:xfrm flipH="1">
              <a:off x="4713287" y="5365750"/>
              <a:ext cx="171450" cy="65088"/>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3" name="Freeform 1004">
              <a:extLst>
                <a:ext uri="{FF2B5EF4-FFF2-40B4-BE49-F238E27FC236}">
                  <a16:creationId xmlns:a16="http://schemas.microsoft.com/office/drawing/2014/main" xmlns="" id="{B4168903-405C-4D72-8905-D3CB674256CC}"/>
                </a:ext>
              </a:extLst>
            </p:cNvPr>
            <p:cNvSpPr>
              <a:spLocks/>
            </p:cNvSpPr>
            <p:nvPr/>
          </p:nvSpPr>
          <p:spPr bwMode="auto">
            <a:xfrm flipH="1">
              <a:off x="4684712" y="5389563"/>
              <a:ext cx="273050" cy="11588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4" name="Freeform 1005">
              <a:extLst>
                <a:ext uri="{FF2B5EF4-FFF2-40B4-BE49-F238E27FC236}">
                  <a16:creationId xmlns:a16="http://schemas.microsoft.com/office/drawing/2014/main" xmlns="" id="{51E1ACD4-A633-40D3-8A9A-84E0CF45301E}"/>
                </a:ext>
              </a:extLst>
            </p:cNvPr>
            <p:cNvSpPr>
              <a:spLocks/>
            </p:cNvSpPr>
            <p:nvPr/>
          </p:nvSpPr>
          <p:spPr bwMode="auto">
            <a:xfrm flipH="1">
              <a:off x="4684712" y="5426075"/>
              <a:ext cx="120650" cy="7937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5" name="Freeform 1006">
              <a:extLst>
                <a:ext uri="{FF2B5EF4-FFF2-40B4-BE49-F238E27FC236}">
                  <a16:creationId xmlns:a16="http://schemas.microsoft.com/office/drawing/2014/main" xmlns="" id="{938058F9-D798-419E-9636-EBE1178A635D}"/>
                </a:ext>
              </a:extLst>
            </p:cNvPr>
            <p:cNvSpPr>
              <a:spLocks/>
            </p:cNvSpPr>
            <p:nvPr/>
          </p:nvSpPr>
          <p:spPr bwMode="auto">
            <a:xfrm flipH="1">
              <a:off x="4679950" y="5278438"/>
              <a:ext cx="236538" cy="138113"/>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6" name="Freeform 1007">
              <a:extLst>
                <a:ext uri="{FF2B5EF4-FFF2-40B4-BE49-F238E27FC236}">
                  <a16:creationId xmlns:a16="http://schemas.microsoft.com/office/drawing/2014/main" xmlns="" id="{7D9FBC98-0118-4544-9728-C404C0C885B1}"/>
                </a:ext>
              </a:extLst>
            </p:cNvPr>
            <p:cNvSpPr>
              <a:spLocks/>
            </p:cNvSpPr>
            <p:nvPr/>
          </p:nvSpPr>
          <p:spPr bwMode="auto">
            <a:xfrm flipH="1">
              <a:off x="4667250" y="5360988"/>
              <a:ext cx="92075" cy="1301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7" name="Freeform 1008">
              <a:extLst>
                <a:ext uri="{FF2B5EF4-FFF2-40B4-BE49-F238E27FC236}">
                  <a16:creationId xmlns:a16="http://schemas.microsoft.com/office/drawing/2014/main" xmlns="" id="{F709EE3A-C2A9-4DAE-8AEE-B4D949B9D2BB}"/>
                </a:ext>
              </a:extLst>
            </p:cNvPr>
            <p:cNvSpPr>
              <a:spLocks/>
            </p:cNvSpPr>
            <p:nvPr/>
          </p:nvSpPr>
          <p:spPr bwMode="auto">
            <a:xfrm flipH="1">
              <a:off x="4256087" y="5421313"/>
              <a:ext cx="428625" cy="11588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8" name="Freeform 1009">
              <a:extLst>
                <a:ext uri="{FF2B5EF4-FFF2-40B4-BE49-F238E27FC236}">
                  <a16:creationId xmlns:a16="http://schemas.microsoft.com/office/drawing/2014/main" xmlns="" id="{516BB1D6-C34F-4E0D-890D-58338C8387BA}"/>
                </a:ext>
              </a:extLst>
            </p:cNvPr>
            <p:cNvSpPr>
              <a:spLocks/>
            </p:cNvSpPr>
            <p:nvPr/>
          </p:nvSpPr>
          <p:spPr bwMode="auto">
            <a:xfrm flipH="1">
              <a:off x="4679950" y="5314950"/>
              <a:ext cx="101600" cy="101600"/>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9" name="Freeform 1010">
              <a:extLst>
                <a:ext uri="{FF2B5EF4-FFF2-40B4-BE49-F238E27FC236}">
                  <a16:creationId xmlns:a16="http://schemas.microsoft.com/office/drawing/2014/main" xmlns="" id="{9AEC999F-0249-4D1C-B413-37715AC4E900}"/>
                </a:ext>
              </a:extLst>
            </p:cNvPr>
            <p:cNvSpPr>
              <a:spLocks/>
            </p:cNvSpPr>
            <p:nvPr/>
          </p:nvSpPr>
          <p:spPr bwMode="auto">
            <a:xfrm flipH="1">
              <a:off x="1722437" y="4581525"/>
              <a:ext cx="166688" cy="31115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0" name="Freeform 1011">
              <a:extLst>
                <a:ext uri="{FF2B5EF4-FFF2-40B4-BE49-F238E27FC236}">
                  <a16:creationId xmlns:a16="http://schemas.microsoft.com/office/drawing/2014/main" xmlns="" id="{C3C18799-5624-4414-A17D-038BAD0F2C15}"/>
                </a:ext>
              </a:extLst>
            </p:cNvPr>
            <p:cNvSpPr>
              <a:spLocks noEditPoints="1"/>
            </p:cNvSpPr>
            <p:nvPr/>
          </p:nvSpPr>
          <p:spPr bwMode="auto">
            <a:xfrm flipH="1">
              <a:off x="1758950" y="4586288"/>
              <a:ext cx="125413" cy="120650"/>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1" name="Freeform 1012">
              <a:extLst>
                <a:ext uri="{FF2B5EF4-FFF2-40B4-BE49-F238E27FC236}">
                  <a16:creationId xmlns:a16="http://schemas.microsoft.com/office/drawing/2014/main" xmlns="" id="{071D1859-6AEA-492E-9966-17BDE2D6D7C5}"/>
                </a:ext>
              </a:extLst>
            </p:cNvPr>
            <p:cNvSpPr>
              <a:spLocks/>
            </p:cNvSpPr>
            <p:nvPr/>
          </p:nvSpPr>
          <p:spPr bwMode="auto">
            <a:xfrm flipH="1">
              <a:off x="1898650" y="4757738"/>
              <a:ext cx="268288" cy="241300"/>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2" name="Freeform 1013">
              <a:extLst>
                <a:ext uri="{FF2B5EF4-FFF2-40B4-BE49-F238E27FC236}">
                  <a16:creationId xmlns:a16="http://schemas.microsoft.com/office/drawing/2014/main" xmlns="" id="{2E21A684-4F08-498F-BABD-C12A0E1F5A9F}"/>
                </a:ext>
              </a:extLst>
            </p:cNvPr>
            <p:cNvSpPr>
              <a:spLocks noEditPoints="1"/>
            </p:cNvSpPr>
            <p:nvPr/>
          </p:nvSpPr>
          <p:spPr bwMode="auto">
            <a:xfrm flipH="1">
              <a:off x="2041525" y="4762500"/>
              <a:ext cx="120650" cy="171450"/>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3" name="Freeform 1014">
              <a:extLst>
                <a:ext uri="{FF2B5EF4-FFF2-40B4-BE49-F238E27FC236}">
                  <a16:creationId xmlns:a16="http://schemas.microsoft.com/office/drawing/2014/main" xmlns="" id="{59766968-DE0A-4B39-9665-BFB77887464D}"/>
                </a:ext>
              </a:extLst>
            </p:cNvPr>
            <p:cNvSpPr>
              <a:spLocks/>
            </p:cNvSpPr>
            <p:nvPr/>
          </p:nvSpPr>
          <p:spPr bwMode="auto">
            <a:xfrm flipH="1">
              <a:off x="1763712" y="4660900"/>
              <a:ext cx="241300" cy="265113"/>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4" name="Freeform 1015">
              <a:extLst>
                <a:ext uri="{FF2B5EF4-FFF2-40B4-BE49-F238E27FC236}">
                  <a16:creationId xmlns:a16="http://schemas.microsoft.com/office/drawing/2014/main" xmlns="" id="{4B9EEFC1-3CD7-4499-B1BA-61E1240D4AD0}"/>
                </a:ext>
              </a:extLst>
            </p:cNvPr>
            <p:cNvSpPr>
              <a:spLocks/>
            </p:cNvSpPr>
            <p:nvPr/>
          </p:nvSpPr>
          <p:spPr bwMode="auto">
            <a:xfrm flipH="1">
              <a:off x="1717675" y="4605338"/>
              <a:ext cx="292100" cy="287338"/>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5" name="Freeform 1016">
              <a:extLst>
                <a:ext uri="{FF2B5EF4-FFF2-40B4-BE49-F238E27FC236}">
                  <a16:creationId xmlns:a16="http://schemas.microsoft.com/office/drawing/2014/main" xmlns="" id="{403FD25F-F818-4EB1-8B33-A443D8CAC001}"/>
                </a:ext>
              </a:extLst>
            </p:cNvPr>
            <p:cNvSpPr>
              <a:spLocks/>
            </p:cNvSpPr>
            <p:nvPr/>
          </p:nvSpPr>
          <p:spPr bwMode="auto">
            <a:xfrm flipH="1">
              <a:off x="1644650" y="4359275"/>
              <a:ext cx="360363" cy="519113"/>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6" name="Freeform 1017">
              <a:extLst>
                <a:ext uri="{FF2B5EF4-FFF2-40B4-BE49-F238E27FC236}">
                  <a16:creationId xmlns:a16="http://schemas.microsoft.com/office/drawing/2014/main" xmlns="" id="{6671B1C8-F743-4E87-A86A-BFF778C099D4}"/>
                </a:ext>
              </a:extLst>
            </p:cNvPr>
            <p:cNvSpPr>
              <a:spLocks/>
            </p:cNvSpPr>
            <p:nvPr/>
          </p:nvSpPr>
          <p:spPr bwMode="auto">
            <a:xfrm flipH="1">
              <a:off x="1681162" y="4508500"/>
              <a:ext cx="379413" cy="449263"/>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7" name="Freeform 1018">
              <a:extLst>
                <a:ext uri="{FF2B5EF4-FFF2-40B4-BE49-F238E27FC236}">
                  <a16:creationId xmlns:a16="http://schemas.microsoft.com/office/drawing/2014/main" xmlns="" id="{2495B149-FE1C-4641-AB70-7D4CBCE732EE}"/>
                </a:ext>
              </a:extLst>
            </p:cNvPr>
            <p:cNvSpPr>
              <a:spLocks/>
            </p:cNvSpPr>
            <p:nvPr/>
          </p:nvSpPr>
          <p:spPr bwMode="auto">
            <a:xfrm flipH="1">
              <a:off x="1736725" y="4578350"/>
              <a:ext cx="415925" cy="449263"/>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8" name="Freeform 1019">
              <a:extLst>
                <a:ext uri="{FF2B5EF4-FFF2-40B4-BE49-F238E27FC236}">
                  <a16:creationId xmlns:a16="http://schemas.microsoft.com/office/drawing/2014/main" xmlns="" id="{7147CC12-57F3-4AD9-8369-470090E21C4A}"/>
                </a:ext>
              </a:extLst>
            </p:cNvPr>
            <p:cNvSpPr>
              <a:spLocks/>
            </p:cNvSpPr>
            <p:nvPr/>
          </p:nvSpPr>
          <p:spPr bwMode="auto">
            <a:xfrm flipH="1">
              <a:off x="1857375" y="4697413"/>
              <a:ext cx="285750" cy="284163"/>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9" name="Freeform 1020">
              <a:extLst>
                <a:ext uri="{FF2B5EF4-FFF2-40B4-BE49-F238E27FC236}">
                  <a16:creationId xmlns:a16="http://schemas.microsoft.com/office/drawing/2014/main" xmlns="" id="{00B84BA6-BAE9-4075-9E4B-8F315836722F}"/>
                </a:ext>
              </a:extLst>
            </p:cNvPr>
            <p:cNvSpPr>
              <a:spLocks/>
            </p:cNvSpPr>
            <p:nvPr/>
          </p:nvSpPr>
          <p:spPr bwMode="auto">
            <a:xfrm flipH="1">
              <a:off x="1662112" y="4484688"/>
              <a:ext cx="250825" cy="330200"/>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0" name="Freeform 1021">
              <a:extLst>
                <a:ext uri="{FF2B5EF4-FFF2-40B4-BE49-F238E27FC236}">
                  <a16:creationId xmlns:a16="http://schemas.microsoft.com/office/drawing/2014/main" xmlns="" id="{DF021589-0887-4EF0-A39F-3F487A79D453}"/>
                </a:ext>
              </a:extLst>
            </p:cNvPr>
            <p:cNvSpPr>
              <a:spLocks/>
            </p:cNvSpPr>
            <p:nvPr/>
          </p:nvSpPr>
          <p:spPr bwMode="auto">
            <a:xfrm flipH="1">
              <a:off x="1814512" y="4694238"/>
              <a:ext cx="439738" cy="314325"/>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1" name="Freeform 1022">
              <a:extLst>
                <a:ext uri="{FF2B5EF4-FFF2-40B4-BE49-F238E27FC236}">
                  <a16:creationId xmlns:a16="http://schemas.microsoft.com/office/drawing/2014/main" xmlns="" id="{C22EA855-E988-4ADD-9A96-F87DD193DA9C}"/>
                </a:ext>
              </a:extLst>
            </p:cNvPr>
            <p:cNvSpPr>
              <a:spLocks/>
            </p:cNvSpPr>
            <p:nvPr/>
          </p:nvSpPr>
          <p:spPr bwMode="auto">
            <a:xfrm flipH="1">
              <a:off x="1828800" y="4638675"/>
              <a:ext cx="282575" cy="304800"/>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2" name="Freeform 1023">
              <a:extLst>
                <a:ext uri="{FF2B5EF4-FFF2-40B4-BE49-F238E27FC236}">
                  <a16:creationId xmlns:a16="http://schemas.microsoft.com/office/drawing/2014/main" xmlns="" id="{8A0135FF-7D66-4A1C-960A-FF9A07309A25}"/>
                </a:ext>
              </a:extLst>
            </p:cNvPr>
            <p:cNvSpPr>
              <a:spLocks/>
            </p:cNvSpPr>
            <p:nvPr/>
          </p:nvSpPr>
          <p:spPr bwMode="auto">
            <a:xfrm flipH="1">
              <a:off x="1712912" y="4586288"/>
              <a:ext cx="254000" cy="24606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3" name="Freeform 1024">
              <a:extLst>
                <a:ext uri="{FF2B5EF4-FFF2-40B4-BE49-F238E27FC236}">
                  <a16:creationId xmlns:a16="http://schemas.microsoft.com/office/drawing/2014/main" xmlns="" id="{8153F632-1D37-40AF-AA7A-EEA028FD43F9}"/>
                </a:ext>
              </a:extLst>
            </p:cNvPr>
            <p:cNvSpPr>
              <a:spLocks/>
            </p:cNvSpPr>
            <p:nvPr/>
          </p:nvSpPr>
          <p:spPr bwMode="auto">
            <a:xfrm flipH="1">
              <a:off x="1708150" y="4665663"/>
              <a:ext cx="255588" cy="24606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4" name="Freeform 1025">
              <a:extLst>
                <a:ext uri="{FF2B5EF4-FFF2-40B4-BE49-F238E27FC236}">
                  <a16:creationId xmlns:a16="http://schemas.microsoft.com/office/drawing/2014/main" xmlns="" id="{20985E41-1B07-42C8-80D2-D1825E765DF7}"/>
                </a:ext>
              </a:extLst>
            </p:cNvPr>
            <p:cNvSpPr>
              <a:spLocks/>
            </p:cNvSpPr>
            <p:nvPr/>
          </p:nvSpPr>
          <p:spPr bwMode="auto">
            <a:xfrm flipH="1">
              <a:off x="1700212" y="4629150"/>
              <a:ext cx="271463" cy="227013"/>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5" name="Freeform 1026">
              <a:extLst>
                <a:ext uri="{FF2B5EF4-FFF2-40B4-BE49-F238E27FC236}">
                  <a16:creationId xmlns:a16="http://schemas.microsoft.com/office/drawing/2014/main" xmlns="" id="{594A05B6-C726-43F5-85BC-8B349C3A20EE}"/>
                </a:ext>
              </a:extLst>
            </p:cNvPr>
            <p:cNvSpPr>
              <a:spLocks/>
            </p:cNvSpPr>
            <p:nvPr/>
          </p:nvSpPr>
          <p:spPr bwMode="auto">
            <a:xfrm flipH="1">
              <a:off x="1712912" y="4489450"/>
              <a:ext cx="273050" cy="227013"/>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6" name="Freeform 1027">
              <a:extLst>
                <a:ext uri="{FF2B5EF4-FFF2-40B4-BE49-F238E27FC236}">
                  <a16:creationId xmlns:a16="http://schemas.microsoft.com/office/drawing/2014/main" xmlns="" id="{7B6A782F-161E-4EA2-97B3-C51FDB6B182C}"/>
                </a:ext>
              </a:extLst>
            </p:cNvPr>
            <p:cNvSpPr>
              <a:spLocks/>
            </p:cNvSpPr>
            <p:nvPr/>
          </p:nvSpPr>
          <p:spPr bwMode="auto">
            <a:xfrm flipH="1">
              <a:off x="1731962" y="4679950"/>
              <a:ext cx="319088" cy="217488"/>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7" name="Freeform 1028">
              <a:extLst>
                <a:ext uri="{FF2B5EF4-FFF2-40B4-BE49-F238E27FC236}">
                  <a16:creationId xmlns:a16="http://schemas.microsoft.com/office/drawing/2014/main" xmlns="" id="{4ADA59FB-ECE3-45FF-84B7-3D88F9FD6EA3}"/>
                </a:ext>
              </a:extLst>
            </p:cNvPr>
            <p:cNvSpPr>
              <a:spLocks/>
            </p:cNvSpPr>
            <p:nvPr/>
          </p:nvSpPr>
          <p:spPr bwMode="auto">
            <a:xfrm flipH="1">
              <a:off x="1751012" y="4916488"/>
              <a:ext cx="466725" cy="1984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8" name="Freeform 1029">
              <a:extLst>
                <a:ext uri="{FF2B5EF4-FFF2-40B4-BE49-F238E27FC236}">
                  <a16:creationId xmlns:a16="http://schemas.microsoft.com/office/drawing/2014/main" xmlns="" id="{52E7D762-A352-47F9-81E6-BDDB5EE79A0A}"/>
                </a:ext>
              </a:extLst>
            </p:cNvPr>
            <p:cNvSpPr>
              <a:spLocks/>
            </p:cNvSpPr>
            <p:nvPr/>
          </p:nvSpPr>
          <p:spPr bwMode="auto">
            <a:xfrm flipH="1">
              <a:off x="1751012" y="4933950"/>
              <a:ext cx="322263" cy="18097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9" name="Freeform 1030">
              <a:extLst>
                <a:ext uri="{FF2B5EF4-FFF2-40B4-BE49-F238E27FC236}">
                  <a16:creationId xmlns:a16="http://schemas.microsoft.com/office/drawing/2014/main" xmlns="" id="{AF0B0F80-11CE-45F0-AE3B-9A360F1B5812}"/>
                </a:ext>
              </a:extLst>
            </p:cNvPr>
            <p:cNvSpPr>
              <a:spLocks/>
            </p:cNvSpPr>
            <p:nvPr/>
          </p:nvSpPr>
          <p:spPr bwMode="auto">
            <a:xfrm flipH="1">
              <a:off x="1606550" y="4535488"/>
              <a:ext cx="203200" cy="47307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0" name="Freeform 1031">
              <a:extLst>
                <a:ext uri="{FF2B5EF4-FFF2-40B4-BE49-F238E27FC236}">
                  <a16:creationId xmlns:a16="http://schemas.microsoft.com/office/drawing/2014/main" xmlns="" id="{63A2CFA3-84EA-4CA0-BD1B-32B35AF724D4}"/>
                </a:ext>
              </a:extLst>
            </p:cNvPr>
            <p:cNvSpPr>
              <a:spLocks/>
            </p:cNvSpPr>
            <p:nvPr/>
          </p:nvSpPr>
          <p:spPr bwMode="auto">
            <a:xfrm flipH="1">
              <a:off x="1606550" y="4694238"/>
              <a:ext cx="157163" cy="314325"/>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1" name="Freeform 1032">
              <a:extLst>
                <a:ext uri="{FF2B5EF4-FFF2-40B4-BE49-F238E27FC236}">
                  <a16:creationId xmlns:a16="http://schemas.microsoft.com/office/drawing/2014/main" xmlns="" id="{5D387161-1BC1-41C9-818B-BAD1A1243A3B}"/>
                </a:ext>
              </a:extLst>
            </p:cNvPr>
            <p:cNvSpPr>
              <a:spLocks/>
            </p:cNvSpPr>
            <p:nvPr/>
          </p:nvSpPr>
          <p:spPr bwMode="auto">
            <a:xfrm flipH="1">
              <a:off x="1700212" y="4651375"/>
              <a:ext cx="317500" cy="3984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2" name="Freeform 1033">
              <a:extLst>
                <a:ext uri="{FF2B5EF4-FFF2-40B4-BE49-F238E27FC236}">
                  <a16:creationId xmlns:a16="http://schemas.microsoft.com/office/drawing/2014/main" xmlns="" id="{D2EF6A64-FF91-487D-BEBE-25B027929E2E}"/>
                </a:ext>
              </a:extLst>
            </p:cNvPr>
            <p:cNvSpPr>
              <a:spLocks/>
            </p:cNvSpPr>
            <p:nvPr/>
          </p:nvSpPr>
          <p:spPr bwMode="auto">
            <a:xfrm flipH="1">
              <a:off x="1700212" y="4810125"/>
              <a:ext cx="276225" cy="239713"/>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3" name="Rectangle 1034">
              <a:extLst>
                <a:ext uri="{FF2B5EF4-FFF2-40B4-BE49-F238E27FC236}">
                  <a16:creationId xmlns:a16="http://schemas.microsoft.com/office/drawing/2014/main" xmlns="" id="{00CE6AA0-2DCE-4B44-AF1C-C5F756C8CF43}"/>
                </a:ext>
              </a:extLst>
            </p:cNvPr>
            <p:cNvSpPr>
              <a:spLocks noChangeArrowheads="1"/>
            </p:cNvSpPr>
            <p:nvPr/>
          </p:nvSpPr>
          <p:spPr bwMode="auto">
            <a:xfrm flipH="1">
              <a:off x="2022475" y="4967288"/>
              <a:ext cx="171450" cy="120650"/>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4" name="Freeform 1035">
              <a:extLst>
                <a:ext uri="{FF2B5EF4-FFF2-40B4-BE49-F238E27FC236}">
                  <a16:creationId xmlns:a16="http://schemas.microsoft.com/office/drawing/2014/main" xmlns="" id="{D13000DB-0061-44C6-90F9-F89F8AEA8D14}"/>
                </a:ext>
              </a:extLst>
            </p:cNvPr>
            <p:cNvSpPr>
              <a:spLocks/>
            </p:cNvSpPr>
            <p:nvPr/>
          </p:nvSpPr>
          <p:spPr bwMode="auto">
            <a:xfrm flipH="1">
              <a:off x="1893887" y="4749800"/>
              <a:ext cx="4763"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5" name="Freeform 1036">
              <a:extLst>
                <a:ext uri="{FF2B5EF4-FFF2-40B4-BE49-F238E27FC236}">
                  <a16:creationId xmlns:a16="http://schemas.microsoft.com/office/drawing/2014/main" xmlns="" id="{2D38CD91-5BD8-4DF7-B45E-FF916FDF857B}"/>
                </a:ext>
              </a:extLst>
            </p:cNvPr>
            <p:cNvSpPr>
              <a:spLocks/>
            </p:cNvSpPr>
            <p:nvPr/>
          </p:nvSpPr>
          <p:spPr bwMode="auto">
            <a:xfrm flipH="1">
              <a:off x="1852612" y="4689475"/>
              <a:ext cx="9525" cy="7938"/>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6" name="Freeform 1037">
              <a:extLst>
                <a:ext uri="{FF2B5EF4-FFF2-40B4-BE49-F238E27FC236}">
                  <a16:creationId xmlns:a16="http://schemas.microsoft.com/office/drawing/2014/main" xmlns="" id="{72DD0685-317E-4ECD-A251-48F5B68EB64F}"/>
                </a:ext>
              </a:extLst>
            </p:cNvPr>
            <p:cNvSpPr>
              <a:spLocks/>
            </p:cNvSpPr>
            <p:nvPr/>
          </p:nvSpPr>
          <p:spPr bwMode="auto">
            <a:xfrm flipH="1">
              <a:off x="1870075" y="4656138"/>
              <a:ext cx="144463" cy="158750"/>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7" name="Freeform 1038">
              <a:extLst>
                <a:ext uri="{FF2B5EF4-FFF2-40B4-BE49-F238E27FC236}">
                  <a16:creationId xmlns:a16="http://schemas.microsoft.com/office/drawing/2014/main" xmlns="" id="{57099D22-BF17-4EE6-922B-38AF803E8C76}"/>
                </a:ext>
              </a:extLst>
            </p:cNvPr>
            <p:cNvSpPr>
              <a:spLocks/>
            </p:cNvSpPr>
            <p:nvPr/>
          </p:nvSpPr>
          <p:spPr bwMode="auto">
            <a:xfrm flipH="1">
              <a:off x="1782762" y="46799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8" name="Freeform 1039">
              <a:extLst>
                <a:ext uri="{FF2B5EF4-FFF2-40B4-BE49-F238E27FC236}">
                  <a16:creationId xmlns:a16="http://schemas.microsoft.com/office/drawing/2014/main" xmlns="" id="{873E7B45-4CCD-4EBC-A922-0B8F51B39ABB}"/>
                </a:ext>
              </a:extLst>
            </p:cNvPr>
            <p:cNvSpPr>
              <a:spLocks/>
            </p:cNvSpPr>
            <p:nvPr/>
          </p:nvSpPr>
          <p:spPr bwMode="auto">
            <a:xfrm flipH="1">
              <a:off x="1606550" y="4540250"/>
              <a:ext cx="203200" cy="157163"/>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9" name="Freeform 1040">
              <a:extLst>
                <a:ext uri="{FF2B5EF4-FFF2-40B4-BE49-F238E27FC236}">
                  <a16:creationId xmlns:a16="http://schemas.microsoft.com/office/drawing/2014/main" xmlns="" id="{D3417CF5-F5F6-4511-8BAC-6ED808F93E2E}"/>
                </a:ext>
              </a:extLst>
            </p:cNvPr>
            <p:cNvSpPr>
              <a:spLocks/>
            </p:cNvSpPr>
            <p:nvPr/>
          </p:nvSpPr>
          <p:spPr bwMode="auto">
            <a:xfrm flipH="1">
              <a:off x="1657350" y="4926013"/>
              <a:ext cx="161925" cy="147638"/>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0" name="Freeform 1041">
              <a:extLst>
                <a:ext uri="{FF2B5EF4-FFF2-40B4-BE49-F238E27FC236}">
                  <a16:creationId xmlns:a16="http://schemas.microsoft.com/office/drawing/2014/main" xmlns="" id="{5B4A93C1-8121-4900-BD4A-59BF1379B76A}"/>
                </a:ext>
              </a:extLst>
            </p:cNvPr>
            <p:cNvSpPr>
              <a:spLocks/>
            </p:cNvSpPr>
            <p:nvPr/>
          </p:nvSpPr>
          <p:spPr bwMode="auto">
            <a:xfrm flipH="1">
              <a:off x="1335087" y="5054600"/>
              <a:ext cx="392113" cy="292100"/>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1" name="Freeform 1042">
              <a:extLst>
                <a:ext uri="{FF2B5EF4-FFF2-40B4-BE49-F238E27FC236}">
                  <a16:creationId xmlns:a16="http://schemas.microsoft.com/office/drawing/2014/main" xmlns="" id="{60C9F5F7-A2C8-43D8-B672-41EDEE2617F4}"/>
                </a:ext>
              </a:extLst>
            </p:cNvPr>
            <p:cNvSpPr>
              <a:spLocks/>
            </p:cNvSpPr>
            <p:nvPr/>
          </p:nvSpPr>
          <p:spPr bwMode="auto">
            <a:xfrm flipH="1">
              <a:off x="2720975" y="5338763"/>
              <a:ext cx="512763" cy="203200"/>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2" name="Freeform 1043">
              <a:extLst>
                <a:ext uri="{FF2B5EF4-FFF2-40B4-BE49-F238E27FC236}">
                  <a16:creationId xmlns:a16="http://schemas.microsoft.com/office/drawing/2014/main" xmlns="" id="{FA23A5CF-2262-435D-AA63-D538925672C5}"/>
                </a:ext>
              </a:extLst>
            </p:cNvPr>
            <p:cNvSpPr>
              <a:spLocks noEditPoints="1"/>
            </p:cNvSpPr>
            <p:nvPr/>
          </p:nvSpPr>
          <p:spPr bwMode="auto">
            <a:xfrm flipH="1">
              <a:off x="2781300" y="5380038"/>
              <a:ext cx="309563" cy="157163"/>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3" name="Freeform 1044">
              <a:extLst>
                <a:ext uri="{FF2B5EF4-FFF2-40B4-BE49-F238E27FC236}">
                  <a16:creationId xmlns:a16="http://schemas.microsoft.com/office/drawing/2014/main" xmlns="" id="{E6623F37-78A8-4738-86F4-7E27F204DFF9}"/>
                </a:ext>
              </a:extLst>
            </p:cNvPr>
            <p:cNvSpPr>
              <a:spLocks/>
            </p:cNvSpPr>
            <p:nvPr/>
          </p:nvSpPr>
          <p:spPr bwMode="auto">
            <a:xfrm flipH="1">
              <a:off x="2725737" y="5102225"/>
              <a:ext cx="457200" cy="338138"/>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4" name="Freeform 1045">
              <a:extLst>
                <a:ext uri="{FF2B5EF4-FFF2-40B4-BE49-F238E27FC236}">
                  <a16:creationId xmlns:a16="http://schemas.microsoft.com/office/drawing/2014/main" xmlns="" id="{36AB43AA-A614-43EE-9409-BEBF7F1C053E}"/>
                </a:ext>
              </a:extLst>
            </p:cNvPr>
            <p:cNvSpPr>
              <a:spLocks/>
            </p:cNvSpPr>
            <p:nvPr/>
          </p:nvSpPr>
          <p:spPr bwMode="auto">
            <a:xfrm flipH="1">
              <a:off x="2878137" y="5114925"/>
              <a:ext cx="74613" cy="33338"/>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5" name="Freeform 1046">
              <a:extLst>
                <a:ext uri="{FF2B5EF4-FFF2-40B4-BE49-F238E27FC236}">
                  <a16:creationId xmlns:a16="http://schemas.microsoft.com/office/drawing/2014/main" xmlns="" id="{6F41B5D8-9405-46F8-81B4-38816EE0D5F4}"/>
                </a:ext>
              </a:extLst>
            </p:cNvPr>
            <p:cNvSpPr>
              <a:spLocks noEditPoints="1"/>
            </p:cNvSpPr>
            <p:nvPr/>
          </p:nvSpPr>
          <p:spPr bwMode="auto">
            <a:xfrm flipH="1">
              <a:off x="2740025" y="5106988"/>
              <a:ext cx="350838" cy="3000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6" name="Freeform 1047">
              <a:extLst>
                <a:ext uri="{FF2B5EF4-FFF2-40B4-BE49-F238E27FC236}">
                  <a16:creationId xmlns:a16="http://schemas.microsoft.com/office/drawing/2014/main" xmlns="" id="{4E866B07-4EF4-413E-BFEF-35D4809734DD}"/>
                </a:ext>
              </a:extLst>
            </p:cNvPr>
            <p:cNvSpPr>
              <a:spLocks/>
            </p:cNvSpPr>
            <p:nvPr/>
          </p:nvSpPr>
          <p:spPr bwMode="auto">
            <a:xfrm flipH="1">
              <a:off x="2600325" y="4870450"/>
              <a:ext cx="292100" cy="468313"/>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7" name="Freeform 1048">
              <a:extLst>
                <a:ext uri="{FF2B5EF4-FFF2-40B4-BE49-F238E27FC236}">
                  <a16:creationId xmlns:a16="http://schemas.microsoft.com/office/drawing/2014/main" xmlns="" id="{CD0B2091-02AA-42CB-B9EB-B1C6E3AF0ED2}"/>
                </a:ext>
              </a:extLst>
            </p:cNvPr>
            <p:cNvSpPr>
              <a:spLocks noEditPoints="1"/>
            </p:cNvSpPr>
            <p:nvPr/>
          </p:nvSpPr>
          <p:spPr bwMode="auto">
            <a:xfrm flipH="1">
              <a:off x="2600325" y="5018088"/>
              <a:ext cx="292100" cy="306388"/>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8" name="Freeform 1049">
              <a:extLst>
                <a:ext uri="{FF2B5EF4-FFF2-40B4-BE49-F238E27FC236}">
                  <a16:creationId xmlns:a16="http://schemas.microsoft.com/office/drawing/2014/main" xmlns="" id="{2AFDC7A8-4F2F-45C9-94AD-91A2A0BCE4DA}"/>
                </a:ext>
              </a:extLst>
            </p:cNvPr>
            <p:cNvSpPr>
              <a:spLocks/>
            </p:cNvSpPr>
            <p:nvPr/>
          </p:nvSpPr>
          <p:spPr bwMode="auto">
            <a:xfrm flipH="1">
              <a:off x="2716212" y="5222875"/>
              <a:ext cx="147638" cy="14763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9" name="Freeform 1050">
              <a:extLst>
                <a:ext uri="{FF2B5EF4-FFF2-40B4-BE49-F238E27FC236}">
                  <a16:creationId xmlns:a16="http://schemas.microsoft.com/office/drawing/2014/main" xmlns="" id="{059CE0F4-4D80-415A-B646-A075CA890614}"/>
                </a:ext>
              </a:extLst>
            </p:cNvPr>
            <p:cNvSpPr>
              <a:spLocks/>
            </p:cNvSpPr>
            <p:nvPr/>
          </p:nvSpPr>
          <p:spPr bwMode="auto">
            <a:xfrm flipH="1">
              <a:off x="2711450" y="5194300"/>
              <a:ext cx="166688" cy="144463"/>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0" name="Freeform 1051">
              <a:extLst>
                <a:ext uri="{FF2B5EF4-FFF2-40B4-BE49-F238E27FC236}">
                  <a16:creationId xmlns:a16="http://schemas.microsoft.com/office/drawing/2014/main" xmlns="" id="{1B16D4A9-6141-4B8E-B444-C57C69E0720B}"/>
                </a:ext>
              </a:extLst>
            </p:cNvPr>
            <p:cNvSpPr>
              <a:spLocks/>
            </p:cNvSpPr>
            <p:nvPr/>
          </p:nvSpPr>
          <p:spPr bwMode="auto">
            <a:xfrm flipH="1">
              <a:off x="2665412" y="5041900"/>
              <a:ext cx="217488" cy="304800"/>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1" name="Freeform 1052">
              <a:extLst>
                <a:ext uri="{FF2B5EF4-FFF2-40B4-BE49-F238E27FC236}">
                  <a16:creationId xmlns:a16="http://schemas.microsoft.com/office/drawing/2014/main" xmlns="" id="{65A7281F-E1BE-4B04-9783-882E250AE0E3}"/>
                </a:ext>
              </a:extLst>
            </p:cNvPr>
            <p:cNvSpPr>
              <a:spLocks/>
            </p:cNvSpPr>
            <p:nvPr/>
          </p:nvSpPr>
          <p:spPr bwMode="auto">
            <a:xfrm flipH="1">
              <a:off x="2776537" y="5249863"/>
              <a:ext cx="176213" cy="1619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2" name="Freeform 1053">
              <a:extLst>
                <a:ext uri="{FF2B5EF4-FFF2-40B4-BE49-F238E27FC236}">
                  <a16:creationId xmlns:a16="http://schemas.microsoft.com/office/drawing/2014/main" xmlns="" id="{369B2C4B-A96C-48F5-9E92-7B83C4E2D06D}"/>
                </a:ext>
              </a:extLst>
            </p:cNvPr>
            <p:cNvSpPr>
              <a:spLocks/>
            </p:cNvSpPr>
            <p:nvPr/>
          </p:nvSpPr>
          <p:spPr bwMode="auto">
            <a:xfrm flipH="1">
              <a:off x="2670175" y="5114925"/>
              <a:ext cx="152400" cy="190500"/>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3" name="Freeform 1054">
              <a:extLst>
                <a:ext uri="{FF2B5EF4-FFF2-40B4-BE49-F238E27FC236}">
                  <a16:creationId xmlns:a16="http://schemas.microsoft.com/office/drawing/2014/main" xmlns="" id="{BAC92B5F-7E77-4B1E-99AD-D2E4F2F85F8F}"/>
                </a:ext>
              </a:extLst>
            </p:cNvPr>
            <p:cNvSpPr>
              <a:spLocks/>
            </p:cNvSpPr>
            <p:nvPr/>
          </p:nvSpPr>
          <p:spPr bwMode="auto">
            <a:xfrm flipH="1">
              <a:off x="2752725" y="5249863"/>
              <a:ext cx="268288" cy="185738"/>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4" name="Freeform 1055">
              <a:extLst>
                <a:ext uri="{FF2B5EF4-FFF2-40B4-BE49-F238E27FC236}">
                  <a16:creationId xmlns:a16="http://schemas.microsoft.com/office/drawing/2014/main" xmlns="" id="{F4B50116-B453-4ED4-913B-7F7A27967A0A}"/>
                </a:ext>
              </a:extLst>
            </p:cNvPr>
            <p:cNvSpPr>
              <a:spLocks/>
            </p:cNvSpPr>
            <p:nvPr/>
          </p:nvSpPr>
          <p:spPr bwMode="auto">
            <a:xfrm flipH="1">
              <a:off x="2762250" y="5213350"/>
              <a:ext cx="166688" cy="171450"/>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5" name="Freeform 1056">
              <a:extLst>
                <a:ext uri="{FF2B5EF4-FFF2-40B4-BE49-F238E27FC236}">
                  <a16:creationId xmlns:a16="http://schemas.microsoft.com/office/drawing/2014/main" xmlns="" id="{E8F72C50-3409-48B5-BFF2-E8C5E507F8B1}"/>
                </a:ext>
              </a:extLst>
            </p:cNvPr>
            <p:cNvSpPr>
              <a:spLocks/>
            </p:cNvSpPr>
            <p:nvPr/>
          </p:nvSpPr>
          <p:spPr bwMode="auto">
            <a:xfrm flipH="1">
              <a:off x="2693987" y="5175250"/>
              <a:ext cx="160338" cy="139700"/>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6" name="Freeform 1057">
              <a:extLst>
                <a:ext uri="{FF2B5EF4-FFF2-40B4-BE49-F238E27FC236}">
                  <a16:creationId xmlns:a16="http://schemas.microsoft.com/office/drawing/2014/main" xmlns="" id="{266DD305-63E2-46BE-BD6E-A4EC18D3101A}"/>
                </a:ext>
              </a:extLst>
            </p:cNvPr>
            <p:cNvSpPr>
              <a:spLocks/>
            </p:cNvSpPr>
            <p:nvPr/>
          </p:nvSpPr>
          <p:spPr bwMode="auto">
            <a:xfrm flipH="1">
              <a:off x="2693987" y="5226050"/>
              <a:ext cx="160338" cy="139700"/>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7" name="Freeform 1058">
              <a:extLst>
                <a:ext uri="{FF2B5EF4-FFF2-40B4-BE49-F238E27FC236}">
                  <a16:creationId xmlns:a16="http://schemas.microsoft.com/office/drawing/2014/main" xmlns="" id="{F6FE46DF-3747-4EE7-B360-203CE6A39E6A}"/>
                </a:ext>
              </a:extLst>
            </p:cNvPr>
            <p:cNvSpPr>
              <a:spLocks/>
            </p:cNvSpPr>
            <p:nvPr/>
          </p:nvSpPr>
          <p:spPr bwMode="auto">
            <a:xfrm flipH="1">
              <a:off x="2716212" y="5235575"/>
              <a:ext cx="185738" cy="120650"/>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8" name="Freeform 1059">
              <a:extLst>
                <a:ext uri="{FF2B5EF4-FFF2-40B4-BE49-F238E27FC236}">
                  <a16:creationId xmlns:a16="http://schemas.microsoft.com/office/drawing/2014/main" xmlns="" id="{7BA107D2-40F9-4D15-B761-A1A3F5A7C42D}"/>
                </a:ext>
              </a:extLst>
            </p:cNvPr>
            <p:cNvSpPr>
              <a:spLocks/>
            </p:cNvSpPr>
            <p:nvPr/>
          </p:nvSpPr>
          <p:spPr bwMode="auto">
            <a:xfrm flipH="1">
              <a:off x="2532062" y="4994275"/>
              <a:ext cx="503238" cy="5937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9" name="Freeform 1060">
              <a:extLst>
                <a:ext uri="{FF2B5EF4-FFF2-40B4-BE49-F238E27FC236}">
                  <a16:creationId xmlns:a16="http://schemas.microsoft.com/office/drawing/2014/main" xmlns="" id="{1F138144-FD39-40DB-9750-EF96019EA001}"/>
                </a:ext>
              </a:extLst>
            </p:cNvPr>
            <p:cNvSpPr>
              <a:spLocks/>
            </p:cNvSpPr>
            <p:nvPr/>
          </p:nvSpPr>
          <p:spPr bwMode="auto">
            <a:xfrm flipH="1">
              <a:off x="2582862" y="5259388"/>
              <a:ext cx="234950" cy="258763"/>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0" name="Freeform 1061">
              <a:extLst>
                <a:ext uri="{FF2B5EF4-FFF2-40B4-BE49-F238E27FC236}">
                  <a16:creationId xmlns:a16="http://schemas.microsoft.com/office/drawing/2014/main" xmlns="" id="{9DE25027-64F5-44D7-B758-DC780BF4148D}"/>
                </a:ext>
              </a:extLst>
            </p:cNvPr>
            <p:cNvSpPr>
              <a:spLocks/>
            </p:cNvSpPr>
            <p:nvPr/>
          </p:nvSpPr>
          <p:spPr bwMode="auto">
            <a:xfrm flipH="1">
              <a:off x="2725737" y="4873625"/>
              <a:ext cx="133350" cy="52388"/>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1" name="Freeform 1062">
              <a:extLst>
                <a:ext uri="{FF2B5EF4-FFF2-40B4-BE49-F238E27FC236}">
                  <a16:creationId xmlns:a16="http://schemas.microsoft.com/office/drawing/2014/main" xmlns="" id="{1EE71F61-F09A-4FCC-91BB-755518E74C09}"/>
                </a:ext>
              </a:extLst>
            </p:cNvPr>
            <p:cNvSpPr>
              <a:spLocks noEditPoints="1"/>
            </p:cNvSpPr>
            <p:nvPr/>
          </p:nvSpPr>
          <p:spPr bwMode="auto">
            <a:xfrm flipH="1">
              <a:off x="2679700" y="4873625"/>
              <a:ext cx="184150" cy="120650"/>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2" name="Freeform 1063">
              <a:extLst>
                <a:ext uri="{FF2B5EF4-FFF2-40B4-BE49-F238E27FC236}">
                  <a16:creationId xmlns:a16="http://schemas.microsoft.com/office/drawing/2014/main" xmlns="" id="{D42ED9C7-4926-4630-AF81-B3A398AA7C2C}"/>
                </a:ext>
              </a:extLst>
            </p:cNvPr>
            <p:cNvSpPr>
              <a:spLocks/>
            </p:cNvSpPr>
            <p:nvPr/>
          </p:nvSpPr>
          <p:spPr bwMode="auto">
            <a:xfrm flipH="1">
              <a:off x="2984500" y="5102225"/>
              <a:ext cx="198438" cy="188913"/>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3" name="Freeform 1064">
              <a:extLst>
                <a:ext uri="{FF2B5EF4-FFF2-40B4-BE49-F238E27FC236}">
                  <a16:creationId xmlns:a16="http://schemas.microsoft.com/office/drawing/2014/main" xmlns="" id="{CBB7E011-79DE-4CDB-A31D-51AE603321DD}"/>
                </a:ext>
              </a:extLst>
            </p:cNvPr>
            <p:cNvSpPr>
              <a:spLocks/>
            </p:cNvSpPr>
            <p:nvPr/>
          </p:nvSpPr>
          <p:spPr bwMode="auto">
            <a:xfrm flipH="1">
              <a:off x="3100387" y="5365750"/>
              <a:ext cx="128588" cy="134938"/>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4" name="Freeform 1065">
              <a:extLst>
                <a:ext uri="{FF2B5EF4-FFF2-40B4-BE49-F238E27FC236}">
                  <a16:creationId xmlns:a16="http://schemas.microsoft.com/office/drawing/2014/main" xmlns="" id="{2CAB2533-CD1B-41EE-AC6E-E4F4F73D6495}"/>
                </a:ext>
              </a:extLst>
            </p:cNvPr>
            <p:cNvSpPr>
              <a:spLocks/>
            </p:cNvSpPr>
            <p:nvPr/>
          </p:nvSpPr>
          <p:spPr bwMode="auto">
            <a:xfrm flipH="1">
              <a:off x="2832100" y="5476876"/>
              <a:ext cx="147638" cy="101600"/>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5" name="Freeform 1066">
              <a:extLst>
                <a:ext uri="{FF2B5EF4-FFF2-40B4-BE49-F238E27FC236}">
                  <a16:creationId xmlns:a16="http://schemas.microsoft.com/office/drawing/2014/main" xmlns="" id="{AE79FB2E-BCF1-4276-AE0C-6829CA76BB49}"/>
                </a:ext>
              </a:extLst>
            </p:cNvPr>
            <p:cNvSpPr>
              <a:spLocks/>
            </p:cNvSpPr>
            <p:nvPr/>
          </p:nvSpPr>
          <p:spPr bwMode="auto">
            <a:xfrm flipH="1">
              <a:off x="2536825" y="5046663"/>
              <a:ext cx="58738" cy="152400"/>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6" name="Freeform 1067">
              <a:extLst>
                <a:ext uri="{FF2B5EF4-FFF2-40B4-BE49-F238E27FC236}">
                  <a16:creationId xmlns:a16="http://schemas.microsoft.com/office/drawing/2014/main" xmlns="" id="{EADB1E1A-D0FD-461B-A155-C3A41292C0BA}"/>
                </a:ext>
              </a:extLst>
            </p:cNvPr>
            <p:cNvSpPr>
              <a:spLocks/>
            </p:cNvSpPr>
            <p:nvPr/>
          </p:nvSpPr>
          <p:spPr bwMode="auto">
            <a:xfrm flipH="1">
              <a:off x="2747962" y="48974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7" name="Freeform 1068">
              <a:extLst>
                <a:ext uri="{FF2B5EF4-FFF2-40B4-BE49-F238E27FC236}">
                  <a16:creationId xmlns:a16="http://schemas.microsoft.com/office/drawing/2014/main" xmlns="" id="{C61DBBD5-E545-4E8B-BEED-09B071B7DB3B}"/>
                </a:ext>
              </a:extLst>
            </p:cNvPr>
            <p:cNvSpPr>
              <a:spLocks/>
            </p:cNvSpPr>
            <p:nvPr/>
          </p:nvSpPr>
          <p:spPr bwMode="auto">
            <a:xfrm flipH="1">
              <a:off x="2747962" y="48974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8" name="Freeform 1069">
              <a:extLst>
                <a:ext uri="{FF2B5EF4-FFF2-40B4-BE49-F238E27FC236}">
                  <a16:creationId xmlns:a16="http://schemas.microsoft.com/office/drawing/2014/main" xmlns="" id="{7FC243E2-B3BF-4D1C-9DA1-7AD7EAAFCBFD}"/>
                </a:ext>
              </a:extLst>
            </p:cNvPr>
            <p:cNvSpPr>
              <a:spLocks/>
            </p:cNvSpPr>
            <p:nvPr/>
          </p:nvSpPr>
          <p:spPr bwMode="auto">
            <a:xfrm flipH="1">
              <a:off x="2744787" y="4902200"/>
              <a:ext cx="7938" cy="79375"/>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9" name="Freeform 1070">
              <a:extLst>
                <a:ext uri="{FF2B5EF4-FFF2-40B4-BE49-F238E27FC236}">
                  <a16:creationId xmlns:a16="http://schemas.microsoft.com/office/drawing/2014/main" xmlns="" id="{3277ED12-7059-4A19-AE78-89A20103DC2F}"/>
                </a:ext>
              </a:extLst>
            </p:cNvPr>
            <p:cNvSpPr>
              <a:spLocks/>
            </p:cNvSpPr>
            <p:nvPr/>
          </p:nvSpPr>
          <p:spPr bwMode="auto">
            <a:xfrm flipH="1">
              <a:off x="2747962" y="4897438"/>
              <a:ext cx="19050" cy="96838"/>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0" name="Freeform 1071">
              <a:extLst>
                <a:ext uri="{FF2B5EF4-FFF2-40B4-BE49-F238E27FC236}">
                  <a16:creationId xmlns:a16="http://schemas.microsoft.com/office/drawing/2014/main" xmlns="" id="{1D88087E-7646-4240-BDC7-6912F2D7E758}"/>
                </a:ext>
              </a:extLst>
            </p:cNvPr>
            <p:cNvSpPr>
              <a:spLocks/>
            </p:cNvSpPr>
            <p:nvPr/>
          </p:nvSpPr>
          <p:spPr bwMode="auto">
            <a:xfrm flipH="1">
              <a:off x="2725737" y="4892675"/>
              <a:ext cx="9525" cy="4763"/>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1" name="Freeform 1072">
              <a:extLst>
                <a:ext uri="{FF2B5EF4-FFF2-40B4-BE49-F238E27FC236}">
                  <a16:creationId xmlns:a16="http://schemas.microsoft.com/office/drawing/2014/main" xmlns="" id="{390544BF-FB39-482D-AE86-333AF326D94F}"/>
                </a:ext>
              </a:extLst>
            </p:cNvPr>
            <p:cNvSpPr>
              <a:spLocks/>
            </p:cNvSpPr>
            <p:nvPr/>
          </p:nvSpPr>
          <p:spPr bwMode="auto">
            <a:xfrm flipH="1">
              <a:off x="2725737" y="4892675"/>
              <a:ext cx="9525" cy="4763"/>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2" name="Freeform 1073">
              <a:extLst>
                <a:ext uri="{FF2B5EF4-FFF2-40B4-BE49-F238E27FC236}">
                  <a16:creationId xmlns:a16="http://schemas.microsoft.com/office/drawing/2014/main" xmlns="" id="{4CCA3AB7-0463-41B8-A248-8B0720EC845F}"/>
                </a:ext>
              </a:extLst>
            </p:cNvPr>
            <p:cNvSpPr>
              <a:spLocks/>
            </p:cNvSpPr>
            <p:nvPr/>
          </p:nvSpPr>
          <p:spPr bwMode="auto">
            <a:xfrm flipH="1">
              <a:off x="2711450" y="4897438"/>
              <a:ext cx="23813" cy="60325"/>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3" name="Freeform 1074">
              <a:extLst>
                <a:ext uri="{FF2B5EF4-FFF2-40B4-BE49-F238E27FC236}">
                  <a16:creationId xmlns:a16="http://schemas.microsoft.com/office/drawing/2014/main" xmlns="" id="{5527664F-C6AB-44B9-9FF3-2C112D4B63CD}"/>
                </a:ext>
              </a:extLst>
            </p:cNvPr>
            <p:cNvSpPr>
              <a:spLocks/>
            </p:cNvSpPr>
            <p:nvPr/>
          </p:nvSpPr>
          <p:spPr bwMode="auto">
            <a:xfrm flipH="1">
              <a:off x="2716212" y="4897438"/>
              <a:ext cx="31750" cy="60325"/>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4" name="Freeform 1075">
              <a:extLst>
                <a:ext uri="{FF2B5EF4-FFF2-40B4-BE49-F238E27FC236}">
                  <a16:creationId xmlns:a16="http://schemas.microsoft.com/office/drawing/2014/main" xmlns="" id="{59B7AED6-E41E-43DA-9CB4-A57B8C54474D}"/>
                </a:ext>
              </a:extLst>
            </p:cNvPr>
            <p:cNvSpPr>
              <a:spLocks noEditPoints="1"/>
            </p:cNvSpPr>
            <p:nvPr/>
          </p:nvSpPr>
          <p:spPr bwMode="auto">
            <a:xfrm flipH="1">
              <a:off x="2841625" y="4926013"/>
              <a:ext cx="0" cy="41275"/>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5" name="Freeform 1076">
              <a:extLst>
                <a:ext uri="{FF2B5EF4-FFF2-40B4-BE49-F238E27FC236}">
                  <a16:creationId xmlns:a16="http://schemas.microsoft.com/office/drawing/2014/main" xmlns="" id="{2367E12A-C62A-4A0D-8CA5-532603DA2C6B}"/>
                </a:ext>
              </a:extLst>
            </p:cNvPr>
            <p:cNvSpPr>
              <a:spLocks/>
            </p:cNvSpPr>
            <p:nvPr/>
          </p:nvSpPr>
          <p:spPr bwMode="auto">
            <a:xfrm flipH="1">
              <a:off x="2827337" y="4916488"/>
              <a:ext cx="19050" cy="77788"/>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6" name="Freeform 1077">
              <a:extLst>
                <a:ext uri="{FF2B5EF4-FFF2-40B4-BE49-F238E27FC236}">
                  <a16:creationId xmlns:a16="http://schemas.microsoft.com/office/drawing/2014/main" xmlns="" id="{91C41A84-9231-44E7-B5EE-586B06A9E8C4}"/>
                </a:ext>
              </a:extLst>
            </p:cNvPr>
            <p:cNvSpPr>
              <a:spLocks/>
            </p:cNvSpPr>
            <p:nvPr/>
          </p:nvSpPr>
          <p:spPr bwMode="auto">
            <a:xfrm flipH="1">
              <a:off x="2651125" y="5341938"/>
              <a:ext cx="111125" cy="88900"/>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7" name="Freeform 1078">
              <a:extLst>
                <a:ext uri="{FF2B5EF4-FFF2-40B4-BE49-F238E27FC236}">
                  <a16:creationId xmlns:a16="http://schemas.microsoft.com/office/drawing/2014/main" xmlns="" id="{99C43C99-65CE-4649-8135-A212D0A8F9F8}"/>
                </a:ext>
              </a:extLst>
            </p:cNvPr>
            <p:cNvSpPr>
              <a:spLocks/>
            </p:cNvSpPr>
            <p:nvPr/>
          </p:nvSpPr>
          <p:spPr bwMode="auto">
            <a:xfrm flipH="1">
              <a:off x="2679700" y="5375275"/>
              <a:ext cx="31750" cy="31750"/>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8" name="Freeform 1079">
              <a:extLst>
                <a:ext uri="{FF2B5EF4-FFF2-40B4-BE49-F238E27FC236}">
                  <a16:creationId xmlns:a16="http://schemas.microsoft.com/office/drawing/2014/main" xmlns="" id="{B7C3CC4E-DBD3-4553-8CF2-54F9B6F60DE0}"/>
                </a:ext>
              </a:extLst>
            </p:cNvPr>
            <p:cNvSpPr>
              <a:spLocks/>
            </p:cNvSpPr>
            <p:nvPr/>
          </p:nvSpPr>
          <p:spPr bwMode="auto">
            <a:xfrm flipH="1">
              <a:off x="2324100" y="5384800"/>
              <a:ext cx="369888" cy="268288"/>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9" name="Freeform 1080">
              <a:extLst>
                <a:ext uri="{FF2B5EF4-FFF2-40B4-BE49-F238E27FC236}">
                  <a16:creationId xmlns:a16="http://schemas.microsoft.com/office/drawing/2014/main" xmlns="" id="{DE01ED7A-82C0-4B34-A4F5-58B7693B6914}"/>
                </a:ext>
              </a:extLst>
            </p:cNvPr>
            <p:cNvSpPr>
              <a:spLocks/>
            </p:cNvSpPr>
            <p:nvPr/>
          </p:nvSpPr>
          <p:spPr bwMode="auto">
            <a:xfrm flipH="1">
              <a:off x="677862" y="4953000"/>
              <a:ext cx="873125" cy="4587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0" name="Freeform 1081">
              <a:extLst>
                <a:ext uri="{FF2B5EF4-FFF2-40B4-BE49-F238E27FC236}">
                  <a16:creationId xmlns:a16="http://schemas.microsoft.com/office/drawing/2014/main" xmlns="" id="{830722FD-50B1-489D-AC08-9B6332E7ACD9}"/>
                </a:ext>
              </a:extLst>
            </p:cNvPr>
            <p:cNvSpPr>
              <a:spLocks noEditPoints="1"/>
            </p:cNvSpPr>
            <p:nvPr/>
          </p:nvSpPr>
          <p:spPr bwMode="auto">
            <a:xfrm flipH="1">
              <a:off x="788987" y="5054600"/>
              <a:ext cx="508000" cy="334963"/>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1" name="Freeform 1082">
              <a:extLst>
                <a:ext uri="{FF2B5EF4-FFF2-40B4-BE49-F238E27FC236}">
                  <a16:creationId xmlns:a16="http://schemas.microsoft.com/office/drawing/2014/main" xmlns="" id="{6D1F8365-0BFD-4386-B0B9-BC6C2CFB29EA}"/>
                </a:ext>
              </a:extLst>
            </p:cNvPr>
            <p:cNvSpPr>
              <a:spLocks/>
            </p:cNvSpPr>
            <p:nvPr/>
          </p:nvSpPr>
          <p:spPr bwMode="auto">
            <a:xfrm flipH="1">
              <a:off x="677862" y="4591050"/>
              <a:ext cx="684213" cy="704850"/>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2" name="Freeform 1083">
              <a:extLst>
                <a:ext uri="{FF2B5EF4-FFF2-40B4-BE49-F238E27FC236}">
                  <a16:creationId xmlns:a16="http://schemas.microsoft.com/office/drawing/2014/main" xmlns="" id="{A807FD42-E0CA-4C7C-ACEA-9500CC914E13}"/>
                </a:ext>
              </a:extLst>
            </p:cNvPr>
            <p:cNvSpPr>
              <a:spLocks/>
            </p:cNvSpPr>
            <p:nvPr/>
          </p:nvSpPr>
          <p:spPr bwMode="auto">
            <a:xfrm flipH="1">
              <a:off x="820737" y="4684713"/>
              <a:ext cx="106363" cy="92075"/>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3" name="Freeform 1084">
              <a:extLst>
                <a:ext uri="{FF2B5EF4-FFF2-40B4-BE49-F238E27FC236}">
                  <a16:creationId xmlns:a16="http://schemas.microsoft.com/office/drawing/2014/main" xmlns="" id="{FAF6DE89-CEAE-4022-BE28-27E471AFA42E}"/>
                </a:ext>
              </a:extLst>
            </p:cNvPr>
            <p:cNvSpPr>
              <a:spLocks noEditPoints="1"/>
            </p:cNvSpPr>
            <p:nvPr/>
          </p:nvSpPr>
          <p:spPr bwMode="auto">
            <a:xfrm flipH="1">
              <a:off x="687387" y="4656138"/>
              <a:ext cx="587375" cy="579438"/>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4" name="Freeform 1085">
              <a:extLst>
                <a:ext uri="{FF2B5EF4-FFF2-40B4-BE49-F238E27FC236}">
                  <a16:creationId xmlns:a16="http://schemas.microsoft.com/office/drawing/2014/main" xmlns="" id="{C82F2EB1-CEA9-4368-B53C-23BBDCCD65D5}"/>
                </a:ext>
              </a:extLst>
            </p:cNvPr>
            <p:cNvSpPr>
              <a:spLocks/>
            </p:cNvSpPr>
            <p:nvPr/>
          </p:nvSpPr>
          <p:spPr bwMode="auto">
            <a:xfrm flipH="1">
              <a:off x="317500" y="4359275"/>
              <a:ext cx="522288" cy="8255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5" name="Freeform 1086">
              <a:extLst>
                <a:ext uri="{FF2B5EF4-FFF2-40B4-BE49-F238E27FC236}">
                  <a16:creationId xmlns:a16="http://schemas.microsoft.com/office/drawing/2014/main" xmlns="" id="{F04D43C3-7A04-4133-A3E1-EF1FF7861956}"/>
                </a:ext>
              </a:extLst>
            </p:cNvPr>
            <p:cNvSpPr>
              <a:spLocks noEditPoints="1"/>
            </p:cNvSpPr>
            <p:nvPr/>
          </p:nvSpPr>
          <p:spPr bwMode="auto">
            <a:xfrm flipH="1">
              <a:off x="322262" y="4641850"/>
              <a:ext cx="498475" cy="50641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 name="Freeform 1087">
              <a:extLst>
                <a:ext uri="{FF2B5EF4-FFF2-40B4-BE49-F238E27FC236}">
                  <a16:creationId xmlns:a16="http://schemas.microsoft.com/office/drawing/2014/main" xmlns="" id="{6BBFD910-C761-4D57-893C-7BB716EE4456}"/>
                </a:ext>
              </a:extLst>
            </p:cNvPr>
            <p:cNvSpPr>
              <a:spLocks/>
            </p:cNvSpPr>
            <p:nvPr/>
          </p:nvSpPr>
          <p:spPr bwMode="auto">
            <a:xfrm flipH="1">
              <a:off x="673100" y="4911725"/>
              <a:ext cx="185738" cy="319088"/>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7" name="Freeform 1088">
              <a:extLst>
                <a:ext uri="{FF2B5EF4-FFF2-40B4-BE49-F238E27FC236}">
                  <a16:creationId xmlns:a16="http://schemas.microsoft.com/office/drawing/2014/main" xmlns="" id="{FADC8A17-D166-4DE5-8763-ADFD7A9866F6}"/>
                </a:ext>
              </a:extLst>
            </p:cNvPr>
            <p:cNvSpPr>
              <a:spLocks/>
            </p:cNvSpPr>
            <p:nvPr/>
          </p:nvSpPr>
          <p:spPr bwMode="auto">
            <a:xfrm flipH="1">
              <a:off x="646112" y="4856163"/>
              <a:ext cx="203200" cy="323850"/>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8" name="Freeform 1089">
              <a:extLst>
                <a:ext uri="{FF2B5EF4-FFF2-40B4-BE49-F238E27FC236}">
                  <a16:creationId xmlns:a16="http://schemas.microsoft.com/office/drawing/2014/main" xmlns="" id="{6DF9CD9B-504C-438A-A9E8-07C7CABDDF4A}"/>
                </a:ext>
              </a:extLst>
            </p:cNvPr>
            <p:cNvSpPr>
              <a:spLocks/>
            </p:cNvSpPr>
            <p:nvPr/>
          </p:nvSpPr>
          <p:spPr bwMode="auto">
            <a:xfrm flipH="1">
              <a:off x="442912" y="4614863"/>
              <a:ext cx="331788" cy="584200"/>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9" name="Freeform 1090">
              <a:extLst>
                <a:ext uri="{FF2B5EF4-FFF2-40B4-BE49-F238E27FC236}">
                  <a16:creationId xmlns:a16="http://schemas.microsoft.com/office/drawing/2014/main" xmlns="" id="{4C59052F-566E-426B-B76A-C6DA9F94802B}"/>
                </a:ext>
              </a:extLst>
            </p:cNvPr>
            <p:cNvSpPr>
              <a:spLocks/>
            </p:cNvSpPr>
            <p:nvPr/>
          </p:nvSpPr>
          <p:spPr bwMode="auto">
            <a:xfrm flipH="1">
              <a:off x="788987" y="4916488"/>
              <a:ext cx="277813" cy="352425"/>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0" name="Freeform 1091">
              <a:extLst>
                <a:ext uri="{FF2B5EF4-FFF2-40B4-BE49-F238E27FC236}">
                  <a16:creationId xmlns:a16="http://schemas.microsoft.com/office/drawing/2014/main" xmlns="" id="{AB634872-F573-466E-8EE1-4D686E1B7069}"/>
                </a:ext>
              </a:extLst>
            </p:cNvPr>
            <p:cNvSpPr>
              <a:spLocks/>
            </p:cNvSpPr>
            <p:nvPr/>
          </p:nvSpPr>
          <p:spPr bwMode="auto">
            <a:xfrm flipH="1">
              <a:off x="474662" y="4767263"/>
              <a:ext cx="239713" cy="381000"/>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1" name="Freeform 1092">
              <a:extLst>
                <a:ext uri="{FF2B5EF4-FFF2-40B4-BE49-F238E27FC236}">
                  <a16:creationId xmlns:a16="http://schemas.microsoft.com/office/drawing/2014/main" xmlns="" id="{7A99E028-4F0B-498B-9FF0-2E0FB4882ED3}"/>
                </a:ext>
              </a:extLst>
            </p:cNvPr>
            <p:cNvSpPr>
              <a:spLocks/>
            </p:cNvSpPr>
            <p:nvPr/>
          </p:nvSpPr>
          <p:spPr bwMode="auto">
            <a:xfrm flipH="1">
              <a:off x="738187" y="4878388"/>
              <a:ext cx="379413" cy="366713"/>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2" name="Freeform 1093">
              <a:extLst>
                <a:ext uri="{FF2B5EF4-FFF2-40B4-BE49-F238E27FC236}">
                  <a16:creationId xmlns:a16="http://schemas.microsoft.com/office/drawing/2014/main" xmlns="" id="{BB56E3E1-5991-4D17-8B40-8A4F340FC3D8}"/>
                </a:ext>
              </a:extLst>
            </p:cNvPr>
            <p:cNvSpPr>
              <a:spLocks/>
            </p:cNvSpPr>
            <p:nvPr/>
          </p:nvSpPr>
          <p:spPr bwMode="auto">
            <a:xfrm flipH="1">
              <a:off x="752475" y="4865688"/>
              <a:ext cx="263525" cy="369888"/>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3" name="Freeform 1094">
              <a:extLst>
                <a:ext uri="{FF2B5EF4-FFF2-40B4-BE49-F238E27FC236}">
                  <a16:creationId xmlns:a16="http://schemas.microsoft.com/office/drawing/2014/main" xmlns="" id="{EB8FB5B1-5DCB-4EB2-911A-A8371461BF39}"/>
                </a:ext>
              </a:extLst>
            </p:cNvPr>
            <p:cNvSpPr>
              <a:spLocks/>
            </p:cNvSpPr>
            <p:nvPr/>
          </p:nvSpPr>
          <p:spPr bwMode="auto">
            <a:xfrm flipH="1">
              <a:off x="590550" y="4841875"/>
              <a:ext cx="207963" cy="31115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9" name="Freeform 1096">
              <a:extLst>
                <a:ext uri="{FF2B5EF4-FFF2-40B4-BE49-F238E27FC236}">
                  <a16:creationId xmlns:a16="http://schemas.microsoft.com/office/drawing/2014/main" xmlns="" id="{A66A9977-707B-499C-953B-973878BC91C5}"/>
                </a:ext>
              </a:extLst>
            </p:cNvPr>
            <p:cNvSpPr>
              <a:spLocks/>
            </p:cNvSpPr>
            <p:nvPr/>
          </p:nvSpPr>
          <p:spPr bwMode="auto">
            <a:xfrm flipH="1">
              <a:off x="617537" y="4926013"/>
              <a:ext cx="207963" cy="309563"/>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0" name="Freeform 1097">
              <a:extLst>
                <a:ext uri="{FF2B5EF4-FFF2-40B4-BE49-F238E27FC236}">
                  <a16:creationId xmlns:a16="http://schemas.microsoft.com/office/drawing/2014/main" xmlns="" id="{11DAFC71-7615-4331-8293-A9E73B1069EC}"/>
                </a:ext>
              </a:extLst>
            </p:cNvPr>
            <p:cNvSpPr>
              <a:spLocks/>
            </p:cNvSpPr>
            <p:nvPr/>
          </p:nvSpPr>
          <p:spPr bwMode="auto">
            <a:xfrm flipH="1">
              <a:off x="655637" y="4926013"/>
              <a:ext cx="249238" cy="2635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1" name="Freeform 1098">
              <a:extLst>
                <a:ext uri="{FF2B5EF4-FFF2-40B4-BE49-F238E27FC236}">
                  <a16:creationId xmlns:a16="http://schemas.microsoft.com/office/drawing/2014/main" xmlns="" id="{0685AB5B-E118-481E-9289-AA755BE1D0D7}"/>
                </a:ext>
              </a:extLst>
            </p:cNvPr>
            <p:cNvSpPr>
              <a:spLocks/>
            </p:cNvSpPr>
            <p:nvPr/>
          </p:nvSpPr>
          <p:spPr bwMode="auto">
            <a:xfrm flipH="1">
              <a:off x="184150" y="4706938"/>
              <a:ext cx="1127125" cy="760413"/>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2" name="Freeform 1099">
              <a:extLst>
                <a:ext uri="{FF2B5EF4-FFF2-40B4-BE49-F238E27FC236}">
                  <a16:creationId xmlns:a16="http://schemas.microsoft.com/office/drawing/2014/main" xmlns="" id="{4F82429F-18B1-4CEA-848D-90B6CCF6A26A}"/>
                </a:ext>
              </a:extLst>
            </p:cNvPr>
            <p:cNvSpPr>
              <a:spLocks/>
            </p:cNvSpPr>
            <p:nvPr/>
          </p:nvSpPr>
          <p:spPr bwMode="auto">
            <a:xfrm flipH="1">
              <a:off x="392112" y="5092700"/>
              <a:ext cx="531813" cy="338138"/>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3" name="Freeform 1100">
              <a:extLst>
                <a:ext uri="{FF2B5EF4-FFF2-40B4-BE49-F238E27FC236}">
                  <a16:creationId xmlns:a16="http://schemas.microsoft.com/office/drawing/2014/main" xmlns="" id="{A5ED2143-A5E1-48F3-A6F7-79F0D50AD515}"/>
                </a:ext>
              </a:extLst>
            </p:cNvPr>
            <p:cNvSpPr>
              <a:spLocks/>
            </p:cNvSpPr>
            <p:nvPr/>
          </p:nvSpPr>
          <p:spPr bwMode="auto">
            <a:xfrm flipH="1">
              <a:off x="428624" y="4368800"/>
              <a:ext cx="239713" cy="650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4" name="Freeform 1101">
              <a:extLst>
                <a:ext uri="{FF2B5EF4-FFF2-40B4-BE49-F238E27FC236}">
                  <a16:creationId xmlns:a16="http://schemas.microsoft.com/office/drawing/2014/main" xmlns="" id="{E4EFDB33-72A6-40B2-8C3A-EABB9A036EF7}"/>
                </a:ext>
              </a:extLst>
            </p:cNvPr>
            <p:cNvSpPr>
              <a:spLocks noEditPoints="1"/>
            </p:cNvSpPr>
            <p:nvPr/>
          </p:nvSpPr>
          <p:spPr bwMode="auto">
            <a:xfrm flipH="1">
              <a:off x="373062" y="4368800"/>
              <a:ext cx="333375" cy="222250"/>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5" name="Freeform 1102">
              <a:extLst>
                <a:ext uri="{FF2B5EF4-FFF2-40B4-BE49-F238E27FC236}">
                  <a16:creationId xmlns:a16="http://schemas.microsoft.com/office/drawing/2014/main" xmlns="" id="{2E42E672-03EA-4117-8D7D-801F04842014}"/>
                </a:ext>
              </a:extLst>
            </p:cNvPr>
            <p:cNvSpPr>
              <a:spLocks/>
            </p:cNvSpPr>
            <p:nvPr/>
          </p:nvSpPr>
          <p:spPr bwMode="auto">
            <a:xfrm flipH="1">
              <a:off x="982662" y="4595813"/>
              <a:ext cx="384175" cy="2968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6" name="Freeform 1103">
              <a:extLst>
                <a:ext uri="{FF2B5EF4-FFF2-40B4-BE49-F238E27FC236}">
                  <a16:creationId xmlns:a16="http://schemas.microsoft.com/office/drawing/2014/main" xmlns="" id="{767C1853-14D3-404E-9195-996AEF3FD6ED}"/>
                </a:ext>
              </a:extLst>
            </p:cNvPr>
            <p:cNvSpPr>
              <a:spLocks/>
            </p:cNvSpPr>
            <p:nvPr/>
          </p:nvSpPr>
          <p:spPr bwMode="auto">
            <a:xfrm flipH="1">
              <a:off x="1330324" y="4962525"/>
              <a:ext cx="207963" cy="273050"/>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7" name="Freeform 1104">
              <a:extLst>
                <a:ext uri="{FF2B5EF4-FFF2-40B4-BE49-F238E27FC236}">
                  <a16:creationId xmlns:a16="http://schemas.microsoft.com/office/drawing/2014/main" xmlns="" id="{FB650284-9987-4506-9526-0118A24FF427}"/>
                </a:ext>
              </a:extLst>
            </p:cNvPr>
            <p:cNvSpPr>
              <a:spLocks/>
            </p:cNvSpPr>
            <p:nvPr/>
          </p:nvSpPr>
          <p:spPr bwMode="auto">
            <a:xfrm flipH="1">
              <a:off x="927099" y="5338763"/>
              <a:ext cx="287338" cy="128588"/>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8" name="Freeform 1105">
              <a:extLst>
                <a:ext uri="{FF2B5EF4-FFF2-40B4-BE49-F238E27FC236}">
                  <a16:creationId xmlns:a16="http://schemas.microsoft.com/office/drawing/2014/main" xmlns="" id="{F2A50C17-9D6D-4FA1-86DD-564FACDE7802}"/>
                </a:ext>
              </a:extLst>
            </p:cNvPr>
            <p:cNvSpPr>
              <a:spLocks/>
            </p:cNvSpPr>
            <p:nvPr/>
          </p:nvSpPr>
          <p:spPr bwMode="auto">
            <a:xfrm flipH="1">
              <a:off x="211137" y="4791075"/>
              <a:ext cx="142875" cy="241300"/>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9" name="Freeform 1106">
              <a:extLst>
                <a:ext uri="{FF2B5EF4-FFF2-40B4-BE49-F238E27FC236}">
                  <a16:creationId xmlns:a16="http://schemas.microsoft.com/office/drawing/2014/main" xmlns="" id="{D2836910-0F36-4511-878B-A30B074E10F3}"/>
                </a:ext>
              </a:extLst>
            </p:cNvPr>
            <p:cNvSpPr>
              <a:spLocks/>
            </p:cNvSpPr>
            <p:nvPr/>
          </p:nvSpPr>
          <p:spPr bwMode="auto">
            <a:xfrm flipH="1">
              <a:off x="484187" y="4448175"/>
              <a:ext cx="41275" cy="120650"/>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0" name="Freeform 1107">
              <a:extLst>
                <a:ext uri="{FF2B5EF4-FFF2-40B4-BE49-F238E27FC236}">
                  <a16:creationId xmlns:a16="http://schemas.microsoft.com/office/drawing/2014/main" xmlns="" id="{18312949-6852-420C-B0D2-B87B70FEC4EF}"/>
                </a:ext>
              </a:extLst>
            </p:cNvPr>
            <p:cNvSpPr>
              <a:spLocks/>
            </p:cNvSpPr>
            <p:nvPr/>
          </p:nvSpPr>
          <p:spPr bwMode="auto">
            <a:xfrm flipH="1">
              <a:off x="474662" y="4433888"/>
              <a:ext cx="69850" cy="157163"/>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1" name="Freeform 1108">
              <a:extLst>
                <a:ext uri="{FF2B5EF4-FFF2-40B4-BE49-F238E27FC236}">
                  <a16:creationId xmlns:a16="http://schemas.microsoft.com/office/drawing/2014/main" xmlns="" id="{38642AE0-99B3-45DE-BC37-B71254A32228}"/>
                </a:ext>
              </a:extLst>
            </p:cNvPr>
            <p:cNvSpPr>
              <a:spLocks/>
            </p:cNvSpPr>
            <p:nvPr/>
          </p:nvSpPr>
          <p:spPr bwMode="auto">
            <a:xfrm flipH="1">
              <a:off x="474662" y="4438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2" name="Freeform 1109">
              <a:extLst>
                <a:ext uri="{FF2B5EF4-FFF2-40B4-BE49-F238E27FC236}">
                  <a16:creationId xmlns:a16="http://schemas.microsoft.com/office/drawing/2014/main" xmlns="" id="{C16983D1-6414-406C-88D4-C49F0C133F9B}"/>
                </a:ext>
              </a:extLst>
            </p:cNvPr>
            <p:cNvSpPr>
              <a:spLocks/>
            </p:cNvSpPr>
            <p:nvPr/>
          </p:nvSpPr>
          <p:spPr bwMode="auto">
            <a:xfrm flipH="1">
              <a:off x="474662" y="44386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3" name="Freeform 1110">
              <a:extLst>
                <a:ext uri="{FF2B5EF4-FFF2-40B4-BE49-F238E27FC236}">
                  <a16:creationId xmlns:a16="http://schemas.microsoft.com/office/drawing/2014/main" xmlns="" id="{D6A3ECF2-6E1D-404F-9F2D-E99F5E8D4053}"/>
                </a:ext>
              </a:extLst>
            </p:cNvPr>
            <p:cNvSpPr>
              <a:spLocks/>
            </p:cNvSpPr>
            <p:nvPr/>
          </p:nvSpPr>
          <p:spPr bwMode="auto">
            <a:xfrm flipH="1">
              <a:off x="438149" y="4443413"/>
              <a:ext cx="17463" cy="111125"/>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4" name="Freeform 1111">
              <a:extLst>
                <a:ext uri="{FF2B5EF4-FFF2-40B4-BE49-F238E27FC236}">
                  <a16:creationId xmlns:a16="http://schemas.microsoft.com/office/drawing/2014/main" xmlns="" id="{2496FCF6-43EB-4306-977C-4760505E11D0}"/>
                </a:ext>
              </a:extLst>
            </p:cNvPr>
            <p:cNvSpPr>
              <a:spLocks/>
            </p:cNvSpPr>
            <p:nvPr/>
          </p:nvSpPr>
          <p:spPr bwMode="auto">
            <a:xfrm flipH="1">
              <a:off x="442912" y="4438650"/>
              <a:ext cx="31750" cy="11588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5" name="Freeform 1112">
              <a:extLst>
                <a:ext uri="{FF2B5EF4-FFF2-40B4-BE49-F238E27FC236}">
                  <a16:creationId xmlns:a16="http://schemas.microsoft.com/office/drawing/2014/main" xmlns="" id="{4C9A3C75-737E-43B7-92AF-3AAB6367EBEC}"/>
                </a:ext>
              </a:extLst>
            </p:cNvPr>
            <p:cNvSpPr>
              <a:spLocks/>
            </p:cNvSpPr>
            <p:nvPr/>
          </p:nvSpPr>
          <p:spPr bwMode="auto">
            <a:xfrm flipH="1">
              <a:off x="438150" y="4443413"/>
              <a:ext cx="9525" cy="4763"/>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6" name="Freeform 1113">
              <a:extLst>
                <a:ext uri="{FF2B5EF4-FFF2-40B4-BE49-F238E27FC236}">
                  <a16:creationId xmlns:a16="http://schemas.microsoft.com/office/drawing/2014/main" xmlns="" id="{FF0510E6-CA49-44A5-8CC5-FF23DE37B680}"/>
                </a:ext>
              </a:extLst>
            </p:cNvPr>
            <p:cNvSpPr>
              <a:spLocks/>
            </p:cNvSpPr>
            <p:nvPr/>
          </p:nvSpPr>
          <p:spPr bwMode="auto">
            <a:xfrm flipH="1">
              <a:off x="438150" y="4443413"/>
              <a:ext cx="9525" cy="4763"/>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7" name="Freeform 1114">
              <a:extLst>
                <a:ext uri="{FF2B5EF4-FFF2-40B4-BE49-F238E27FC236}">
                  <a16:creationId xmlns:a16="http://schemas.microsoft.com/office/drawing/2014/main" xmlns="" id="{01D4FDBD-F7C9-4B3B-B5CA-4187974A5973}"/>
                </a:ext>
              </a:extLst>
            </p:cNvPr>
            <p:cNvSpPr>
              <a:spLocks/>
            </p:cNvSpPr>
            <p:nvPr/>
          </p:nvSpPr>
          <p:spPr bwMode="auto">
            <a:xfrm flipH="1">
              <a:off x="641349" y="4448175"/>
              <a:ext cx="26988" cy="50800"/>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8" name="Freeform 1115">
              <a:extLst>
                <a:ext uri="{FF2B5EF4-FFF2-40B4-BE49-F238E27FC236}">
                  <a16:creationId xmlns:a16="http://schemas.microsoft.com/office/drawing/2014/main" xmlns="" id="{08AC30CF-7DCB-45FB-AF3C-7700564A1D35}"/>
                </a:ext>
              </a:extLst>
            </p:cNvPr>
            <p:cNvSpPr>
              <a:spLocks/>
            </p:cNvSpPr>
            <p:nvPr/>
          </p:nvSpPr>
          <p:spPr bwMode="auto">
            <a:xfrm flipH="1">
              <a:off x="612774" y="4424363"/>
              <a:ext cx="65088" cy="120650"/>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9" name="Freeform 1116">
              <a:extLst>
                <a:ext uri="{FF2B5EF4-FFF2-40B4-BE49-F238E27FC236}">
                  <a16:creationId xmlns:a16="http://schemas.microsoft.com/office/drawing/2014/main" xmlns="" id="{6A71A6F3-B339-4CB9-8EAE-CB13D8E1490B}"/>
                </a:ext>
              </a:extLst>
            </p:cNvPr>
            <p:cNvSpPr>
              <a:spLocks/>
            </p:cNvSpPr>
            <p:nvPr/>
          </p:nvSpPr>
          <p:spPr bwMode="auto">
            <a:xfrm flipH="1">
              <a:off x="1376362" y="4953000"/>
              <a:ext cx="1066800" cy="1057275"/>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0" name="Rectangle 1117">
              <a:extLst>
                <a:ext uri="{FF2B5EF4-FFF2-40B4-BE49-F238E27FC236}">
                  <a16:creationId xmlns:a16="http://schemas.microsoft.com/office/drawing/2014/main" xmlns="" id="{88EFDE4A-F746-4A13-B1DD-3FBBB8304572}"/>
                </a:ext>
              </a:extLst>
            </p:cNvPr>
            <p:cNvSpPr>
              <a:spLocks noChangeArrowheads="1"/>
            </p:cNvSpPr>
            <p:nvPr/>
          </p:nvSpPr>
          <p:spPr bwMode="auto">
            <a:xfrm flipH="1">
              <a:off x="1592262" y="52403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1" name="Rectangle 1118">
              <a:extLst>
                <a:ext uri="{FF2B5EF4-FFF2-40B4-BE49-F238E27FC236}">
                  <a16:creationId xmlns:a16="http://schemas.microsoft.com/office/drawing/2014/main" xmlns="" id="{54737FEC-F3A3-478B-9610-143021693B79}"/>
                </a:ext>
              </a:extLst>
            </p:cNvPr>
            <p:cNvSpPr>
              <a:spLocks noChangeArrowheads="1"/>
            </p:cNvSpPr>
            <p:nvPr/>
          </p:nvSpPr>
          <p:spPr bwMode="auto">
            <a:xfrm flipH="1">
              <a:off x="1592262" y="52403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2" name="Freeform 1119">
              <a:extLst>
                <a:ext uri="{FF2B5EF4-FFF2-40B4-BE49-F238E27FC236}">
                  <a16:creationId xmlns:a16="http://schemas.microsoft.com/office/drawing/2014/main" xmlns="" id="{0F54CBA0-AE09-4EC1-9C78-046F4B563174}"/>
                </a:ext>
              </a:extLst>
            </p:cNvPr>
            <p:cNvSpPr>
              <a:spLocks noEditPoints="1"/>
            </p:cNvSpPr>
            <p:nvPr/>
          </p:nvSpPr>
          <p:spPr bwMode="auto">
            <a:xfrm flipH="1">
              <a:off x="1504950" y="5314950"/>
              <a:ext cx="768350" cy="84138"/>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3" name="Freeform 1120">
              <a:extLst>
                <a:ext uri="{FF2B5EF4-FFF2-40B4-BE49-F238E27FC236}">
                  <a16:creationId xmlns:a16="http://schemas.microsoft.com/office/drawing/2014/main" xmlns="" id="{6583F4CD-2CED-425F-B737-810F638EE942}"/>
                </a:ext>
              </a:extLst>
            </p:cNvPr>
            <p:cNvSpPr>
              <a:spLocks/>
            </p:cNvSpPr>
            <p:nvPr/>
          </p:nvSpPr>
          <p:spPr bwMode="auto">
            <a:xfrm flipH="1">
              <a:off x="1504949" y="5041900"/>
              <a:ext cx="823913" cy="8890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4" name="Freeform 1121">
              <a:extLst>
                <a:ext uri="{FF2B5EF4-FFF2-40B4-BE49-F238E27FC236}">
                  <a16:creationId xmlns:a16="http://schemas.microsoft.com/office/drawing/2014/main" xmlns="" id="{6D937BE8-0B70-4388-ACAB-4D618954551F}"/>
                </a:ext>
              </a:extLst>
            </p:cNvPr>
            <p:cNvSpPr>
              <a:spLocks/>
            </p:cNvSpPr>
            <p:nvPr/>
          </p:nvSpPr>
          <p:spPr bwMode="auto">
            <a:xfrm flipH="1">
              <a:off x="1700212" y="5189538"/>
              <a:ext cx="474663" cy="514350"/>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5" name="Freeform 1122">
              <a:extLst>
                <a:ext uri="{FF2B5EF4-FFF2-40B4-BE49-F238E27FC236}">
                  <a16:creationId xmlns:a16="http://schemas.microsoft.com/office/drawing/2014/main" xmlns="" id="{60772B65-04E3-4683-8081-90CF1F2A8FD0}"/>
                </a:ext>
              </a:extLst>
            </p:cNvPr>
            <p:cNvSpPr>
              <a:spLocks/>
            </p:cNvSpPr>
            <p:nvPr/>
          </p:nvSpPr>
          <p:spPr bwMode="auto">
            <a:xfrm flipH="1">
              <a:off x="2184399" y="5092700"/>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6" name="Freeform 1123">
              <a:extLst>
                <a:ext uri="{FF2B5EF4-FFF2-40B4-BE49-F238E27FC236}">
                  <a16:creationId xmlns:a16="http://schemas.microsoft.com/office/drawing/2014/main" xmlns="" id="{EC529405-922B-4065-B6F5-CBD0ACF94189}"/>
                </a:ext>
              </a:extLst>
            </p:cNvPr>
            <p:cNvSpPr>
              <a:spLocks/>
            </p:cNvSpPr>
            <p:nvPr/>
          </p:nvSpPr>
          <p:spPr bwMode="auto">
            <a:xfrm flipH="1">
              <a:off x="2152649" y="5041900"/>
              <a:ext cx="188913" cy="203200"/>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7" name="Freeform 1124">
              <a:extLst>
                <a:ext uri="{FF2B5EF4-FFF2-40B4-BE49-F238E27FC236}">
                  <a16:creationId xmlns:a16="http://schemas.microsoft.com/office/drawing/2014/main" xmlns="" id="{1CD251D3-101E-4685-84CA-4DA091996DB4}"/>
                </a:ext>
              </a:extLst>
            </p:cNvPr>
            <p:cNvSpPr>
              <a:spLocks/>
            </p:cNvSpPr>
            <p:nvPr/>
          </p:nvSpPr>
          <p:spPr bwMode="auto">
            <a:xfrm flipH="1">
              <a:off x="1574800" y="4957763"/>
              <a:ext cx="222250" cy="18097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8" name="Freeform 1125">
              <a:extLst>
                <a:ext uri="{FF2B5EF4-FFF2-40B4-BE49-F238E27FC236}">
                  <a16:creationId xmlns:a16="http://schemas.microsoft.com/office/drawing/2014/main" xmlns="" id="{4AC2D360-8786-4331-89B9-6CD9CD9A8435}"/>
                </a:ext>
              </a:extLst>
            </p:cNvPr>
            <p:cNvSpPr>
              <a:spLocks/>
            </p:cNvSpPr>
            <p:nvPr/>
          </p:nvSpPr>
          <p:spPr bwMode="auto">
            <a:xfrm flipH="1">
              <a:off x="1390649" y="5411788"/>
              <a:ext cx="157163" cy="28257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9" name="Freeform 1126">
              <a:extLst>
                <a:ext uri="{FF2B5EF4-FFF2-40B4-BE49-F238E27FC236}">
                  <a16:creationId xmlns:a16="http://schemas.microsoft.com/office/drawing/2014/main" xmlns="" id="{AC015280-1605-4901-8FBB-7767E4144AB2}"/>
                </a:ext>
              </a:extLst>
            </p:cNvPr>
            <p:cNvSpPr>
              <a:spLocks/>
            </p:cNvSpPr>
            <p:nvPr/>
          </p:nvSpPr>
          <p:spPr bwMode="auto">
            <a:xfrm flipH="1">
              <a:off x="1676400" y="5838825"/>
              <a:ext cx="244475" cy="161925"/>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0" name="Freeform 1127">
              <a:extLst>
                <a:ext uri="{FF2B5EF4-FFF2-40B4-BE49-F238E27FC236}">
                  <a16:creationId xmlns:a16="http://schemas.microsoft.com/office/drawing/2014/main" xmlns="" id="{E0027C17-9D4D-4DD3-9B3F-8071526DE91A}"/>
                </a:ext>
              </a:extLst>
            </p:cNvPr>
            <p:cNvSpPr>
              <a:spLocks/>
            </p:cNvSpPr>
            <p:nvPr/>
          </p:nvSpPr>
          <p:spPr bwMode="auto">
            <a:xfrm flipH="1">
              <a:off x="2249487" y="5672138"/>
              <a:ext cx="14288" cy="476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1" name="Freeform 1128">
              <a:extLst>
                <a:ext uri="{FF2B5EF4-FFF2-40B4-BE49-F238E27FC236}">
                  <a16:creationId xmlns:a16="http://schemas.microsoft.com/office/drawing/2014/main" xmlns="" id="{ECFF2F13-5472-417C-A21A-EFD55543F07A}"/>
                </a:ext>
              </a:extLst>
            </p:cNvPr>
            <p:cNvSpPr>
              <a:spLocks/>
            </p:cNvSpPr>
            <p:nvPr/>
          </p:nvSpPr>
          <p:spPr bwMode="auto">
            <a:xfrm flipH="1">
              <a:off x="2244724" y="5486400"/>
              <a:ext cx="185738" cy="282575"/>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2" name="Freeform 1129">
              <a:extLst>
                <a:ext uri="{FF2B5EF4-FFF2-40B4-BE49-F238E27FC236}">
                  <a16:creationId xmlns:a16="http://schemas.microsoft.com/office/drawing/2014/main" xmlns="" id="{931A0A9C-FE74-4B64-9047-32EDFD929632}"/>
                </a:ext>
              </a:extLst>
            </p:cNvPr>
            <p:cNvSpPr>
              <a:spLocks/>
            </p:cNvSpPr>
            <p:nvPr/>
          </p:nvSpPr>
          <p:spPr bwMode="auto">
            <a:xfrm flipH="1">
              <a:off x="3187699" y="5360988"/>
              <a:ext cx="319088" cy="301625"/>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3" name="Freeform 1130">
              <a:extLst>
                <a:ext uri="{FF2B5EF4-FFF2-40B4-BE49-F238E27FC236}">
                  <a16:creationId xmlns:a16="http://schemas.microsoft.com/office/drawing/2014/main" xmlns="" id="{DFDBDFE0-EFF1-4CD4-B083-CE90871D3BFE}"/>
                </a:ext>
              </a:extLst>
            </p:cNvPr>
            <p:cNvSpPr>
              <a:spLocks/>
            </p:cNvSpPr>
            <p:nvPr/>
          </p:nvSpPr>
          <p:spPr bwMode="auto">
            <a:xfrm flipH="1">
              <a:off x="3197224" y="5402263"/>
              <a:ext cx="280988" cy="255588"/>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4" name="Freeform 1131">
              <a:extLst>
                <a:ext uri="{FF2B5EF4-FFF2-40B4-BE49-F238E27FC236}">
                  <a16:creationId xmlns:a16="http://schemas.microsoft.com/office/drawing/2014/main" xmlns="" id="{6BDF3B7A-F646-45A5-93F7-4C7529CBF3EE}"/>
                </a:ext>
              </a:extLst>
            </p:cNvPr>
            <p:cNvSpPr>
              <a:spLocks/>
            </p:cNvSpPr>
            <p:nvPr/>
          </p:nvSpPr>
          <p:spPr bwMode="auto">
            <a:xfrm flipH="1">
              <a:off x="3187699" y="5565775"/>
              <a:ext cx="106363" cy="101600"/>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5" name="Freeform 1132">
              <a:extLst>
                <a:ext uri="{FF2B5EF4-FFF2-40B4-BE49-F238E27FC236}">
                  <a16:creationId xmlns:a16="http://schemas.microsoft.com/office/drawing/2014/main" xmlns="" id="{E7FE70A2-9DCB-4679-A4FB-C22B401175DA}"/>
                </a:ext>
              </a:extLst>
            </p:cNvPr>
            <p:cNvSpPr>
              <a:spLocks/>
            </p:cNvSpPr>
            <p:nvPr/>
          </p:nvSpPr>
          <p:spPr bwMode="auto">
            <a:xfrm flipH="1">
              <a:off x="3155950" y="5638800"/>
              <a:ext cx="60325" cy="38100"/>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6" name="Freeform 1133">
              <a:extLst>
                <a:ext uri="{FF2B5EF4-FFF2-40B4-BE49-F238E27FC236}">
                  <a16:creationId xmlns:a16="http://schemas.microsoft.com/office/drawing/2014/main" xmlns="" id="{C607DCCA-BAB6-4E12-8395-A0675BD73736}"/>
                </a:ext>
              </a:extLst>
            </p:cNvPr>
            <p:cNvSpPr>
              <a:spLocks/>
            </p:cNvSpPr>
            <p:nvPr/>
          </p:nvSpPr>
          <p:spPr bwMode="auto">
            <a:xfrm flipH="1">
              <a:off x="4024312" y="5148263"/>
              <a:ext cx="319088" cy="306388"/>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7" name="Freeform 1134">
              <a:extLst>
                <a:ext uri="{FF2B5EF4-FFF2-40B4-BE49-F238E27FC236}">
                  <a16:creationId xmlns:a16="http://schemas.microsoft.com/office/drawing/2014/main" xmlns="" id="{0ADDA0A1-F6E6-4E9B-8CFB-186D4929D6AC}"/>
                </a:ext>
              </a:extLst>
            </p:cNvPr>
            <p:cNvSpPr>
              <a:spLocks/>
            </p:cNvSpPr>
            <p:nvPr/>
          </p:nvSpPr>
          <p:spPr bwMode="auto">
            <a:xfrm flipH="1">
              <a:off x="4033837" y="5189538"/>
              <a:ext cx="280988" cy="260350"/>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8" name="Freeform 1135">
              <a:extLst>
                <a:ext uri="{FF2B5EF4-FFF2-40B4-BE49-F238E27FC236}">
                  <a16:creationId xmlns:a16="http://schemas.microsoft.com/office/drawing/2014/main" xmlns="" id="{A127C334-5BD2-4292-B1F1-F2EA2EC853FC}"/>
                </a:ext>
              </a:extLst>
            </p:cNvPr>
            <p:cNvSpPr>
              <a:spLocks/>
            </p:cNvSpPr>
            <p:nvPr/>
          </p:nvSpPr>
          <p:spPr bwMode="auto">
            <a:xfrm flipH="1">
              <a:off x="4024312" y="5351463"/>
              <a:ext cx="106363" cy="107950"/>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9" name="Freeform 1136">
              <a:extLst>
                <a:ext uri="{FF2B5EF4-FFF2-40B4-BE49-F238E27FC236}">
                  <a16:creationId xmlns:a16="http://schemas.microsoft.com/office/drawing/2014/main" xmlns="" id="{1390A1F8-B2FC-4A7D-B7AF-5EEF15A95AD6}"/>
                </a:ext>
              </a:extLst>
            </p:cNvPr>
            <p:cNvSpPr>
              <a:spLocks/>
            </p:cNvSpPr>
            <p:nvPr/>
          </p:nvSpPr>
          <p:spPr bwMode="auto">
            <a:xfrm flipH="1">
              <a:off x="3992562" y="5430838"/>
              <a:ext cx="58738" cy="317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0" name="Freeform 1137">
              <a:extLst>
                <a:ext uri="{FF2B5EF4-FFF2-40B4-BE49-F238E27FC236}">
                  <a16:creationId xmlns:a16="http://schemas.microsoft.com/office/drawing/2014/main" xmlns="" id="{727F96A8-44C0-4E2C-9E24-0DCF4AFE112C}"/>
                </a:ext>
              </a:extLst>
            </p:cNvPr>
            <p:cNvSpPr>
              <a:spLocks/>
            </p:cNvSpPr>
            <p:nvPr/>
          </p:nvSpPr>
          <p:spPr bwMode="auto">
            <a:xfrm flipH="1">
              <a:off x="3700463" y="5235575"/>
              <a:ext cx="304800" cy="24606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1" name="Freeform 1138">
              <a:extLst>
                <a:ext uri="{FF2B5EF4-FFF2-40B4-BE49-F238E27FC236}">
                  <a16:creationId xmlns:a16="http://schemas.microsoft.com/office/drawing/2014/main" xmlns="" id="{0A0BECF1-EDE5-47A7-8DF1-AC493A6C9D06}"/>
                </a:ext>
              </a:extLst>
            </p:cNvPr>
            <p:cNvSpPr>
              <a:spLocks/>
            </p:cNvSpPr>
            <p:nvPr/>
          </p:nvSpPr>
          <p:spPr bwMode="auto">
            <a:xfrm flipH="1">
              <a:off x="3756025" y="5245100"/>
              <a:ext cx="244475" cy="222250"/>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2" name="Freeform 1139">
              <a:extLst>
                <a:ext uri="{FF2B5EF4-FFF2-40B4-BE49-F238E27FC236}">
                  <a16:creationId xmlns:a16="http://schemas.microsoft.com/office/drawing/2014/main" xmlns="" id="{6E8A0585-C261-481C-AF3D-D21AAA07CA54}"/>
                </a:ext>
              </a:extLst>
            </p:cNvPr>
            <p:cNvSpPr>
              <a:spLocks/>
            </p:cNvSpPr>
            <p:nvPr/>
          </p:nvSpPr>
          <p:spPr bwMode="auto">
            <a:xfrm flipH="1">
              <a:off x="3937000" y="5360988"/>
              <a:ext cx="77788" cy="101600"/>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3" name="Freeform 1140">
              <a:extLst>
                <a:ext uri="{FF2B5EF4-FFF2-40B4-BE49-F238E27FC236}">
                  <a16:creationId xmlns:a16="http://schemas.microsoft.com/office/drawing/2014/main" xmlns="" id="{D18780B5-9054-40DE-84F6-391101876177}"/>
                </a:ext>
              </a:extLst>
            </p:cNvPr>
            <p:cNvSpPr>
              <a:spLocks/>
            </p:cNvSpPr>
            <p:nvPr/>
          </p:nvSpPr>
          <p:spPr bwMode="auto">
            <a:xfrm flipH="1">
              <a:off x="4000500" y="5426075"/>
              <a:ext cx="50800" cy="28575"/>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xmlns="" val="31533263"/>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33"/>
                                        </p:tgtEl>
                                        <p:attrNameLst>
                                          <p:attrName>style.visibility</p:attrName>
                                        </p:attrNameLst>
                                      </p:cBhvr>
                                      <p:to>
                                        <p:strVal val="visible"/>
                                      </p:to>
                                    </p:set>
                                    <p:anim calcmode="lin" valueType="num">
                                      <p:cBhvr additive="base">
                                        <p:cTn id="7" dur="750" fill="hold"/>
                                        <p:tgtEl>
                                          <p:spTgt spid="833"/>
                                        </p:tgtEl>
                                        <p:attrNameLst>
                                          <p:attrName>ppt_x</p:attrName>
                                        </p:attrNameLst>
                                      </p:cBhvr>
                                      <p:tavLst>
                                        <p:tav tm="0">
                                          <p:val>
                                            <p:strVal val="#ppt_x"/>
                                          </p:val>
                                        </p:tav>
                                        <p:tav tm="100000">
                                          <p:val>
                                            <p:strVal val="#ppt_x"/>
                                          </p:val>
                                        </p:tav>
                                      </p:tavLst>
                                    </p:anim>
                                    <p:anim calcmode="lin" valueType="num">
                                      <p:cBhvr additive="base">
                                        <p:cTn id="8" dur="750" fill="hold"/>
                                        <p:tgtEl>
                                          <p:spTgt spid="83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32"/>
                                        </p:tgtEl>
                                        <p:attrNameLst>
                                          <p:attrName>style.visibility</p:attrName>
                                        </p:attrNameLst>
                                      </p:cBhvr>
                                      <p:to>
                                        <p:strVal val="visible"/>
                                      </p:to>
                                    </p:set>
                                    <p:anim calcmode="lin" valueType="num">
                                      <p:cBhvr additive="base">
                                        <p:cTn id="11" dur="750" fill="hold"/>
                                        <p:tgtEl>
                                          <p:spTgt spid="832"/>
                                        </p:tgtEl>
                                        <p:attrNameLst>
                                          <p:attrName>ppt_x</p:attrName>
                                        </p:attrNameLst>
                                      </p:cBhvr>
                                      <p:tavLst>
                                        <p:tav tm="0">
                                          <p:val>
                                            <p:strVal val="#ppt_x"/>
                                          </p:val>
                                        </p:tav>
                                        <p:tav tm="100000">
                                          <p:val>
                                            <p:strVal val="#ppt_x"/>
                                          </p:val>
                                        </p:tav>
                                      </p:tavLst>
                                    </p:anim>
                                    <p:anim calcmode="lin" valueType="num">
                                      <p:cBhvr additive="base">
                                        <p:cTn id="12" dur="750" fill="hold"/>
                                        <p:tgtEl>
                                          <p:spTgt spid="83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20"/>
                                        </p:tgtEl>
                                        <p:attrNameLst>
                                          <p:attrName>style.visibility</p:attrName>
                                        </p:attrNameLst>
                                      </p:cBhvr>
                                      <p:to>
                                        <p:strVal val="visible"/>
                                      </p:to>
                                    </p:set>
                                    <p:anim calcmode="lin" valueType="num">
                                      <p:cBhvr additive="base">
                                        <p:cTn id="15" dur="750" fill="hold"/>
                                        <p:tgtEl>
                                          <p:spTgt spid="1320"/>
                                        </p:tgtEl>
                                        <p:attrNameLst>
                                          <p:attrName>ppt_x</p:attrName>
                                        </p:attrNameLst>
                                      </p:cBhvr>
                                      <p:tavLst>
                                        <p:tav tm="0">
                                          <p:val>
                                            <p:strVal val="#ppt_x"/>
                                          </p:val>
                                        </p:tav>
                                        <p:tav tm="100000">
                                          <p:val>
                                            <p:strVal val="#ppt_x"/>
                                          </p:val>
                                        </p:tav>
                                      </p:tavLst>
                                    </p:anim>
                                    <p:anim calcmode="lin" valueType="num">
                                      <p:cBhvr additive="base">
                                        <p:cTn id="16" dur="750" fill="hold"/>
                                        <p:tgtEl>
                                          <p:spTgt spid="132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444"/>
                                        </p:tgtEl>
                                        <p:attrNameLst>
                                          <p:attrName>style.visibility</p:attrName>
                                        </p:attrNameLst>
                                      </p:cBhvr>
                                      <p:to>
                                        <p:strVal val="visible"/>
                                      </p:to>
                                    </p:set>
                                    <p:anim calcmode="lin" valueType="num">
                                      <p:cBhvr additive="base">
                                        <p:cTn id="19" dur="750" fill="hold"/>
                                        <p:tgtEl>
                                          <p:spTgt spid="2444"/>
                                        </p:tgtEl>
                                        <p:attrNameLst>
                                          <p:attrName>ppt_x</p:attrName>
                                        </p:attrNameLst>
                                      </p:cBhvr>
                                      <p:tavLst>
                                        <p:tav tm="0">
                                          <p:val>
                                            <p:strVal val="#ppt_x"/>
                                          </p:val>
                                        </p:tav>
                                        <p:tav tm="100000">
                                          <p:val>
                                            <p:strVal val="#ppt_x"/>
                                          </p:val>
                                        </p:tav>
                                      </p:tavLst>
                                    </p:anim>
                                    <p:anim calcmode="lin" valueType="num">
                                      <p:cBhvr additive="base">
                                        <p:cTn id="20" dur="750" fill="hold"/>
                                        <p:tgtEl>
                                          <p:spTgt spid="244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14"/>
                                        </p:tgtEl>
                                        <p:attrNameLst>
                                          <p:attrName>style.visibility</p:attrName>
                                        </p:attrNameLst>
                                      </p:cBhvr>
                                      <p:to>
                                        <p:strVal val="visible"/>
                                      </p:to>
                                    </p:set>
                                    <p:anim calcmode="lin" valueType="num">
                                      <p:cBhvr additive="base">
                                        <p:cTn id="23" dur="750" fill="hold"/>
                                        <p:tgtEl>
                                          <p:spTgt spid="1314"/>
                                        </p:tgtEl>
                                        <p:attrNameLst>
                                          <p:attrName>ppt_x</p:attrName>
                                        </p:attrNameLst>
                                      </p:cBhvr>
                                      <p:tavLst>
                                        <p:tav tm="0">
                                          <p:val>
                                            <p:strVal val="#ppt_x"/>
                                          </p:val>
                                        </p:tav>
                                        <p:tav tm="100000">
                                          <p:val>
                                            <p:strVal val="#ppt_x"/>
                                          </p:val>
                                        </p:tav>
                                      </p:tavLst>
                                    </p:anim>
                                    <p:anim calcmode="lin" valueType="num">
                                      <p:cBhvr additive="base">
                                        <p:cTn id="24" dur="750" fill="hold"/>
                                        <p:tgtEl>
                                          <p:spTgt spid="131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6"/>
                                        </p:tgtEl>
                                        <p:attrNameLst>
                                          <p:attrName>style.visibility</p:attrName>
                                        </p:attrNameLst>
                                      </p:cBhvr>
                                      <p:to>
                                        <p:strVal val="visible"/>
                                      </p:to>
                                    </p:set>
                                    <p:anim calcmode="lin" valueType="num">
                                      <p:cBhvr additive="base">
                                        <p:cTn id="27" dur="750" fill="hold"/>
                                        <p:tgtEl>
                                          <p:spTgt spid="1316"/>
                                        </p:tgtEl>
                                        <p:attrNameLst>
                                          <p:attrName>ppt_x</p:attrName>
                                        </p:attrNameLst>
                                      </p:cBhvr>
                                      <p:tavLst>
                                        <p:tav tm="0">
                                          <p:val>
                                            <p:strVal val="#ppt_x"/>
                                          </p:val>
                                        </p:tav>
                                        <p:tav tm="100000">
                                          <p:val>
                                            <p:strVal val="#ppt_x"/>
                                          </p:val>
                                        </p:tav>
                                      </p:tavLst>
                                    </p:anim>
                                    <p:anim calcmode="lin" valueType="num">
                                      <p:cBhvr additive="base">
                                        <p:cTn id="28" dur="750" fill="hold"/>
                                        <p:tgtEl>
                                          <p:spTgt spid="13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12"/>
                                        </p:tgtEl>
                                        <p:attrNameLst>
                                          <p:attrName>style.visibility</p:attrName>
                                        </p:attrNameLst>
                                      </p:cBhvr>
                                      <p:to>
                                        <p:strVal val="visible"/>
                                      </p:to>
                                    </p:set>
                                    <p:anim calcmode="lin" valueType="num">
                                      <p:cBhvr additive="base">
                                        <p:cTn id="31" dur="750" fill="hold"/>
                                        <p:tgtEl>
                                          <p:spTgt spid="1312"/>
                                        </p:tgtEl>
                                        <p:attrNameLst>
                                          <p:attrName>ppt_x</p:attrName>
                                        </p:attrNameLst>
                                      </p:cBhvr>
                                      <p:tavLst>
                                        <p:tav tm="0">
                                          <p:val>
                                            <p:strVal val="#ppt_x"/>
                                          </p:val>
                                        </p:tav>
                                        <p:tav tm="100000">
                                          <p:val>
                                            <p:strVal val="#ppt_x"/>
                                          </p:val>
                                        </p:tav>
                                      </p:tavLst>
                                    </p:anim>
                                    <p:anim calcmode="lin" valueType="num">
                                      <p:cBhvr additive="base">
                                        <p:cTn id="32" dur="750" fill="hold"/>
                                        <p:tgtEl>
                                          <p:spTgt spid="13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07"/>
                                        </p:tgtEl>
                                        <p:attrNameLst>
                                          <p:attrName>style.visibility</p:attrName>
                                        </p:attrNameLst>
                                      </p:cBhvr>
                                      <p:to>
                                        <p:strVal val="visible"/>
                                      </p:to>
                                    </p:set>
                                    <p:anim calcmode="lin" valueType="num">
                                      <p:cBhvr additive="base">
                                        <p:cTn id="35" dur="750" fill="hold"/>
                                        <p:tgtEl>
                                          <p:spTgt spid="1307"/>
                                        </p:tgtEl>
                                        <p:attrNameLst>
                                          <p:attrName>ppt_x</p:attrName>
                                        </p:attrNameLst>
                                      </p:cBhvr>
                                      <p:tavLst>
                                        <p:tav tm="0">
                                          <p:val>
                                            <p:strVal val="#ppt_x"/>
                                          </p:val>
                                        </p:tav>
                                        <p:tav tm="100000">
                                          <p:val>
                                            <p:strVal val="#ppt_x"/>
                                          </p:val>
                                        </p:tav>
                                      </p:tavLst>
                                    </p:anim>
                                    <p:anim calcmode="lin" valueType="num">
                                      <p:cBhvr additive="base">
                                        <p:cTn id="36" dur="750" fill="hold"/>
                                        <p:tgtEl>
                                          <p:spTgt spid="130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05"/>
                                        </p:tgtEl>
                                        <p:attrNameLst>
                                          <p:attrName>style.visibility</p:attrName>
                                        </p:attrNameLst>
                                      </p:cBhvr>
                                      <p:to>
                                        <p:strVal val="visible"/>
                                      </p:to>
                                    </p:set>
                                    <p:anim calcmode="lin" valueType="num">
                                      <p:cBhvr additive="base">
                                        <p:cTn id="39" dur="750" fill="hold"/>
                                        <p:tgtEl>
                                          <p:spTgt spid="1305"/>
                                        </p:tgtEl>
                                        <p:attrNameLst>
                                          <p:attrName>ppt_x</p:attrName>
                                        </p:attrNameLst>
                                      </p:cBhvr>
                                      <p:tavLst>
                                        <p:tav tm="0">
                                          <p:val>
                                            <p:strVal val="#ppt_x"/>
                                          </p:val>
                                        </p:tav>
                                        <p:tav tm="100000">
                                          <p:val>
                                            <p:strVal val="#ppt_x"/>
                                          </p:val>
                                        </p:tav>
                                      </p:tavLst>
                                    </p:anim>
                                    <p:anim calcmode="lin" valueType="num">
                                      <p:cBhvr additive="base">
                                        <p:cTn id="40" dur="750" fill="hold"/>
                                        <p:tgtEl>
                                          <p:spTgt spid="130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10"/>
                                        </p:tgtEl>
                                        <p:attrNameLst>
                                          <p:attrName>style.visibility</p:attrName>
                                        </p:attrNameLst>
                                      </p:cBhvr>
                                      <p:to>
                                        <p:strVal val="visible"/>
                                      </p:to>
                                    </p:set>
                                    <p:anim calcmode="lin" valueType="num">
                                      <p:cBhvr additive="base">
                                        <p:cTn id="43" dur="750" fill="hold"/>
                                        <p:tgtEl>
                                          <p:spTgt spid="1310"/>
                                        </p:tgtEl>
                                        <p:attrNameLst>
                                          <p:attrName>ppt_x</p:attrName>
                                        </p:attrNameLst>
                                      </p:cBhvr>
                                      <p:tavLst>
                                        <p:tav tm="0">
                                          <p:val>
                                            <p:strVal val="#ppt_x"/>
                                          </p:val>
                                        </p:tav>
                                        <p:tav tm="100000">
                                          <p:val>
                                            <p:strVal val="#ppt_x"/>
                                          </p:val>
                                        </p:tav>
                                      </p:tavLst>
                                    </p:anim>
                                    <p:anim calcmode="lin" valueType="num">
                                      <p:cBhvr additive="base">
                                        <p:cTn id="44" dur="750" fill="hold"/>
                                        <p:tgtEl>
                                          <p:spTgt spid="131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750" fill="hold"/>
                                        <p:tgtEl>
                                          <p:spTgt spid="2"/>
                                        </p:tgtEl>
                                        <p:attrNameLst>
                                          <p:attrName>ppt_x</p:attrName>
                                        </p:attrNameLst>
                                      </p:cBhvr>
                                      <p:tavLst>
                                        <p:tav tm="0">
                                          <p:val>
                                            <p:strVal val="#ppt_x"/>
                                          </p:val>
                                        </p:tav>
                                        <p:tav tm="100000">
                                          <p:val>
                                            <p:strVal val="#ppt_x"/>
                                          </p:val>
                                        </p:tav>
                                      </p:tavLst>
                                    </p:anim>
                                    <p:anim calcmode="lin" valueType="num">
                                      <p:cBhvr additive="base">
                                        <p:cTn id="48" dur="750" fill="hold"/>
                                        <p:tgtEl>
                                          <p:spTgt spid="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additive="base">
                                        <p:cTn id="51" dur="750" fill="hold"/>
                                        <p:tgtEl>
                                          <p:spTgt spid="4"/>
                                        </p:tgtEl>
                                        <p:attrNameLst>
                                          <p:attrName>ppt_x</p:attrName>
                                        </p:attrNameLst>
                                      </p:cBhvr>
                                      <p:tavLst>
                                        <p:tav tm="0">
                                          <p:val>
                                            <p:strVal val="#ppt_x"/>
                                          </p:val>
                                        </p:tav>
                                        <p:tav tm="100000">
                                          <p:val>
                                            <p:strVal val="#ppt_x"/>
                                          </p:val>
                                        </p:tav>
                                      </p:tavLst>
                                    </p:anim>
                                    <p:anim calcmode="lin" valueType="num">
                                      <p:cBhvr additive="base">
                                        <p:cTn id="52" dur="750" fill="hold"/>
                                        <p:tgtEl>
                                          <p:spTgt spid="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
                                        </p:tgtEl>
                                        <p:attrNameLst>
                                          <p:attrName>style.visibility</p:attrName>
                                        </p:attrNameLst>
                                      </p:cBhvr>
                                      <p:to>
                                        <p:strVal val="visible"/>
                                      </p:to>
                                    </p:set>
                                    <p:anim calcmode="lin" valueType="num">
                                      <p:cBhvr additive="base">
                                        <p:cTn id="55" dur="750" fill="hold"/>
                                        <p:tgtEl>
                                          <p:spTgt spid="5"/>
                                        </p:tgtEl>
                                        <p:attrNameLst>
                                          <p:attrName>ppt_x</p:attrName>
                                        </p:attrNameLst>
                                      </p:cBhvr>
                                      <p:tavLst>
                                        <p:tav tm="0">
                                          <p:val>
                                            <p:strVal val="#ppt_x"/>
                                          </p:val>
                                        </p:tav>
                                        <p:tav tm="100000">
                                          <p:val>
                                            <p:strVal val="#ppt_x"/>
                                          </p:val>
                                        </p:tav>
                                      </p:tavLst>
                                    </p:anim>
                                    <p:anim calcmode="lin" valueType="num">
                                      <p:cBhvr additive="base">
                                        <p:cTn id="56" dur="750" fill="hold"/>
                                        <p:tgtEl>
                                          <p:spTgt spid="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750" fill="hold"/>
                                        <p:tgtEl>
                                          <p:spTgt spid="6"/>
                                        </p:tgtEl>
                                        <p:attrNameLst>
                                          <p:attrName>ppt_x</p:attrName>
                                        </p:attrNameLst>
                                      </p:cBhvr>
                                      <p:tavLst>
                                        <p:tav tm="0">
                                          <p:val>
                                            <p:strVal val="#ppt_x"/>
                                          </p:val>
                                        </p:tav>
                                        <p:tav tm="100000">
                                          <p:val>
                                            <p:strVal val="#ppt_x"/>
                                          </p:val>
                                        </p:tav>
                                      </p:tavLst>
                                    </p:anim>
                                    <p:anim calcmode="lin" valueType="num">
                                      <p:cBhvr additive="base">
                                        <p:cTn id="60" dur="750" fill="hold"/>
                                        <p:tgtEl>
                                          <p:spTgt spid="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750" fill="hold"/>
                                        <p:tgtEl>
                                          <p:spTgt spid="7"/>
                                        </p:tgtEl>
                                        <p:attrNameLst>
                                          <p:attrName>ppt_x</p:attrName>
                                        </p:attrNameLst>
                                      </p:cBhvr>
                                      <p:tavLst>
                                        <p:tav tm="0">
                                          <p:val>
                                            <p:strVal val="#ppt_x"/>
                                          </p:val>
                                        </p:tav>
                                        <p:tav tm="100000">
                                          <p:val>
                                            <p:strVal val="#ppt_x"/>
                                          </p:val>
                                        </p:tav>
                                      </p:tavLst>
                                    </p:anim>
                                    <p:anim calcmode="lin" valueType="num">
                                      <p:cBhvr additive="base">
                                        <p:cTn id="64" dur="750" fill="hold"/>
                                        <p:tgtEl>
                                          <p:spTgt spid="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750" fill="hold"/>
                                        <p:tgtEl>
                                          <p:spTgt spid="8"/>
                                        </p:tgtEl>
                                        <p:attrNameLst>
                                          <p:attrName>ppt_x</p:attrName>
                                        </p:attrNameLst>
                                      </p:cBhvr>
                                      <p:tavLst>
                                        <p:tav tm="0">
                                          <p:val>
                                            <p:strVal val="#ppt_x"/>
                                          </p:val>
                                        </p:tav>
                                        <p:tav tm="100000">
                                          <p:val>
                                            <p:strVal val="#ppt_x"/>
                                          </p:val>
                                        </p:tav>
                                      </p:tavLst>
                                    </p:anim>
                                    <p:anim calcmode="lin" valueType="num">
                                      <p:cBhvr additive="base">
                                        <p:cTn id="68" dur="750" fill="hold"/>
                                        <p:tgtEl>
                                          <p:spTgt spid="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9"/>
                                        </p:tgtEl>
                                        <p:attrNameLst>
                                          <p:attrName>style.visibility</p:attrName>
                                        </p:attrNameLst>
                                      </p:cBhvr>
                                      <p:to>
                                        <p:strVal val="visible"/>
                                      </p:to>
                                    </p:set>
                                    <p:anim calcmode="lin" valueType="num">
                                      <p:cBhvr additive="base">
                                        <p:cTn id="71" dur="750" fill="hold"/>
                                        <p:tgtEl>
                                          <p:spTgt spid="9"/>
                                        </p:tgtEl>
                                        <p:attrNameLst>
                                          <p:attrName>ppt_x</p:attrName>
                                        </p:attrNameLst>
                                      </p:cBhvr>
                                      <p:tavLst>
                                        <p:tav tm="0">
                                          <p:val>
                                            <p:strVal val="#ppt_x"/>
                                          </p:val>
                                        </p:tav>
                                        <p:tav tm="100000">
                                          <p:val>
                                            <p:strVal val="#ppt_x"/>
                                          </p:val>
                                        </p:tav>
                                      </p:tavLst>
                                    </p:anim>
                                    <p:anim calcmode="lin" valueType="num">
                                      <p:cBhvr additive="base">
                                        <p:cTn id="72" dur="750" fill="hold"/>
                                        <p:tgtEl>
                                          <p:spTgt spid="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750" fill="hold"/>
                                        <p:tgtEl>
                                          <p:spTgt spid="10"/>
                                        </p:tgtEl>
                                        <p:attrNameLst>
                                          <p:attrName>ppt_x</p:attrName>
                                        </p:attrNameLst>
                                      </p:cBhvr>
                                      <p:tavLst>
                                        <p:tav tm="0">
                                          <p:val>
                                            <p:strVal val="#ppt_x"/>
                                          </p:val>
                                        </p:tav>
                                        <p:tav tm="100000">
                                          <p:val>
                                            <p:strVal val="#ppt_x"/>
                                          </p:val>
                                        </p:tav>
                                      </p:tavLst>
                                    </p:anim>
                                    <p:anim calcmode="lin" valueType="num">
                                      <p:cBhvr additive="base">
                                        <p:cTn id="76" dur="750" fill="hold"/>
                                        <p:tgtEl>
                                          <p:spTgt spid="1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1"/>
                                        </p:tgtEl>
                                        <p:attrNameLst>
                                          <p:attrName>style.visibility</p:attrName>
                                        </p:attrNameLst>
                                      </p:cBhvr>
                                      <p:to>
                                        <p:strVal val="visible"/>
                                      </p:to>
                                    </p:set>
                                    <p:anim calcmode="lin" valueType="num">
                                      <p:cBhvr additive="base">
                                        <p:cTn id="79" dur="750" fill="hold"/>
                                        <p:tgtEl>
                                          <p:spTgt spid="11"/>
                                        </p:tgtEl>
                                        <p:attrNameLst>
                                          <p:attrName>ppt_x</p:attrName>
                                        </p:attrNameLst>
                                      </p:cBhvr>
                                      <p:tavLst>
                                        <p:tav tm="0">
                                          <p:val>
                                            <p:strVal val="#ppt_x"/>
                                          </p:val>
                                        </p:tav>
                                        <p:tav tm="100000">
                                          <p:val>
                                            <p:strVal val="#ppt_x"/>
                                          </p:val>
                                        </p:tav>
                                      </p:tavLst>
                                    </p:anim>
                                    <p:anim calcmode="lin" valueType="num">
                                      <p:cBhvr additive="base">
                                        <p:cTn id="80" dur="750" fill="hold"/>
                                        <p:tgtEl>
                                          <p:spTgt spid="1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2"/>
                                        </p:tgtEl>
                                        <p:attrNameLst>
                                          <p:attrName>style.visibility</p:attrName>
                                        </p:attrNameLst>
                                      </p:cBhvr>
                                      <p:to>
                                        <p:strVal val="visible"/>
                                      </p:to>
                                    </p:set>
                                    <p:anim calcmode="lin" valueType="num">
                                      <p:cBhvr additive="base">
                                        <p:cTn id="83" dur="750" fill="hold"/>
                                        <p:tgtEl>
                                          <p:spTgt spid="12"/>
                                        </p:tgtEl>
                                        <p:attrNameLst>
                                          <p:attrName>ppt_x</p:attrName>
                                        </p:attrNameLst>
                                      </p:cBhvr>
                                      <p:tavLst>
                                        <p:tav tm="0">
                                          <p:val>
                                            <p:strVal val="#ppt_x"/>
                                          </p:val>
                                        </p:tav>
                                        <p:tav tm="100000">
                                          <p:val>
                                            <p:strVal val="#ppt_x"/>
                                          </p:val>
                                        </p:tav>
                                      </p:tavLst>
                                    </p:anim>
                                    <p:anim calcmode="lin" valueType="num">
                                      <p:cBhvr additive="base">
                                        <p:cTn id="84" dur="750" fill="hold"/>
                                        <p:tgtEl>
                                          <p:spTgt spid="12"/>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additive="base">
                                        <p:cTn id="87" dur="750" fill="hold"/>
                                        <p:tgtEl>
                                          <p:spTgt spid="13"/>
                                        </p:tgtEl>
                                        <p:attrNameLst>
                                          <p:attrName>ppt_x</p:attrName>
                                        </p:attrNameLst>
                                      </p:cBhvr>
                                      <p:tavLst>
                                        <p:tav tm="0">
                                          <p:val>
                                            <p:strVal val="#ppt_x"/>
                                          </p:val>
                                        </p:tav>
                                        <p:tav tm="100000">
                                          <p:val>
                                            <p:strVal val="#ppt_x"/>
                                          </p:val>
                                        </p:tav>
                                      </p:tavLst>
                                    </p:anim>
                                    <p:anim calcmode="lin" valueType="num">
                                      <p:cBhvr additive="base">
                                        <p:cTn id="88" dur="750" fill="hold"/>
                                        <p:tgtEl>
                                          <p:spTgt spid="13"/>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 calcmode="lin" valueType="num">
                                      <p:cBhvr additive="base">
                                        <p:cTn id="91" dur="750" fill="hold"/>
                                        <p:tgtEl>
                                          <p:spTgt spid="14"/>
                                        </p:tgtEl>
                                        <p:attrNameLst>
                                          <p:attrName>ppt_x</p:attrName>
                                        </p:attrNameLst>
                                      </p:cBhvr>
                                      <p:tavLst>
                                        <p:tav tm="0">
                                          <p:val>
                                            <p:strVal val="#ppt_x"/>
                                          </p:val>
                                        </p:tav>
                                        <p:tav tm="100000">
                                          <p:val>
                                            <p:strVal val="#ppt_x"/>
                                          </p:val>
                                        </p:tav>
                                      </p:tavLst>
                                    </p:anim>
                                    <p:anim calcmode="lin" valueType="num">
                                      <p:cBhvr additive="base">
                                        <p:cTn id="92" dur="750" fill="hold"/>
                                        <p:tgtEl>
                                          <p:spTgt spid="14"/>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additive="base">
                                        <p:cTn id="95" dur="750" fill="hold"/>
                                        <p:tgtEl>
                                          <p:spTgt spid="15"/>
                                        </p:tgtEl>
                                        <p:attrNameLst>
                                          <p:attrName>ppt_x</p:attrName>
                                        </p:attrNameLst>
                                      </p:cBhvr>
                                      <p:tavLst>
                                        <p:tav tm="0">
                                          <p:val>
                                            <p:strVal val="#ppt_x"/>
                                          </p:val>
                                        </p:tav>
                                        <p:tav tm="100000">
                                          <p:val>
                                            <p:strVal val="#ppt_x"/>
                                          </p:val>
                                        </p:tav>
                                      </p:tavLst>
                                    </p:anim>
                                    <p:anim calcmode="lin" valueType="num">
                                      <p:cBhvr additive="base">
                                        <p:cTn id="96" dur="750" fill="hold"/>
                                        <p:tgtEl>
                                          <p:spTgt spid="15"/>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6"/>
                                        </p:tgtEl>
                                        <p:attrNameLst>
                                          <p:attrName>style.visibility</p:attrName>
                                        </p:attrNameLst>
                                      </p:cBhvr>
                                      <p:to>
                                        <p:strVal val="visible"/>
                                      </p:to>
                                    </p:set>
                                    <p:anim calcmode="lin" valueType="num">
                                      <p:cBhvr additive="base">
                                        <p:cTn id="99" dur="750" fill="hold"/>
                                        <p:tgtEl>
                                          <p:spTgt spid="16"/>
                                        </p:tgtEl>
                                        <p:attrNameLst>
                                          <p:attrName>ppt_x</p:attrName>
                                        </p:attrNameLst>
                                      </p:cBhvr>
                                      <p:tavLst>
                                        <p:tav tm="0">
                                          <p:val>
                                            <p:strVal val="#ppt_x"/>
                                          </p:val>
                                        </p:tav>
                                        <p:tav tm="100000">
                                          <p:val>
                                            <p:strVal val="#ppt_x"/>
                                          </p:val>
                                        </p:tav>
                                      </p:tavLst>
                                    </p:anim>
                                    <p:anim calcmode="lin" valueType="num">
                                      <p:cBhvr additive="base">
                                        <p:cTn id="100" dur="750" fill="hold"/>
                                        <p:tgtEl>
                                          <p:spTgt spid="16"/>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7"/>
                                        </p:tgtEl>
                                        <p:attrNameLst>
                                          <p:attrName>style.visibility</p:attrName>
                                        </p:attrNameLst>
                                      </p:cBhvr>
                                      <p:to>
                                        <p:strVal val="visible"/>
                                      </p:to>
                                    </p:set>
                                    <p:anim calcmode="lin" valueType="num">
                                      <p:cBhvr additive="base">
                                        <p:cTn id="103" dur="750" fill="hold"/>
                                        <p:tgtEl>
                                          <p:spTgt spid="17"/>
                                        </p:tgtEl>
                                        <p:attrNameLst>
                                          <p:attrName>ppt_x</p:attrName>
                                        </p:attrNameLst>
                                      </p:cBhvr>
                                      <p:tavLst>
                                        <p:tav tm="0">
                                          <p:val>
                                            <p:strVal val="#ppt_x"/>
                                          </p:val>
                                        </p:tav>
                                        <p:tav tm="100000">
                                          <p:val>
                                            <p:strVal val="#ppt_x"/>
                                          </p:val>
                                        </p:tav>
                                      </p:tavLst>
                                    </p:anim>
                                    <p:anim calcmode="lin" valueType="num">
                                      <p:cBhvr additive="base">
                                        <p:cTn id="104" dur="750" fill="hold"/>
                                        <p:tgtEl>
                                          <p:spTgt spid="17"/>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8"/>
                                        </p:tgtEl>
                                        <p:attrNameLst>
                                          <p:attrName>style.visibility</p:attrName>
                                        </p:attrNameLst>
                                      </p:cBhvr>
                                      <p:to>
                                        <p:strVal val="visible"/>
                                      </p:to>
                                    </p:set>
                                    <p:anim calcmode="lin" valueType="num">
                                      <p:cBhvr additive="base">
                                        <p:cTn id="107" dur="750" fill="hold"/>
                                        <p:tgtEl>
                                          <p:spTgt spid="18"/>
                                        </p:tgtEl>
                                        <p:attrNameLst>
                                          <p:attrName>ppt_x</p:attrName>
                                        </p:attrNameLst>
                                      </p:cBhvr>
                                      <p:tavLst>
                                        <p:tav tm="0">
                                          <p:val>
                                            <p:strVal val="#ppt_x"/>
                                          </p:val>
                                        </p:tav>
                                        <p:tav tm="100000">
                                          <p:val>
                                            <p:strVal val="#ppt_x"/>
                                          </p:val>
                                        </p:tav>
                                      </p:tavLst>
                                    </p:anim>
                                    <p:anim calcmode="lin" valueType="num">
                                      <p:cBhvr additive="base">
                                        <p:cTn id="108" dur="750" fill="hold"/>
                                        <p:tgtEl>
                                          <p:spTgt spid="18"/>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9"/>
                                        </p:tgtEl>
                                        <p:attrNameLst>
                                          <p:attrName>style.visibility</p:attrName>
                                        </p:attrNameLst>
                                      </p:cBhvr>
                                      <p:to>
                                        <p:strVal val="visible"/>
                                      </p:to>
                                    </p:set>
                                    <p:anim calcmode="lin" valueType="num">
                                      <p:cBhvr additive="base">
                                        <p:cTn id="111" dur="750" fill="hold"/>
                                        <p:tgtEl>
                                          <p:spTgt spid="19"/>
                                        </p:tgtEl>
                                        <p:attrNameLst>
                                          <p:attrName>ppt_x</p:attrName>
                                        </p:attrNameLst>
                                      </p:cBhvr>
                                      <p:tavLst>
                                        <p:tav tm="0">
                                          <p:val>
                                            <p:strVal val="#ppt_x"/>
                                          </p:val>
                                        </p:tav>
                                        <p:tav tm="100000">
                                          <p:val>
                                            <p:strVal val="#ppt_x"/>
                                          </p:val>
                                        </p:tav>
                                      </p:tavLst>
                                    </p:anim>
                                    <p:anim calcmode="lin" valueType="num">
                                      <p:cBhvr additive="base">
                                        <p:cTn id="112" dur="750" fill="hold"/>
                                        <p:tgtEl>
                                          <p:spTgt spid="19"/>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750" fill="hold"/>
                                        <p:tgtEl>
                                          <p:spTgt spid="45"/>
                                        </p:tgtEl>
                                        <p:attrNameLst>
                                          <p:attrName>ppt_x</p:attrName>
                                        </p:attrNameLst>
                                      </p:cBhvr>
                                      <p:tavLst>
                                        <p:tav tm="0">
                                          <p:val>
                                            <p:strVal val="#ppt_x"/>
                                          </p:val>
                                        </p:tav>
                                        <p:tav tm="100000">
                                          <p:val>
                                            <p:strVal val="#ppt_x"/>
                                          </p:val>
                                        </p:tav>
                                      </p:tavLst>
                                    </p:anim>
                                    <p:anim calcmode="lin" valueType="num">
                                      <p:cBhvr additive="base">
                                        <p:cTn id="116" dur="750" fill="hold"/>
                                        <p:tgtEl>
                                          <p:spTgt spid="45"/>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cBhvr additive="base">
                                        <p:cTn id="119" dur="750" fill="hold"/>
                                        <p:tgtEl>
                                          <p:spTgt spid="46"/>
                                        </p:tgtEl>
                                        <p:attrNameLst>
                                          <p:attrName>ppt_x</p:attrName>
                                        </p:attrNameLst>
                                      </p:cBhvr>
                                      <p:tavLst>
                                        <p:tav tm="0">
                                          <p:val>
                                            <p:strVal val="#ppt_x"/>
                                          </p:val>
                                        </p:tav>
                                        <p:tav tm="100000">
                                          <p:val>
                                            <p:strVal val="#ppt_x"/>
                                          </p:val>
                                        </p:tav>
                                      </p:tavLst>
                                    </p:anim>
                                    <p:anim calcmode="lin" valueType="num">
                                      <p:cBhvr additive="base">
                                        <p:cTn id="120" dur="750" fill="hold"/>
                                        <p:tgtEl>
                                          <p:spTgt spid="46"/>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additive="base">
                                        <p:cTn id="123" dur="750" fill="hold"/>
                                        <p:tgtEl>
                                          <p:spTgt spid="47"/>
                                        </p:tgtEl>
                                        <p:attrNameLst>
                                          <p:attrName>ppt_x</p:attrName>
                                        </p:attrNameLst>
                                      </p:cBhvr>
                                      <p:tavLst>
                                        <p:tav tm="0">
                                          <p:val>
                                            <p:strVal val="#ppt_x"/>
                                          </p:val>
                                        </p:tav>
                                        <p:tav tm="100000">
                                          <p:val>
                                            <p:strVal val="#ppt_x"/>
                                          </p:val>
                                        </p:tav>
                                      </p:tavLst>
                                    </p:anim>
                                    <p:anim calcmode="lin" valueType="num">
                                      <p:cBhvr additive="base">
                                        <p:cTn id="124" dur="750" fill="hold"/>
                                        <p:tgtEl>
                                          <p:spTgt spid="4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cBhvr additive="base">
                                        <p:cTn id="127" dur="750" fill="hold"/>
                                        <p:tgtEl>
                                          <p:spTgt spid="48"/>
                                        </p:tgtEl>
                                        <p:attrNameLst>
                                          <p:attrName>ppt_x</p:attrName>
                                        </p:attrNameLst>
                                      </p:cBhvr>
                                      <p:tavLst>
                                        <p:tav tm="0">
                                          <p:val>
                                            <p:strVal val="#ppt_x"/>
                                          </p:val>
                                        </p:tav>
                                        <p:tav tm="100000">
                                          <p:val>
                                            <p:strVal val="#ppt_x"/>
                                          </p:val>
                                        </p:tav>
                                      </p:tavLst>
                                    </p:anim>
                                    <p:anim calcmode="lin" valueType="num">
                                      <p:cBhvr additive="base">
                                        <p:cTn id="128" dur="750" fill="hold"/>
                                        <p:tgtEl>
                                          <p:spTgt spid="4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9"/>
                                        </p:tgtEl>
                                        <p:attrNameLst>
                                          <p:attrName>style.visibility</p:attrName>
                                        </p:attrNameLst>
                                      </p:cBhvr>
                                      <p:to>
                                        <p:strVal val="visible"/>
                                      </p:to>
                                    </p:set>
                                    <p:anim calcmode="lin" valueType="num">
                                      <p:cBhvr additive="base">
                                        <p:cTn id="131" dur="750" fill="hold"/>
                                        <p:tgtEl>
                                          <p:spTgt spid="49"/>
                                        </p:tgtEl>
                                        <p:attrNameLst>
                                          <p:attrName>ppt_x</p:attrName>
                                        </p:attrNameLst>
                                      </p:cBhvr>
                                      <p:tavLst>
                                        <p:tav tm="0">
                                          <p:val>
                                            <p:strVal val="#ppt_x"/>
                                          </p:val>
                                        </p:tav>
                                        <p:tav tm="100000">
                                          <p:val>
                                            <p:strVal val="#ppt_x"/>
                                          </p:val>
                                        </p:tav>
                                      </p:tavLst>
                                    </p:anim>
                                    <p:anim calcmode="lin" valueType="num">
                                      <p:cBhvr additive="base">
                                        <p:cTn id="132" dur="750" fill="hold"/>
                                        <p:tgtEl>
                                          <p:spTgt spid="4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0"/>
                                        </p:tgtEl>
                                        <p:attrNameLst>
                                          <p:attrName>style.visibility</p:attrName>
                                        </p:attrNameLst>
                                      </p:cBhvr>
                                      <p:to>
                                        <p:strVal val="visible"/>
                                      </p:to>
                                    </p:set>
                                    <p:anim calcmode="lin" valueType="num">
                                      <p:cBhvr additive="base">
                                        <p:cTn id="135" dur="750" fill="hold"/>
                                        <p:tgtEl>
                                          <p:spTgt spid="50"/>
                                        </p:tgtEl>
                                        <p:attrNameLst>
                                          <p:attrName>ppt_x</p:attrName>
                                        </p:attrNameLst>
                                      </p:cBhvr>
                                      <p:tavLst>
                                        <p:tav tm="0">
                                          <p:val>
                                            <p:strVal val="#ppt_x"/>
                                          </p:val>
                                        </p:tav>
                                        <p:tav tm="100000">
                                          <p:val>
                                            <p:strVal val="#ppt_x"/>
                                          </p:val>
                                        </p:tav>
                                      </p:tavLst>
                                    </p:anim>
                                    <p:anim calcmode="lin" valueType="num">
                                      <p:cBhvr additive="base">
                                        <p:cTn id="136" dur="750" fill="hold"/>
                                        <p:tgtEl>
                                          <p:spTgt spid="5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1"/>
                                        </p:tgtEl>
                                        <p:attrNameLst>
                                          <p:attrName>style.visibility</p:attrName>
                                        </p:attrNameLst>
                                      </p:cBhvr>
                                      <p:to>
                                        <p:strVal val="visible"/>
                                      </p:to>
                                    </p:set>
                                    <p:anim calcmode="lin" valueType="num">
                                      <p:cBhvr additive="base">
                                        <p:cTn id="139" dur="750" fill="hold"/>
                                        <p:tgtEl>
                                          <p:spTgt spid="51"/>
                                        </p:tgtEl>
                                        <p:attrNameLst>
                                          <p:attrName>ppt_x</p:attrName>
                                        </p:attrNameLst>
                                      </p:cBhvr>
                                      <p:tavLst>
                                        <p:tav tm="0">
                                          <p:val>
                                            <p:strVal val="#ppt_x"/>
                                          </p:val>
                                        </p:tav>
                                        <p:tav tm="100000">
                                          <p:val>
                                            <p:strVal val="#ppt_x"/>
                                          </p:val>
                                        </p:tav>
                                      </p:tavLst>
                                    </p:anim>
                                    <p:anim calcmode="lin" valueType="num">
                                      <p:cBhvr additive="base">
                                        <p:cTn id="140" dur="750" fill="hold"/>
                                        <p:tgtEl>
                                          <p:spTgt spid="5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2"/>
                                        </p:tgtEl>
                                        <p:attrNameLst>
                                          <p:attrName>style.visibility</p:attrName>
                                        </p:attrNameLst>
                                      </p:cBhvr>
                                      <p:to>
                                        <p:strVal val="visible"/>
                                      </p:to>
                                    </p:set>
                                    <p:anim calcmode="lin" valueType="num">
                                      <p:cBhvr additive="base">
                                        <p:cTn id="143" dur="750" fill="hold"/>
                                        <p:tgtEl>
                                          <p:spTgt spid="52"/>
                                        </p:tgtEl>
                                        <p:attrNameLst>
                                          <p:attrName>ppt_x</p:attrName>
                                        </p:attrNameLst>
                                      </p:cBhvr>
                                      <p:tavLst>
                                        <p:tav tm="0">
                                          <p:val>
                                            <p:strVal val="#ppt_x"/>
                                          </p:val>
                                        </p:tav>
                                        <p:tav tm="100000">
                                          <p:val>
                                            <p:strVal val="#ppt_x"/>
                                          </p:val>
                                        </p:tav>
                                      </p:tavLst>
                                    </p:anim>
                                    <p:anim calcmode="lin" valueType="num">
                                      <p:cBhvr additive="base">
                                        <p:cTn id="144" dur="750" fill="hold"/>
                                        <p:tgtEl>
                                          <p:spTgt spid="5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3"/>
                                        </p:tgtEl>
                                        <p:attrNameLst>
                                          <p:attrName>style.visibility</p:attrName>
                                        </p:attrNameLst>
                                      </p:cBhvr>
                                      <p:to>
                                        <p:strVal val="visible"/>
                                      </p:to>
                                    </p:set>
                                    <p:anim calcmode="lin" valueType="num">
                                      <p:cBhvr additive="base">
                                        <p:cTn id="147" dur="750" fill="hold"/>
                                        <p:tgtEl>
                                          <p:spTgt spid="53"/>
                                        </p:tgtEl>
                                        <p:attrNameLst>
                                          <p:attrName>ppt_x</p:attrName>
                                        </p:attrNameLst>
                                      </p:cBhvr>
                                      <p:tavLst>
                                        <p:tav tm="0">
                                          <p:val>
                                            <p:strVal val="#ppt_x"/>
                                          </p:val>
                                        </p:tav>
                                        <p:tav tm="100000">
                                          <p:val>
                                            <p:strVal val="#ppt_x"/>
                                          </p:val>
                                        </p:tav>
                                      </p:tavLst>
                                    </p:anim>
                                    <p:anim calcmode="lin" valueType="num">
                                      <p:cBhvr additive="base">
                                        <p:cTn id="148" dur="750" fill="hold"/>
                                        <p:tgtEl>
                                          <p:spTgt spid="53"/>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4"/>
                                        </p:tgtEl>
                                        <p:attrNameLst>
                                          <p:attrName>style.visibility</p:attrName>
                                        </p:attrNameLst>
                                      </p:cBhvr>
                                      <p:to>
                                        <p:strVal val="visible"/>
                                      </p:to>
                                    </p:set>
                                    <p:anim calcmode="lin" valueType="num">
                                      <p:cBhvr additive="base">
                                        <p:cTn id="151" dur="750" fill="hold"/>
                                        <p:tgtEl>
                                          <p:spTgt spid="54"/>
                                        </p:tgtEl>
                                        <p:attrNameLst>
                                          <p:attrName>ppt_x</p:attrName>
                                        </p:attrNameLst>
                                      </p:cBhvr>
                                      <p:tavLst>
                                        <p:tav tm="0">
                                          <p:val>
                                            <p:strVal val="#ppt_x"/>
                                          </p:val>
                                        </p:tav>
                                        <p:tav tm="100000">
                                          <p:val>
                                            <p:strVal val="#ppt_x"/>
                                          </p:val>
                                        </p:tav>
                                      </p:tavLst>
                                    </p:anim>
                                    <p:anim calcmode="lin" valueType="num">
                                      <p:cBhvr additive="base">
                                        <p:cTn id="152" dur="750" fill="hold"/>
                                        <p:tgtEl>
                                          <p:spTgt spid="54"/>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750" fill="hold"/>
                                        <p:tgtEl>
                                          <p:spTgt spid="58"/>
                                        </p:tgtEl>
                                        <p:attrNameLst>
                                          <p:attrName>ppt_x</p:attrName>
                                        </p:attrNameLst>
                                      </p:cBhvr>
                                      <p:tavLst>
                                        <p:tav tm="0">
                                          <p:val>
                                            <p:strVal val="#ppt_x"/>
                                          </p:val>
                                        </p:tav>
                                        <p:tav tm="100000">
                                          <p:val>
                                            <p:strVal val="#ppt_x"/>
                                          </p:val>
                                        </p:tav>
                                      </p:tavLst>
                                    </p:anim>
                                    <p:anim calcmode="lin" valueType="num">
                                      <p:cBhvr additive="base">
                                        <p:cTn id="156" dur="750" fill="hold"/>
                                        <p:tgtEl>
                                          <p:spTgt spid="5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9"/>
                                        </p:tgtEl>
                                        <p:attrNameLst>
                                          <p:attrName>style.visibility</p:attrName>
                                        </p:attrNameLst>
                                      </p:cBhvr>
                                      <p:to>
                                        <p:strVal val="visible"/>
                                      </p:to>
                                    </p:set>
                                    <p:anim calcmode="lin" valueType="num">
                                      <p:cBhvr additive="base">
                                        <p:cTn id="159" dur="750" fill="hold"/>
                                        <p:tgtEl>
                                          <p:spTgt spid="59"/>
                                        </p:tgtEl>
                                        <p:attrNameLst>
                                          <p:attrName>ppt_x</p:attrName>
                                        </p:attrNameLst>
                                      </p:cBhvr>
                                      <p:tavLst>
                                        <p:tav tm="0">
                                          <p:val>
                                            <p:strVal val="#ppt_x"/>
                                          </p:val>
                                        </p:tav>
                                        <p:tav tm="100000">
                                          <p:val>
                                            <p:strVal val="#ppt_x"/>
                                          </p:val>
                                        </p:tav>
                                      </p:tavLst>
                                    </p:anim>
                                    <p:anim calcmode="lin" valueType="num">
                                      <p:cBhvr additive="base">
                                        <p:cTn id="160" dur="750" fill="hold"/>
                                        <p:tgtEl>
                                          <p:spTgt spid="5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60"/>
                                        </p:tgtEl>
                                        <p:attrNameLst>
                                          <p:attrName>style.visibility</p:attrName>
                                        </p:attrNameLst>
                                      </p:cBhvr>
                                      <p:to>
                                        <p:strVal val="visible"/>
                                      </p:to>
                                    </p:set>
                                    <p:anim calcmode="lin" valueType="num">
                                      <p:cBhvr additive="base">
                                        <p:cTn id="163" dur="750" fill="hold"/>
                                        <p:tgtEl>
                                          <p:spTgt spid="60"/>
                                        </p:tgtEl>
                                        <p:attrNameLst>
                                          <p:attrName>ppt_x</p:attrName>
                                        </p:attrNameLst>
                                      </p:cBhvr>
                                      <p:tavLst>
                                        <p:tav tm="0">
                                          <p:val>
                                            <p:strVal val="#ppt_x"/>
                                          </p:val>
                                        </p:tav>
                                        <p:tav tm="100000">
                                          <p:val>
                                            <p:strVal val="#ppt_x"/>
                                          </p:val>
                                        </p:tav>
                                      </p:tavLst>
                                    </p:anim>
                                    <p:anim calcmode="lin" valueType="num">
                                      <p:cBhvr additive="base">
                                        <p:cTn id="164" dur="750" fill="hold"/>
                                        <p:tgtEl>
                                          <p:spTgt spid="6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1"/>
                                        </p:tgtEl>
                                        <p:attrNameLst>
                                          <p:attrName>style.visibility</p:attrName>
                                        </p:attrNameLst>
                                      </p:cBhvr>
                                      <p:to>
                                        <p:strVal val="visible"/>
                                      </p:to>
                                    </p:set>
                                    <p:anim calcmode="lin" valueType="num">
                                      <p:cBhvr additive="base">
                                        <p:cTn id="167" dur="750" fill="hold"/>
                                        <p:tgtEl>
                                          <p:spTgt spid="61"/>
                                        </p:tgtEl>
                                        <p:attrNameLst>
                                          <p:attrName>ppt_x</p:attrName>
                                        </p:attrNameLst>
                                      </p:cBhvr>
                                      <p:tavLst>
                                        <p:tav tm="0">
                                          <p:val>
                                            <p:strVal val="#ppt_x"/>
                                          </p:val>
                                        </p:tav>
                                        <p:tav tm="100000">
                                          <p:val>
                                            <p:strVal val="#ppt_x"/>
                                          </p:val>
                                        </p:tav>
                                      </p:tavLst>
                                    </p:anim>
                                    <p:anim calcmode="lin" valueType="num">
                                      <p:cBhvr additive="base">
                                        <p:cTn id="168" dur="750" fill="hold"/>
                                        <p:tgtEl>
                                          <p:spTgt spid="6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2"/>
                                        </p:tgtEl>
                                        <p:attrNameLst>
                                          <p:attrName>style.visibility</p:attrName>
                                        </p:attrNameLst>
                                      </p:cBhvr>
                                      <p:to>
                                        <p:strVal val="visible"/>
                                      </p:to>
                                    </p:set>
                                    <p:anim calcmode="lin" valueType="num">
                                      <p:cBhvr additive="base">
                                        <p:cTn id="171" dur="750" fill="hold"/>
                                        <p:tgtEl>
                                          <p:spTgt spid="62"/>
                                        </p:tgtEl>
                                        <p:attrNameLst>
                                          <p:attrName>ppt_x</p:attrName>
                                        </p:attrNameLst>
                                      </p:cBhvr>
                                      <p:tavLst>
                                        <p:tav tm="0">
                                          <p:val>
                                            <p:strVal val="#ppt_x"/>
                                          </p:val>
                                        </p:tav>
                                        <p:tav tm="100000">
                                          <p:val>
                                            <p:strVal val="#ppt_x"/>
                                          </p:val>
                                        </p:tav>
                                      </p:tavLst>
                                    </p:anim>
                                    <p:anim calcmode="lin" valueType="num">
                                      <p:cBhvr additive="base">
                                        <p:cTn id="172" dur="750" fill="hold"/>
                                        <p:tgtEl>
                                          <p:spTgt spid="6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3"/>
                                        </p:tgtEl>
                                        <p:attrNameLst>
                                          <p:attrName>style.visibility</p:attrName>
                                        </p:attrNameLst>
                                      </p:cBhvr>
                                      <p:to>
                                        <p:strVal val="visible"/>
                                      </p:to>
                                    </p:set>
                                    <p:anim calcmode="lin" valueType="num">
                                      <p:cBhvr additive="base">
                                        <p:cTn id="175" dur="750" fill="hold"/>
                                        <p:tgtEl>
                                          <p:spTgt spid="63"/>
                                        </p:tgtEl>
                                        <p:attrNameLst>
                                          <p:attrName>ppt_x</p:attrName>
                                        </p:attrNameLst>
                                      </p:cBhvr>
                                      <p:tavLst>
                                        <p:tav tm="0">
                                          <p:val>
                                            <p:strVal val="#ppt_x"/>
                                          </p:val>
                                        </p:tav>
                                        <p:tav tm="100000">
                                          <p:val>
                                            <p:strVal val="#ppt_x"/>
                                          </p:val>
                                        </p:tav>
                                      </p:tavLst>
                                    </p:anim>
                                    <p:anim calcmode="lin" valueType="num">
                                      <p:cBhvr additive="base">
                                        <p:cTn id="176" dur="750" fill="hold"/>
                                        <p:tgtEl>
                                          <p:spTgt spid="6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12"/>
                                        </p:tgtEl>
                                        <p:attrNameLst>
                                          <p:attrName>style.visibility</p:attrName>
                                        </p:attrNameLst>
                                      </p:cBhvr>
                                      <p:to>
                                        <p:strVal val="visible"/>
                                      </p:to>
                                    </p:set>
                                    <p:anim calcmode="lin" valueType="num">
                                      <p:cBhvr additive="base">
                                        <p:cTn id="179" dur="750" fill="hold"/>
                                        <p:tgtEl>
                                          <p:spTgt spid="2512"/>
                                        </p:tgtEl>
                                        <p:attrNameLst>
                                          <p:attrName>ppt_x</p:attrName>
                                        </p:attrNameLst>
                                      </p:cBhvr>
                                      <p:tavLst>
                                        <p:tav tm="0">
                                          <p:val>
                                            <p:strVal val="#ppt_x"/>
                                          </p:val>
                                        </p:tav>
                                        <p:tav tm="100000">
                                          <p:val>
                                            <p:strVal val="#ppt_x"/>
                                          </p:val>
                                        </p:tav>
                                      </p:tavLst>
                                    </p:anim>
                                    <p:anim calcmode="lin" valueType="num">
                                      <p:cBhvr additive="base">
                                        <p:cTn id="180" dur="750" fill="hold"/>
                                        <p:tgtEl>
                                          <p:spTgt spid="2512"/>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13"/>
                                        </p:tgtEl>
                                        <p:attrNameLst>
                                          <p:attrName>style.visibility</p:attrName>
                                        </p:attrNameLst>
                                      </p:cBhvr>
                                      <p:to>
                                        <p:strVal val="visible"/>
                                      </p:to>
                                    </p:set>
                                    <p:anim calcmode="lin" valueType="num">
                                      <p:cBhvr additive="base">
                                        <p:cTn id="183" dur="750" fill="hold"/>
                                        <p:tgtEl>
                                          <p:spTgt spid="2513"/>
                                        </p:tgtEl>
                                        <p:attrNameLst>
                                          <p:attrName>ppt_x</p:attrName>
                                        </p:attrNameLst>
                                      </p:cBhvr>
                                      <p:tavLst>
                                        <p:tav tm="0">
                                          <p:val>
                                            <p:strVal val="#ppt_x"/>
                                          </p:val>
                                        </p:tav>
                                        <p:tav tm="100000">
                                          <p:val>
                                            <p:strVal val="#ppt_x"/>
                                          </p:val>
                                        </p:tav>
                                      </p:tavLst>
                                    </p:anim>
                                    <p:anim calcmode="lin" valueType="num">
                                      <p:cBhvr additive="base">
                                        <p:cTn id="184" dur="750" fill="hold"/>
                                        <p:tgtEl>
                                          <p:spTgt spid="2513"/>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14"/>
                                        </p:tgtEl>
                                        <p:attrNameLst>
                                          <p:attrName>style.visibility</p:attrName>
                                        </p:attrNameLst>
                                      </p:cBhvr>
                                      <p:to>
                                        <p:strVal val="visible"/>
                                      </p:to>
                                    </p:set>
                                    <p:anim calcmode="lin" valueType="num">
                                      <p:cBhvr additive="base">
                                        <p:cTn id="187" dur="750" fill="hold"/>
                                        <p:tgtEl>
                                          <p:spTgt spid="2514"/>
                                        </p:tgtEl>
                                        <p:attrNameLst>
                                          <p:attrName>ppt_x</p:attrName>
                                        </p:attrNameLst>
                                      </p:cBhvr>
                                      <p:tavLst>
                                        <p:tav tm="0">
                                          <p:val>
                                            <p:strVal val="#ppt_x"/>
                                          </p:val>
                                        </p:tav>
                                        <p:tav tm="100000">
                                          <p:val>
                                            <p:strVal val="#ppt_x"/>
                                          </p:val>
                                        </p:tav>
                                      </p:tavLst>
                                    </p:anim>
                                    <p:anim calcmode="lin" valueType="num">
                                      <p:cBhvr additive="base">
                                        <p:cTn id="188" dur="750" fill="hold"/>
                                        <p:tgtEl>
                                          <p:spTgt spid="2514"/>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15"/>
                                        </p:tgtEl>
                                        <p:attrNameLst>
                                          <p:attrName>style.visibility</p:attrName>
                                        </p:attrNameLst>
                                      </p:cBhvr>
                                      <p:to>
                                        <p:strVal val="visible"/>
                                      </p:to>
                                    </p:set>
                                    <p:anim calcmode="lin" valueType="num">
                                      <p:cBhvr additive="base">
                                        <p:cTn id="191" dur="750" fill="hold"/>
                                        <p:tgtEl>
                                          <p:spTgt spid="2515"/>
                                        </p:tgtEl>
                                        <p:attrNameLst>
                                          <p:attrName>ppt_x</p:attrName>
                                        </p:attrNameLst>
                                      </p:cBhvr>
                                      <p:tavLst>
                                        <p:tav tm="0">
                                          <p:val>
                                            <p:strVal val="#ppt_x"/>
                                          </p:val>
                                        </p:tav>
                                        <p:tav tm="100000">
                                          <p:val>
                                            <p:strVal val="#ppt_x"/>
                                          </p:val>
                                        </p:tav>
                                      </p:tavLst>
                                    </p:anim>
                                    <p:anim calcmode="lin" valueType="num">
                                      <p:cBhvr additive="base">
                                        <p:cTn id="192" dur="750" fill="hold"/>
                                        <p:tgtEl>
                                          <p:spTgt spid="2515"/>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17"/>
                                        </p:tgtEl>
                                        <p:attrNameLst>
                                          <p:attrName>style.visibility</p:attrName>
                                        </p:attrNameLst>
                                      </p:cBhvr>
                                      <p:to>
                                        <p:strVal val="visible"/>
                                      </p:to>
                                    </p:set>
                                    <p:anim calcmode="lin" valueType="num">
                                      <p:cBhvr additive="base">
                                        <p:cTn id="195" dur="750" fill="hold"/>
                                        <p:tgtEl>
                                          <p:spTgt spid="2517"/>
                                        </p:tgtEl>
                                        <p:attrNameLst>
                                          <p:attrName>ppt_x</p:attrName>
                                        </p:attrNameLst>
                                      </p:cBhvr>
                                      <p:tavLst>
                                        <p:tav tm="0">
                                          <p:val>
                                            <p:strVal val="#ppt_x"/>
                                          </p:val>
                                        </p:tav>
                                        <p:tav tm="100000">
                                          <p:val>
                                            <p:strVal val="#ppt_x"/>
                                          </p:val>
                                        </p:tav>
                                      </p:tavLst>
                                    </p:anim>
                                    <p:anim calcmode="lin" valueType="num">
                                      <p:cBhvr additive="base">
                                        <p:cTn id="196" dur="750" fill="hold"/>
                                        <p:tgtEl>
                                          <p:spTgt spid="251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18"/>
                                        </p:tgtEl>
                                        <p:attrNameLst>
                                          <p:attrName>style.visibility</p:attrName>
                                        </p:attrNameLst>
                                      </p:cBhvr>
                                      <p:to>
                                        <p:strVal val="visible"/>
                                      </p:to>
                                    </p:set>
                                    <p:anim calcmode="lin" valueType="num">
                                      <p:cBhvr additive="base">
                                        <p:cTn id="199" dur="750" fill="hold"/>
                                        <p:tgtEl>
                                          <p:spTgt spid="2518"/>
                                        </p:tgtEl>
                                        <p:attrNameLst>
                                          <p:attrName>ppt_x</p:attrName>
                                        </p:attrNameLst>
                                      </p:cBhvr>
                                      <p:tavLst>
                                        <p:tav tm="0">
                                          <p:val>
                                            <p:strVal val="#ppt_x"/>
                                          </p:val>
                                        </p:tav>
                                        <p:tav tm="100000">
                                          <p:val>
                                            <p:strVal val="#ppt_x"/>
                                          </p:val>
                                        </p:tav>
                                      </p:tavLst>
                                    </p:anim>
                                    <p:anim calcmode="lin" valueType="num">
                                      <p:cBhvr additive="base">
                                        <p:cTn id="200" dur="750" fill="hold"/>
                                        <p:tgtEl>
                                          <p:spTgt spid="251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519"/>
                                        </p:tgtEl>
                                        <p:attrNameLst>
                                          <p:attrName>style.visibility</p:attrName>
                                        </p:attrNameLst>
                                      </p:cBhvr>
                                      <p:to>
                                        <p:strVal val="visible"/>
                                      </p:to>
                                    </p:set>
                                    <p:anim calcmode="lin" valueType="num">
                                      <p:cBhvr additive="base">
                                        <p:cTn id="203" dur="750" fill="hold"/>
                                        <p:tgtEl>
                                          <p:spTgt spid="2519"/>
                                        </p:tgtEl>
                                        <p:attrNameLst>
                                          <p:attrName>ppt_x</p:attrName>
                                        </p:attrNameLst>
                                      </p:cBhvr>
                                      <p:tavLst>
                                        <p:tav tm="0">
                                          <p:val>
                                            <p:strVal val="#ppt_x"/>
                                          </p:val>
                                        </p:tav>
                                        <p:tav tm="100000">
                                          <p:val>
                                            <p:strVal val="#ppt_x"/>
                                          </p:val>
                                        </p:tav>
                                      </p:tavLst>
                                    </p:anim>
                                    <p:anim calcmode="lin" valueType="num">
                                      <p:cBhvr additive="base">
                                        <p:cTn id="204" dur="750" fill="hold"/>
                                        <p:tgtEl>
                                          <p:spTgt spid="251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520"/>
                                        </p:tgtEl>
                                        <p:attrNameLst>
                                          <p:attrName>style.visibility</p:attrName>
                                        </p:attrNameLst>
                                      </p:cBhvr>
                                      <p:to>
                                        <p:strVal val="visible"/>
                                      </p:to>
                                    </p:set>
                                    <p:anim calcmode="lin" valueType="num">
                                      <p:cBhvr additive="base">
                                        <p:cTn id="207" dur="750" fill="hold"/>
                                        <p:tgtEl>
                                          <p:spTgt spid="2520"/>
                                        </p:tgtEl>
                                        <p:attrNameLst>
                                          <p:attrName>ppt_x</p:attrName>
                                        </p:attrNameLst>
                                      </p:cBhvr>
                                      <p:tavLst>
                                        <p:tav tm="0">
                                          <p:val>
                                            <p:strVal val="#ppt_x"/>
                                          </p:val>
                                        </p:tav>
                                        <p:tav tm="100000">
                                          <p:val>
                                            <p:strVal val="#ppt_x"/>
                                          </p:val>
                                        </p:tav>
                                      </p:tavLst>
                                    </p:anim>
                                    <p:anim calcmode="lin" valueType="num">
                                      <p:cBhvr additive="base">
                                        <p:cTn id="208" dur="750" fill="hold"/>
                                        <p:tgtEl>
                                          <p:spTgt spid="252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521"/>
                                        </p:tgtEl>
                                        <p:attrNameLst>
                                          <p:attrName>style.visibility</p:attrName>
                                        </p:attrNameLst>
                                      </p:cBhvr>
                                      <p:to>
                                        <p:strVal val="visible"/>
                                      </p:to>
                                    </p:set>
                                    <p:anim calcmode="lin" valueType="num">
                                      <p:cBhvr additive="base">
                                        <p:cTn id="211" dur="750" fill="hold"/>
                                        <p:tgtEl>
                                          <p:spTgt spid="2521"/>
                                        </p:tgtEl>
                                        <p:attrNameLst>
                                          <p:attrName>ppt_x</p:attrName>
                                        </p:attrNameLst>
                                      </p:cBhvr>
                                      <p:tavLst>
                                        <p:tav tm="0">
                                          <p:val>
                                            <p:strVal val="#ppt_x"/>
                                          </p:val>
                                        </p:tav>
                                        <p:tav tm="100000">
                                          <p:val>
                                            <p:strVal val="#ppt_x"/>
                                          </p:val>
                                        </p:tav>
                                      </p:tavLst>
                                    </p:anim>
                                    <p:anim calcmode="lin" valueType="num">
                                      <p:cBhvr additive="base">
                                        <p:cTn id="212" dur="750" fill="hold"/>
                                        <p:tgtEl>
                                          <p:spTgt spid="252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524"/>
                                        </p:tgtEl>
                                        <p:attrNameLst>
                                          <p:attrName>style.visibility</p:attrName>
                                        </p:attrNameLst>
                                      </p:cBhvr>
                                      <p:to>
                                        <p:strVal val="visible"/>
                                      </p:to>
                                    </p:set>
                                    <p:anim calcmode="lin" valueType="num">
                                      <p:cBhvr additive="base">
                                        <p:cTn id="215" dur="750" fill="hold"/>
                                        <p:tgtEl>
                                          <p:spTgt spid="2524"/>
                                        </p:tgtEl>
                                        <p:attrNameLst>
                                          <p:attrName>ppt_x</p:attrName>
                                        </p:attrNameLst>
                                      </p:cBhvr>
                                      <p:tavLst>
                                        <p:tav tm="0">
                                          <p:val>
                                            <p:strVal val="#ppt_x"/>
                                          </p:val>
                                        </p:tav>
                                        <p:tav tm="100000">
                                          <p:val>
                                            <p:strVal val="#ppt_x"/>
                                          </p:val>
                                        </p:tav>
                                      </p:tavLst>
                                    </p:anim>
                                    <p:anim calcmode="lin" valueType="num">
                                      <p:cBhvr additive="base">
                                        <p:cTn id="216" dur="750" fill="hold"/>
                                        <p:tgtEl>
                                          <p:spTgt spid="252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527"/>
                                        </p:tgtEl>
                                        <p:attrNameLst>
                                          <p:attrName>style.visibility</p:attrName>
                                        </p:attrNameLst>
                                      </p:cBhvr>
                                      <p:to>
                                        <p:strVal val="visible"/>
                                      </p:to>
                                    </p:set>
                                    <p:anim calcmode="lin" valueType="num">
                                      <p:cBhvr additive="base">
                                        <p:cTn id="219" dur="750" fill="hold"/>
                                        <p:tgtEl>
                                          <p:spTgt spid="2527"/>
                                        </p:tgtEl>
                                        <p:attrNameLst>
                                          <p:attrName>ppt_x</p:attrName>
                                        </p:attrNameLst>
                                      </p:cBhvr>
                                      <p:tavLst>
                                        <p:tav tm="0">
                                          <p:val>
                                            <p:strVal val="#ppt_x"/>
                                          </p:val>
                                        </p:tav>
                                        <p:tav tm="100000">
                                          <p:val>
                                            <p:strVal val="#ppt_x"/>
                                          </p:val>
                                        </p:tav>
                                      </p:tavLst>
                                    </p:anim>
                                    <p:anim calcmode="lin" valueType="num">
                                      <p:cBhvr additive="base">
                                        <p:cTn id="220" dur="750" fill="hold"/>
                                        <p:tgtEl>
                                          <p:spTgt spid="2527"/>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4"/>
                                        </p:tgtEl>
                                        <p:attrNameLst>
                                          <p:attrName>style.visibility</p:attrName>
                                        </p:attrNameLst>
                                      </p:cBhvr>
                                      <p:to>
                                        <p:strVal val="visible"/>
                                      </p:to>
                                    </p:set>
                                    <p:anim calcmode="lin" valueType="num">
                                      <p:cBhvr additive="base">
                                        <p:cTn id="223" dur="750" fill="hold"/>
                                        <p:tgtEl>
                                          <p:spTgt spid="64"/>
                                        </p:tgtEl>
                                        <p:attrNameLst>
                                          <p:attrName>ppt_x</p:attrName>
                                        </p:attrNameLst>
                                      </p:cBhvr>
                                      <p:tavLst>
                                        <p:tav tm="0">
                                          <p:val>
                                            <p:strVal val="#ppt_x"/>
                                          </p:val>
                                        </p:tav>
                                        <p:tav tm="100000">
                                          <p:val>
                                            <p:strVal val="#ppt_x"/>
                                          </p:val>
                                        </p:tav>
                                      </p:tavLst>
                                    </p:anim>
                                    <p:anim calcmode="lin" valueType="num">
                                      <p:cBhvr additive="base">
                                        <p:cTn id="224" dur="750" fill="hold"/>
                                        <p:tgtEl>
                                          <p:spTgt spid="6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5"/>
                                        </p:tgtEl>
                                        <p:attrNameLst>
                                          <p:attrName>style.visibility</p:attrName>
                                        </p:attrNameLst>
                                      </p:cBhvr>
                                      <p:to>
                                        <p:strVal val="visible"/>
                                      </p:to>
                                    </p:set>
                                    <p:anim calcmode="lin" valueType="num">
                                      <p:cBhvr additive="base">
                                        <p:cTn id="227" dur="750" fill="hold"/>
                                        <p:tgtEl>
                                          <p:spTgt spid="65"/>
                                        </p:tgtEl>
                                        <p:attrNameLst>
                                          <p:attrName>ppt_x</p:attrName>
                                        </p:attrNameLst>
                                      </p:cBhvr>
                                      <p:tavLst>
                                        <p:tav tm="0">
                                          <p:val>
                                            <p:strVal val="#ppt_x"/>
                                          </p:val>
                                        </p:tav>
                                        <p:tav tm="100000">
                                          <p:val>
                                            <p:strVal val="#ppt_x"/>
                                          </p:val>
                                        </p:tav>
                                      </p:tavLst>
                                    </p:anim>
                                    <p:anim calcmode="lin" valueType="num">
                                      <p:cBhvr additive="base">
                                        <p:cTn id="228" dur="750" fill="hold"/>
                                        <p:tgtEl>
                                          <p:spTgt spid="6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6"/>
                                        </p:tgtEl>
                                        <p:attrNameLst>
                                          <p:attrName>style.visibility</p:attrName>
                                        </p:attrNameLst>
                                      </p:cBhvr>
                                      <p:to>
                                        <p:strVal val="visible"/>
                                      </p:to>
                                    </p:set>
                                    <p:anim calcmode="lin" valueType="num">
                                      <p:cBhvr additive="base">
                                        <p:cTn id="231" dur="750" fill="hold"/>
                                        <p:tgtEl>
                                          <p:spTgt spid="66"/>
                                        </p:tgtEl>
                                        <p:attrNameLst>
                                          <p:attrName>ppt_x</p:attrName>
                                        </p:attrNameLst>
                                      </p:cBhvr>
                                      <p:tavLst>
                                        <p:tav tm="0">
                                          <p:val>
                                            <p:strVal val="#ppt_x"/>
                                          </p:val>
                                        </p:tav>
                                        <p:tav tm="100000">
                                          <p:val>
                                            <p:strVal val="#ppt_x"/>
                                          </p:val>
                                        </p:tav>
                                      </p:tavLst>
                                    </p:anim>
                                    <p:anim calcmode="lin" valueType="num">
                                      <p:cBhvr additive="base">
                                        <p:cTn id="232" dur="750" fill="hold"/>
                                        <p:tgtEl>
                                          <p:spTgt spid="6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750" fill="hold"/>
                                        <p:tgtEl>
                                          <p:spTgt spid="68"/>
                                        </p:tgtEl>
                                        <p:attrNameLst>
                                          <p:attrName>ppt_x</p:attrName>
                                        </p:attrNameLst>
                                      </p:cBhvr>
                                      <p:tavLst>
                                        <p:tav tm="0">
                                          <p:val>
                                            <p:strVal val="#ppt_x"/>
                                          </p:val>
                                        </p:tav>
                                        <p:tav tm="100000">
                                          <p:val>
                                            <p:strVal val="#ppt_x"/>
                                          </p:val>
                                        </p:tav>
                                      </p:tavLst>
                                    </p:anim>
                                    <p:anim calcmode="lin" valueType="num">
                                      <p:cBhvr additive="base">
                                        <p:cTn id="236" dur="75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750" fill="hold"/>
                                        <p:tgtEl>
                                          <p:spTgt spid="69"/>
                                        </p:tgtEl>
                                        <p:attrNameLst>
                                          <p:attrName>ppt_x</p:attrName>
                                        </p:attrNameLst>
                                      </p:cBhvr>
                                      <p:tavLst>
                                        <p:tav tm="0">
                                          <p:val>
                                            <p:strVal val="#ppt_x"/>
                                          </p:val>
                                        </p:tav>
                                        <p:tav tm="100000">
                                          <p:val>
                                            <p:strVal val="#ppt_x"/>
                                          </p:val>
                                        </p:tav>
                                      </p:tavLst>
                                    </p:anim>
                                    <p:anim calcmode="lin" valueType="num">
                                      <p:cBhvr additive="base">
                                        <p:cTn id="240" dur="75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750" fill="hold"/>
                                        <p:tgtEl>
                                          <p:spTgt spid="70"/>
                                        </p:tgtEl>
                                        <p:attrNameLst>
                                          <p:attrName>ppt_x</p:attrName>
                                        </p:attrNameLst>
                                      </p:cBhvr>
                                      <p:tavLst>
                                        <p:tav tm="0">
                                          <p:val>
                                            <p:strVal val="#ppt_x"/>
                                          </p:val>
                                        </p:tav>
                                        <p:tav tm="100000">
                                          <p:val>
                                            <p:strVal val="#ppt_x"/>
                                          </p:val>
                                        </p:tav>
                                      </p:tavLst>
                                    </p:anim>
                                    <p:anim calcmode="lin" valueType="num">
                                      <p:cBhvr additive="base">
                                        <p:cTn id="244" dur="75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750" fill="hold"/>
                                        <p:tgtEl>
                                          <p:spTgt spid="71"/>
                                        </p:tgtEl>
                                        <p:attrNameLst>
                                          <p:attrName>ppt_x</p:attrName>
                                        </p:attrNameLst>
                                      </p:cBhvr>
                                      <p:tavLst>
                                        <p:tav tm="0">
                                          <p:val>
                                            <p:strVal val="#ppt_x"/>
                                          </p:val>
                                        </p:tav>
                                        <p:tav tm="100000">
                                          <p:val>
                                            <p:strVal val="#ppt_x"/>
                                          </p:val>
                                        </p:tav>
                                      </p:tavLst>
                                    </p:anim>
                                    <p:anim calcmode="lin" valueType="num">
                                      <p:cBhvr additive="base">
                                        <p:cTn id="248" dur="75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750" fill="hold"/>
                                        <p:tgtEl>
                                          <p:spTgt spid="72"/>
                                        </p:tgtEl>
                                        <p:attrNameLst>
                                          <p:attrName>ppt_x</p:attrName>
                                        </p:attrNameLst>
                                      </p:cBhvr>
                                      <p:tavLst>
                                        <p:tav tm="0">
                                          <p:val>
                                            <p:strVal val="#ppt_x"/>
                                          </p:val>
                                        </p:tav>
                                        <p:tav tm="100000">
                                          <p:val>
                                            <p:strVal val="#ppt_x"/>
                                          </p:val>
                                        </p:tav>
                                      </p:tavLst>
                                    </p:anim>
                                    <p:anim calcmode="lin" valueType="num">
                                      <p:cBhvr additive="base">
                                        <p:cTn id="252" dur="75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750" fill="hold"/>
                                        <p:tgtEl>
                                          <p:spTgt spid="73"/>
                                        </p:tgtEl>
                                        <p:attrNameLst>
                                          <p:attrName>ppt_x</p:attrName>
                                        </p:attrNameLst>
                                      </p:cBhvr>
                                      <p:tavLst>
                                        <p:tav tm="0">
                                          <p:val>
                                            <p:strVal val="#ppt_x"/>
                                          </p:val>
                                        </p:tav>
                                        <p:tav tm="100000">
                                          <p:val>
                                            <p:strVal val="#ppt_x"/>
                                          </p:val>
                                        </p:tav>
                                      </p:tavLst>
                                    </p:anim>
                                    <p:anim calcmode="lin" valueType="num">
                                      <p:cBhvr additive="base">
                                        <p:cTn id="256" dur="75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750" fill="hold"/>
                                        <p:tgtEl>
                                          <p:spTgt spid="74"/>
                                        </p:tgtEl>
                                        <p:attrNameLst>
                                          <p:attrName>ppt_x</p:attrName>
                                        </p:attrNameLst>
                                      </p:cBhvr>
                                      <p:tavLst>
                                        <p:tav tm="0">
                                          <p:val>
                                            <p:strVal val="#ppt_x"/>
                                          </p:val>
                                        </p:tav>
                                        <p:tav tm="100000">
                                          <p:val>
                                            <p:strVal val="#ppt_x"/>
                                          </p:val>
                                        </p:tav>
                                      </p:tavLst>
                                    </p:anim>
                                    <p:anim calcmode="lin" valueType="num">
                                      <p:cBhvr additive="base">
                                        <p:cTn id="260" dur="75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750" fill="hold"/>
                                        <p:tgtEl>
                                          <p:spTgt spid="75"/>
                                        </p:tgtEl>
                                        <p:attrNameLst>
                                          <p:attrName>ppt_x</p:attrName>
                                        </p:attrNameLst>
                                      </p:cBhvr>
                                      <p:tavLst>
                                        <p:tav tm="0">
                                          <p:val>
                                            <p:strVal val="#ppt_x"/>
                                          </p:val>
                                        </p:tav>
                                        <p:tav tm="100000">
                                          <p:val>
                                            <p:strVal val="#ppt_x"/>
                                          </p:val>
                                        </p:tav>
                                      </p:tavLst>
                                    </p:anim>
                                    <p:anim calcmode="lin" valueType="num">
                                      <p:cBhvr additive="base">
                                        <p:cTn id="264" dur="75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750" fill="hold"/>
                                        <p:tgtEl>
                                          <p:spTgt spid="76"/>
                                        </p:tgtEl>
                                        <p:attrNameLst>
                                          <p:attrName>ppt_x</p:attrName>
                                        </p:attrNameLst>
                                      </p:cBhvr>
                                      <p:tavLst>
                                        <p:tav tm="0">
                                          <p:val>
                                            <p:strVal val="#ppt_x"/>
                                          </p:val>
                                        </p:tav>
                                        <p:tav tm="100000">
                                          <p:val>
                                            <p:strVal val="#ppt_x"/>
                                          </p:val>
                                        </p:tav>
                                      </p:tavLst>
                                    </p:anim>
                                    <p:anim calcmode="lin" valueType="num">
                                      <p:cBhvr additive="base">
                                        <p:cTn id="268" dur="75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750" fill="hold"/>
                                        <p:tgtEl>
                                          <p:spTgt spid="77"/>
                                        </p:tgtEl>
                                        <p:attrNameLst>
                                          <p:attrName>ppt_x</p:attrName>
                                        </p:attrNameLst>
                                      </p:cBhvr>
                                      <p:tavLst>
                                        <p:tav tm="0">
                                          <p:val>
                                            <p:strVal val="#ppt_x"/>
                                          </p:val>
                                        </p:tav>
                                        <p:tav tm="100000">
                                          <p:val>
                                            <p:strVal val="#ppt_x"/>
                                          </p:val>
                                        </p:tav>
                                      </p:tavLst>
                                    </p:anim>
                                    <p:anim calcmode="lin" valueType="num">
                                      <p:cBhvr additive="base">
                                        <p:cTn id="272" dur="75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750" fill="hold"/>
                                        <p:tgtEl>
                                          <p:spTgt spid="78"/>
                                        </p:tgtEl>
                                        <p:attrNameLst>
                                          <p:attrName>ppt_x</p:attrName>
                                        </p:attrNameLst>
                                      </p:cBhvr>
                                      <p:tavLst>
                                        <p:tav tm="0">
                                          <p:val>
                                            <p:strVal val="#ppt_x"/>
                                          </p:val>
                                        </p:tav>
                                        <p:tav tm="100000">
                                          <p:val>
                                            <p:strVal val="#ppt_x"/>
                                          </p:val>
                                        </p:tav>
                                      </p:tavLst>
                                    </p:anim>
                                    <p:anim calcmode="lin" valueType="num">
                                      <p:cBhvr additive="base">
                                        <p:cTn id="276" dur="75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750" fill="hold"/>
                                        <p:tgtEl>
                                          <p:spTgt spid="79"/>
                                        </p:tgtEl>
                                        <p:attrNameLst>
                                          <p:attrName>ppt_x</p:attrName>
                                        </p:attrNameLst>
                                      </p:cBhvr>
                                      <p:tavLst>
                                        <p:tav tm="0">
                                          <p:val>
                                            <p:strVal val="#ppt_x"/>
                                          </p:val>
                                        </p:tav>
                                        <p:tav tm="100000">
                                          <p:val>
                                            <p:strVal val="#ppt_x"/>
                                          </p:val>
                                        </p:tav>
                                      </p:tavLst>
                                    </p:anim>
                                    <p:anim calcmode="lin" valueType="num">
                                      <p:cBhvr additive="base">
                                        <p:cTn id="280" dur="75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750" fill="hold"/>
                                        <p:tgtEl>
                                          <p:spTgt spid="80"/>
                                        </p:tgtEl>
                                        <p:attrNameLst>
                                          <p:attrName>ppt_x</p:attrName>
                                        </p:attrNameLst>
                                      </p:cBhvr>
                                      <p:tavLst>
                                        <p:tav tm="0">
                                          <p:val>
                                            <p:strVal val="#ppt_x"/>
                                          </p:val>
                                        </p:tav>
                                        <p:tav tm="100000">
                                          <p:val>
                                            <p:strVal val="#ppt_x"/>
                                          </p:val>
                                        </p:tav>
                                      </p:tavLst>
                                    </p:anim>
                                    <p:anim calcmode="lin" valueType="num">
                                      <p:cBhvr additive="base">
                                        <p:cTn id="284" dur="75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750" fill="hold"/>
                                        <p:tgtEl>
                                          <p:spTgt spid="81"/>
                                        </p:tgtEl>
                                        <p:attrNameLst>
                                          <p:attrName>ppt_x</p:attrName>
                                        </p:attrNameLst>
                                      </p:cBhvr>
                                      <p:tavLst>
                                        <p:tav tm="0">
                                          <p:val>
                                            <p:strVal val="#ppt_x"/>
                                          </p:val>
                                        </p:tav>
                                        <p:tav tm="100000">
                                          <p:val>
                                            <p:strVal val="#ppt_x"/>
                                          </p:val>
                                        </p:tav>
                                      </p:tavLst>
                                    </p:anim>
                                    <p:anim calcmode="lin" valueType="num">
                                      <p:cBhvr additive="base">
                                        <p:cTn id="288" dur="750" fill="hold"/>
                                        <p:tgtEl>
                                          <p:spTgt spid="81"/>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82"/>
                                        </p:tgtEl>
                                        <p:attrNameLst>
                                          <p:attrName>style.visibility</p:attrName>
                                        </p:attrNameLst>
                                      </p:cBhvr>
                                      <p:to>
                                        <p:strVal val="visible"/>
                                      </p:to>
                                    </p:set>
                                    <p:anim calcmode="lin" valueType="num">
                                      <p:cBhvr additive="base">
                                        <p:cTn id="291" dur="750" fill="hold"/>
                                        <p:tgtEl>
                                          <p:spTgt spid="82"/>
                                        </p:tgtEl>
                                        <p:attrNameLst>
                                          <p:attrName>ppt_x</p:attrName>
                                        </p:attrNameLst>
                                      </p:cBhvr>
                                      <p:tavLst>
                                        <p:tav tm="0">
                                          <p:val>
                                            <p:strVal val="#ppt_x"/>
                                          </p:val>
                                        </p:tav>
                                        <p:tav tm="100000">
                                          <p:val>
                                            <p:strVal val="#ppt_x"/>
                                          </p:val>
                                        </p:tav>
                                      </p:tavLst>
                                    </p:anim>
                                    <p:anim calcmode="lin" valueType="num">
                                      <p:cBhvr additive="base">
                                        <p:cTn id="292" dur="750" fill="hold"/>
                                        <p:tgtEl>
                                          <p:spTgt spid="82"/>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83"/>
                                        </p:tgtEl>
                                        <p:attrNameLst>
                                          <p:attrName>style.visibility</p:attrName>
                                        </p:attrNameLst>
                                      </p:cBhvr>
                                      <p:to>
                                        <p:strVal val="visible"/>
                                      </p:to>
                                    </p:set>
                                    <p:anim calcmode="lin" valueType="num">
                                      <p:cBhvr additive="base">
                                        <p:cTn id="295" dur="750" fill="hold"/>
                                        <p:tgtEl>
                                          <p:spTgt spid="83"/>
                                        </p:tgtEl>
                                        <p:attrNameLst>
                                          <p:attrName>ppt_x</p:attrName>
                                        </p:attrNameLst>
                                      </p:cBhvr>
                                      <p:tavLst>
                                        <p:tav tm="0">
                                          <p:val>
                                            <p:strVal val="#ppt_x"/>
                                          </p:val>
                                        </p:tav>
                                        <p:tav tm="100000">
                                          <p:val>
                                            <p:strVal val="#ppt_x"/>
                                          </p:val>
                                        </p:tav>
                                      </p:tavLst>
                                    </p:anim>
                                    <p:anim calcmode="lin" valueType="num">
                                      <p:cBhvr additive="base">
                                        <p:cTn id="296" dur="750" fill="hold"/>
                                        <p:tgtEl>
                                          <p:spTgt spid="83"/>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84"/>
                                        </p:tgtEl>
                                        <p:attrNameLst>
                                          <p:attrName>style.visibility</p:attrName>
                                        </p:attrNameLst>
                                      </p:cBhvr>
                                      <p:to>
                                        <p:strVal val="visible"/>
                                      </p:to>
                                    </p:set>
                                    <p:anim calcmode="lin" valueType="num">
                                      <p:cBhvr additive="base">
                                        <p:cTn id="299" dur="750" fill="hold"/>
                                        <p:tgtEl>
                                          <p:spTgt spid="84"/>
                                        </p:tgtEl>
                                        <p:attrNameLst>
                                          <p:attrName>ppt_x</p:attrName>
                                        </p:attrNameLst>
                                      </p:cBhvr>
                                      <p:tavLst>
                                        <p:tav tm="0">
                                          <p:val>
                                            <p:strVal val="#ppt_x"/>
                                          </p:val>
                                        </p:tav>
                                        <p:tav tm="100000">
                                          <p:val>
                                            <p:strVal val="#ppt_x"/>
                                          </p:val>
                                        </p:tav>
                                      </p:tavLst>
                                    </p:anim>
                                    <p:anim calcmode="lin" valueType="num">
                                      <p:cBhvr additive="base">
                                        <p:cTn id="300" dur="750" fill="hold"/>
                                        <p:tgtEl>
                                          <p:spTgt spid="84"/>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85"/>
                                        </p:tgtEl>
                                        <p:attrNameLst>
                                          <p:attrName>style.visibility</p:attrName>
                                        </p:attrNameLst>
                                      </p:cBhvr>
                                      <p:to>
                                        <p:strVal val="visible"/>
                                      </p:to>
                                    </p:set>
                                    <p:anim calcmode="lin" valueType="num">
                                      <p:cBhvr additive="base">
                                        <p:cTn id="303" dur="750" fill="hold"/>
                                        <p:tgtEl>
                                          <p:spTgt spid="85"/>
                                        </p:tgtEl>
                                        <p:attrNameLst>
                                          <p:attrName>ppt_x</p:attrName>
                                        </p:attrNameLst>
                                      </p:cBhvr>
                                      <p:tavLst>
                                        <p:tav tm="0">
                                          <p:val>
                                            <p:strVal val="#ppt_x"/>
                                          </p:val>
                                        </p:tav>
                                        <p:tav tm="100000">
                                          <p:val>
                                            <p:strVal val="#ppt_x"/>
                                          </p:val>
                                        </p:tav>
                                      </p:tavLst>
                                    </p:anim>
                                    <p:anim calcmode="lin" valueType="num">
                                      <p:cBhvr additive="base">
                                        <p:cTn id="304" dur="750" fill="hold"/>
                                        <p:tgtEl>
                                          <p:spTgt spid="85"/>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86"/>
                                        </p:tgtEl>
                                        <p:attrNameLst>
                                          <p:attrName>style.visibility</p:attrName>
                                        </p:attrNameLst>
                                      </p:cBhvr>
                                      <p:to>
                                        <p:strVal val="visible"/>
                                      </p:to>
                                    </p:set>
                                    <p:anim calcmode="lin" valueType="num">
                                      <p:cBhvr additive="base">
                                        <p:cTn id="307" dur="750" fill="hold"/>
                                        <p:tgtEl>
                                          <p:spTgt spid="86"/>
                                        </p:tgtEl>
                                        <p:attrNameLst>
                                          <p:attrName>ppt_x</p:attrName>
                                        </p:attrNameLst>
                                      </p:cBhvr>
                                      <p:tavLst>
                                        <p:tav tm="0">
                                          <p:val>
                                            <p:strVal val="#ppt_x"/>
                                          </p:val>
                                        </p:tav>
                                        <p:tav tm="100000">
                                          <p:val>
                                            <p:strVal val="#ppt_x"/>
                                          </p:val>
                                        </p:tav>
                                      </p:tavLst>
                                    </p:anim>
                                    <p:anim calcmode="lin" valueType="num">
                                      <p:cBhvr additive="base">
                                        <p:cTn id="308" dur="750" fill="hold"/>
                                        <p:tgtEl>
                                          <p:spTgt spid="86"/>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87"/>
                                        </p:tgtEl>
                                        <p:attrNameLst>
                                          <p:attrName>style.visibility</p:attrName>
                                        </p:attrNameLst>
                                      </p:cBhvr>
                                      <p:to>
                                        <p:strVal val="visible"/>
                                      </p:to>
                                    </p:set>
                                    <p:anim calcmode="lin" valueType="num">
                                      <p:cBhvr additive="base">
                                        <p:cTn id="311" dur="750" fill="hold"/>
                                        <p:tgtEl>
                                          <p:spTgt spid="87"/>
                                        </p:tgtEl>
                                        <p:attrNameLst>
                                          <p:attrName>ppt_x</p:attrName>
                                        </p:attrNameLst>
                                      </p:cBhvr>
                                      <p:tavLst>
                                        <p:tav tm="0">
                                          <p:val>
                                            <p:strVal val="#ppt_x"/>
                                          </p:val>
                                        </p:tav>
                                        <p:tav tm="100000">
                                          <p:val>
                                            <p:strVal val="#ppt_x"/>
                                          </p:val>
                                        </p:tav>
                                      </p:tavLst>
                                    </p:anim>
                                    <p:anim calcmode="lin" valueType="num">
                                      <p:cBhvr additive="base">
                                        <p:cTn id="312" dur="750" fill="hold"/>
                                        <p:tgtEl>
                                          <p:spTgt spid="87"/>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88"/>
                                        </p:tgtEl>
                                        <p:attrNameLst>
                                          <p:attrName>style.visibility</p:attrName>
                                        </p:attrNameLst>
                                      </p:cBhvr>
                                      <p:to>
                                        <p:strVal val="visible"/>
                                      </p:to>
                                    </p:set>
                                    <p:anim calcmode="lin" valueType="num">
                                      <p:cBhvr additive="base">
                                        <p:cTn id="315" dur="750" fill="hold"/>
                                        <p:tgtEl>
                                          <p:spTgt spid="88"/>
                                        </p:tgtEl>
                                        <p:attrNameLst>
                                          <p:attrName>ppt_x</p:attrName>
                                        </p:attrNameLst>
                                      </p:cBhvr>
                                      <p:tavLst>
                                        <p:tav tm="0">
                                          <p:val>
                                            <p:strVal val="#ppt_x"/>
                                          </p:val>
                                        </p:tav>
                                        <p:tav tm="100000">
                                          <p:val>
                                            <p:strVal val="#ppt_x"/>
                                          </p:val>
                                        </p:tav>
                                      </p:tavLst>
                                    </p:anim>
                                    <p:anim calcmode="lin" valueType="num">
                                      <p:cBhvr additive="base">
                                        <p:cTn id="316" dur="750" fill="hold"/>
                                        <p:tgtEl>
                                          <p:spTgt spid="88"/>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89"/>
                                        </p:tgtEl>
                                        <p:attrNameLst>
                                          <p:attrName>style.visibility</p:attrName>
                                        </p:attrNameLst>
                                      </p:cBhvr>
                                      <p:to>
                                        <p:strVal val="visible"/>
                                      </p:to>
                                    </p:set>
                                    <p:anim calcmode="lin" valueType="num">
                                      <p:cBhvr additive="base">
                                        <p:cTn id="319" dur="750" fill="hold"/>
                                        <p:tgtEl>
                                          <p:spTgt spid="89"/>
                                        </p:tgtEl>
                                        <p:attrNameLst>
                                          <p:attrName>ppt_x</p:attrName>
                                        </p:attrNameLst>
                                      </p:cBhvr>
                                      <p:tavLst>
                                        <p:tav tm="0">
                                          <p:val>
                                            <p:strVal val="#ppt_x"/>
                                          </p:val>
                                        </p:tav>
                                        <p:tav tm="100000">
                                          <p:val>
                                            <p:strVal val="#ppt_x"/>
                                          </p:val>
                                        </p:tav>
                                      </p:tavLst>
                                    </p:anim>
                                    <p:anim calcmode="lin" valueType="num">
                                      <p:cBhvr additive="base">
                                        <p:cTn id="320" dur="750" fill="hold"/>
                                        <p:tgtEl>
                                          <p:spTgt spid="89"/>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0"/>
                                        </p:tgtEl>
                                        <p:attrNameLst>
                                          <p:attrName>style.visibility</p:attrName>
                                        </p:attrNameLst>
                                      </p:cBhvr>
                                      <p:to>
                                        <p:strVal val="visible"/>
                                      </p:to>
                                    </p:set>
                                    <p:anim calcmode="lin" valueType="num">
                                      <p:cBhvr additive="base">
                                        <p:cTn id="323" dur="750" fill="hold"/>
                                        <p:tgtEl>
                                          <p:spTgt spid="90"/>
                                        </p:tgtEl>
                                        <p:attrNameLst>
                                          <p:attrName>ppt_x</p:attrName>
                                        </p:attrNameLst>
                                      </p:cBhvr>
                                      <p:tavLst>
                                        <p:tav tm="0">
                                          <p:val>
                                            <p:strVal val="#ppt_x"/>
                                          </p:val>
                                        </p:tav>
                                        <p:tav tm="100000">
                                          <p:val>
                                            <p:strVal val="#ppt_x"/>
                                          </p:val>
                                        </p:tav>
                                      </p:tavLst>
                                    </p:anim>
                                    <p:anim calcmode="lin" valueType="num">
                                      <p:cBhvr additive="base">
                                        <p:cTn id="324" dur="750" fill="hold"/>
                                        <p:tgtEl>
                                          <p:spTgt spid="90"/>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91"/>
                                        </p:tgtEl>
                                        <p:attrNameLst>
                                          <p:attrName>style.visibility</p:attrName>
                                        </p:attrNameLst>
                                      </p:cBhvr>
                                      <p:to>
                                        <p:strVal val="visible"/>
                                      </p:to>
                                    </p:set>
                                    <p:anim calcmode="lin" valueType="num">
                                      <p:cBhvr additive="base">
                                        <p:cTn id="327" dur="750" fill="hold"/>
                                        <p:tgtEl>
                                          <p:spTgt spid="91"/>
                                        </p:tgtEl>
                                        <p:attrNameLst>
                                          <p:attrName>ppt_x</p:attrName>
                                        </p:attrNameLst>
                                      </p:cBhvr>
                                      <p:tavLst>
                                        <p:tav tm="0">
                                          <p:val>
                                            <p:strVal val="#ppt_x"/>
                                          </p:val>
                                        </p:tav>
                                        <p:tav tm="100000">
                                          <p:val>
                                            <p:strVal val="#ppt_x"/>
                                          </p:val>
                                        </p:tav>
                                      </p:tavLst>
                                    </p:anim>
                                    <p:anim calcmode="lin" valueType="num">
                                      <p:cBhvr additive="base">
                                        <p:cTn id="328" dur="750" fill="hold"/>
                                        <p:tgtEl>
                                          <p:spTgt spid="91"/>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92"/>
                                        </p:tgtEl>
                                        <p:attrNameLst>
                                          <p:attrName>style.visibility</p:attrName>
                                        </p:attrNameLst>
                                      </p:cBhvr>
                                      <p:to>
                                        <p:strVal val="visible"/>
                                      </p:to>
                                    </p:set>
                                    <p:anim calcmode="lin" valueType="num">
                                      <p:cBhvr additive="base">
                                        <p:cTn id="331" dur="750" fill="hold"/>
                                        <p:tgtEl>
                                          <p:spTgt spid="92"/>
                                        </p:tgtEl>
                                        <p:attrNameLst>
                                          <p:attrName>ppt_x</p:attrName>
                                        </p:attrNameLst>
                                      </p:cBhvr>
                                      <p:tavLst>
                                        <p:tav tm="0">
                                          <p:val>
                                            <p:strVal val="#ppt_x"/>
                                          </p:val>
                                        </p:tav>
                                        <p:tav tm="100000">
                                          <p:val>
                                            <p:strVal val="#ppt_x"/>
                                          </p:val>
                                        </p:tav>
                                      </p:tavLst>
                                    </p:anim>
                                    <p:anim calcmode="lin" valueType="num">
                                      <p:cBhvr additive="base">
                                        <p:cTn id="332" dur="750" fill="hold"/>
                                        <p:tgtEl>
                                          <p:spTgt spid="92"/>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93"/>
                                        </p:tgtEl>
                                        <p:attrNameLst>
                                          <p:attrName>style.visibility</p:attrName>
                                        </p:attrNameLst>
                                      </p:cBhvr>
                                      <p:to>
                                        <p:strVal val="visible"/>
                                      </p:to>
                                    </p:set>
                                    <p:anim calcmode="lin" valueType="num">
                                      <p:cBhvr additive="base">
                                        <p:cTn id="335" dur="750" fill="hold"/>
                                        <p:tgtEl>
                                          <p:spTgt spid="93"/>
                                        </p:tgtEl>
                                        <p:attrNameLst>
                                          <p:attrName>ppt_x</p:attrName>
                                        </p:attrNameLst>
                                      </p:cBhvr>
                                      <p:tavLst>
                                        <p:tav tm="0">
                                          <p:val>
                                            <p:strVal val="#ppt_x"/>
                                          </p:val>
                                        </p:tav>
                                        <p:tav tm="100000">
                                          <p:val>
                                            <p:strVal val="#ppt_x"/>
                                          </p:val>
                                        </p:tav>
                                      </p:tavLst>
                                    </p:anim>
                                    <p:anim calcmode="lin" valueType="num">
                                      <p:cBhvr additive="base">
                                        <p:cTn id="336" dur="750" fill="hold"/>
                                        <p:tgtEl>
                                          <p:spTgt spid="93"/>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94"/>
                                        </p:tgtEl>
                                        <p:attrNameLst>
                                          <p:attrName>style.visibility</p:attrName>
                                        </p:attrNameLst>
                                      </p:cBhvr>
                                      <p:to>
                                        <p:strVal val="visible"/>
                                      </p:to>
                                    </p:set>
                                    <p:anim calcmode="lin" valueType="num">
                                      <p:cBhvr additive="base">
                                        <p:cTn id="339" dur="750" fill="hold"/>
                                        <p:tgtEl>
                                          <p:spTgt spid="94"/>
                                        </p:tgtEl>
                                        <p:attrNameLst>
                                          <p:attrName>ppt_x</p:attrName>
                                        </p:attrNameLst>
                                      </p:cBhvr>
                                      <p:tavLst>
                                        <p:tav tm="0">
                                          <p:val>
                                            <p:strVal val="#ppt_x"/>
                                          </p:val>
                                        </p:tav>
                                        <p:tav tm="100000">
                                          <p:val>
                                            <p:strVal val="#ppt_x"/>
                                          </p:val>
                                        </p:tav>
                                      </p:tavLst>
                                    </p:anim>
                                    <p:anim calcmode="lin" valueType="num">
                                      <p:cBhvr additive="base">
                                        <p:cTn id="340" dur="750" fill="hold"/>
                                        <p:tgtEl>
                                          <p:spTgt spid="94"/>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95"/>
                                        </p:tgtEl>
                                        <p:attrNameLst>
                                          <p:attrName>style.visibility</p:attrName>
                                        </p:attrNameLst>
                                      </p:cBhvr>
                                      <p:to>
                                        <p:strVal val="visible"/>
                                      </p:to>
                                    </p:set>
                                    <p:anim calcmode="lin" valueType="num">
                                      <p:cBhvr additive="base">
                                        <p:cTn id="343" dur="750" fill="hold"/>
                                        <p:tgtEl>
                                          <p:spTgt spid="95"/>
                                        </p:tgtEl>
                                        <p:attrNameLst>
                                          <p:attrName>ppt_x</p:attrName>
                                        </p:attrNameLst>
                                      </p:cBhvr>
                                      <p:tavLst>
                                        <p:tav tm="0">
                                          <p:val>
                                            <p:strVal val="#ppt_x"/>
                                          </p:val>
                                        </p:tav>
                                        <p:tav tm="100000">
                                          <p:val>
                                            <p:strVal val="#ppt_x"/>
                                          </p:val>
                                        </p:tav>
                                      </p:tavLst>
                                    </p:anim>
                                    <p:anim calcmode="lin" valueType="num">
                                      <p:cBhvr additive="base">
                                        <p:cTn id="344" dur="750" fill="hold"/>
                                        <p:tgtEl>
                                          <p:spTgt spid="95"/>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769"/>
                                        </p:tgtEl>
                                        <p:attrNameLst>
                                          <p:attrName>style.visibility</p:attrName>
                                        </p:attrNameLst>
                                      </p:cBhvr>
                                      <p:to>
                                        <p:strVal val="visible"/>
                                      </p:to>
                                    </p:set>
                                    <p:anim calcmode="lin" valueType="num">
                                      <p:cBhvr additive="base">
                                        <p:cTn id="347" dur="750" fill="hold"/>
                                        <p:tgtEl>
                                          <p:spTgt spid="769"/>
                                        </p:tgtEl>
                                        <p:attrNameLst>
                                          <p:attrName>ppt_x</p:attrName>
                                        </p:attrNameLst>
                                      </p:cBhvr>
                                      <p:tavLst>
                                        <p:tav tm="0">
                                          <p:val>
                                            <p:strVal val="#ppt_x"/>
                                          </p:val>
                                        </p:tav>
                                        <p:tav tm="100000">
                                          <p:val>
                                            <p:strVal val="#ppt_x"/>
                                          </p:val>
                                        </p:tav>
                                      </p:tavLst>
                                    </p:anim>
                                    <p:anim calcmode="lin" valueType="num">
                                      <p:cBhvr additive="base">
                                        <p:cTn id="348" dur="750" fill="hold"/>
                                        <p:tgtEl>
                                          <p:spTgt spid="76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770"/>
                                        </p:tgtEl>
                                        <p:attrNameLst>
                                          <p:attrName>style.visibility</p:attrName>
                                        </p:attrNameLst>
                                      </p:cBhvr>
                                      <p:to>
                                        <p:strVal val="visible"/>
                                      </p:to>
                                    </p:set>
                                    <p:anim calcmode="lin" valueType="num">
                                      <p:cBhvr additive="base">
                                        <p:cTn id="351" dur="750" fill="hold"/>
                                        <p:tgtEl>
                                          <p:spTgt spid="770"/>
                                        </p:tgtEl>
                                        <p:attrNameLst>
                                          <p:attrName>ppt_x</p:attrName>
                                        </p:attrNameLst>
                                      </p:cBhvr>
                                      <p:tavLst>
                                        <p:tav tm="0">
                                          <p:val>
                                            <p:strVal val="#ppt_x"/>
                                          </p:val>
                                        </p:tav>
                                        <p:tav tm="100000">
                                          <p:val>
                                            <p:strVal val="#ppt_x"/>
                                          </p:val>
                                        </p:tav>
                                      </p:tavLst>
                                    </p:anim>
                                    <p:anim calcmode="lin" valueType="num">
                                      <p:cBhvr additive="base">
                                        <p:cTn id="352" dur="750" fill="hold"/>
                                        <p:tgtEl>
                                          <p:spTgt spid="77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771"/>
                                        </p:tgtEl>
                                        <p:attrNameLst>
                                          <p:attrName>style.visibility</p:attrName>
                                        </p:attrNameLst>
                                      </p:cBhvr>
                                      <p:to>
                                        <p:strVal val="visible"/>
                                      </p:to>
                                    </p:set>
                                    <p:anim calcmode="lin" valueType="num">
                                      <p:cBhvr additive="base">
                                        <p:cTn id="355" dur="750" fill="hold"/>
                                        <p:tgtEl>
                                          <p:spTgt spid="771"/>
                                        </p:tgtEl>
                                        <p:attrNameLst>
                                          <p:attrName>ppt_x</p:attrName>
                                        </p:attrNameLst>
                                      </p:cBhvr>
                                      <p:tavLst>
                                        <p:tav tm="0">
                                          <p:val>
                                            <p:strVal val="#ppt_x"/>
                                          </p:val>
                                        </p:tav>
                                        <p:tav tm="100000">
                                          <p:val>
                                            <p:strVal val="#ppt_x"/>
                                          </p:val>
                                        </p:tav>
                                      </p:tavLst>
                                    </p:anim>
                                    <p:anim calcmode="lin" valueType="num">
                                      <p:cBhvr additive="base">
                                        <p:cTn id="356" dur="750" fill="hold"/>
                                        <p:tgtEl>
                                          <p:spTgt spid="771"/>
                                        </p:tgtEl>
                                        <p:attrNameLst>
                                          <p:attrName>ppt_y</p:attrName>
                                        </p:attrNameLst>
                                      </p:cBhvr>
                                      <p:tavLst>
                                        <p:tav tm="0">
                                          <p:val>
                                            <p:strVal val="1+#ppt_h/2"/>
                                          </p:val>
                                        </p:tav>
                                        <p:tav tm="100000">
                                          <p:val>
                                            <p:strVal val="#ppt_y"/>
                                          </p:val>
                                        </p:tav>
                                      </p:tavLst>
                                    </p:anim>
                                  </p:childTnLst>
                                </p:cTn>
                              </p:par>
                              <p:par>
                                <p:cTn id="357" presetID="2" presetClass="entr" presetSubtype="4" fill="hold" nodeType="withEffect">
                                  <p:stCondLst>
                                    <p:cond delay="0"/>
                                  </p:stCondLst>
                                  <p:childTnLst>
                                    <p:set>
                                      <p:cBhvr>
                                        <p:cTn id="358" dur="1" fill="hold">
                                          <p:stCondLst>
                                            <p:cond delay="0"/>
                                          </p:stCondLst>
                                        </p:cTn>
                                        <p:tgtEl>
                                          <p:spTgt spid="1280"/>
                                        </p:tgtEl>
                                        <p:attrNameLst>
                                          <p:attrName>style.visibility</p:attrName>
                                        </p:attrNameLst>
                                      </p:cBhvr>
                                      <p:to>
                                        <p:strVal val="visible"/>
                                      </p:to>
                                    </p:set>
                                    <p:anim calcmode="lin" valueType="num">
                                      <p:cBhvr additive="base">
                                        <p:cTn id="359" dur="750" fill="hold"/>
                                        <p:tgtEl>
                                          <p:spTgt spid="1280"/>
                                        </p:tgtEl>
                                        <p:attrNameLst>
                                          <p:attrName>ppt_x</p:attrName>
                                        </p:attrNameLst>
                                      </p:cBhvr>
                                      <p:tavLst>
                                        <p:tav tm="0">
                                          <p:val>
                                            <p:strVal val="#ppt_x"/>
                                          </p:val>
                                        </p:tav>
                                        <p:tav tm="100000">
                                          <p:val>
                                            <p:strVal val="#ppt_x"/>
                                          </p:val>
                                        </p:tav>
                                      </p:tavLst>
                                    </p:anim>
                                    <p:anim calcmode="lin" valueType="num">
                                      <p:cBhvr additive="base">
                                        <p:cTn id="360" dur="750" fill="hold"/>
                                        <p:tgtEl>
                                          <p:spTgt spid="1280"/>
                                        </p:tgtEl>
                                        <p:attrNameLst>
                                          <p:attrName>ppt_y</p:attrName>
                                        </p:attrNameLst>
                                      </p:cBhvr>
                                      <p:tavLst>
                                        <p:tav tm="0">
                                          <p:val>
                                            <p:strVal val="1+#ppt_h/2"/>
                                          </p:val>
                                        </p:tav>
                                        <p:tav tm="100000">
                                          <p:val>
                                            <p:strVal val="#ppt_y"/>
                                          </p:val>
                                        </p:tav>
                                      </p:tavLst>
                                    </p:anim>
                                  </p:childTnLst>
                                </p:cTn>
                              </p:par>
                              <p:par>
                                <p:cTn id="361" presetID="2" presetClass="entr" presetSubtype="4" fill="hold" nodeType="withEffect">
                                  <p:stCondLst>
                                    <p:cond delay="0"/>
                                  </p:stCondLst>
                                  <p:childTnLst>
                                    <p:set>
                                      <p:cBhvr>
                                        <p:cTn id="362" dur="1" fill="hold">
                                          <p:stCondLst>
                                            <p:cond delay="0"/>
                                          </p:stCondLst>
                                        </p:cTn>
                                        <p:tgtEl>
                                          <p:spTgt spid="3286"/>
                                        </p:tgtEl>
                                        <p:attrNameLst>
                                          <p:attrName>style.visibility</p:attrName>
                                        </p:attrNameLst>
                                      </p:cBhvr>
                                      <p:to>
                                        <p:strVal val="visible"/>
                                      </p:to>
                                    </p:set>
                                    <p:anim calcmode="lin" valueType="num">
                                      <p:cBhvr additive="base">
                                        <p:cTn id="363" dur="750" fill="hold"/>
                                        <p:tgtEl>
                                          <p:spTgt spid="3286"/>
                                        </p:tgtEl>
                                        <p:attrNameLst>
                                          <p:attrName>ppt_x</p:attrName>
                                        </p:attrNameLst>
                                      </p:cBhvr>
                                      <p:tavLst>
                                        <p:tav tm="0">
                                          <p:val>
                                            <p:strVal val="#ppt_x"/>
                                          </p:val>
                                        </p:tav>
                                        <p:tav tm="100000">
                                          <p:val>
                                            <p:strVal val="#ppt_x"/>
                                          </p:val>
                                        </p:tav>
                                      </p:tavLst>
                                    </p:anim>
                                    <p:anim calcmode="lin" valueType="num">
                                      <p:cBhvr additive="base">
                                        <p:cTn id="364" dur="750" fill="hold"/>
                                        <p:tgtEl>
                                          <p:spTgt spid="32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 grpId="0" animBg="1"/>
      <p:bldP spid="832" grpId="0" animBg="1"/>
      <p:bldP spid="1320" grpId="0" animBg="1"/>
      <p:bldP spid="1314" grpId="0" animBg="1"/>
      <p:bldP spid="1316" grpId="0" animBg="1"/>
      <p:bldP spid="1312" grpId="0" animBg="1"/>
      <p:bldP spid="1307" grpId="0" animBg="1"/>
      <p:bldP spid="1305" grpId="0" animBg="1"/>
      <p:bldP spid="1310"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0" grpId="0" animBg="1"/>
      <p:bldP spid="61" grpId="0" animBg="1"/>
      <p:bldP spid="62" grpId="0" animBg="1"/>
      <p:bldP spid="63" grpId="0" animBg="1"/>
      <p:bldP spid="2512" grpId="0" animBg="1"/>
      <p:bldP spid="2513" grpId="0" animBg="1"/>
      <p:bldP spid="2514" grpId="0" animBg="1"/>
      <p:bldP spid="2515" grpId="0" animBg="1"/>
      <p:bldP spid="2517" grpId="0" animBg="1"/>
      <p:bldP spid="2518" grpId="0" animBg="1"/>
      <p:bldP spid="2519" grpId="0" animBg="1"/>
      <p:bldP spid="2520" grpId="0" animBg="1"/>
      <p:bldP spid="2521" grpId="0" animBg="1"/>
      <p:bldP spid="2524" grpId="0" animBg="1"/>
      <p:bldP spid="2527" grpId="0" animBg="1"/>
      <p:bldP spid="64" grpId="0" animBg="1"/>
      <p:bldP spid="65" grpId="0" animBg="1"/>
      <p:bldP spid="66"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769" grpId="0" animBg="1"/>
      <p:bldP spid="770" grpId="0" animBg="1"/>
      <p:bldP spid="771" grpId="0" animBg="1"/>
    </p:bldLst>
  </p:timing>
</p:sld>
</file>

<file path=ppt/slides/slide12.xml><?xml version="1.0" encoding="utf-8"?>
<p:sld xmlns:a="http://schemas.openxmlformats.org/drawingml/2006/main" xmlns:r="http://schemas.openxmlformats.org/officeDocument/2006/relationships" xmlns:p="http://schemas.openxmlformats.org/presentationml/2006/main" showMasterSp="0">
  <p:cSld>
    <p:bg>
      <p:bgPr>
        <a:blipFill dpi="0" rotWithShape="1">
          <a:blip>
            <a:alphaModFix amt="60000"/>
            <a:lum/>
          </a:blip>
          <a:srcRect/>
          <a:stretch>
            <a:fillRect t="-6000" b="-6000"/>
          </a:stretch>
        </a:blipFill>
        <a:effectLst/>
      </p:bgPr>
    </p:bg>
    <p:spTree>
      <p:nvGrpSpPr>
        <p:cNvPr id="1" name=""/>
        <p:cNvGrpSpPr/>
        <p:nvPr/>
      </p:nvGrpSpPr>
      <p:grpSpPr>
        <a:xfrm>
          <a:off x="0" y="0"/>
          <a:ext cx="0" cy="0"/>
          <a:chOff x="0" y="0"/>
          <a:chExt cx="0" cy="0"/>
        </a:xfrm>
      </p:grpSpPr>
      <p:sp>
        <p:nvSpPr>
          <p:cNvPr id="4" name="TextBox 3"/>
          <p:cNvSpPr txBox="1"/>
          <p:nvPr/>
        </p:nvSpPr>
        <p:spPr>
          <a:xfrm>
            <a:off x="3492915" y="366856"/>
            <a:ext cx="5990449" cy="523220"/>
          </a:xfrm>
          <a:prstGeom prst="rect">
            <a:avLst/>
          </a:prstGeom>
          <a:solidFill>
            <a:schemeClr val="bg1"/>
          </a:solidFill>
          <a:ln>
            <a:noFill/>
          </a:ln>
        </p:spPr>
        <p:txBody>
          <a:bodyPr wrap="square" rtlCol="0">
            <a:spAutoFit/>
          </a:bodyPr>
          <a:lstStyle/>
          <a:p>
            <a:pPr algn="ctr"/>
            <a:r>
              <a:rPr lang="en-US" sz="2800" b="1" dirty="0">
                <a:solidFill>
                  <a:srgbClr val="D66F83"/>
                </a:solidFill>
                <a:latin typeface="Cambria" panose="02040503050406030204" pitchFamily="18" charset="0"/>
                <a:ea typeface="Cambria" panose="02040503050406030204" pitchFamily="18" charset="0"/>
                <a:cs typeface="Times New Roman" pitchFamily="18" charset="0"/>
              </a:rPr>
              <a:t>TRÒ CHƠI: </a:t>
            </a:r>
            <a:r>
              <a:rPr lang="en-US" sz="2800" b="1" dirty="0">
                <a:solidFill>
                  <a:srgbClr val="F14124">
                    <a:lumMod val="50000"/>
                  </a:srgbClr>
                </a:solidFill>
                <a:latin typeface="Cambria" panose="02040503050406030204" pitchFamily="18" charset="0"/>
                <a:ea typeface="Cambria" panose="02040503050406030204" pitchFamily="18" charset="0"/>
                <a:cs typeface="Times New Roman" pitchFamily="18" charset="0"/>
              </a:rPr>
              <a:t>VĂN HÓA </a:t>
            </a:r>
            <a:r>
              <a:rPr lang="en-US" sz="2800" b="1" dirty="0">
                <a:solidFill>
                  <a:srgbClr val="D66F83"/>
                </a:solidFill>
                <a:latin typeface="Cambria" panose="02040503050406030204" pitchFamily="18" charset="0"/>
                <a:ea typeface="Cambria" panose="02040503050406030204" pitchFamily="18" charset="0"/>
                <a:cs typeface="Times New Roman" pitchFamily="18" charset="0"/>
              </a:rPr>
              <a:t>NƯỚC NHẬT</a:t>
            </a:r>
          </a:p>
        </p:txBody>
      </p:sp>
      <p:sp>
        <p:nvSpPr>
          <p:cNvPr id="6" name="Rectangle 5">
            <a:hlinkClick r:id="rId2" action="ppaction://hlinksldjump"/>
          </p:cNvPr>
          <p:cNvSpPr/>
          <p:nvPr/>
        </p:nvSpPr>
        <p:spPr>
          <a:xfrm>
            <a:off x="5195742" y="1309893"/>
            <a:ext cx="2015265" cy="2431269"/>
          </a:xfrm>
          <a:prstGeom prst="rect">
            <a:avLst/>
          </a:prstGeom>
          <a:solidFill>
            <a:schemeClr val="accent6">
              <a:lumMod val="40000"/>
              <a:lumOff val="60000"/>
            </a:schemeClr>
          </a:solidFill>
        </p:spPr>
        <p:style>
          <a:lnRef idx="3">
            <a:schemeClr val="lt1"/>
          </a:lnRef>
          <a:fillRef idx="1">
            <a:schemeClr val="accent5"/>
          </a:fillRef>
          <a:effectRef idx="1">
            <a:schemeClr val="accent5"/>
          </a:effectRef>
          <a:fontRef idx="minor">
            <a:schemeClr val="lt1"/>
          </a:fontRef>
        </p:style>
        <p:txBody>
          <a:bodyPr rtlCol="0" anchor="ctr"/>
          <a:lstStyle/>
          <a:p>
            <a:pPr algn="ctr"/>
            <a:r>
              <a:rPr lang="en-US" sz="7200" dirty="0">
                <a:solidFill>
                  <a:prstClr val="white"/>
                </a:solidFill>
                <a:latin typeface="Times New Roman" pitchFamily="18" charset="0"/>
                <a:cs typeface="Times New Roman" pitchFamily="18" charset="0"/>
              </a:rPr>
              <a:t>1</a:t>
            </a:r>
          </a:p>
        </p:txBody>
      </p:sp>
      <p:sp>
        <p:nvSpPr>
          <p:cNvPr id="7" name="Rectangle 6">
            <a:hlinkClick r:id="rId3" action="ppaction://hlinksldjump"/>
          </p:cNvPr>
          <p:cNvSpPr/>
          <p:nvPr/>
        </p:nvSpPr>
        <p:spPr>
          <a:xfrm>
            <a:off x="7224723" y="1309893"/>
            <a:ext cx="2015265" cy="2431269"/>
          </a:xfrm>
          <a:prstGeom prst="rect">
            <a:avLst/>
          </a:prstGeom>
          <a:solidFill>
            <a:schemeClr val="accent6">
              <a:lumMod val="20000"/>
              <a:lumOff val="80000"/>
            </a:schemeClr>
          </a:solidFill>
        </p:spPr>
        <p:style>
          <a:lnRef idx="3">
            <a:schemeClr val="lt1"/>
          </a:lnRef>
          <a:fillRef idx="1">
            <a:schemeClr val="accent4"/>
          </a:fillRef>
          <a:effectRef idx="1">
            <a:schemeClr val="accent4"/>
          </a:effectRef>
          <a:fontRef idx="minor">
            <a:schemeClr val="lt1"/>
          </a:fontRef>
        </p:style>
        <p:txBody>
          <a:bodyPr rtlCol="0" anchor="ctr"/>
          <a:lstStyle/>
          <a:p>
            <a:pPr algn="ctr"/>
            <a:r>
              <a:rPr lang="en-US" sz="7200" dirty="0">
                <a:solidFill>
                  <a:prstClr val="white"/>
                </a:solidFill>
                <a:latin typeface="Times New Roman" pitchFamily="18" charset="0"/>
                <a:cs typeface="Times New Roman" pitchFamily="18" charset="0"/>
              </a:rPr>
              <a:t>2</a:t>
            </a:r>
          </a:p>
        </p:txBody>
      </p:sp>
      <p:sp>
        <p:nvSpPr>
          <p:cNvPr id="8" name="Rectangle 7">
            <a:hlinkClick r:id="rId4" action="ppaction://hlinksldjump"/>
          </p:cNvPr>
          <p:cNvSpPr/>
          <p:nvPr/>
        </p:nvSpPr>
        <p:spPr>
          <a:xfrm>
            <a:off x="5210591" y="3718881"/>
            <a:ext cx="2015265" cy="2431269"/>
          </a:xfrm>
          <a:prstGeom prst="rect">
            <a:avLst/>
          </a:prstGeom>
          <a:solidFill>
            <a:schemeClr val="accent5">
              <a:lumMod val="60000"/>
              <a:lumOff val="40000"/>
            </a:schemeClr>
          </a:solidFill>
        </p:spPr>
        <p:style>
          <a:lnRef idx="3">
            <a:schemeClr val="lt1"/>
          </a:lnRef>
          <a:fillRef idx="1">
            <a:schemeClr val="accent3"/>
          </a:fillRef>
          <a:effectRef idx="1">
            <a:schemeClr val="accent3"/>
          </a:effectRef>
          <a:fontRef idx="minor">
            <a:schemeClr val="lt1"/>
          </a:fontRef>
        </p:style>
        <p:txBody>
          <a:bodyPr rtlCol="0" anchor="ctr"/>
          <a:lstStyle/>
          <a:p>
            <a:pPr algn="ctr"/>
            <a:r>
              <a:rPr lang="en-US" sz="7200" dirty="0">
                <a:solidFill>
                  <a:prstClr val="white"/>
                </a:solidFill>
                <a:latin typeface="Times New Roman" pitchFamily="18" charset="0"/>
                <a:cs typeface="Times New Roman" pitchFamily="18" charset="0"/>
              </a:rPr>
              <a:t>3</a:t>
            </a:r>
          </a:p>
        </p:txBody>
      </p:sp>
      <p:sp>
        <p:nvSpPr>
          <p:cNvPr id="9" name="Rectangle 8">
            <a:hlinkClick r:id="rId5" action="ppaction://hlinksldjump"/>
          </p:cNvPr>
          <p:cNvSpPr/>
          <p:nvPr/>
        </p:nvSpPr>
        <p:spPr>
          <a:xfrm>
            <a:off x="7218789" y="3725807"/>
            <a:ext cx="2015265" cy="2431269"/>
          </a:xfrm>
          <a:prstGeom prst="rect">
            <a:avLst/>
          </a:prstGeom>
          <a:solidFill>
            <a:schemeClr val="accent6">
              <a:lumMod val="60000"/>
              <a:lumOff val="4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a:r>
              <a:rPr lang="en-US" sz="7200">
                <a:solidFill>
                  <a:prstClr val="white"/>
                </a:solidFill>
                <a:latin typeface="Times New Roman" pitchFamily="18" charset="0"/>
                <a:cs typeface="Times New Roman" pitchFamily="18" charset="0"/>
              </a:rPr>
              <a:t>4</a:t>
            </a:r>
          </a:p>
        </p:txBody>
      </p:sp>
      <p:sp>
        <p:nvSpPr>
          <p:cNvPr id="10" name="Rectangle 9">
            <a:hlinkClick r:id="rId6" action="ppaction://hlinksldjump"/>
          </p:cNvPr>
          <p:cNvSpPr/>
          <p:nvPr/>
        </p:nvSpPr>
        <p:spPr>
          <a:xfrm>
            <a:off x="9253704" y="1287612"/>
            <a:ext cx="2015265" cy="4851399"/>
          </a:xfrm>
          <a:prstGeom prst="rect">
            <a:avLst/>
          </a:prstGeom>
          <a:solidFill>
            <a:schemeClr val="accent6">
              <a:lumMod val="75000"/>
            </a:schemeClr>
          </a:solidFill>
        </p:spPr>
        <p:style>
          <a:lnRef idx="3">
            <a:schemeClr val="lt1"/>
          </a:lnRef>
          <a:fillRef idx="1">
            <a:schemeClr val="accent5"/>
          </a:fillRef>
          <a:effectRef idx="1">
            <a:schemeClr val="accent5"/>
          </a:effectRef>
          <a:fontRef idx="minor">
            <a:schemeClr val="lt1"/>
          </a:fontRef>
        </p:style>
        <p:txBody>
          <a:bodyPr rtlCol="0" anchor="ctr"/>
          <a:lstStyle/>
          <a:p>
            <a:pPr algn="ctr"/>
            <a:r>
              <a:rPr lang="en-US" sz="7200" dirty="0">
                <a:solidFill>
                  <a:prstClr val="white"/>
                </a:solidFill>
                <a:latin typeface="Times New Roman" pitchFamily="18" charset="0"/>
                <a:cs typeface="Times New Roman" pitchFamily="18" charset="0"/>
              </a:rPr>
              <a:t>5</a:t>
            </a:r>
          </a:p>
        </p:txBody>
      </p:sp>
      <p:sp>
        <p:nvSpPr>
          <p:cNvPr id="14" name="Rectangle 13"/>
          <p:cNvSpPr/>
          <p:nvPr/>
        </p:nvSpPr>
        <p:spPr>
          <a:xfrm>
            <a:off x="1371884" y="1339102"/>
            <a:ext cx="2604656" cy="4274988"/>
          </a:xfrm>
          <a:prstGeom prst="rect">
            <a:avLst/>
          </a:prstGeom>
          <a:ln w="38100"/>
        </p:spPr>
        <p:style>
          <a:lnRef idx="2">
            <a:schemeClr val="accent6"/>
          </a:lnRef>
          <a:fillRef idx="1">
            <a:schemeClr val="lt1"/>
          </a:fillRef>
          <a:effectRef idx="0">
            <a:schemeClr val="accent6"/>
          </a:effectRef>
          <a:fontRef idx="minor">
            <a:schemeClr val="dk1"/>
          </a:fontRef>
        </p:style>
        <p:txBody>
          <a:bodyPr rtlCol="0" anchor="ctr"/>
          <a:lstStyle/>
          <a:p>
            <a:pPr algn="just"/>
            <a:r>
              <a:rPr lang="en-US" sz="2400" b="1" dirty="0">
                <a:solidFill>
                  <a:srgbClr val="D66F83"/>
                </a:solidFill>
                <a:latin typeface="Cambria" panose="02040503050406030204" pitchFamily="18" charset="0"/>
                <a:ea typeface="Cambria" panose="02040503050406030204" pitchFamily="18" charset="0"/>
                <a:cs typeface="Times New Roman" pitchFamily="18" charset="0"/>
              </a:rPr>
              <a:t>Luật chơi: </a:t>
            </a:r>
            <a:r>
              <a:rPr lang="en-US" sz="2400" dirty="0">
                <a:solidFill>
                  <a:prstClr val="black"/>
                </a:solidFill>
                <a:latin typeface="Cambria" panose="02040503050406030204" pitchFamily="18" charset="0"/>
                <a:ea typeface="Cambria" panose="02040503050406030204" pitchFamily="18" charset="0"/>
                <a:cs typeface="Times New Roman" pitchFamily="18" charset="0"/>
              </a:rPr>
              <a:t>Chọn ngẫu nhiên các câu hỏi ( từ 1 đến 5. Trả lời đúng thì phần tương ứng với câu hỏi sẽ được lộ ra, trường hợp trả lời sai thì mất quyền trả lời câu hỏi đó. </a:t>
            </a:r>
          </a:p>
        </p:txBody>
      </p:sp>
      <p:sp>
        <p:nvSpPr>
          <p:cNvPr id="15" name="Rounded Rectangle 14">
            <a:hlinkClick r:id="rId2" action="ppaction://hlinksldjump"/>
          </p:cNvPr>
          <p:cNvSpPr/>
          <p:nvPr/>
        </p:nvSpPr>
        <p:spPr>
          <a:xfrm>
            <a:off x="1371884" y="5740107"/>
            <a:ext cx="2604656" cy="416969"/>
          </a:xfrm>
          <a:prstGeom prst="roundRect">
            <a:avLst/>
          </a:prstGeom>
          <a:solidFill>
            <a:schemeClr val="accent5">
              <a:lumMod val="75000"/>
            </a:schemeClr>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2000" b="1" dirty="0">
                <a:solidFill>
                  <a:prstClr val="white"/>
                </a:solidFill>
                <a:latin typeface="Cambria" panose="02040503050406030204" pitchFamily="18" charset="0"/>
                <a:ea typeface="Cambria" panose="02040503050406030204" pitchFamily="18" charset="0"/>
                <a:cs typeface="Times New Roman" pitchFamily="18" charset="0"/>
              </a:rPr>
              <a:t>ĐÃ HIỂU</a:t>
            </a:r>
          </a:p>
        </p:txBody>
      </p:sp>
    </p:spTree>
    <p:extLst>
      <p:ext uri="{BB962C8B-B14F-4D97-AF65-F5344CB8AC3E}">
        <p14:creationId xmlns:p14="http://schemas.microsoft.com/office/powerpoint/2010/main" xmlns="" val="36926230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2000" fill="hold" grpId="0" nodeType="afterEffect">
                                  <p:stCondLst>
                                    <p:cond delay="0"/>
                                  </p:stCondLst>
                                  <p:iterate type="lt">
                                    <p:tmPct val="10000"/>
                                  </p:iterate>
                                  <p:childTnLst>
                                    <p:animMotion origin="layout" path="M -1.45833E-6 3.33333E-6 L -1.45833E-6 -0.07223 " pathEditMode="relative" rAng="0" ptsTypes="AA">
                                      <p:cBhvr>
                                        <p:cTn id="6" dur="250" accel="50000" decel="50000" autoRev="1" fill="hold">
                                          <p:stCondLst>
                                            <p:cond delay="0"/>
                                          </p:stCondLst>
                                        </p:cTn>
                                        <p:tgtEl>
                                          <p:spTgt spid="4"/>
                                        </p:tgtEl>
                                        <p:attrNameLst>
                                          <p:attrName>ppt_x</p:attrName>
                                          <p:attrName>ppt_y</p:attrName>
                                        </p:attrNameLst>
                                      </p:cBhvr>
                                      <p:rCtr x="0" y="-3611"/>
                                    </p:animMotion>
                                    <p:animRot by="1500000">
                                      <p:cBhvr>
                                        <p:cTn id="7" dur="125" fill="hold">
                                          <p:stCondLst>
                                            <p:cond delay="0"/>
                                          </p:stCondLst>
                                        </p:cTn>
                                        <p:tgtEl>
                                          <p:spTgt spid="4"/>
                                        </p:tgtEl>
                                        <p:attrNameLst>
                                          <p:attrName>r</p:attrName>
                                        </p:attrNameLst>
                                      </p:cBhvr>
                                    </p:animRot>
                                    <p:animRot by="-1500000">
                                      <p:cBhvr>
                                        <p:cTn id="8" dur="125" fill="hold">
                                          <p:stCondLst>
                                            <p:cond delay="125"/>
                                          </p:stCondLst>
                                        </p:cTn>
                                        <p:tgtEl>
                                          <p:spTgt spid="4"/>
                                        </p:tgtEl>
                                        <p:attrNameLst>
                                          <p:attrName>r</p:attrName>
                                        </p:attrNameLst>
                                      </p:cBhvr>
                                    </p:animRot>
                                    <p:animRot by="-1500000">
                                      <p:cBhvr>
                                        <p:cTn id="9" dur="125" fill="hold">
                                          <p:stCondLst>
                                            <p:cond delay="250"/>
                                          </p:stCondLst>
                                        </p:cTn>
                                        <p:tgtEl>
                                          <p:spTgt spid="4"/>
                                        </p:tgtEl>
                                        <p:attrNameLst>
                                          <p:attrName>r</p:attrName>
                                        </p:attrNameLst>
                                      </p:cBhvr>
                                    </p:animRot>
                                    <p:animRot by="1500000">
                                      <p:cBhvr>
                                        <p:cTn id="10" dur="125" fill="hold">
                                          <p:stCondLst>
                                            <p:cond delay="375"/>
                                          </p:stCondLst>
                                        </p:cTn>
                                        <p:tgtEl>
                                          <p:spTgt spid="4"/>
                                        </p:tgtEl>
                                        <p:attrNameLst>
                                          <p:attrName>r</p:attrName>
                                        </p:attrNameLst>
                                      </p:cBhvr>
                                    </p:animRot>
                                  </p:childTnLst>
                                </p:cTn>
                              </p:par>
                              <p:par>
                                <p:cTn id="11" presetID="32" presetClass="emph" presetSubtype="0" fill="hold" grpId="4" nodeType="withEffect">
                                  <p:stCondLst>
                                    <p:cond delay="0"/>
                                  </p:stCondLst>
                                  <p:childTnLst>
                                    <p:animRot by="120000">
                                      <p:cBhvr>
                                        <p:cTn id="12" dur="100" fill="hold">
                                          <p:stCondLst>
                                            <p:cond delay="0"/>
                                          </p:stCondLst>
                                        </p:cTn>
                                        <p:tgtEl>
                                          <p:spTgt spid="15"/>
                                        </p:tgtEl>
                                        <p:attrNameLst>
                                          <p:attrName>r</p:attrName>
                                        </p:attrNameLst>
                                      </p:cBhvr>
                                    </p:animRot>
                                    <p:animRot by="-240000">
                                      <p:cBhvr>
                                        <p:cTn id="13" dur="200" fill="hold">
                                          <p:stCondLst>
                                            <p:cond delay="200"/>
                                          </p:stCondLst>
                                        </p:cTn>
                                        <p:tgtEl>
                                          <p:spTgt spid="15"/>
                                        </p:tgtEl>
                                        <p:attrNameLst>
                                          <p:attrName>r</p:attrName>
                                        </p:attrNameLst>
                                      </p:cBhvr>
                                    </p:animRot>
                                    <p:animRot by="240000">
                                      <p:cBhvr>
                                        <p:cTn id="14" dur="200" fill="hold">
                                          <p:stCondLst>
                                            <p:cond delay="400"/>
                                          </p:stCondLst>
                                        </p:cTn>
                                        <p:tgtEl>
                                          <p:spTgt spid="15"/>
                                        </p:tgtEl>
                                        <p:attrNameLst>
                                          <p:attrName>r</p:attrName>
                                        </p:attrNameLst>
                                      </p:cBhvr>
                                    </p:animRot>
                                    <p:animRot by="-240000">
                                      <p:cBhvr>
                                        <p:cTn id="15" dur="200" fill="hold">
                                          <p:stCondLst>
                                            <p:cond delay="600"/>
                                          </p:stCondLst>
                                        </p:cTn>
                                        <p:tgtEl>
                                          <p:spTgt spid="15"/>
                                        </p:tgtEl>
                                        <p:attrNameLst>
                                          <p:attrName>r</p:attrName>
                                        </p:attrNameLst>
                                      </p:cBhvr>
                                    </p:animRot>
                                    <p:animRot by="120000">
                                      <p:cBhvr>
                                        <p:cTn id="16" dur="200" fill="hold">
                                          <p:stCondLst>
                                            <p:cond delay="800"/>
                                          </p:stCondLst>
                                        </p:cTn>
                                        <p:tgtEl>
                                          <p:spTgt spid="15"/>
                                        </p:tgtEl>
                                        <p:attrNameLst>
                                          <p:attrName>r</p:attrName>
                                        </p:attrNameLst>
                                      </p:cBhvr>
                                    </p:animRot>
                                  </p:childTnLst>
                                </p:cTn>
                              </p:par>
                              <p:par>
                                <p:cTn id="17" presetID="32" presetClass="emph" presetSubtype="0" fill="hold" grpId="0" nodeType="withEffect">
                                  <p:stCondLst>
                                    <p:cond delay="0"/>
                                  </p:stCondLst>
                                  <p:childTnLst>
                                    <p:animRot by="120000">
                                      <p:cBhvr>
                                        <p:cTn id="18" dur="100" fill="hold">
                                          <p:stCondLst>
                                            <p:cond delay="0"/>
                                          </p:stCondLst>
                                        </p:cTn>
                                        <p:tgtEl>
                                          <p:spTgt spid="15"/>
                                        </p:tgtEl>
                                        <p:attrNameLst>
                                          <p:attrName>r</p:attrName>
                                        </p:attrNameLst>
                                      </p:cBhvr>
                                    </p:animRot>
                                    <p:animRot by="-240000">
                                      <p:cBhvr>
                                        <p:cTn id="19" dur="200" fill="hold">
                                          <p:stCondLst>
                                            <p:cond delay="200"/>
                                          </p:stCondLst>
                                        </p:cTn>
                                        <p:tgtEl>
                                          <p:spTgt spid="15"/>
                                        </p:tgtEl>
                                        <p:attrNameLst>
                                          <p:attrName>r</p:attrName>
                                        </p:attrNameLst>
                                      </p:cBhvr>
                                    </p:animRot>
                                    <p:animRot by="240000">
                                      <p:cBhvr>
                                        <p:cTn id="20" dur="200" fill="hold">
                                          <p:stCondLst>
                                            <p:cond delay="400"/>
                                          </p:stCondLst>
                                        </p:cTn>
                                        <p:tgtEl>
                                          <p:spTgt spid="15"/>
                                        </p:tgtEl>
                                        <p:attrNameLst>
                                          <p:attrName>r</p:attrName>
                                        </p:attrNameLst>
                                      </p:cBhvr>
                                    </p:animRot>
                                    <p:animRot by="-240000">
                                      <p:cBhvr>
                                        <p:cTn id="21" dur="200" fill="hold">
                                          <p:stCondLst>
                                            <p:cond delay="600"/>
                                          </p:stCondLst>
                                        </p:cTn>
                                        <p:tgtEl>
                                          <p:spTgt spid="15"/>
                                        </p:tgtEl>
                                        <p:attrNameLst>
                                          <p:attrName>r</p:attrName>
                                        </p:attrNameLst>
                                      </p:cBhvr>
                                    </p:animRot>
                                    <p:animRot by="120000">
                                      <p:cBhvr>
                                        <p:cTn id="22" dur="200" fill="hold">
                                          <p:stCondLst>
                                            <p:cond delay="800"/>
                                          </p:stCondLst>
                                        </p:cTn>
                                        <p:tgtEl>
                                          <p:spTgt spid="15"/>
                                        </p:tgtEl>
                                        <p:attrNameLst>
                                          <p:attrName>r</p:attrName>
                                        </p:attrNameLst>
                                      </p:cBhvr>
                                    </p:animRot>
                                  </p:childTnLst>
                                </p:cTn>
                              </p:par>
                              <p:par>
                                <p:cTn id="23" presetID="32" presetClass="emph" presetSubtype="0" fill="hold" grpId="3" nodeType="withEffect">
                                  <p:stCondLst>
                                    <p:cond delay="0"/>
                                  </p:stCondLst>
                                  <p:childTnLst>
                                    <p:animRot by="120000">
                                      <p:cBhvr>
                                        <p:cTn id="24" dur="100" fill="hold">
                                          <p:stCondLst>
                                            <p:cond delay="0"/>
                                          </p:stCondLst>
                                        </p:cTn>
                                        <p:tgtEl>
                                          <p:spTgt spid="15"/>
                                        </p:tgtEl>
                                        <p:attrNameLst>
                                          <p:attrName>r</p:attrName>
                                        </p:attrNameLst>
                                      </p:cBhvr>
                                    </p:animRot>
                                    <p:animRot by="-240000">
                                      <p:cBhvr>
                                        <p:cTn id="25" dur="200" fill="hold">
                                          <p:stCondLst>
                                            <p:cond delay="200"/>
                                          </p:stCondLst>
                                        </p:cTn>
                                        <p:tgtEl>
                                          <p:spTgt spid="15"/>
                                        </p:tgtEl>
                                        <p:attrNameLst>
                                          <p:attrName>r</p:attrName>
                                        </p:attrNameLst>
                                      </p:cBhvr>
                                    </p:animRot>
                                    <p:animRot by="240000">
                                      <p:cBhvr>
                                        <p:cTn id="26" dur="200" fill="hold">
                                          <p:stCondLst>
                                            <p:cond delay="400"/>
                                          </p:stCondLst>
                                        </p:cTn>
                                        <p:tgtEl>
                                          <p:spTgt spid="15"/>
                                        </p:tgtEl>
                                        <p:attrNameLst>
                                          <p:attrName>r</p:attrName>
                                        </p:attrNameLst>
                                      </p:cBhvr>
                                    </p:animRot>
                                    <p:animRot by="-240000">
                                      <p:cBhvr>
                                        <p:cTn id="27" dur="200" fill="hold">
                                          <p:stCondLst>
                                            <p:cond delay="600"/>
                                          </p:stCondLst>
                                        </p:cTn>
                                        <p:tgtEl>
                                          <p:spTgt spid="15"/>
                                        </p:tgtEl>
                                        <p:attrNameLst>
                                          <p:attrName>r</p:attrName>
                                        </p:attrNameLst>
                                      </p:cBhvr>
                                    </p:animRot>
                                    <p:animRot by="120000">
                                      <p:cBhvr>
                                        <p:cTn id="28" dur="200" fill="hold">
                                          <p:stCondLst>
                                            <p:cond delay="800"/>
                                          </p:stCondLst>
                                        </p:cTn>
                                        <p:tgtEl>
                                          <p:spTgt spid="1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6"/>
                    </p:tgtEl>
                  </p:cond>
                </p:stCondLst>
                <p:endSync evt="end" delay="0">
                  <p:rtn val="all"/>
                </p:endSync>
                <p:childTnLst>
                  <p:par>
                    <p:cTn id="30" fill="hold">
                      <p:stCondLst>
                        <p:cond delay="0"/>
                      </p:stCondLst>
                      <p:childTnLst>
                        <p:par>
                          <p:cTn id="31" fill="hold">
                            <p:stCondLst>
                              <p:cond delay="0"/>
                            </p:stCondLst>
                            <p:childTnLst>
                              <p:par>
                                <p:cTn id="32" presetID="32" presetClass="emph" presetSubtype="0" fill="hold" grpId="0" nodeType="withEffect">
                                  <p:stCondLst>
                                    <p:cond delay="0"/>
                                  </p:stCondLst>
                                  <p:childTnLst>
                                    <p:animRot by="120000">
                                      <p:cBhvr>
                                        <p:cTn id="33" dur="100" fill="hold">
                                          <p:stCondLst>
                                            <p:cond delay="0"/>
                                          </p:stCondLst>
                                        </p:cTn>
                                        <p:tgtEl>
                                          <p:spTgt spid="6"/>
                                        </p:tgtEl>
                                        <p:attrNameLst>
                                          <p:attrName>r</p:attrName>
                                        </p:attrNameLst>
                                      </p:cBhvr>
                                    </p:animRot>
                                    <p:animRot by="-240000">
                                      <p:cBhvr>
                                        <p:cTn id="34" dur="200" fill="hold">
                                          <p:stCondLst>
                                            <p:cond delay="200"/>
                                          </p:stCondLst>
                                        </p:cTn>
                                        <p:tgtEl>
                                          <p:spTgt spid="6"/>
                                        </p:tgtEl>
                                        <p:attrNameLst>
                                          <p:attrName>r</p:attrName>
                                        </p:attrNameLst>
                                      </p:cBhvr>
                                    </p:animRot>
                                    <p:animRot by="240000">
                                      <p:cBhvr>
                                        <p:cTn id="35" dur="200" fill="hold">
                                          <p:stCondLst>
                                            <p:cond delay="400"/>
                                          </p:stCondLst>
                                        </p:cTn>
                                        <p:tgtEl>
                                          <p:spTgt spid="6"/>
                                        </p:tgtEl>
                                        <p:attrNameLst>
                                          <p:attrName>r</p:attrName>
                                        </p:attrNameLst>
                                      </p:cBhvr>
                                    </p:animRot>
                                    <p:animRot by="-240000">
                                      <p:cBhvr>
                                        <p:cTn id="36" dur="200" fill="hold">
                                          <p:stCondLst>
                                            <p:cond delay="600"/>
                                          </p:stCondLst>
                                        </p:cTn>
                                        <p:tgtEl>
                                          <p:spTgt spid="6"/>
                                        </p:tgtEl>
                                        <p:attrNameLst>
                                          <p:attrName>r</p:attrName>
                                        </p:attrNameLst>
                                      </p:cBhvr>
                                    </p:animRot>
                                    <p:animRot by="120000">
                                      <p:cBhvr>
                                        <p:cTn id="37" dur="200" fill="hold">
                                          <p:stCondLst>
                                            <p:cond delay="800"/>
                                          </p:stCondLst>
                                        </p:cTn>
                                        <p:tgtEl>
                                          <p:spTgt spid="6"/>
                                        </p:tgtEl>
                                        <p:attrNameLst>
                                          <p:attrName>r</p:attrName>
                                        </p:attrNameLst>
                                      </p:cBhvr>
                                    </p:animRot>
                                  </p:childTnLst>
                                </p:cTn>
                              </p:par>
                              <p:par>
                                <p:cTn id="38" presetID="32" presetClass="emph" presetSubtype="0" fill="hold" grpId="8" nodeType="withEffect">
                                  <p:stCondLst>
                                    <p:cond delay="0"/>
                                  </p:stCondLst>
                                  <p:childTnLst>
                                    <p:animRot by="120000">
                                      <p:cBhvr>
                                        <p:cTn id="39" dur="100" fill="hold">
                                          <p:stCondLst>
                                            <p:cond delay="0"/>
                                          </p:stCondLst>
                                        </p:cTn>
                                        <p:tgtEl>
                                          <p:spTgt spid="15"/>
                                        </p:tgtEl>
                                        <p:attrNameLst>
                                          <p:attrName>r</p:attrName>
                                        </p:attrNameLst>
                                      </p:cBhvr>
                                    </p:animRot>
                                    <p:animRot by="-240000">
                                      <p:cBhvr>
                                        <p:cTn id="40" dur="200" fill="hold">
                                          <p:stCondLst>
                                            <p:cond delay="200"/>
                                          </p:stCondLst>
                                        </p:cTn>
                                        <p:tgtEl>
                                          <p:spTgt spid="15"/>
                                        </p:tgtEl>
                                        <p:attrNameLst>
                                          <p:attrName>r</p:attrName>
                                        </p:attrNameLst>
                                      </p:cBhvr>
                                    </p:animRot>
                                    <p:animRot by="240000">
                                      <p:cBhvr>
                                        <p:cTn id="41" dur="200" fill="hold">
                                          <p:stCondLst>
                                            <p:cond delay="400"/>
                                          </p:stCondLst>
                                        </p:cTn>
                                        <p:tgtEl>
                                          <p:spTgt spid="15"/>
                                        </p:tgtEl>
                                        <p:attrNameLst>
                                          <p:attrName>r</p:attrName>
                                        </p:attrNameLst>
                                      </p:cBhvr>
                                    </p:animRot>
                                    <p:animRot by="-240000">
                                      <p:cBhvr>
                                        <p:cTn id="42" dur="200" fill="hold">
                                          <p:stCondLst>
                                            <p:cond delay="600"/>
                                          </p:stCondLst>
                                        </p:cTn>
                                        <p:tgtEl>
                                          <p:spTgt spid="15"/>
                                        </p:tgtEl>
                                        <p:attrNameLst>
                                          <p:attrName>r</p:attrName>
                                        </p:attrNameLst>
                                      </p:cBhvr>
                                    </p:animRot>
                                    <p:animRot by="120000">
                                      <p:cBhvr>
                                        <p:cTn id="43" dur="200" fill="hold">
                                          <p:stCondLst>
                                            <p:cond delay="800"/>
                                          </p:stCondLst>
                                        </p:cTn>
                                        <p:tgtEl>
                                          <p:spTgt spid="15"/>
                                        </p:tgtEl>
                                        <p:attrNameLst>
                                          <p:attrName>r</p:attrName>
                                        </p:attrNameLst>
                                      </p:cBhvr>
                                    </p:animRot>
                                  </p:childTnLst>
                                </p:cTn>
                              </p:par>
                            </p:childTnLst>
                          </p:cTn>
                        </p:par>
                      </p:childTnLst>
                    </p:cTn>
                  </p:par>
                </p:childTnLst>
              </p:cTn>
              <p:nextCondLst>
                <p:cond evt="onClick" delay="0">
                  <p:tgtEl>
                    <p:spTgt spid="6"/>
                  </p:tgtEl>
                </p:cond>
              </p:nextCondLst>
            </p:seq>
            <p:seq concurrent="1" nextAc="seek">
              <p:cTn id="44" restart="whenNotActive" fill="hold" evtFilter="cancelBubble" nodeType="interactiveSeq">
                <p:stCondLst>
                  <p:cond evt="onClick" delay="0">
                    <p:tgtEl>
                      <p:spTgt spid="7"/>
                    </p:tgtEl>
                  </p:cond>
                </p:stCondLst>
                <p:endSync evt="end" delay="0">
                  <p:rtn val="all"/>
                </p:endSync>
                <p:childTnLst>
                  <p:par>
                    <p:cTn id="45" fill="hold">
                      <p:stCondLst>
                        <p:cond delay="0"/>
                      </p:stCondLst>
                      <p:childTnLst>
                        <p:par>
                          <p:cTn id="46" fill="hold">
                            <p:stCondLst>
                              <p:cond delay="0"/>
                            </p:stCondLst>
                            <p:childTnLst>
                              <p:par>
                                <p:cTn id="47" presetID="32" presetClass="emph" presetSubtype="0" fill="hold" grpId="7" nodeType="withEffect">
                                  <p:stCondLst>
                                    <p:cond delay="0"/>
                                  </p:stCondLst>
                                  <p:childTnLst>
                                    <p:animRot by="120000">
                                      <p:cBhvr>
                                        <p:cTn id="48" dur="100" fill="hold">
                                          <p:stCondLst>
                                            <p:cond delay="0"/>
                                          </p:stCondLst>
                                        </p:cTn>
                                        <p:tgtEl>
                                          <p:spTgt spid="15"/>
                                        </p:tgtEl>
                                        <p:attrNameLst>
                                          <p:attrName>r</p:attrName>
                                        </p:attrNameLst>
                                      </p:cBhvr>
                                    </p:animRot>
                                    <p:animRot by="-240000">
                                      <p:cBhvr>
                                        <p:cTn id="49" dur="200" fill="hold">
                                          <p:stCondLst>
                                            <p:cond delay="200"/>
                                          </p:stCondLst>
                                        </p:cTn>
                                        <p:tgtEl>
                                          <p:spTgt spid="15"/>
                                        </p:tgtEl>
                                        <p:attrNameLst>
                                          <p:attrName>r</p:attrName>
                                        </p:attrNameLst>
                                      </p:cBhvr>
                                    </p:animRot>
                                    <p:animRot by="240000">
                                      <p:cBhvr>
                                        <p:cTn id="50" dur="200" fill="hold">
                                          <p:stCondLst>
                                            <p:cond delay="400"/>
                                          </p:stCondLst>
                                        </p:cTn>
                                        <p:tgtEl>
                                          <p:spTgt spid="15"/>
                                        </p:tgtEl>
                                        <p:attrNameLst>
                                          <p:attrName>r</p:attrName>
                                        </p:attrNameLst>
                                      </p:cBhvr>
                                    </p:animRot>
                                    <p:animRot by="-240000">
                                      <p:cBhvr>
                                        <p:cTn id="51" dur="200" fill="hold">
                                          <p:stCondLst>
                                            <p:cond delay="600"/>
                                          </p:stCondLst>
                                        </p:cTn>
                                        <p:tgtEl>
                                          <p:spTgt spid="15"/>
                                        </p:tgtEl>
                                        <p:attrNameLst>
                                          <p:attrName>r</p:attrName>
                                        </p:attrNameLst>
                                      </p:cBhvr>
                                    </p:animRot>
                                    <p:animRot by="120000">
                                      <p:cBhvr>
                                        <p:cTn id="52" dur="200" fill="hold">
                                          <p:stCondLst>
                                            <p:cond delay="800"/>
                                          </p:stCondLst>
                                        </p:cTn>
                                        <p:tgtEl>
                                          <p:spTgt spid="15"/>
                                        </p:tgtEl>
                                        <p:attrNameLst>
                                          <p:attrName>r</p:attrName>
                                        </p:attrNameLst>
                                      </p:cBhvr>
                                    </p:animRot>
                                  </p:childTnLst>
                                </p:cTn>
                              </p:par>
                              <p:par>
                                <p:cTn id="53" presetID="32" presetClass="emph" presetSubtype="0" fill="hold" grpId="0" nodeType="withEffect">
                                  <p:stCondLst>
                                    <p:cond delay="0"/>
                                  </p:stCondLst>
                                  <p:childTnLst>
                                    <p:animRot by="120000">
                                      <p:cBhvr>
                                        <p:cTn id="54" dur="100" fill="hold">
                                          <p:stCondLst>
                                            <p:cond delay="0"/>
                                          </p:stCondLst>
                                        </p:cTn>
                                        <p:tgtEl>
                                          <p:spTgt spid="7"/>
                                        </p:tgtEl>
                                        <p:attrNameLst>
                                          <p:attrName>r</p:attrName>
                                        </p:attrNameLst>
                                      </p:cBhvr>
                                    </p:animRot>
                                    <p:animRot by="-240000">
                                      <p:cBhvr>
                                        <p:cTn id="55" dur="200" fill="hold">
                                          <p:stCondLst>
                                            <p:cond delay="200"/>
                                          </p:stCondLst>
                                        </p:cTn>
                                        <p:tgtEl>
                                          <p:spTgt spid="7"/>
                                        </p:tgtEl>
                                        <p:attrNameLst>
                                          <p:attrName>r</p:attrName>
                                        </p:attrNameLst>
                                      </p:cBhvr>
                                    </p:animRot>
                                    <p:animRot by="240000">
                                      <p:cBhvr>
                                        <p:cTn id="56" dur="200" fill="hold">
                                          <p:stCondLst>
                                            <p:cond delay="400"/>
                                          </p:stCondLst>
                                        </p:cTn>
                                        <p:tgtEl>
                                          <p:spTgt spid="7"/>
                                        </p:tgtEl>
                                        <p:attrNameLst>
                                          <p:attrName>r</p:attrName>
                                        </p:attrNameLst>
                                      </p:cBhvr>
                                    </p:animRot>
                                    <p:animRot by="-240000">
                                      <p:cBhvr>
                                        <p:cTn id="57" dur="200" fill="hold">
                                          <p:stCondLst>
                                            <p:cond delay="600"/>
                                          </p:stCondLst>
                                        </p:cTn>
                                        <p:tgtEl>
                                          <p:spTgt spid="7"/>
                                        </p:tgtEl>
                                        <p:attrNameLst>
                                          <p:attrName>r</p:attrName>
                                        </p:attrNameLst>
                                      </p:cBhvr>
                                    </p:animRot>
                                    <p:animRot by="120000">
                                      <p:cBhvr>
                                        <p:cTn id="58" dur="200" fill="hold">
                                          <p:stCondLst>
                                            <p:cond delay="800"/>
                                          </p:stCondLst>
                                        </p:cTn>
                                        <p:tgtEl>
                                          <p:spTgt spid="7"/>
                                        </p:tgtEl>
                                        <p:attrNameLst>
                                          <p:attrName>r</p:attrName>
                                        </p:attrNameLst>
                                      </p:cBhvr>
                                    </p:animRot>
                                  </p:childTnLst>
                                </p:cTn>
                              </p:par>
                            </p:childTnLst>
                          </p:cTn>
                        </p:par>
                      </p:childTnLst>
                    </p:cTn>
                  </p:par>
                </p:childTnLst>
              </p:cTn>
              <p:nextCondLst>
                <p:cond evt="onClick" delay="0">
                  <p:tgtEl>
                    <p:spTgt spid="7"/>
                  </p:tgtEl>
                </p:cond>
              </p:nextCondLst>
            </p:seq>
            <p:seq concurrent="1" nextAc="seek">
              <p:cTn id="59" restart="whenNotActive" fill="hold" evtFilter="cancelBubble" nodeType="interactiveSeq">
                <p:stCondLst>
                  <p:cond evt="onClick" delay="0">
                    <p:tgtEl>
                      <p:spTgt spid="8"/>
                    </p:tgtEl>
                  </p:cond>
                </p:stCondLst>
                <p:endSync evt="end" delay="0">
                  <p:rtn val="all"/>
                </p:endSync>
                <p:childTnLst>
                  <p:par>
                    <p:cTn id="60" fill="hold">
                      <p:stCondLst>
                        <p:cond delay="0"/>
                      </p:stCondLst>
                      <p:childTnLst>
                        <p:par>
                          <p:cTn id="61" fill="hold">
                            <p:stCondLst>
                              <p:cond delay="0"/>
                            </p:stCondLst>
                            <p:childTnLst>
                              <p:par>
                                <p:cTn id="62" presetID="32" presetClass="emph" presetSubtype="0" fill="hold" grpId="6" nodeType="withEffect">
                                  <p:stCondLst>
                                    <p:cond delay="0"/>
                                  </p:stCondLst>
                                  <p:childTnLst>
                                    <p:animRot by="120000">
                                      <p:cBhvr>
                                        <p:cTn id="63" dur="100" fill="hold">
                                          <p:stCondLst>
                                            <p:cond delay="0"/>
                                          </p:stCondLst>
                                        </p:cTn>
                                        <p:tgtEl>
                                          <p:spTgt spid="15"/>
                                        </p:tgtEl>
                                        <p:attrNameLst>
                                          <p:attrName>r</p:attrName>
                                        </p:attrNameLst>
                                      </p:cBhvr>
                                    </p:animRot>
                                    <p:animRot by="-240000">
                                      <p:cBhvr>
                                        <p:cTn id="64" dur="200" fill="hold">
                                          <p:stCondLst>
                                            <p:cond delay="200"/>
                                          </p:stCondLst>
                                        </p:cTn>
                                        <p:tgtEl>
                                          <p:spTgt spid="15"/>
                                        </p:tgtEl>
                                        <p:attrNameLst>
                                          <p:attrName>r</p:attrName>
                                        </p:attrNameLst>
                                      </p:cBhvr>
                                    </p:animRot>
                                    <p:animRot by="240000">
                                      <p:cBhvr>
                                        <p:cTn id="65" dur="200" fill="hold">
                                          <p:stCondLst>
                                            <p:cond delay="400"/>
                                          </p:stCondLst>
                                        </p:cTn>
                                        <p:tgtEl>
                                          <p:spTgt spid="15"/>
                                        </p:tgtEl>
                                        <p:attrNameLst>
                                          <p:attrName>r</p:attrName>
                                        </p:attrNameLst>
                                      </p:cBhvr>
                                    </p:animRot>
                                    <p:animRot by="-240000">
                                      <p:cBhvr>
                                        <p:cTn id="66" dur="200" fill="hold">
                                          <p:stCondLst>
                                            <p:cond delay="600"/>
                                          </p:stCondLst>
                                        </p:cTn>
                                        <p:tgtEl>
                                          <p:spTgt spid="15"/>
                                        </p:tgtEl>
                                        <p:attrNameLst>
                                          <p:attrName>r</p:attrName>
                                        </p:attrNameLst>
                                      </p:cBhvr>
                                    </p:animRot>
                                    <p:animRot by="120000">
                                      <p:cBhvr>
                                        <p:cTn id="67" dur="200" fill="hold">
                                          <p:stCondLst>
                                            <p:cond delay="800"/>
                                          </p:stCondLst>
                                        </p:cTn>
                                        <p:tgtEl>
                                          <p:spTgt spid="15"/>
                                        </p:tgtEl>
                                        <p:attrNameLst>
                                          <p:attrName>r</p:attrName>
                                        </p:attrNameLst>
                                      </p:cBhvr>
                                    </p:animRot>
                                  </p:childTnLst>
                                </p:cTn>
                              </p:par>
                              <p:par>
                                <p:cTn id="68" presetID="32" presetClass="emph" presetSubtype="0" fill="hold" grpId="0" nodeType="withEffect">
                                  <p:stCondLst>
                                    <p:cond delay="0"/>
                                  </p:stCondLst>
                                  <p:childTnLst>
                                    <p:animRot by="120000">
                                      <p:cBhvr>
                                        <p:cTn id="69" dur="100" fill="hold">
                                          <p:stCondLst>
                                            <p:cond delay="0"/>
                                          </p:stCondLst>
                                        </p:cTn>
                                        <p:tgtEl>
                                          <p:spTgt spid="8"/>
                                        </p:tgtEl>
                                        <p:attrNameLst>
                                          <p:attrName>r</p:attrName>
                                        </p:attrNameLst>
                                      </p:cBhvr>
                                    </p:animRot>
                                    <p:animRot by="-240000">
                                      <p:cBhvr>
                                        <p:cTn id="70" dur="200" fill="hold">
                                          <p:stCondLst>
                                            <p:cond delay="200"/>
                                          </p:stCondLst>
                                        </p:cTn>
                                        <p:tgtEl>
                                          <p:spTgt spid="8"/>
                                        </p:tgtEl>
                                        <p:attrNameLst>
                                          <p:attrName>r</p:attrName>
                                        </p:attrNameLst>
                                      </p:cBhvr>
                                    </p:animRot>
                                    <p:animRot by="240000">
                                      <p:cBhvr>
                                        <p:cTn id="71" dur="200" fill="hold">
                                          <p:stCondLst>
                                            <p:cond delay="400"/>
                                          </p:stCondLst>
                                        </p:cTn>
                                        <p:tgtEl>
                                          <p:spTgt spid="8"/>
                                        </p:tgtEl>
                                        <p:attrNameLst>
                                          <p:attrName>r</p:attrName>
                                        </p:attrNameLst>
                                      </p:cBhvr>
                                    </p:animRot>
                                    <p:animRot by="-240000">
                                      <p:cBhvr>
                                        <p:cTn id="72" dur="200" fill="hold">
                                          <p:stCondLst>
                                            <p:cond delay="600"/>
                                          </p:stCondLst>
                                        </p:cTn>
                                        <p:tgtEl>
                                          <p:spTgt spid="8"/>
                                        </p:tgtEl>
                                        <p:attrNameLst>
                                          <p:attrName>r</p:attrName>
                                        </p:attrNameLst>
                                      </p:cBhvr>
                                    </p:animRot>
                                    <p:animRot by="120000">
                                      <p:cBhvr>
                                        <p:cTn id="73" dur="200" fill="hold">
                                          <p:stCondLst>
                                            <p:cond delay="800"/>
                                          </p:stCondLst>
                                        </p:cTn>
                                        <p:tgtEl>
                                          <p:spTgt spid="8"/>
                                        </p:tgtEl>
                                        <p:attrNameLst>
                                          <p:attrName>r</p:attrName>
                                        </p:attrNameLst>
                                      </p:cBhvr>
                                    </p:animRot>
                                  </p:childTnLst>
                                </p:cTn>
                              </p:par>
                            </p:childTnLst>
                          </p:cTn>
                        </p:par>
                      </p:childTnLst>
                    </p:cTn>
                  </p:par>
                </p:childTnLst>
              </p:cTn>
              <p:nextCondLst>
                <p:cond evt="onClick" delay="0">
                  <p:tgtEl>
                    <p:spTgt spid="8"/>
                  </p:tgtEl>
                </p:cond>
              </p:nextCondLst>
            </p:seq>
            <p:seq concurrent="1" nextAc="seek">
              <p:cTn id="74" restart="whenNotActive" fill="hold" evtFilter="cancelBubble" nodeType="interactiveSeq">
                <p:stCondLst>
                  <p:cond evt="onClick" delay="0">
                    <p:tgtEl>
                      <p:spTgt spid="9"/>
                    </p:tgtEl>
                  </p:cond>
                </p:stCondLst>
                <p:endSync evt="end" delay="0">
                  <p:rtn val="all"/>
                </p:endSync>
                <p:childTnLst>
                  <p:par>
                    <p:cTn id="75" fill="hold">
                      <p:stCondLst>
                        <p:cond delay="0"/>
                      </p:stCondLst>
                      <p:childTnLst>
                        <p:par>
                          <p:cTn id="76" fill="hold">
                            <p:stCondLst>
                              <p:cond delay="0"/>
                            </p:stCondLst>
                            <p:childTnLst>
                              <p:par>
                                <p:cTn id="77" presetID="32" presetClass="emph" presetSubtype="0" fill="hold" grpId="0" nodeType="withEffect">
                                  <p:stCondLst>
                                    <p:cond delay="0"/>
                                  </p:stCondLst>
                                  <p:childTnLst>
                                    <p:animRot by="120000">
                                      <p:cBhvr>
                                        <p:cTn id="78" dur="100" fill="hold">
                                          <p:stCondLst>
                                            <p:cond delay="0"/>
                                          </p:stCondLst>
                                        </p:cTn>
                                        <p:tgtEl>
                                          <p:spTgt spid="9"/>
                                        </p:tgtEl>
                                        <p:attrNameLst>
                                          <p:attrName>r</p:attrName>
                                        </p:attrNameLst>
                                      </p:cBhvr>
                                    </p:animRot>
                                    <p:animRot by="-240000">
                                      <p:cBhvr>
                                        <p:cTn id="79" dur="200" fill="hold">
                                          <p:stCondLst>
                                            <p:cond delay="200"/>
                                          </p:stCondLst>
                                        </p:cTn>
                                        <p:tgtEl>
                                          <p:spTgt spid="9"/>
                                        </p:tgtEl>
                                        <p:attrNameLst>
                                          <p:attrName>r</p:attrName>
                                        </p:attrNameLst>
                                      </p:cBhvr>
                                    </p:animRot>
                                    <p:animRot by="240000">
                                      <p:cBhvr>
                                        <p:cTn id="80" dur="200" fill="hold">
                                          <p:stCondLst>
                                            <p:cond delay="400"/>
                                          </p:stCondLst>
                                        </p:cTn>
                                        <p:tgtEl>
                                          <p:spTgt spid="9"/>
                                        </p:tgtEl>
                                        <p:attrNameLst>
                                          <p:attrName>r</p:attrName>
                                        </p:attrNameLst>
                                      </p:cBhvr>
                                    </p:animRot>
                                    <p:animRot by="-240000">
                                      <p:cBhvr>
                                        <p:cTn id="81" dur="200" fill="hold">
                                          <p:stCondLst>
                                            <p:cond delay="600"/>
                                          </p:stCondLst>
                                        </p:cTn>
                                        <p:tgtEl>
                                          <p:spTgt spid="9"/>
                                        </p:tgtEl>
                                        <p:attrNameLst>
                                          <p:attrName>r</p:attrName>
                                        </p:attrNameLst>
                                      </p:cBhvr>
                                    </p:animRot>
                                    <p:animRot by="120000">
                                      <p:cBhvr>
                                        <p:cTn id="82" dur="200" fill="hold">
                                          <p:stCondLst>
                                            <p:cond delay="800"/>
                                          </p:stCondLst>
                                        </p:cTn>
                                        <p:tgtEl>
                                          <p:spTgt spid="9"/>
                                        </p:tgtEl>
                                        <p:attrNameLst>
                                          <p:attrName>r</p:attrName>
                                        </p:attrNameLst>
                                      </p:cBhvr>
                                    </p:animRot>
                                  </p:childTnLst>
                                </p:cTn>
                              </p:par>
                              <p:par>
                                <p:cTn id="83" presetID="32" presetClass="emph" presetSubtype="0" fill="hold" grpId="5" nodeType="withEffect">
                                  <p:stCondLst>
                                    <p:cond delay="0"/>
                                  </p:stCondLst>
                                  <p:childTnLst>
                                    <p:animRot by="120000">
                                      <p:cBhvr>
                                        <p:cTn id="84" dur="100" fill="hold">
                                          <p:stCondLst>
                                            <p:cond delay="0"/>
                                          </p:stCondLst>
                                        </p:cTn>
                                        <p:tgtEl>
                                          <p:spTgt spid="15"/>
                                        </p:tgtEl>
                                        <p:attrNameLst>
                                          <p:attrName>r</p:attrName>
                                        </p:attrNameLst>
                                      </p:cBhvr>
                                    </p:animRot>
                                    <p:animRot by="-240000">
                                      <p:cBhvr>
                                        <p:cTn id="85" dur="200" fill="hold">
                                          <p:stCondLst>
                                            <p:cond delay="200"/>
                                          </p:stCondLst>
                                        </p:cTn>
                                        <p:tgtEl>
                                          <p:spTgt spid="15"/>
                                        </p:tgtEl>
                                        <p:attrNameLst>
                                          <p:attrName>r</p:attrName>
                                        </p:attrNameLst>
                                      </p:cBhvr>
                                    </p:animRot>
                                    <p:animRot by="240000">
                                      <p:cBhvr>
                                        <p:cTn id="86" dur="200" fill="hold">
                                          <p:stCondLst>
                                            <p:cond delay="400"/>
                                          </p:stCondLst>
                                        </p:cTn>
                                        <p:tgtEl>
                                          <p:spTgt spid="15"/>
                                        </p:tgtEl>
                                        <p:attrNameLst>
                                          <p:attrName>r</p:attrName>
                                        </p:attrNameLst>
                                      </p:cBhvr>
                                    </p:animRot>
                                    <p:animRot by="-240000">
                                      <p:cBhvr>
                                        <p:cTn id="87" dur="200" fill="hold">
                                          <p:stCondLst>
                                            <p:cond delay="600"/>
                                          </p:stCondLst>
                                        </p:cTn>
                                        <p:tgtEl>
                                          <p:spTgt spid="15"/>
                                        </p:tgtEl>
                                        <p:attrNameLst>
                                          <p:attrName>r</p:attrName>
                                        </p:attrNameLst>
                                      </p:cBhvr>
                                    </p:animRot>
                                    <p:animRot by="120000">
                                      <p:cBhvr>
                                        <p:cTn id="88" dur="200" fill="hold">
                                          <p:stCondLst>
                                            <p:cond delay="800"/>
                                          </p:stCondLst>
                                        </p:cTn>
                                        <p:tgtEl>
                                          <p:spTgt spid="15"/>
                                        </p:tgtEl>
                                        <p:attrNameLst>
                                          <p:attrName>r</p:attrName>
                                        </p:attrNameLst>
                                      </p:cBhvr>
                                    </p:animRot>
                                  </p:childTnLst>
                                </p:cTn>
                              </p:par>
                              <p:par>
                                <p:cTn id="89" presetID="32" presetClass="emph" presetSubtype="0" fill="hold" grpId="2" nodeType="withEffect">
                                  <p:stCondLst>
                                    <p:cond delay="0"/>
                                  </p:stCondLst>
                                  <p:childTnLst>
                                    <p:animRot by="120000">
                                      <p:cBhvr>
                                        <p:cTn id="90" dur="100" fill="hold">
                                          <p:stCondLst>
                                            <p:cond delay="0"/>
                                          </p:stCondLst>
                                        </p:cTn>
                                        <p:tgtEl>
                                          <p:spTgt spid="15"/>
                                        </p:tgtEl>
                                        <p:attrNameLst>
                                          <p:attrName>r</p:attrName>
                                        </p:attrNameLst>
                                      </p:cBhvr>
                                    </p:animRot>
                                    <p:animRot by="-240000">
                                      <p:cBhvr>
                                        <p:cTn id="91" dur="200" fill="hold">
                                          <p:stCondLst>
                                            <p:cond delay="200"/>
                                          </p:stCondLst>
                                        </p:cTn>
                                        <p:tgtEl>
                                          <p:spTgt spid="15"/>
                                        </p:tgtEl>
                                        <p:attrNameLst>
                                          <p:attrName>r</p:attrName>
                                        </p:attrNameLst>
                                      </p:cBhvr>
                                    </p:animRot>
                                    <p:animRot by="240000">
                                      <p:cBhvr>
                                        <p:cTn id="92" dur="200" fill="hold">
                                          <p:stCondLst>
                                            <p:cond delay="400"/>
                                          </p:stCondLst>
                                        </p:cTn>
                                        <p:tgtEl>
                                          <p:spTgt spid="15"/>
                                        </p:tgtEl>
                                        <p:attrNameLst>
                                          <p:attrName>r</p:attrName>
                                        </p:attrNameLst>
                                      </p:cBhvr>
                                    </p:animRot>
                                    <p:animRot by="-240000">
                                      <p:cBhvr>
                                        <p:cTn id="93" dur="200" fill="hold">
                                          <p:stCondLst>
                                            <p:cond delay="600"/>
                                          </p:stCondLst>
                                        </p:cTn>
                                        <p:tgtEl>
                                          <p:spTgt spid="15"/>
                                        </p:tgtEl>
                                        <p:attrNameLst>
                                          <p:attrName>r</p:attrName>
                                        </p:attrNameLst>
                                      </p:cBhvr>
                                    </p:animRot>
                                    <p:animRot by="120000">
                                      <p:cBhvr>
                                        <p:cTn id="94" dur="200" fill="hold">
                                          <p:stCondLst>
                                            <p:cond delay="800"/>
                                          </p:stCondLst>
                                        </p:cTn>
                                        <p:tgtEl>
                                          <p:spTgt spid="15"/>
                                        </p:tgtEl>
                                        <p:attrNameLst>
                                          <p:attrName>r</p:attrName>
                                        </p:attrNameLst>
                                      </p:cBhvr>
                                    </p:animRot>
                                  </p:childTnLst>
                                </p:cTn>
                              </p:par>
                            </p:childTnLst>
                          </p:cTn>
                        </p:par>
                      </p:childTnLst>
                    </p:cTn>
                  </p:par>
                </p:childTnLst>
              </p:cTn>
              <p:nextCondLst>
                <p:cond evt="onClick" delay="0">
                  <p:tgtEl>
                    <p:spTgt spid="9"/>
                  </p:tgtEl>
                </p:cond>
              </p:nextCondLst>
            </p:seq>
            <p:seq concurrent="1" nextAc="seek">
              <p:cTn id="95" restart="whenNotActive" fill="hold" evtFilter="cancelBubble" nodeType="interactiveSeq">
                <p:stCondLst>
                  <p:cond evt="onClick" delay="0">
                    <p:tgtEl>
                      <p:spTgt spid="10"/>
                    </p:tgtEl>
                  </p:cond>
                </p:stCondLst>
                <p:endSync evt="end" delay="0">
                  <p:rtn val="all"/>
                </p:endSync>
                <p:childTnLst>
                  <p:par>
                    <p:cTn id="96" fill="hold">
                      <p:stCondLst>
                        <p:cond delay="0"/>
                      </p:stCondLst>
                      <p:childTnLst>
                        <p:par>
                          <p:cTn id="97" fill="hold">
                            <p:stCondLst>
                              <p:cond delay="0"/>
                            </p:stCondLst>
                            <p:childTnLst>
                              <p:par>
                                <p:cTn id="98" presetID="32" presetClass="emph" presetSubtype="0" fill="hold" grpId="1" nodeType="withEffect">
                                  <p:stCondLst>
                                    <p:cond delay="0"/>
                                  </p:stCondLst>
                                  <p:childTnLst>
                                    <p:animRot by="120000">
                                      <p:cBhvr>
                                        <p:cTn id="99" dur="100" fill="hold">
                                          <p:stCondLst>
                                            <p:cond delay="0"/>
                                          </p:stCondLst>
                                        </p:cTn>
                                        <p:tgtEl>
                                          <p:spTgt spid="15"/>
                                        </p:tgtEl>
                                        <p:attrNameLst>
                                          <p:attrName>r</p:attrName>
                                        </p:attrNameLst>
                                      </p:cBhvr>
                                    </p:animRot>
                                    <p:animRot by="-240000">
                                      <p:cBhvr>
                                        <p:cTn id="100" dur="200" fill="hold">
                                          <p:stCondLst>
                                            <p:cond delay="200"/>
                                          </p:stCondLst>
                                        </p:cTn>
                                        <p:tgtEl>
                                          <p:spTgt spid="15"/>
                                        </p:tgtEl>
                                        <p:attrNameLst>
                                          <p:attrName>r</p:attrName>
                                        </p:attrNameLst>
                                      </p:cBhvr>
                                    </p:animRot>
                                    <p:animRot by="240000">
                                      <p:cBhvr>
                                        <p:cTn id="101" dur="200" fill="hold">
                                          <p:stCondLst>
                                            <p:cond delay="400"/>
                                          </p:stCondLst>
                                        </p:cTn>
                                        <p:tgtEl>
                                          <p:spTgt spid="15"/>
                                        </p:tgtEl>
                                        <p:attrNameLst>
                                          <p:attrName>r</p:attrName>
                                        </p:attrNameLst>
                                      </p:cBhvr>
                                    </p:animRot>
                                    <p:animRot by="-240000">
                                      <p:cBhvr>
                                        <p:cTn id="102" dur="200" fill="hold">
                                          <p:stCondLst>
                                            <p:cond delay="600"/>
                                          </p:stCondLst>
                                        </p:cTn>
                                        <p:tgtEl>
                                          <p:spTgt spid="15"/>
                                        </p:tgtEl>
                                        <p:attrNameLst>
                                          <p:attrName>r</p:attrName>
                                        </p:attrNameLst>
                                      </p:cBhvr>
                                    </p:animRot>
                                    <p:animRot by="120000">
                                      <p:cBhvr>
                                        <p:cTn id="103" dur="200" fill="hold">
                                          <p:stCondLst>
                                            <p:cond delay="800"/>
                                          </p:stCondLst>
                                        </p:cTn>
                                        <p:tgtEl>
                                          <p:spTgt spid="15"/>
                                        </p:tgtEl>
                                        <p:attrNameLst>
                                          <p:attrName>r</p:attrName>
                                        </p:attrNameLst>
                                      </p:cBhvr>
                                    </p:animRot>
                                  </p:childTnLst>
                                </p:cTn>
                              </p:par>
                              <p:par>
                                <p:cTn id="104" presetID="32" presetClass="emph" presetSubtype="0" fill="hold" grpId="0" nodeType="withEffect">
                                  <p:stCondLst>
                                    <p:cond delay="0"/>
                                  </p:stCondLst>
                                  <p:childTnLst>
                                    <p:animRot by="120000">
                                      <p:cBhvr>
                                        <p:cTn id="105" dur="100" fill="hold">
                                          <p:stCondLst>
                                            <p:cond delay="0"/>
                                          </p:stCondLst>
                                        </p:cTn>
                                        <p:tgtEl>
                                          <p:spTgt spid="10"/>
                                        </p:tgtEl>
                                        <p:attrNameLst>
                                          <p:attrName>r</p:attrName>
                                        </p:attrNameLst>
                                      </p:cBhvr>
                                    </p:animRot>
                                    <p:animRot by="-240000">
                                      <p:cBhvr>
                                        <p:cTn id="106" dur="200" fill="hold">
                                          <p:stCondLst>
                                            <p:cond delay="200"/>
                                          </p:stCondLst>
                                        </p:cTn>
                                        <p:tgtEl>
                                          <p:spTgt spid="10"/>
                                        </p:tgtEl>
                                        <p:attrNameLst>
                                          <p:attrName>r</p:attrName>
                                        </p:attrNameLst>
                                      </p:cBhvr>
                                    </p:animRot>
                                    <p:animRot by="240000">
                                      <p:cBhvr>
                                        <p:cTn id="107" dur="200" fill="hold">
                                          <p:stCondLst>
                                            <p:cond delay="400"/>
                                          </p:stCondLst>
                                        </p:cTn>
                                        <p:tgtEl>
                                          <p:spTgt spid="10"/>
                                        </p:tgtEl>
                                        <p:attrNameLst>
                                          <p:attrName>r</p:attrName>
                                        </p:attrNameLst>
                                      </p:cBhvr>
                                    </p:animRot>
                                    <p:animRot by="-240000">
                                      <p:cBhvr>
                                        <p:cTn id="108" dur="200" fill="hold">
                                          <p:stCondLst>
                                            <p:cond delay="600"/>
                                          </p:stCondLst>
                                        </p:cTn>
                                        <p:tgtEl>
                                          <p:spTgt spid="10"/>
                                        </p:tgtEl>
                                        <p:attrNameLst>
                                          <p:attrName>r</p:attrName>
                                        </p:attrNameLst>
                                      </p:cBhvr>
                                    </p:animRot>
                                    <p:animRot by="120000">
                                      <p:cBhvr>
                                        <p:cTn id="109" dur="200" fill="hold">
                                          <p:stCondLst>
                                            <p:cond delay="800"/>
                                          </p:stCondLst>
                                        </p:cTn>
                                        <p:tgtEl>
                                          <p:spTgt spid="10"/>
                                        </p:tgtEl>
                                        <p:attrNameLst>
                                          <p:attrName>r</p:attrName>
                                        </p:attrNameLst>
                                      </p:cBhvr>
                                    </p:animRot>
                                  </p:childTnLst>
                                </p:cTn>
                              </p:par>
                            </p:childTnLst>
                          </p:cTn>
                        </p:par>
                      </p:childTnLst>
                    </p:cTn>
                  </p:par>
                </p:childTnLst>
              </p:cTn>
              <p:nextCondLst>
                <p:cond evt="onClick" delay="0">
                  <p:tgtEl>
                    <p:spTgt spid="10"/>
                  </p:tgtEl>
                </p:cond>
              </p:nextCondLst>
            </p:seq>
            <p:seq concurrent="1" nextAc="seek">
              <p:cTn id="110" restart="whenNotActive" fill="hold" evtFilter="cancelBubble" nodeType="interactiveSeq">
                <p:stCondLst>
                  <p:cond evt="onClick" delay="0">
                    <p:tgtEl>
                      <p:spTgt spid="15"/>
                    </p:tgtEl>
                  </p:cond>
                </p:stCondLst>
                <p:endSync evt="end" delay="0">
                  <p:rtn val="all"/>
                </p:endSync>
                <p:childTnLst>
                  <p:par>
                    <p:cTn id="111" fill="hold">
                      <p:stCondLst>
                        <p:cond delay="0"/>
                      </p:stCondLst>
                      <p:childTnLst>
                        <p:par>
                          <p:cTn id="112" fill="hold">
                            <p:stCondLst>
                              <p:cond delay="0"/>
                            </p:stCondLst>
                            <p:childTnLst>
                              <p:par>
                                <p:cTn id="113" presetID="27" presetClass="emph" presetSubtype="0" fill="remove" grpId="9" nodeType="clickEffect">
                                  <p:stCondLst>
                                    <p:cond delay="0"/>
                                  </p:stCondLst>
                                  <p:childTnLst>
                                    <p:animClr clrSpc="rgb" dir="cw">
                                      <p:cBhvr override="childStyle">
                                        <p:cTn id="114" dur="250" autoRev="1" fill="remove"/>
                                        <p:tgtEl>
                                          <p:spTgt spid="15"/>
                                        </p:tgtEl>
                                        <p:attrNameLst>
                                          <p:attrName>style.color</p:attrName>
                                        </p:attrNameLst>
                                      </p:cBhvr>
                                      <p:to>
                                        <a:schemeClr val="bg1"/>
                                      </p:to>
                                    </p:animClr>
                                    <p:animClr clrSpc="rgb" dir="cw">
                                      <p:cBhvr>
                                        <p:cTn id="115" dur="250" autoRev="1" fill="remove"/>
                                        <p:tgtEl>
                                          <p:spTgt spid="15"/>
                                        </p:tgtEl>
                                        <p:attrNameLst>
                                          <p:attrName>fillcolor</p:attrName>
                                        </p:attrNameLst>
                                      </p:cBhvr>
                                      <p:to>
                                        <a:schemeClr val="bg1"/>
                                      </p:to>
                                    </p:animClr>
                                    <p:set>
                                      <p:cBhvr>
                                        <p:cTn id="116" dur="250" autoRev="1" fill="remove"/>
                                        <p:tgtEl>
                                          <p:spTgt spid="15"/>
                                        </p:tgtEl>
                                        <p:attrNameLst>
                                          <p:attrName>fill.type</p:attrName>
                                        </p:attrNameLst>
                                      </p:cBhvr>
                                      <p:to>
                                        <p:strVal val="solid"/>
                                      </p:to>
                                    </p:set>
                                    <p:set>
                                      <p:cBhvr>
                                        <p:cTn id="117" dur="250" autoRev="1" fill="remove"/>
                                        <p:tgtEl>
                                          <p:spTgt spid="15"/>
                                        </p:tgtEl>
                                        <p:attrNameLst>
                                          <p:attrName>fill.on</p:attrName>
                                        </p:attrNameLst>
                                      </p:cBhvr>
                                      <p:to>
                                        <p:strVal val="true"/>
                                      </p:to>
                                    </p:set>
                                  </p:childTnLst>
                                </p:cTn>
                              </p:par>
                            </p:childTnLst>
                          </p:cTn>
                        </p:par>
                      </p:childTnLst>
                    </p:cTn>
                  </p:par>
                </p:childTnLst>
              </p:cTn>
              <p:nextCondLst>
                <p:cond evt="onClick" delay="0">
                  <p:tgtEl>
                    <p:spTgt spid="15"/>
                  </p:tgtEl>
                </p:cond>
              </p:nextCondLst>
            </p:seq>
          </p:childTnLst>
        </p:cTn>
      </p:par>
    </p:tnLst>
    <p:bldLst>
      <p:bldP spid="4" grpId="0" animBg="1"/>
      <p:bldP spid="6" grpId="0" animBg="1"/>
      <p:bldP spid="7" grpId="0" animBg="1"/>
      <p:bldP spid="8" grpId="0" animBg="1"/>
      <p:bldP spid="9" grpId="0" animBg="1"/>
      <p:bldP spid="10" grpId="0" animBg="1"/>
      <p:bldP spid="15" grpId="0" animBg="1"/>
      <p:bldP spid="15" grpId="1" animBg="1"/>
      <p:bldP spid="15" grpId="2" animBg="1"/>
      <p:bldP spid="15" grpId="3" animBg="1"/>
      <p:bldP spid="15" grpId="4" animBg="1"/>
      <p:bldP spid="15" grpId="5" animBg="1"/>
      <p:bldP spid="15" grpId="6" animBg="1"/>
      <p:bldP spid="15" grpId="7" animBg="1"/>
      <p:bldP spid="15" grpId="8" animBg="1"/>
      <p:bldP spid="15" grpId="9"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bg>
      <p:bgPr>
        <a:blipFill dpi="0" rotWithShape="1">
          <a:blip>
            <a:alphaModFix amt="60000"/>
            <a:lum/>
          </a:blip>
          <a:srcRect/>
          <a:stretch>
            <a:fillRect t="-6000" b="-6000"/>
          </a:stretch>
        </a:blipFill>
        <a:effectLst/>
      </p:bgPr>
    </p:bg>
    <p:spTree>
      <p:nvGrpSpPr>
        <p:cNvPr id="1" name=""/>
        <p:cNvGrpSpPr/>
        <p:nvPr/>
      </p:nvGrpSpPr>
      <p:grpSpPr>
        <a:xfrm>
          <a:off x="0" y="0"/>
          <a:ext cx="0" cy="0"/>
          <a:chOff x="0" y="0"/>
          <a:chExt cx="0" cy="0"/>
        </a:xfrm>
      </p:grpSpPr>
      <p:sp>
        <p:nvSpPr>
          <p:cNvPr id="15" name="Rounded Rectangle 14">
            <a:hlinkClick r:id="rId2" action="ppaction://hlinksldjump"/>
          </p:cNvPr>
          <p:cNvSpPr/>
          <p:nvPr/>
        </p:nvSpPr>
        <p:spPr>
          <a:xfrm>
            <a:off x="1814944" y="5688617"/>
            <a:ext cx="2604656" cy="416969"/>
          </a:xfrm>
          <a:prstGeom prst="roundRect">
            <a:avLst/>
          </a:prstGeom>
          <a:solidFill>
            <a:srgbClr val="D66F83"/>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2000">
                <a:solidFill>
                  <a:prstClr val="white"/>
                </a:solidFill>
                <a:latin typeface="Cambria" panose="02040503050406030204" pitchFamily="18" charset="0"/>
                <a:ea typeface="Cambria" panose="02040503050406030204" pitchFamily="18" charset="0"/>
                <a:cs typeface="Times New Roman" pitchFamily="18" charset="0"/>
              </a:rPr>
              <a:t>QUAY LẠI</a:t>
            </a:r>
          </a:p>
        </p:txBody>
      </p:sp>
      <p:sp>
        <p:nvSpPr>
          <p:cNvPr id="6" name="Rectangle 5"/>
          <p:cNvSpPr/>
          <p:nvPr/>
        </p:nvSpPr>
        <p:spPr>
          <a:xfrm>
            <a:off x="1814944" y="1287612"/>
            <a:ext cx="2604656" cy="4274988"/>
          </a:xfrm>
          <a:prstGeom prst="rect">
            <a:avLst/>
          </a:prstGeom>
          <a:solidFill>
            <a:schemeClr val="accent6">
              <a:lumMod val="40000"/>
              <a:lumOff val="60000"/>
            </a:schemeClr>
          </a:solidFill>
        </p:spPr>
        <p:style>
          <a:lnRef idx="3">
            <a:schemeClr val="lt1"/>
          </a:lnRef>
          <a:fillRef idx="1">
            <a:schemeClr val="accent5"/>
          </a:fillRef>
          <a:effectRef idx="1">
            <a:schemeClr val="accent5"/>
          </a:effectRef>
          <a:fontRef idx="minor">
            <a:schemeClr val="lt1"/>
          </a:fontRef>
        </p:style>
        <p:txBody>
          <a:bodyPr rtlCol="0" anchor="ctr"/>
          <a:lstStyle/>
          <a:p>
            <a:pPr algn="ctr"/>
            <a:r>
              <a:rPr lang="en-US" sz="23900">
                <a:solidFill>
                  <a:prstClr val="white"/>
                </a:solidFill>
                <a:latin typeface="Cambria" panose="02040503050406030204" pitchFamily="18" charset="0"/>
                <a:ea typeface="Cambria" panose="02040503050406030204" pitchFamily="18" charset="0"/>
                <a:cs typeface="Times New Roman" pitchFamily="18" charset="0"/>
              </a:rPr>
              <a:t>1</a:t>
            </a:r>
          </a:p>
        </p:txBody>
      </p:sp>
      <p:sp>
        <p:nvSpPr>
          <p:cNvPr id="2" name="Rectangle 1"/>
          <p:cNvSpPr/>
          <p:nvPr/>
        </p:nvSpPr>
        <p:spPr>
          <a:xfrm>
            <a:off x="4724400" y="1287613"/>
            <a:ext cx="5562600" cy="4817973"/>
          </a:xfrm>
          <a:prstGeom prst="rect">
            <a:avLst/>
          </a:prstGeom>
          <a:solidFill>
            <a:schemeClr val="accent6">
              <a:lumMod val="40000"/>
              <a:lumOff val="60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t" anchorCtr="0"/>
          <a:lstStyle/>
          <a:p>
            <a:r>
              <a:rPr lang="en-US" sz="2800" dirty="0" err="1">
                <a:solidFill>
                  <a:prstClr val="white"/>
                </a:solidFill>
                <a:latin typeface="Cambria" panose="02040503050406030204" pitchFamily="18" charset="0"/>
                <a:ea typeface="Cambria" panose="02040503050406030204" pitchFamily="18" charset="0"/>
                <a:cs typeface="Times New Roman" pitchFamily="18" charset="0"/>
              </a:rPr>
              <a:t>Câu</a:t>
            </a:r>
            <a:r>
              <a:rPr lang="en-US" sz="2800" dirty="0">
                <a:solidFill>
                  <a:prstClr val="white"/>
                </a:solidFill>
                <a:latin typeface="Cambria" panose="02040503050406030204" pitchFamily="18" charset="0"/>
                <a:ea typeface="Cambria" panose="02040503050406030204" pitchFamily="18" charset="0"/>
                <a:cs typeface="Times New Roman" pitchFamily="18" charset="0"/>
              </a:rPr>
              <a:t> </a:t>
            </a:r>
            <a:r>
              <a:rPr lang="en-US" sz="2800" dirty="0" err="1">
                <a:solidFill>
                  <a:prstClr val="white"/>
                </a:solidFill>
                <a:latin typeface="Cambria" panose="02040503050406030204" pitchFamily="18" charset="0"/>
                <a:ea typeface="Cambria" panose="02040503050406030204" pitchFamily="18" charset="0"/>
                <a:cs typeface="Times New Roman" pitchFamily="18" charset="0"/>
              </a:rPr>
              <a:t>hỏi</a:t>
            </a:r>
            <a:r>
              <a:rPr lang="en-US" sz="2800" dirty="0">
                <a:solidFill>
                  <a:prstClr val="white"/>
                </a:solidFill>
                <a:latin typeface="Cambria" panose="02040503050406030204" pitchFamily="18" charset="0"/>
                <a:ea typeface="Cambria" panose="02040503050406030204" pitchFamily="18" charset="0"/>
                <a:cs typeface="Times New Roman" pitchFamily="18" charset="0"/>
              </a:rPr>
              <a:t>: </a:t>
            </a:r>
          </a:p>
        </p:txBody>
      </p:sp>
      <p:sp>
        <p:nvSpPr>
          <p:cNvPr id="5" name="TextBox 4"/>
          <p:cNvSpPr txBox="1"/>
          <p:nvPr/>
        </p:nvSpPr>
        <p:spPr>
          <a:xfrm>
            <a:off x="4953000" y="1905000"/>
            <a:ext cx="5105400" cy="1384995"/>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algn="just"/>
            <a:r>
              <a:rPr lang="en-US" sz="2800" dirty="0">
                <a:latin typeface="Cambria" panose="02040503050406030204" pitchFamily="18" charset="0"/>
                <a:ea typeface="Cambria" panose="02040503050406030204" pitchFamily="18" charset="0"/>
                <a:cs typeface="Times New Roman" panose="02020603050405020304" pitchFamily="18" charset="0"/>
              </a:rPr>
              <a:t>Đây là</a:t>
            </a:r>
            <a:r>
              <a:rPr lang="en-US" sz="2800" b="1" dirty="0">
                <a:latin typeface="Cambria" panose="02040503050406030204" pitchFamily="18" charset="0"/>
                <a:ea typeface="Cambria" panose="02040503050406030204" pitchFamily="18" charset="0"/>
                <a:cs typeface="Times New Roman" panose="02020603050405020304" pitchFamily="18" charset="0"/>
              </a:rPr>
              <a:t> </a:t>
            </a:r>
            <a:r>
              <a:rPr lang="en-US" sz="2800" dirty="0">
                <a:latin typeface="Cambria" panose="02040503050406030204" pitchFamily="18" charset="0"/>
                <a:ea typeface="Cambria" panose="02040503050406030204" pitchFamily="18" charset="0"/>
                <a:cs typeface="Times New Roman" panose="02020603050405020304" pitchFamily="18" charset="0"/>
              </a:rPr>
              <a:t>một nghệ thuật thưởng thức trà cũng như là một nét đặc trưng trong văn hóa Nhật Bản.</a:t>
            </a:r>
          </a:p>
        </p:txBody>
      </p:sp>
      <p:sp>
        <p:nvSpPr>
          <p:cNvPr id="7" name="TextBox 6"/>
          <p:cNvSpPr txBox="1"/>
          <p:nvPr/>
        </p:nvSpPr>
        <p:spPr>
          <a:xfrm>
            <a:off x="5105400" y="4038600"/>
            <a:ext cx="4953000" cy="707886"/>
          </a:xfrm>
          <a:prstGeom prst="rect">
            <a:avLst/>
          </a:prstGeom>
          <a:solidFill>
            <a:srgbClr val="D66F83"/>
          </a:solidFill>
        </p:spPr>
        <p:style>
          <a:lnRef idx="0">
            <a:schemeClr val="accent3"/>
          </a:lnRef>
          <a:fillRef idx="3">
            <a:schemeClr val="accent3"/>
          </a:fillRef>
          <a:effectRef idx="3">
            <a:schemeClr val="accent3"/>
          </a:effectRef>
          <a:fontRef idx="minor">
            <a:schemeClr val="lt1"/>
          </a:fontRef>
        </p:style>
        <p:txBody>
          <a:bodyPr wrap="square" rtlCol="0">
            <a:spAutoFit/>
          </a:bodyPr>
          <a:lstStyle/>
          <a:p>
            <a:pPr algn="ctr"/>
            <a:r>
              <a:rPr lang="en-US" sz="4000" dirty="0">
                <a:solidFill>
                  <a:prstClr val="white"/>
                </a:solidFill>
                <a:latin typeface="Cambria" panose="02040503050406030204" pitchFamily="18" charset="0"/>
                <a:ea typeface="Cambria" panose="02040503050406030204" pitchFamily="18" charset="0"/>
                <a:cs typeface="Times New Roman" pitchFamily="18" charset="0"/>
              </a:rPr>
              <a:t>Trà đạo</a:t>
            </a:r>
          </a:p>
        </p:txBody>
      </p:sp>
      <p:sp>
        <p:nvSpPr>
          <p:cNvPr id="8" name="TextBox 3">
            <a:extLst>
              <a:ext uri="{FF2B5EF4-FFF2-40B4-BE49-F238E27FC236}">
                <a16:creationId xmlns:a16="http://schemas.microsoft.com/office/drawing/2014/main" xmlns="" id="{5CF6D591-9AB3-49DF-BFDF-7858F1B2B4F8}"/>
              </a:ext>
            </a:extLst>
          </p:cNvPr>
          <p:cNvSpPr txBox="1"/>
          <p:nvPr/>
        </p:nvSpPr>
        <p:spPr>
          <a:xfrm>
            <a:off x="3492915" y="366856"/>
            <a:ext cx="5990449" cy="523220"/>
          </a:xfrm>
          <a:prstGeom prst="rect">
            <a:avLst/>
          </a:prstGeom>
          <a:solidFill>
            <a:schemeClr val="bg1"/>
          </a:solidFill>
          <a:ln>
            <a:noFill/>
          </a:ln>
        </p:spPr>
        <p:txBody>
          <a:bodyPr wrap="square" rtlCol="0">
            <a:spAutoFit/>
          </a:bodyPr>
          <a:lstStyle/>
          <a:p>
            <a:pPr algn="ctr"/>
            <a:r>
              <a:rPr lang="en-US" sz="2800" b="1" dirty="0">
                <a:solidFill>
                  <a:srgbClr val="D66F83"/>
                </a:solidFill>
                <a:latin typeface="Cambria" panose="02040503050406030204" pitchFamily="18" charset="0"/>
                <a:ea typeface="Cambria" panose="02040503050406030204" pitchFamily="18" charset="0"/>
                <a:cs typeface="Times New Roman" pitchFamily="18" charset="0"/>
              </a:rPr>
              <a:t>TRÒ CHƠI: </a:t>
            </a:r>
            <a:r>
              <a:rPr lang="en-US" sz="2800" b="1" dirty="0">
                <a:solidFill>
                  <a:srgbClr val="F14124">
                    <a:lumMod val="50000"/>
                  </a:srgbClr>
                </a:solidFill>
                <a:latin typeface="Cambria" panose="02040503050406030204" pitchFamily="18" charset="0"/>
                <a:ea typeface="Cambria" panose="02040503050406030204" pitchFamily="18" charset="0"/>
                <a:cs typeface="Times New Roman" pitchFamily="18" charset="0"/>
              </a:rPr>
              <a:t>VĂN HÓA </a:t>
            </a:r>
            <a:r>
              <a:rPr lang="en-US" sz="2800" b="1" dirty="0">
                <a:solidFill>
                  <a:srgbClr val="D66F83"/>
                </a:solidFill>
                <a:latin typeface="Cambria" panose="02040503050406030204" pitchFamily="18" charset="0"/>
                <a:ea typeface="Cambria" panose="02040503050406030204" pitchFamily="18" charset="0"/>
                <a:cs typeface="Times New Roman" pitchFamily="18" charset="0"/>
              </a:rPr>
              <a:t>NƯỚC NHẬT</a:t>
            </a:r>
          </a:p>
        </p:txBody>
      </p:sp>
    </p:spTree>
    <p:extLst>
      <p:ext uri="{BB962C8B-B14F-4D97-AF65-F5344CB8AC3E}">
        <p14:creationId xmlns:p14="http://schemas.microsoft.com/office/powerpoint/2010/main" xmlns="" val="3380882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par>
                          <p:cTn id="13" fill="hold">
                            <p:stCondLst>
                              <p:cond delay="2000"/>
                            </p:stCondLst>
                            <p:childTnLst>
                              <p:par>
                                <p:cTn id="14" presetID="34" presetClass="emph" presetSubtype="0" repeatCount="2000" fill="hold" grpId="0" nodeType="afterEffect">
                                  <p:stCondLst>
                                    <p:cond delay="0"/>
                                  </p:stCondLst>
                                  <p:iterate type="lt">
                                    <p:tmPct val="10000"/>
                                  </p:iterate>
                                  <p:childTnLst>
                                    <p:animMotion origin="layout" path="M -1.45833E-6 3.33333E-6 L -1.45833E-6 -0.07223 " pathEditMode="relative" rAng="0" ptsTypes="AA">
                                      <p:cBhvr>
                                        <p:cTn id="15" dur="250" accel="50000" decel="50000" autoRev="1" fill="hold">
                                          <p:stCondLst>
                                            <p:cond delay="0"/>
                                          </p:stCondLst>
                                        </p:cTn>
                                        <p:tgtEl>
                                          <p:spTgt spid="8"/>
                                        </p:tgtEl>
                                        <p:attrNameLst>
                                          <p:attrName>ppt_x</p:attrName>
                                          <p:attrName>ppt_y</p:attrName>
                                        </p:attrNameLst>
                                      </p:cBhvr>
                                      <p:rCtr x="0" y="-3611"/>
                                    </p:animMotion>
                                    <p:animRot by="1500000">
                                      <p:cBhvr>
                                        <p:cTn id="16" dur="125" fill="hold">
                                          <p:stCondLst>
                                            <p:cond delay="0"/>
                                          </p:stCondLst>
                                        </p:cTn>
                                        <p:tgtEl>
                                          <p:spTgt spid="8"/>
                                        </p:tgtEl>
                                        <p:attrNameLst>
                                          <p:attrName>r</p:attrName>
                                        </p:attrNameLst>
                                      </p:cBhvr>
                                    </p:animRot>
                                    <p:animRot by="-1500000">
                                      <p:cBhvr>
                                        <p:cTn id="17" dur="125" fill="hold">
                                          <p:stCondLst>
                                            <p:cond delay="125"/>
                                          </p:stCondLst>
                                        </p:cTn>
                                        <p:tgtEl>
                                          <p:spTgt spid="8"/>
                                        </p:tgtEl>
                                        <p:attrNameLst>
                                          <p:attrName>r</p:attrName>
                                        </p:attrNameLst>
                                      </p:cBhvr>
                                    </p:animRot>
                                    <p:animRot by="-1500000">
                                      <p:cBhvr>
                                        <p:cTn id="18" dur="125" fill="hold">
                                          <p:stCondLst>
                                            <p:cond delay="250"/>
                                          </p:stCondLst>
                                        </p:cTn>
                                        <p:tgtEl>
                                          <p:spTgt spid="8"/>
                                        </p:tgtEl>
                                        <p:attrNameLst>
                                          <p:attrName>r</p:attrName>
                                        </p:attrNameLst>
                                      </p:cBhvr>
                                    </p:animRot>
                                    <p:animRot by="1500000">
                                      <p:cBhvr>
                                        <p:cTn id="19" dur="125" fill="hold">
                                          <p:stCondLst>
                                            <p:cond delay="375"/>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Lst>
  </p:timing>
</p:sld>
</file>

<file path=ppt/slides/slide14.xml><?xml version="1.0" encoding="utf-8"?>
<p:sld xmlns:a="http://schemas.openxmlformats.org/drawingml/2006/main" xmlns:r="http://schemas.openxmlformats.org/officeDocument/2006/relationships" xmlns:p="http://schemas.openxmlformats.org/presentationml/2006/main" showMasterSp="0">
  <p:cSld>
    <p:bg>
      <p:bgPr>
        <a:blipFill dpi="0" rotWithShape="1">
          <a:blip>
            <a:alphaModFix amt="60000"/>
            <a:lum/>
          </a:blip>
          <a:srcRect/>
          <a:stretch>
            <a:fillRect t="-6000" b="-6000"/>
          </a:stretch>
        </a:blipFill>
        <a:effectLst/>
      </p:bgPr>
    </p:bg>
    <p:spTree>
      <p:nvGrpSpPr>
        <p:cNvPr id="1" name=""/>
        <p:cNvGrpSpPr/>
        <p:nvPr/>
      </p:nvGrpSpPr>
      <p:grpSpPr>
        <a:xfrm>
          <a:off x="0" y="0"/>
          <a:ext cx="0" cy="0"/>
          <a:chOff x="0" y="0"/>
          <a:chExt cx="0" cy="0"/>
        </a:xfrm>
      </p:grpSpPr>
      <p:sp>
        <p:nvSpPr>
          <p:cNvPr id="15" name="Rounded Rectangle 14">
            <a:hlinkClick r:id="rId2" action="ppaction://hlinksldjump"/>
          </p:cNvPr>
          <p:cNvSpPr/>
          <p:nvPr/>
        </p:nvSpPr>
        <p:spPr>
          <a:xfrm>
            <a:off x="1814944" y="5688617"/>
            <a:ext cx="2604656" cy="416969"/>
          </a:xfrm>
          <a:prstGeom prst="roundRect">
            <a:avLst/>
          </a:prstGeom>
          <a:solidFill>
            <a:srgbClr val="DB888A"/>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2000">
                <a:solidFill>
                  <a:prstClr val="white"/>
                </a:solidFill>
                <a:latin typeface="Cambria" panose="02040503050406030204" pitchFamily="18" charset="0"/>
                <a:ea typeface="Cambria" panose="02040503050406030204" pitchFamily="18" charset="0"/>
                <a:cs typeface="Times New Roman" pitchFamily="18" charset="0"/>
              </a:rPr>
              <a:t>QUAY LẠI</a:t>
            </a:r>
          </a:p>
        </p:txBody>
      </p:sp>
      <p:sp>
        <p:nvSpPr>
          <p:cNvPr id="6" name="Rectangle 5"/>
          <p:cNvSpPr/>
          <p:nvPr/>
        </p:nvSpPr>
        <p:spPr>
          <a:xfrm>
            <a:off x="1814944" y="1287612"/>
            <a:ext cx="2604656" cy="4274988"/>
          </a:xfrm>
          <a:prstGeom prst="rect">
            <a:avLst/>
          </a:prstGeom>
          <a:solidFill>
            <a:schemeClr val="accent6">
              <a:lumMod val="20000"/>
              <a:lumOff val="80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3900">
                <a:solidFill>
                  <a:prstClr val="white"/>
                </a:solidFill>
                <a:latin typeface="Cambria" panose="02040503050406030204" pitchFamily="18" charset="0"/>
                <a:ea typeface="Cambria" panose="02040503050406030204" pitchFamily="18" charset="0"/>
                <a:cs typeface="Times New Roman" pitchFamily="18" charset="0"/>
              </a:rPr>
              <a:t>2</a:t>
            </a:r>
          </a:p>
        </p:txBody>
      </p:sp>
      <p:sp>
        <p:nvSpPr>
          <p:cNvPr id="2" name="Rectangle 1"/>
          <p:cNvSpPr/>
          <p:nvPr/>
        </p:nvSpPr>
        <p:spPr>
          <a:xfrm>
            <a:off x="4724400" y="1287613"/>
            <a:ext cx="5562600" cy="4817973"/>
          </a:xfrm>
          <a:prstGeom prst="rect">
            <a:avLst/>
          </a:prstGeom>
          <a:solidFill>
            <a:schemeClr val="accent6">
              <a:lumMod val="20000"/>
              <a:lumOff val="80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t" anchorCtr="0"/>
          <a:lstStyle/>
          <a:p>
            <a:r>
              <a:rPr lang="en-US" sz="2400" dirty="0" err="1">
                <a:solidFill>
                  <a:prstClr val="white"/>
                </a:solidFill>
                <a:latin typeface="Cambria" panose="02040503050406030204" pitchFamily="18" charset="0"/>
                <a:ea typeface="Cambria" panose="02040503050406030204" pitchFamily="18" charset="0"/>
                <a:cs typeface="Times New Roman" pitchFamily="18" charset="0"/>
              </a:rPr>
              <a:t>Câu</a:t>
            </a:r>
            <a:r>
              <a:rPr lang="en-US" sz="2400" dirty="0">
                <a:solidFill>
                  <a:prstClr val="white"/>
                </a:solidFill>
                <a:latin typeface="Cambria" panose="02040503050406030204" pitchFamily="18" charset="0"/>
                <a:ea typeface="Cambria" panose="02040503050406030204" pitchFamily="18" charset="0"/>
                <a:cs typeface="Times New Roman" pitchFamily="18" charset="0"/>
              </a:rPr>
              <a:t> </a:t>
            </a:r>
            <a:r>
              <a:rPr lang="en-US" sz="2400" dirty="0" err="1">
                <a:solidFill>
                  <a:prstClr val="white"/>
                </a:solidFill>
                <a:latin typeface="Cambria" panose="02040503050406030204" pitchFamily="18" charset="0"/>
                <a:ea typeface="Cambria" panose="02040503050406030204" pitchFamily="18" charset="0"/>
                <a:cs typeface="Times New Roman" pitchFamily="18" charset="0"/>
              </a:rPr>
              <a:t>Hỏi</a:t>
            </a:r>
            <a:endParaRPr lang="en-US" sz="2400" dirty="0">
              <a:solidFill>
                <a:prstClr val="white"/>
              </a:solidFill>
              <a:latin typeface="Cambria" panose="02040503050406030204" pitchFamily="18" charset="0"/>
              <a:ea typeface="Cambria" panose="02040503050406030204" pitchFamily="18" charset="0"/>
              <a:cs typeface="Times New Roman" pitchFamily="18" charset="0"/>
            </a:endParaRPr>
          </a:p>
        </p:txBody>
      </p:sp>
      <p:sp>
        <p:nvSpPr>
          <p:cNvPr id="3" name="TextBox 2"/>
          <p:cNvSpPr txBox="1"/>
          <p:nvPr/>
        </p:nvSpPr>
        <p:spPr>
          <a:xfrm>
            <a:off x="4940720" y="4333213"/>
            <a:ext cx="5181600" cy="830997"/>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algn="just"/>
            <a:r>
              <a:rPr lang="en-US" sz="2400" dirty="0">
                <a:latin typeface="Cambria" panose="02040503050406030204" pitchFamily="18" charset="0"/>
                <a:ea typeface="Cambria" panose="02040503050406030204" pitchFamily="18" charset="0"/>
              </a:rPr>
              <a:t>Trang phục truyền thống của người Nhật là gì?</a:t>
            </a:r>
            <a:endParaRPr lang="en-US" sz="2400" dirty="0">
              <a:solidFill>
                <a:prstClr val="black"/>
              </a:solidFill>
              <a:latin typeface="Cambria" panose="02040503050406030204" pitchFamily="18" charset="0"/>
              <a:ea typeface="Cambria" panose="02040503050406030204" pitchFamily="18" charset="0"/>
              <a:cs typeface="Times New Roman" pitchFamily="18" charset="0"/>
            </a:endParaRPr>
          </a:p>
        </p:txBody>
      </p:sp>
      <p:sp>
        <p:nvSpPr>
          <p:cNvPr id="5" name="TextBox 4"/>
          <p:cNvSpPr txBox="1"/>
          <p:nvPr/>
        </p:nvSpPr>
        <p:spPr>
          <a:xfrm>
            <a:off x="5029200" y="5365451"/>
            <a:ext cx="4953000" cy="646331"/>
          </a:xfrm>
          <a:prstGeom prst="rect">
            <a:avLst/>
          </a:prstGeom>
          <a:solidFill>
            <a:srgbClr val="DB888A"/>
          </a:solidFill>
        </p:spPr>
        <p:style>
          <a:lnRef idx="1">
            <a:schemeClr val="accent3"/>
          </a:lnRef>
          <a:fillRef idx="3">
            <a:schemeClr val="accent3"/>
          </a:fillRef>
          <a:effectRef idx="2">
            <a:schemeClr val="accent3"/>
          </a:effectRef>
          <a:fontRef idx="minor">
            <a:schemeClr val="lt1"/>
          </a:fontRef>
        </p:style>
        <p:txBody>
          <a:bodyPr wrap="square" rtlCol="0">
            <a:spAutoFit/>
          </a:bodyPr>
          <a:lstStyle/>
          <a:p>
            <a:pPr algn="ctr"/>
            <a:r>
              <a:rPr lang="en-US" sz="3600" dirty="0">
                <a:solidFill>
                  <a:prstClr val="white"/>
                </a:solidFill>
                <a:latin typeface="Cambria" panose="02040503050406030204" pitchFamily="18" charset="0"/>
                <a:ea typeface="Cambria" panose="02040503050406030204" pitchFamily="18" charset="0"/>
                <a:cs typeface="Times New Roman" pitchFamily="18" charset="0"/>
              </a:rPr>
              <a:t>Kimono</a:t>
            </a:r>
          </a:p>
        </p:txBody>
      </p:sp>
      <p:sp>
        <p:nvSpPr>
          <p:cNvPr id="8" name="TextBox 3">
            <a:extLst>
              <a:ext uri="{FF2B5EF4-FFF2-40B4-BE49-F238E27FC236}">
                <a16:creationId xmlns:a16="http://schemas.microsoft.com/office/drawing/2014/main" xmlns="" id="{C1BFDC78-5306-4C42-94FD-F2A0A185942A}"/>
              </a:ext>
            </a:extLst>
          </p:cNvPr>
          <p:cNvSpPr txBox="1"/>
          <p:nvPr/>
        </p:nvSpPr>
        <p:spPr>
          <a:xfrm>
            <a:off x="3492915" y="366856"/>
            <a:ext cx="5990449" cy="523220"/>
          </a:xfrm>
          <a:prstGeom prst="rect">
            <a:avLst/>
          </a:prstGeom>
          <a:solidFill>
            <a:schemeClr val="bg1"/>
          </a:solidFill>
          <a:ln>
            <a:noFill/>
          </a:ln>
        </p:spPr>
        <p:txBody>
          <a:bodyPr wrap="square" rtlCol="0">
            <a:spAutoFit/>
          </a:bodyPr>
          <a:lstStyle/>
          <a:p>
            <a:pPr algn="ctr"/>
            <a:r>
              <a:rPr lang="en-US" sz="2800" b="1" dirty="0">
                <a:solidFill>
                  <a:srgbClr val="D66F83"/>
                </a:solidFill>
                <a:latin typeface="Cambria" panose="02040503050406030204" pitchFamily="18" charset="0"/>
                <a:ea typeface="Cambria" panose="02040503050406030204" pitchFamily="18" charset="0"/>
                <a:cs typeface="Times New Roman" pitchFamily="18" charset="0"/>
              </a:rPr>
              <a:t>TRÒ CHƠI: </a:t>
            </a:r>
            <a:r>
              <a:rPr lang="en-US" sz="2800" b="1" dirty="0">
                <a:solidFill>
                  <a:srgbClr val="F14124">
                    <a:lumMod val="50000"/>
                  </a:srgbClr>
                </a:solidFill>
                <a:latin typeface="Cambria" panose="02040503050406030204" pitchFamily="18" charset="0"/>
                <a:ea typeface="Cambria" panose="02040503050406030204" pitchFamily="18" charset="0"/>
                <a:cs typeface="Times New Roman" pitchFamily="18" charset="0"/>
              </a:rPr>
              <a:t>VĂN HÓA </a:t>
            </a:r>
            <a:r>
              <a:rPr lang="en-US" sz="2800" b="1" dirty="0">
                <a:solidFill>
                  <a:srgbClr val="D66F83"/>
                </a:solidFill>
                <a:latin typeface="Cambria" panose="02040503050406030204" pitchFamily="18" charset="0"/>
                <a:ea typeface="Cambria" panose="02040503050406030204" pitchFamily="18" charset="0"/>
                <a:cs typeface="Times New Roman" pitchFamily="18" charset="0"/>
              </a:rPr>
              <a:t>NƯỚC NHẬT</a:t>
            </a:r>
          </a:p>
        </p:txBody>
      </p:sp>
      <p:pic>
        <p:nvPicPr>
          <p:cNvPr id="2050" name="Picture 2" descr="Kimono - Nét đẹp truyền thống của đất nước Nhật Bản | Báo Dân trí">
            <a:extLst>
              <a:ext uri="{FF2B5EF4-FFF2-40B4-BE49-F238E27FC236}">
                <a16:creationId xmlns:a16="http://schemas.microsoft.com/office/drawing/2014/main" xmlns="" id="{F7293DB6-D093-4AEF-9AE6-A9B48D4B80A6}"/>
              </a:ext>
            </a:extLst>
          </p:cNvPr>
          <p:cNvPicPr>
            <a:picLocks noChangeAspect="1" noChangeArrowheads="1"/>
          </p:cNvPicPr>
          <p:nvPr/>
        </p:nvPicPr>
        <p:blipFill>
          <a:blip>
            <a:extLst>
              <a:ext uri="{28A0092B-C50C-407E-A947-70E740481C1C}">
                <a14:useLocalDpi xmlns:a14="http://schemas.microsoft.com/office/drawing/2010/main" xmlns="" val="0"/>
              </a:ext>
            </a:extLst>
          </a:blip>
          <a:srcRect/>
          <a:stretch>
            <a:fillRect/>
          </a:stretch>
        </p:blipFill>
        <p:spPr bwMode="auto">
          <a:xfrm>
            <a:off x="5721077" y="1716163"/>
            <a:ext cx="3620886" cy="2415810"/>
          </a:xfrm>
          <a:prstGeom prst="rect">
            <a:avLst/>
          </a:prstGeom>
          <a:noFill/>
          <a:effectLst>
            <a:softEdge rad="63500"/>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1246609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par>
                          <p:cTn id="13" fill="hold">
                            <p:stCondLst>
                              <p:cond delay="2000"/>
                            </p:stCondLst>
                            <p:childTnLst>
                              <p:par>
                                <p:cTn id="14" presetID="34" presetClass="emph" presetSubtype="0" repeatCount="2000" fill="hold" grpId="0" nodeType="afterEffect">
                                  <p:stCondLst>
                                    <p:cond delay="0"/>
                                  </p:stCondLst>
                                  <p:iterate type="lt">
                                    <p:tmPct val="10000"/>
                                  </p:iterate>
                                  <p:childTnLst>
                                    <p:animMotion origin="layout" path="M -1.45833E-6 3.33333E-6 L -1.45833E-6 -0.07223 " pathEditMode="relative" rAng="0" ptsTypes="AA">
                                      <p:cBhvr>
                                        <p:cTn id="15" dur="250" accel="50000" decel="50000" autoRev="1" fill="hold">
                                          <p:stCondLst>
                                            <p:cond delay="0"/>
                                          </p:stCondLst>
                                        </p:cTn>
                                        <p:tgtEl>
                                          <p:spTgt spid="8"/>
                                        </p:tgtEl>
                                        <p:attrNameLst>
                                          <p:attrName>ppt_x</p:attrName>
                                          <p:attrName>ppt_y</p:attrName>
                                        </p:attrNameLst>
                                      </p:cBhvr>
                                      <p:rCtr x="0" y="-3611"/>
                                    </p:animMotion>
                                    <p:animRot by="1500000">
                                      <p:cBhvr>
                                        <p:cTn id="16" dur="125" fill="hold">
                                          <p:stCondLst>
                                            <p:cond delay="0"/>
                                          </p:stCondLst>
                                        </p:cTn>
                                        <p:tgtEl>
                                          <p:spTgt spid="8"/>
                                        </p:tgtEl>
                                        <p:attrNameLst>
                                          <p:attrName>r</p:attrName>
                                        </p:attrNameLst>
                                      </p:cBhvr>
                                    </p:animRot>
                                    <p:animRot by="-1500000">
                                      <p:cBhvr>
                                        <p:cTn id="17" dur="125" fill="hold">
                                          <p:stCondLst>
                                            <p:cond delay="125"/>
                                          </p:stCondLst>
                                        </p:cTn>
                                        <p:tgtEl>
                                          <p:spTgt spid="8"/>
                                        </p:tgtEl>
                                        <p:attrNameLst>
                                          <p:attrName>r</p:attrName>
                                        </p:attrNameLst>
                                      </p:cBhvr>
                                    </p:animRot>
                                    <p:animRot by="-1500000">
                                      <p:cBhvr>
                                        <p:cTn id="18" dur="125" fill="hold">
                                          <p:stCondLst>
                                            <p:cond delay="250"/>
                                          </p:stCondLst>
                                        </p:cTn>
                                        <p:tgtEl>
                                          <p:spTgt spid="8"/>
                                        </p:tgtEl>
                                        <p:attrNameLst>
                                          <p:attrName>r</p:attrName>
                                        </p:attrNameLst>
                                      </p:cBhvr>
                                    </p:animRot>
                                    <p:animRot by="1500000">
                                      <p:cBhvr>
                                        <p:cTn id="19" dur="125" fill="hold">
                                          <p:stCondLst>
                                            <p:cond delay="375"/>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8" grpId="0" animBg="1"/>
    </p:bldLst>
  </p:timing>
</p:sld>
</file>

<file path=ppt/slides/slide15.xml><?xml version="1.0" encoding="utf-8"?>
<p:sld xmlns:a="http://schemas.openxmlformats.org/drawingml/2006/main" xmlns:r="http://schemas.openxmlformats.org/officeDocument/2006/relationships" xmlns:p="http://schemas.openxmlformats.org/presentationml/2006/main" showMasterSp="0">
  <p:cSld>
    <p:bg>
      <p:bgPr>
        <a:blipFill dpi="0" rotWithShape="1">
          <a:blip>
            <a:alphaModFix amt="60000"/>
            <a:lum/>
          </a:blip>
          <a:srcRect/>
          <a:stretch>
            <a:fillRect t="-6000" b="-6000"/>
          </a:stretch>
        </a:blipFill>
        <a:effectLst/>
      </p:bgPr>
    </p:bg>
    <p:spTree>
      <p:nvGrpSpPr>
        <p:cNvPr id="1" name=""/>
        <p:cNvGrpSpPr/>
        <p:nvPr/>
      </p:nvGrpSpPr>
      <p:grpSpPr>
        <a:xfrm>
          <a:off x="0" y="0"/>
          <a:ext cx="0" cy="0"/>
          <a:chOff x="0" y="0"/>
          <a:chExt cx="0" cy="0"/>
        </a:xfrm>
      </p:grpSpPr>
      <p:sp>
        <p:nvSpPr>
          <p:cNvPr id="15" name="Rounded Rectangle 14">
            <a:hlinkClick r:id="rId2" action="ppaction://hlinksldjump"/>
          </p:cNvPr>
          <p:cNvSpPr/>
          <p:nvPr/>
        </p:nvSpPr>
        <p:spPr>
          <a:xfrm>
            <a:off x="1814944" y="5688617"/>
            <a:ext cx="2604656" cy="416969"/>
          </a:xfrm>
          <a:prstGeom prst="roundRect">
            <a:avLst/>
          </a:prstGeom>
          <a:solidFill>
            <a:srgbClr val="D66F83"/>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2000" dirty="0">
                <a:solidFill>
                  <a:prstClr val="white"/>
                </a:solidFill>
                <a:latin typeface="Cambria" panose="02040503050406030204" pitchFamily="18" charset="0"/>
                <a:ea typeface="Cambria" panose="02040503050406030204" pitchFamily="18" charset="0"/>
                <a:cs typeface="Times New Roman" pitchFamily="18" charset="0"/>
              </a:rPr>
              <a:t>QUAY LẠI</a:t>
            </a:r>
          </a:p>
        </p:txBody>
      </p:sp>
      <p:sp>
        <p:nvSpPr>
          <p:cNvPr id="6" name="Rectangle 5"/>
          <p:cNvSpPr/>
          <p:nvPr/>
        </p:nvSpPr>
        <p:spPr>
          <a:xfrm>
            <a:off x="1814944" y="1287612"/>
            <a:ext cx="2604656" cy="4274988"/>
          </a:xfrm>
          <a:prstGeom prst="rect">
            <a:avLst/>
          </a:prstGeom>
          <a:solidFill>
            <a:schemeClr val="accent5">
              <a:lumMod val="60000"/>
              <a:lumOff val="40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3900" dirty="0">
                <a:solidFill>
                  <a:prstClr val="white"/>
                </a:solidFill>
                <a:latin typeface="Cambria" panose="02040503050406030204" pitchFamily="18" charset="0"/>
                <a:ea typeface="Cambria" panose="02040503050406030204" pitchFamily="18" charset="0"/>
                <a:cs typeface="Times New Roman" pitchFamily="18" charset="0"/>
              </a:rPr>
              <a:t>3</a:t>
            </a:r>
          </a:p>
        </p:txBody>
      </p:sp>
      <p:sp>
        <p:nvSpPr>
          <p:cNvPr id="2" name="Rectangle 1"/>
          <p:cNvSpPr/>
          <p:nvPr/>
        </p:nvSpPr>
        <p:spPr>
          <a:xfrm>
            <a:off x="4724400" y="1287613"/>
            <a:ext cx="5562600" cy="4817973"/>
          </a:xfrm>
          <a:prstGeom prst="rect">
            <a:avLst/>
          </a:prstGeom>
          <a:solidFill>
            <a:schemeClr val="accent5">
              <a:lumMod val="60000"/>
              <a:lumOff val="40000"/>
            </a:schemeClr>
          </a:solidFill>
        </p:spPr>
        <p:style>
          <a:lnRef idx="2">
            <a:schemeClr val="accent4">
              <a:shade val="50000"/>
            </a:schemeClr>
          </a:lnRef>
          <a:fillRef idx="1">
            <a:schemeClr val="accent4"/>
          </a:fillRef>
          <a:effectRef idx="0">
            <a:schemeClr val="accent4"/>
          </a:effectRef>
          <a:fontRef idx="minor">
            <a:schemeClr val="lt1"/>
          </a:fontRef>
        </p:style>
        <p:txBody>
          <a:bodyPr rtlCol="0" anchor="t" anchorCtr="0"/>
          <a:lstStyle/>
          <a:p>
            <a:r>
              <a:rPr lang="en-US" dirty="0">
                <a:solidFill>
                  <a:prstClr val="white"/>
                </a:solidFill>
                <a:latin typeface="Cambria" panose="02040503050406030204" pitchFamily="18" charset="0"/>
                <a:ea typeface="Cambria" panose="02040503050406030204" pitchFamily="18" charset="0"/>
                <a:cs typeface="Times New Roman" pitchFamily="18" charset="0"/>
              </a:rPr>
              <a:t>Câu Hỏi</a:t>
            </a:r>
          </a:p>
        </p:txBody>
      </p:sp>
      <p:sp>
        <p:nvSpPr>
          <p:cNvPr id="3" name="TextBox 2"/>
          <p:cNvSpPr txBox="1"/>
          <p:nvPr/>
        </p:nvSpPr>
        <p:spPr>
          <a:xfrm>
            <a:off x="4914900" y="1924360"/>
            <a:ext cx="5181600" cy="954107"/>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algn="just"/>
            <a:r>
              <a:rPr lang="en-US" sz="2800" dirty="0">
                <a:latin typeface="Cambria" panose="02040503050406030204" pitchFamily="18" charset="0"/>
                <a:ea typeface="Cambria" panose="02040503050406030204" pitchFamily="18" charset="0"/>
              </a:rPr>
              <a:t>Đây là loại rượu đặc trưng có từ ngàn xưa của xứ sở Phù Tang.</a:t>
            </a:r>
            <a:endParaRPr lang="en-US" sz="4000" dirty="0">
              <a:solidFill>
                <a:prstClr val="black"/>
              </a:solidFill>
              <a:latin typeface="Cambria" panose="02040503050406030204" pitchFamily="18" charset="0"/>
              <a:ea typeface="Cambria" panose="02040503050406030204" pitchFamily="18" charset="0"/>
              <a:cs typeface="Times New Roman" pitchFamily="18" charset="0"/>
            </a:endParaRPr>
          </a:p>
        </p:txBody>
      </p:sp>
      <p:sp>
        <p:nvSpPr>
          <p:cNvPr id="5" name="TextBox 4"/>
          <p:cNvSpPr txBox="1"/>
          <p:nvPr/>
        </p:nvSpPr>
        <p:spPr>
          <a:xfrm>
            <a:off x="5029200" y="3784140"/>
            <a:ext cx="4953000" cy="707886"/>
          </a:xfrm>
          <a:prstGeom prst="rect">
            <a:avLst/>
          </a:prstGeom>
          <a:solidFill>
            <a:srgbClr val="D66F83"/>
          </a:solidFill>
        </p:spPr>
        <p:style>
          <a:lnRef idx="1">
            <a:schemeClr val="accent3"/>
          </a:lnRef>
          <a:fillRef idx="3">
            <a:schemeClr val="accent3"/>
          </a:fillRef>
          <a:effectRef idx="2">
            <a:schemeClr val="accent3"/>
          </a:effectRef>
          <a:fontRef idx="minor">
            <a:schemeClr val="lt1"/>
          </a:fontRef>
        </p:style>
        <p:txBody>
          <a:bodyPr wrap="square" rtlCol="0">
            <a:spAutoFit/>
          </a:bodyPr>
          <a:lstStyle/>
          <a:p>
            <a:pPr algn="ctr"/>
            <a:r>
              <a:rPr lang="en-US" sz="4000" dirty="0">
                <a:solidFill>
                  <a:prstClr val="white"/>
                </a:solidFill>
                <a:latin typeface="Cambria" panose="02040503050406030204" pitchFamily="18" charset="0"/>
                <a:ea typeface="Cambria" panose="02040503050406030204" pitchFamily="18" charset="0"/>
                <a:cs typeface="Times New Roman" pitchFamily="18" charset="0"/>
              </a:rPr>
              <a:t>Rượu Sake</a:t>
            </a:r>
          </a:p>
        </p:txBody>
      </p:sp>
      <p:sp>
        <p:nvSpPr>
          <p:cNvPr id="8" name="TextBox 3">
            <a:extLst>
              <a:ext uri="{FF2B5EF4-FFF2-40B4-BE49-F238E27FC236}">
                <a16:creationId xmlns:a16="http://schemas.microsoft.com/office/drawing/2014/main" xmlns="" id="{2FC66787-B232-4248-9841-7331BC2DFCC4}"/>
              </a:ext>
            </a:extLst>
          </p:cNvPr>
          <p:cNvSpPr txBox="1"/>
          <p:nvPr/>
        </p:nvSpPr>
        <p:spPr>
          <a:xfrm>
            <a:off x="3492915" y="366856"/>
            <a:ext cx="5990449" cy="523220"/>
          </a:xfrm>
          <a:prstGeom prst="rect">
            <a:avLst/>
          </a:prstGeom>
          <a:solidFill>
            <a:schemeClr val="bg1"/>
          </a:solidFill>
          <a:ln>
            <a:noFill/>
          </a:ln>
        </p:spPr>
        <p:txBody>
          <a:bodyPr wrap="square" rtlCol="0">
            <a:spAutoFit/>
          </a:bodyPr>
          <a:lstStyle/>
          <a:p>
            <a:pPr algn="ctr"/>
            <a:r>
              <a:rPr lang="en-US" sz="2800" b="1" dirty="0">
                <a:solidFill>
                  <a:srgbClr val="D66F83"/>
                </a:solidFill>
                <a:latin typeface="Cambria" panose="02040503050406030204" pitchFamily="18" charset="0"/>
                <a:ea typeface="Cambria" panose="02040503050406030204" pitchFamily="18" charset="0"/>
                <a:cs typeface="Times New Roman" pitchFamily="18" charset="0"/>
              </a:rPr>
              <a:t>TRÒ CHƠI: </a:t>
            </a:r>
            <a:r>
              <a:rPr lang="en-US" sz="2800" b="1" dirty="0">
                <a:solidFill>
                  <a:srgbClr val="F14124">
                    <a:lumMod val="50000"/>
                  </a:srgbClr>
                </a:solidFill>
                <a:latin typeface="Cambria" panose="02040503050406030204" pitchFamily="18" charset="0"/>
                <a:ea typeface="Cambria" panose="02040503050406030204" pitchFamily="18" charset="0"/>
                <a:cs typeface="Times New Roman" pitchFamily="18" charset="0"/>
              </a:rPr>
              <a:t>VĂN HÓA </a:t>
            </a:r>
            <a:r>
              <a:rPr lang="en-US" sz="2800" b="1" dirty="0">
                <a:solidFill>
                  <a:srgbClr val="D66F83"/>
                </a:solidFill>
                <a:latin typeface="Cambria" panose="02040503050406030204" pitchFamily="18" charset="0"/>
                <a:ea typeface="Cambria" panose="02040503050406030204" pitchFamily="18" charset="0"/>
                <a:cs typeface="Times New Roman" pitchFamily="18" charset="0"/>
              </a:rPr>
              <a:t>NƯỚC NHẬT</a:t>
            </a:r>
          </a:p>
        </p:txBody>
      </p:sp>
    </p:spTree>
    <p:extLst>
      <p:ext uri="{BB962C8B-B14F-4D97-AF65-F5344CB8AC3E}">
        <p14:creationId xmlns:p14="http://schemas.microsoft.com/office/powerpoint/2010/main" xmlns="" val="3356120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par>
                          <p:cTn id="13" fill="hold">
                            <p:stCondLst>
                              <p:cond delay="2000"/>
                            </p:stCondLst>
                            <p:childTnLst>
                              <p:par>
                                <p:cTn id="14" presetID="34" presetClass="emph" presetSubtype="0" repeatCount="2000" fill="hold" grpId="0" nodeType="afterEffect">
                                  <p:stCondLst>
                                    <p:cond delay="0"/>
                                  </p:stCondLst>
                                  <p:iterate type="lt">
                                    <p:tmPct val="10000"/>
                                  </p:iterate>
                                  <p:childTnLst>
                                    <p:animMotion origin="layout" path="M -1.45833E-6 3.33333E-6 L -1.45833E-6 -0.07223 " pathEditMode="relative" rAng="0" ptsTypes="AA">
                                      <p:cBhvr>
                                        <p:cTn id="15" dur="250" accel="50000" decel="50000" autoRev="1" fill="hold">
                                          <p:stCondLst>
                                            <p:cond delay="0"/>
                                          </p:stCondLst>
                                        </p:cTn>
                                        <p:tgtEl>
                                          <p:spTgt spid="8"/>
                                        </p:tgtEl>
                                        <p:attrNameLst>
                                          <p:attrName>ppt_x</p:attrName>
                                          <p:attrName>ppt_y</p:attrName>
                                        </p:attrNameLst>
                                      </p:cBhvr>
                                      <p:rCtr x="0" y="-3611"/>
                                    </p:animMotion>
                                    <p:animRot by="1500000">
                                      <p:cBhvr>
                                        <p:cTn id="16" dur="125" fill="hold">
                                          <p:stCondLst>
                                            <p:cond delay="0"/>
                                          </p:stCondLst>
                                        </p:cTn>
                                        <p:tgtEl>
                                          <p:spTgt spid="8"/>
                                        </p:tgtEl>
                                        <p:attrNameLst>
                                          <p:attrName>r</p:attrName>
                                        </p:attrNameLst>
                                      </p:cBhvr>
                                    </p:animRot>
                                    <p:animRot by="-1500000">
                                      <p:cBhvr>
                                        <p:cTn id="17" dur="125" fill="hold">
                                          <p:stCondLst>
                                            <p:cond delay="125"/>
                                          </p:stCondLst>
                                        </p:cTn>
                                        <p:tgtEl>
                                          <p:spTgt spid="8"/>
                                        </p:tgtEl>
                                        <p:attrNameLst>
                                          <p:attrName>r</p:attrName>
                                        </p:attrNameLst>
                                      </p:cBhvr>
                                    </p:animRot>
                                    <p:animRot by="-1500000">
                                      <p:cBhvr>
                                        <p:cTn id="18" dur="125" fill="hold">
                                          <p:stCondLst>
                                            <p:cond delay="250"/>
                                          </p:stCondLst>
                                        </p:cTn>
                                        <p:tgtEl>
                                          <p:spTgt spid="8"/>
                                        </p:tgtEl>
                                        <p:attrNameLst>
                                          <p:attrName>r</p:attrName>
                                        </p:attrNameLst>
                                      </p:cBhvr>
                                    </p:animRot>
                                    <p:animRot by="1500000">
                                      <p:cBhvr>
                                        <p:cTn id="19" dur="125" fill="hold">
                                          <p:stCondLst>
                                            <p:cond delay="375"/>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8" grpId="0" animBg="1"/>
    </p:bldLst>
  </p:timing>
</p:sld>
</file>

<file path=ppt/slides/slide16.xml><?xml version="1.0" encoding="utf-8"?>
<p:sld xmlns:a="http://schemas.openxmlformats.org/drawingml/2006/main" xmlns:r="http://schemas.openxmlformats.org/officeDocument/2006/relationships" xmlns:p="http://schemas.openxmlformats.org/presentationml/2006/main" showMasterSp="0">
  <p:cSld>
    <p:bg>
      <p:bgPr>
        <a:blipFill dpi="0" rotWithShape="1">
          <a:blip>
            <a:alphaModFix amt="60000"/>
            <a:lum/>
          </a:blip>
          <a:srcRect/>
          <a:stretch>
            <a:fillRect t="-6000" b="-6000"/>
          </a:stretch>
        </a:blipFill>
        <a:effectLst/>
      </p:bgPr>
    </p:bg>
    <p:spTree>
      <p:nvGrpSpPr>
        <p:cNvPr id="1" name=""/>
        <p:cNvGrpSpPr/>
        <p:nvPr/>
      </p:nvGrpSpPr>
      <p:grpSpPr>
        <a:xfrm>
          <a:off x="0" y="0"/>
          <a:ext cx="0" cy="0"/>
          <a:chOff x="0" y="0"/>
          <a:chExt cx="0" cy="0"/>
        </a:xfrm>
      </p:grpSpPr>
      <p:sp>
        <p:nvSpPr>
          <p:cNvPr id="15" name="Rounded Rectangle 14">
            <a:hlinkClick r:id="rId2" action="ppaction://hlinksldjump"/>
          </p:cNvPr>
          <p:cNvSpPr/>
          <p:nvPr/>
        </p:nvSpPr>
        <p:spPr>
          <a:xfrm>
            <a:off x="1814944" y="5688617"/>
            <a:ext cx="2604656" cy="416969"/>
          </a:xfrm>
          <a:prstGeom prst="roundRect">
            <a:avLst/>
          </a:prstGeom>
          <a:solidFill>
            <a:srgbClr val="D66F83"/>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2000" dirty="0">
                <a:solidFill>
                  <a:prstClr val="white"/>
                </a:solidFill>
                <a:latin typeface="Cambria" panose="02040503050406030204" pitchFamily="18" charset="0"/>
                <a:ea typeface="Cambria" panose="02040503050406030204" pitchFamily="18" charset="0"/>
                <a:cs typeface="Times New Roman" pitchFamily="18" charset="0"/>
              </a:rPr>
              <a:t>QUAY LẠI</a:t>
            </a:r>
          </a:p>
        </p:txBody>
      </p:sp>
      <p:sp>
        <p:nvSpPr>
          <p:cNvPr id="6" name="Rectangle 5"/>
          <p:cNvSpPr/>
          <p:nvPr/>
        </p:nvSpPr>
        <p:spPr>
          <a:xfrm>
            <a:off x="1814944" y="1287612"/>
            <a:ext cx="2604656" cy="4274988"/>
          </a:xfrm>
          <a:prstGeom prst="rect">
            <a:avLst/>
          </a:prstGeom>
          <a:solidFill>
            <a:schemeClr val="accent6">
              <a:lumMod val="60000"/>
              <a:lumOff val="40000"/>
            </a:schemeClr>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3900">
                <a:solidFill>
                  <a:prstClr val="white"/>
                </a:solidFill>
                <a:latin typeface="Cambria" panose="02040503050406030204" pitchFamily="18" charset="0"/>
                <a:ea typeface="Cambria" panose="02040503050406030204" pitchFamily="18" charset="0"/>
                <a:cs typeface="Times New Roman" pitchFamily="18" charset="0"/>
              </a:rPr>
              <a:t>4</a:t>
            </a:r>
          </a:p>
        </p:txBody>
      </p:sp>
      <p:sp>
        <p:nvSpPr>
          <p:cNvPr id="2" name="Rectangle 1"/>
          <p:cNvSpPr/>
          <p:nvPr/>
        </p:nvSpPr>
        <p:spPr>
          <a:xfrm>
            <a:off x="4724400" y="1287613"/>
            <a:ext cx="5562600" cy="4817973"/>
          </a:xfrm>
          <a:prstGeom prst="rect">
            <a:avLst/>
          </a:prstGeom>
          <a:solidFill>
            <a:schemeClr val="accent6">
              <a:lumMod val="60000"/>
              <a:lumOff val="40000"/>
            </a:schemeClr>
          </a:solidFill>
        </p:spPr>
        <p:style>
          <a:lnRef idx="2">
            <a:schemeClr val="accent2">
              <a:shade val="50000"/>
            </a:schemeClr>
          </a:lnRef>
          <a:fillRef idx="1">
            <a:schemeClr val="accent2"/>
          </a:fillRef>
          <a:effectRef idx="0">
            <a:schemeClr val="accent2"/>
          </a:effectRef>
          <a:fontRef idx="minor">
            <a:schemeClr val="lt1"/>
          </a:fontRef>
        </p:style>
        <p:txBody>
          <a:bodyPr rtlCol="0" anchor="t" anchorCtr="0"/>
          <a:lstStyle/>
          <a:p>
            <a:r>
              <a:rPr lang="en-US" dirty="0">
                <a:solidFill>
                  <a:prstClr val="white"/>
                </a:solidFill>
                <a:latin typeface="Cambria" panose="02040503050406030204" pitchFamily="18" charset="0"/>
                <a:ea typeface="Cambria" panose="02040503050406030204" pitchFamily="18" charset="0"/>
              </a:rPr>
              <a:t>Câu hỏi</a:t>
            </a:r>
          </a:p>
        </p:txBody>
      </p:sp>
      <p:sp>
        <p:nvSpPr>
          <p:cNvPr id="3" name="TextBox 2"/>
          <p:cNvSpPr txBox="1"/>
          <p:nvPr/>
        </p:nvSpPr>
        <p:spPr>
          <a:xfrm>
            <a:off x="4953000" y="1918455"/>
            <a:ext cx="5105400" cy="1569660"/>
          </a:xfrm>
          <a:prstGeom prst="rect">
            <a:avLst/>
          </a:prstGeom>
          <a:solidFill>
            <a:srgbClr val="D66F83"/>
          </a:solidFill>
        </p:spPr>
        <p:style>
          <a:lnRef idx="1">
            <a:schemeClr val="accent3"/>
          </a:lnRef>
          <a:fillRef idx="3">
            <a:schemeClr val="accent3"/>
          </a:fillRef>
          <a:effectRef idx="2">
            <a:schemeClr val="accent3"/>
          </a:effectRef>
          <a:fontRef idx="minor">
            <a:schemeClr val="lt1"/>
          </a:fontRef>
        </p:style>
        <p:txBody>
          <a:bodyPr wrap="square" rtlCol="0">
            <a:spAutoFit/>
          </a:bodyPr>
          <a:lstStyle/>
          <a:p>
            <a:pPr algn="just"/>
            <a:r>
              <a:rPr lang="en-US" sz="2400" dirty="0">
                <a:latin typeface="Cambria" panose="02040503050406030204" pitchFamily="18" charset="0"/>
                <a:ea typeface="Cambria" panose="02040503050406030204" pitchFamily="18" charset="0"/>
              </a:rPr>
              <a:t>Đây là </a:t>
            </a:r>
            <a:r>
              <a:rPr lang="en-US" sz="2400" dirty="0" err="1">
                <a:latin typeface="Cambria" panose="02040503050406030204" pitchFamily="18" charset="0"/>
                <a:ea typeface="Cambria" panose="02040503050406030204" pitchFamily="18" charset="0"/>
              </a:rPr>
              <a:t>là</a:t>
            </a:r>
            <a:r>
              <a:rPr lang="en-US" sz="2400" dirty="0">
                <a:latin typeface="Cambria" panose="02040503050406030204" pitchFamily="18" charset="0"/>
                <a:ea typeface="Cambria" panose="02040503050406030204" pitchFamily="18" charset="0"/>
              </a:rPr>
              <a:t> dinh thự của gia đình hoàng gia Nhật gồm nhiều </a:t>
            </a:r>
            <a:r>
              <a:rPr lang="en-US" sz="2400" dirty="0" err="1">
                <a:latin typeface="Cambria" panose="02040503050406030204" pitchFamily="18" charset="0"/>
                <a:ea typeface="Cambria" panose="02040503050406030204" pitchFamily="18" charset="0"/>
              </a:rPr>
              <a:t>tòa</a:t>
            </a:r>
            <a:r>
              <a:rPr lang="en-US" sz="2400" dirty="0">
                <a:latin typeface="Cambria" panose="02040503050406030204" pitchFamily="18" charset="0"/>
                <a:ea typeface="Cambria" panose="02040503050406030204" pitchFamily="18" charset="0"/>
              </a:rPr>
              <a:t> nhà hành chính, cơ quan lưu trữ nhà nước, viện bảo tàng và các khu vườn xinh xắn.</a:t>
            </a:r>
            <a:endParaRPr lang="en-US" sz="3600" dirty="0">
              <a:solidFill>
                <a:prstClr val="white"/>
              </a:solidFill>
              <a:latin typeface="Cambria" panose="02040503050406030204" pitchFamily="18" charset="0"/>
              <a:ea typeface="Cambria" panose="02040503050406030204" pitchFamily="18" charset="0"/>
              <a:cs typeface="Times New Roman" pitchFamily="18" charset="0"/>
            </a:endParaRPr>
          </a:p>
        </p:txBody>
      </p:sp>
      <p:sp>
        <p:nvSpPr>
          <p:cNvPr id="5" name="TextBox 4"/>
          <p:cNvSpPr txBox="1"/>
          <p:nvPr/>
        </p:nvSpPr>
        <p:spPr>
          <a:xfrm>
            <a:off x="4953000" y="4118957"/>
            <a:ext cx="5105400" cy="646331"/>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algn="ctr"/>
            <a:r>
              <a:rPr lang="en-US" sz="3600" dirty="0">
                <a:solidFill>
                  <a:prstClr val="black"/>
                </a:solidFill>
                <a:latin typeface="Cambria" panose="02040503050406030204" pitchFamily="18" charset="0"/>
                <a:ea typeface="Cambria" panose="02040503050406030204" pitchFamily="18" charset="0"/>
                <a:cs typeface="Times New Roman" pitchFamily="18" charset="0"/>
              </a:rPr>
              <a:t>Cung điện hoàng gia</a:t>
            </a:r>
          </a:p>
        </p:txBody>
      </p:sp>
      <p:sp>
        <p:nvSpPr>
          <p:cNvPr id="8" name="TextBox 3">
            <a:extLst>
              <a:ext uri="{FF2B5EF4-FFF2-40B4-BE49-F238E27FC236}">
                <a16:creationId xmlns:a16="http://schemas.microsoft.com/office/drawing/2014/main" xmlns="" id="{6F72CCC0-5409-49D8-B876-C1EC6D24760D}"/>
              </a:ext>
            </a:extLst>
          </p:cNvPr>
          <p:cNvSpPr txBox="1"/>
          <p:nvPr/>
        </p:nvSpPr>
        <p:spPr>
          <a:xfrm>
            <a:off x="3492915" y="366856"/>
            <a:ext cx="5990449" cy="523220"/>
          </a:xfrm>
          <a:prstGeom prst="rect">
            <a:avLst/>
          </a:prstGeom>
          <a:solidFill>
            <a:schemeClr val="bg1"/>
          </a:solidFill>
          <a:ln>
            <a:noFill/>
          </a:ln>
        </p:spPr>
        <p:txBody>
          <a:bodyPr wrap="square" rtlCol="0">
            <a:spAutoFit/>
          </a:bodyPr>
          <a:lstStyle/>
          <a:p>
            <a:pPr algn="ctr"/>
            <a:r>
              <a:rPr lang="en-US" sz="2800" b="1" dirty="0">
                <a:solidFill>
                  <a:srgbClr val="D66F83"/>
                </a:solidFill>
                <a:latin typeface="Cambria" panose="02040503050406030204" pitchFamily="18" charset="0"/>
                <a:ea typeface="Cambria" panose="02040503050406030204" pitchFamily="18" charset="0"/>
                <a:cs typeface="Times New Roman" pitchFamily="18" charset="0"/>
              </a:rPr>
              <a:t>TRÒ CHƠI: </a:t>
            </a:r>
            <a:r>
              <a:rPr lang="en-US" sz="2800" b="1" dirty="0">
                <a:solidFill>
                  <a:srgbClr val="F14124">
                    <a:lumMod val="50000"/>
                  </a:srgbClr>
                </a:solidFill>
                <a:latin typeface="Cambria" panose="02040503050406030204" pitchFamily="18" charset="0"/>
                <a:ea typeface="Cambria" panose="02040503050406030204" pitchFamily="18" charset="0"/>
                <a:cs typeface="Times New Roman" pitchFamily="18" charset="0"/>
              </a:rPr>
              <a:t>VĂN HÓA </a:t>
            </a:r>
            <a:r>
              <a:rPr lang="en-US" sz="2800" b="1" dirty="0">
                <a:solidFill>
                  <a:srgbClr val="D66F83"/>
                </a:solidFill>
                <a:latin typeface="Cambria" panose="02040503050406030204" pitchFamily="18" charset="0"/>
                <a:ea typeface="Cambria" panose="02040503050406030204" pitchFamily="18" charset="0"/>
                <a:cs typeface="Times New Roman" pitchFamily="18" charset="0"/>
              </a:rPr>
              <a:t>NƯỚC NHẬT</a:t>
            </a:r>
          </a:p>
        </p:txBody>
      </p:sp>
    </p:spTree>
    <p:extLst>
      <p:ext uri="{BB962C8B-B14F-4D97-AF65-F5344CB8AC3E}">
        <p14:creationId xmlns:p14="http://schemas.microsoft.com/office/powerpoint/2010/main" xmlns="" val="147782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par>
                          <p:cTn id="13" fill="hold">
                            <p:stCondLst>
                              <p:cond delay="2000"/>
                            </p:stCondLst>
                            <p:childTnLst>
                              <p:par>
                                <p:cTn id="14" presetID="34" presetClass="emph" presetSubtype="0" repeatCount="2000" fill="hold" grpId="0" nodeType="afterEffect">
                                  <p:stCondLst>
                                    <p:cond delay="0"/>
                                  </p:stCondLst>
                                  <p:iterate type="lt">
                                    <p:tmPct val="10000"/>
                                  </p:iterate>
                                  <p:childTnLst>
                                    <p:animMotion origin="layout" path="M -1.45833E-6 3.33333E-6 L -1.45833E-6 -0.07223 " pathEditMode="relative" rAng="0" ptsTypes="AA">
                                      <p:cBhvr>
                                        <p:cTn id="15" dur="250" accel="50000" decel="50000" autoRev="1" fill="hold">
                                          <p:stCondLst>
                                            <p:cond delay="0"/>
                                          </p:stCondLst>
                                        </p:cTn>
                                        <p:tgtEl>
                                          <p:spTgt spid="8"/>
                                        </p:tgtEl>
                                        <p:attrNameLst>
                                          <p:attrName>ppt_x</p:attrName>
                                          <p:attrName>ppt_y</p:attrName>
                                        </p:attrNameLst>
                                      </p:cBhvr>
                                      <p:rCtr x="0" y="-3611"/>
                                    </p:animMotion>
                                    <p:animRot by="1500000">
                                      <p:cBhvr>
                                        <p:cTn id="16" dur="125" fill="hold">
                                          <p:stCondLst>
                                            <p:cond delay="0"/>
                                          </p:stCondLst>
                                        </p:cTn>
                                        <p:tgtEl>
                                          <p:spTgt spid="8"/>
                                        </p:tgtEl>
                                        <p:attrNameLst>
                                          <p:attrName>r</p:attrName>
                                        </p:attrNameLst>
                                      </p:cBhvr>
                                    </p:animRot>
                                    <p:animRot by="-1500000">
                                      <p:cBhvr>
                                        <p:cTn id="17" dur="125" fill="hold">
                                          <p:stCondLst>
                                            <p:cond delay="125"/>
                                          </p:stCondLst>
                                        </p:cTn>
                                        <p:tgtEl>
                                          <p:spTgt spid="8"/>
                                        </p:tgtEl>
                                        <p:attrNameLst>
                                          <p:attrName>r</p:attrName>
                                        </p:attrNameLst>
                                      </p:cBhvr>
                                    </p:animRot>
                                    <p:animRot by="-1500000">
                                      <p:cBhvr>
                                        <p:cTn id="18" dur="125" fill="hold">
                                          <p:stCondLst>
                                            <p:cond delay="250"/>
                                          </p:stCondLst>
                                        </p:cTn>
                                        <p:tgtEl>
                                          <p:spTgt spid="8"/>
                                        </p:tgtEl>
                                        <p:attrNameLst>
                                          <p:attrName>r</p:attrName>
                                        </p:attrNameLst>
                                      </p:cBhvr>
                                    </p:animRot>
                                    <p:animRot by="1500000">
                                      <p:cBhvr>
                                        <p:cTn id="19" dur="125" fill="hold">
                                          <p:stCondLst>
                                            <p:cond delay="375"/>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8"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blipFill dpi="0" rotWithShape="1">
          <a:blip>
            <a:alphaModFix amt="60000"/>
            <a:lum/>
          </a:blip>
          <a:srcRect/>
          <a:stretch>
            <a:fillRect t="-6000" b="-6000"/>
          </a:stretch>
        </a:blipFill>
        <a:effectLst/>
      </p:bgPr>
    </p:bg>
    <p:spTree>
      <p:nvGrpSpPr>
        <p:cNvPr id="1" name=""/>
        <p:cNvGrpSpPr/>
        <p:nvPr/>
      </p:nvGrpSpPr>
      <p:grpSpPr>
        <a:xfrm>
          <a:off x="0" y="0"/>
          <a:ext cx="0" cy="0"/>
          <a:chOff x="0" y="0"/>
          <a:chExt cx="0" cy="0"/>
        </a:xfrm>
      </p:grpSpPr>
      <p:sp>
        <p:nvSpPr>
          <p:cNvPr id="15" name="Rounded Rectangle 14">
            <a:hlinkClick r:id="rId2" action="ppaction://hlinksldjump"/>
          </p:cNvPr>
          <p:cNvSpPr/>
          <p:nvPr/>
        </p:nvSpPr>
        <p:spPr>
          <a:xfrm>
            <a:off x="1814944" y="5688617"/>
            <a:ext cx="2604656" cy="416969"/>
          </a:xfrm>
          <a:prstGeom prst="roundRect">
            <a:avLst/>
          </a:prstGeom>
          <a:solidFill>
            <a:srgbClr val="DB888A"/>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2000" dirty="0">
                <a:solidFill>
                  <a:prstClr val="white"/>
                </a:solidFill>
                <a:latin typeface="Cambria" panose="02040503050406030204" pitchFamily="18" charset="0"/>
                <a:ea typeface="Cambria" panose="02040503050406030204" pitchFamily="18" charset="0"/>
                <a:cs typeface="Times New Roman" pitchFamily="18" charset="0"/>
              </a:rPr>
              <a:t>QUAY LẠI</a:t>
            </a:r>
          </a:p>
        </p:txBody>
      </p:sp>
      <p:sp>
        <p:nvSpPr>
          <p:cNvPr id="6" name="Rectangle 5"/>
          <p:cNvSpPr/>
          <p:nvPr/>
        </p:nvSpPr>
        <p:spPr>
          <a:xfrm>
            <a:off x="1814944" y="1287612"/>
            <a:ext cx="2604656" cy="4274988"/>
          </a:xfrm>
          <a:prstGeom prst="rect">
            <a:avLst/>
          </a:prstGeom>
          <a:solidFill>
            <a:schemeClr val="accent6">
              <a:lumMod val="75000"/>
            </a:schemeClr>
          </a:solidFill>
        </p:spPr>
        <p:style>
          <a:lnRef idx="3">
            <a:schemeClr val="lt1"/>
          </a:lnRef>
          <a:fillRef idx="1">
            <a:schemeClr val="accent5"/>
          </a:fillRef>
          <a:effectRef idx="1">
            <a:schemeClr val="accent5"/>
          </a:effectRef>
          <a:fontRef idx="minor">
            <a:schemeClr val="lt1"/>
          </a:fontRef>
        </p:style>
        <p:txBody>
          <a:bodyPr rtlCol="0" anchor="ctr"/>
          <a:lstStyle/>
          <a:p>
            <a:pPr algn="ctr"/>
            <a:r>
              <a:rPr lang="en-US" sz="23900">
                <a:solidFill>
                  <a:prstClr val="white"/>
                </a:solidFill>
                <a:latin typeface="Cambria" panose="02040503050406030204" pitchFamily="18" charset="0"/>
                <a:ea typeface="Cambria" panose="02040503050406030204" pitchFamily="18" charset="0"/>
                <a:cs typeface="Times New Roman" pitchFamily="18" charset="0"/>
              </a:rPr>
              <a:t>5</a:t>
            </a:r>
          </a:p>
        </p:txBody>
      </p:sp>
      <p:sp>
        <p:nvSpPr>
          <p:cNvPr id="2" name="Rectangle 1"/>
          <p:cNvSpPr/>
          <p:nvPr/>
        </p:nvSpPr>
        <p:spPr>
          <a:xfrm>
            <a:off x="4724400" y="1287613"/>
            <a:ext cx="5562600" cy="4817973"/>
          </a:xfrm>
          <a:prstGeom prst="rect">
            <a:avLst/>
          </a:prstGeom>
          <a:solidFill>
            <a:schemeClr val="accent6">
              <a:lumMod val="75000"/>
            </a:schemeClr>
          </a:solidFill>
        </p:spPr>
        <p:style>
          <a:lnRef idx="3">
            <a:schemeClr val="lt1"/>
          </a:lnRef>
          <a:fillRef idx="1">
            <a:schemeClr val="accent5"/>
          </a:fillRef>
          <a:effectRef idx="1">
            <a:schemeClr val="accent5"/>
          </a:effectRef>
          <a:fontRef idx="minor">
            <a:schemeClr val="lt1"/>
          </a:fontRef>
        </p:style>
        <p:txBody>
          <a:bodyPr rtlCol="0" anchor="t" anchorCtr="0"/>
          <a:lstStyle/>
          <a:p>
            <a:r>
              <a:rPr lang="en-US" dirty="0">
                <a:solidFill>
                  <a:prstClr val="white"/>
                </a:solidFill>
                <a:latin typeface="Cambria" panose="02040503050406030204" pitchFamily="18" charset="0"/>
                <a:ea typeface="Cambria" panose="02040503050406030204" pitchFamily="18" charset="0"/>
              </a:rPr>
              <a:t>Câu hỏi</a:t>
            </a:r>
          </a:p>
        </p:txBody>
      </p:sp>
      <p:sp>
        <p:nvSpPr>
          <p:cNvPr id="3" name="TextBox 2"/>
          <p:cNvSpPr txBox="1"/>
          <p:nvPr/>
        </p:nvSpPr>
        <p:spPr>
          <a:xfrm>
            <a:off x="5171388" y="3977984"/>
            <a:ext cx="4724400" cy="954107"/>
          </a:xfrm>
          <a:prstGeom prst="rect">
            <a:avLst/>
          </a:prstGeom>
          <a:solidFill>
            <a:srgbClr val="DB888A"/>
          </a:solidFill>
        </p:spPr>
        <p:style>
          <a:lnRef idx="1">
            <a:schemeClr val="accent3"/>
          </a:lnRef>
          <a:fillRef idx="3">
            <a:schemeClr val="accent3"/>
          </a:fillRef>
          <a:effectRef idx="2">
            <a:schemeClr val="accent3"/>
          </a:effectRef>
          <a:fontRef idx="minor">
            <a:schemeClr val="lt1"/>
          </a:fontRef>
        </p:style>
        <p:txBody>
          <a:bodyPr wrap="square" rtlCol="0">
            <a:spAutoFit/>
          </a:bodyPr>
          <a:lstStyle/>
          <a:p>
            <a:pPr algn="just"/>
            <a:r>
              <a:rPr lang="en-US" sz="2800" dirty="0">
                <a:latin typeface="Cambria" panose="02040503050406030204" pitchFamily="18" charset="0"/>
                <a:ea typeface="Cambria" panose="02040503050406030204" pitchFamily="18" charset="0"/>
              </a:rPr>
              <a:t>Đây là tên của ngọn núi rất nổi tiếng ở Nhật Bản</a:t>
            </a:r>
            <a:endParaRPr lang="en-US" sz="3200" dirty="0">
              <a:solidFill>
                <a:prstClr val="white"/>
              </a:solidFill>
              <a:latin typeface="Cambria" panose="02040503050406030204" pitchFamily="18" charset="0"/>
              <a:ea typeface="Cambria" panose="02040503050406030204" pitchFamily="18" charset="0"/>
              <a:cs typeface="Times New Roman" pitchFamily="18" charset="0"/>
            </a:endParaRPr>
          </a:p>
        </p:txBody>
      </p:sp>
      <p:sp>
        <p:nvSpPr>
          <p:cNvPr id="5" name="TextBox 4"/>
          <p:cNvSpPr txBox="1"/>
          <p:nvPr/>
        </p:nvSpPr>
        <p:spPr>
          <a:xfrm>
            <a:off x="5171388" y="5231881"/>
            <a:ext cx="4724400" cy="584775"/>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algn="ctr"/>
            <a:r>
              <a:rPr lang="en-US" sz="3200" dirty="0">
                <a:solidFill>
                  <a:prstClr val="black"/>
                </a:solidFill>
                <a:latin typeface="Cambria" panose="02040503050406030204" pitchFamily="18" charset="0"/>
                <a:ea typeface="Cambria" panose="02040503050406030204" pitchFamily="18" charset="0"/>
                <a:cs typeface="Times New Roman" pitchFamily="18" charset="0"/>
              </a:rPr>
              <a:t>Phú Sĩ</a:t>
            </a:r>
          </a:p>
        </p:txBody>
      </p:sp>
      <p:sp>
        <p:nvSpPr>
          <p:cNvPr id="8" name="TextBox 3">
            <a:extLst>
              <a:ext uri="{FF2B5EF4-FFF2-40B4-BE49-F238E27FC236}">
                <a16:creationId xmlns:a16="http://schemas.microsoft.com/office/drawing/2014/main" xmlns="" id="{0D487FAB-12CB-4B69-B849-82A4D438D049}"/>
              </a:ext>
            </a:extLst>
          </p:cNvPr>
          <p:cNvSpPr txBox="1"/>
          <p:nvPr/>
        </p:nvSpPr>
        <p:spPr>
          <a:xfrm>
            <a:off x="3492915" y="366856"/>
            <a:ext cx="5990449" cy="523220"/>
          </a:xfrm>
          <a:prstGeom prst="rect">
            <a:avLst/>
          </a:prstGeom>
          <a:solidFill>
            <a:schemeClr val="bg1"/>
          </a:solidFill>
          <a:ln>
            <a:noFill/>
          </a:ln>
        </p:spPr>
        <p:txBody>
          <a:bodyPr wrap="square" rtlCol="0">
            <a:spAutoFit/>
          </a:bodyPr>
          <a:lstStyle/>
          <a:p>
            <a:pPr algn="ctr"/>
            <a:r>
              <a:rPr lang="en-US" sz="2800" b="1" dirty="0">
                <a:solidFill>
                  <a:srgbClr val="D66F83"/>
                </a:solidFill>
                <a:latin typeface="Cambria" panose="02040503050406030204" pitchFamily="18" charset="0"/>
                <a:ea typeface="Cambria" panose="02040503050406030204" pitchFamily="18" charset="0"/>
                <a:cs typeface="Times New Roman" pitchFamily="18" charset="0"/>
              </a:rPr>
              <a:t>TRÒ CHƠI: </a:t>
            </a:r>
            <a:r>
              <a:rPr lang="en-US" sz="2800" b="1" dirty="0">
                <a:solidFill>
                  <a:srgbClr val="F14124">
                    <a:lumMod val="50000"/>
                  </a:srgbClr>
                </a:solidFill>
                <a:latin typeface="Cambria" panose="02040503050406030204" pitchFamily="18" charset="0"/>
                <a:ea typeface="Cambria" panose="02040503050406030204" pitchFamily="18" charset="0"/>
                <a:cs typeface="Times New Roman" pitchFamily="18" charset="0"/>
              </a:rPr>
              <a:t>VĂN HÓA </a:t>
            </a:r>
            <a:r>
              <a:rPr lang="en-US" sz="2800" b="1" dirty="0">
                <a:solidFill>
                  <a:srgbClr val="D66F83"/>
                </a:solidFill>
                <a:latin typeface="Cambria" panose="02040503050406030204" pitchFamily="18" charset="0"/>
                <a:ea typeface="Cambria" panose="02040503050406030204" pitchFamily="18" charset="0"/>
                <a:cs typeface="Times New Roman" pitchFamily="18" charset="0"/>
              </a:rPr>
              <a:t>NƯỚC NHẬT</a:t>
            </a:r>
          </a:p>
        </p:txBody>
      </p:sp>
      <p:pic>
        <p:nvPicPr>
          <p:cNvPr id="1026" name="Picture 2" descr="Trải nghiệm vẻ đẹp bốn mùa “độc nhất” của núi Phú Sĩ, Nhật Bản - Tugo.com.vn">
            <a:extLst>
              <a:ext uri="{FF2B5EF4-FFF2-40B4-BE49-F238E27FC236}">
                <a16:creationId xmlns:a16="http://schemas.microsoft.com/office/drawing/2014/main" xmlns="" id="{89769771-A0F8-482E-8A62-10C282BC8F8D}"/>
              </a:ext>
            </a:extLst>
          </p:cNvPr>
          <p:cNvPicPr>
            <a:picLocks noChangeAspect="1" noChangeArrowheads="1"/>
          </p:cNvPicPr>
          <p:nvPr/>
        </p:nvPicPr>
        <p:blipFill>
          <a:blip>
            <a:extLst>
              <a:ext uri="{28A0092B-C50C-407E-A947-70E740481C1C}">
                <a14:useLocalDpi xmlns:a14="http://schemas.microsoft.com/office/drawing/2010/main" xmlns="" val="0"/>
              </a:ext>
            </a:extLst>
          </a:blip>
          <a:srcRect/>
          <a:stretch>
            <a:fillRect/>
          </a:stretch>
        </p:blipFill>
        <p:spPr bwMode="auto">
          <a:xfrm>
            <a:off x="5528329" y="1701997"/>
            <a:ext cx="3783771" cy="2144137"/>
          </a:xfrm>
          <a:prstGeom prst="rect">
            <a:avLst/>
          </a:prstGeom>
          <a:noFill/>
          <a:effectLst>
            <a:softEdge rad="63500"/>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378900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par>
                          <p:cTn id="13" fill="hold">
                            <p:stCondLst>
                              <p:cond delay="2000"/>
                            </p:stCondLst>
                            <p:childTnLst>
                              <p:par>
                                <p:cTn id="14" presetID="34" presetClass="emph" presetSubtype="0" repeatCount="2000" fill="hold" grpId="0" nodeType="afterEffect">
                                  <p:stCondLst>
                                    <p:cond delay="0"/>
                                  </p:stCondLst>
                                  <p:iterate type="lt">
                                    <p:tmPct val="10000"/>
                                  </p:iterate>
                                  <p:childTnLst>
                                    <p:animMotion origin="layout" path="M -1.45833E-6 3.33333E-6 L -1.45833E-6 -0.07223 " pathEditMode="relative" rAng="0" ptsTypes="AA">
                                      <p:cBhvr>
                                        <p:cTn id="15" dur="250" accel="50000" decel="50000" autoRev="1" fill="hold">
                                          <p:stCondLst>
                                            <p:cond delay="0"/>
                                          </p:stCondLst>
                                        </p:cTn>
                                        <p:tgtEl>
                                          <p:spTgt spid="8"/>
                                        </p:tgtEl>
                                        <p:attrNameLst>
                                          <p:attrName>ppt_x</p:attrName>
                                          <p:attrName>ppt_y</p:attrName>
                                        </p:attrNameLst>
                                      </p:cBhvr>
                                      <p:rCtr x="0" y="-3611"/>
                                    </p:animMotion>
                                    <p:animRot by="1500000">
                                      <p:cBhvr>
                                        <p:cTn id="16" dur="125" fill="hold">
                                          <p:stCondLst>
                                            <p:cond delay="0"/>
                                          </p:stCondLst>
                                        </p:cTn>
                                        <p:tgtEl>
                                          <p:spTgt spid="8"/>
                                        </p:tgtEl>
                                        <p:attrNameLst>
                                          <p:attrName>r</p:attrName>
                                        </p:attrNameLst>
                                      </p:cBhvr>
                                    </p:animRot>
                                    <p:animRot by="-1500000">
                                      <p:cBhvr>
                                        <p:cTn id="17" dur="125" fill="hold">
                                          <p:stCondLst>
                                            <p:cond delay="125"/>
                                          </p:stCondLst>
                                        </p:cTn>
                                        <p:tgtEl>
                                          <p:spTgt spid="8"/>
                                        </p:tgtEl>
                                        <p:attrNameLst>
                                          <p:attrName>r</p:attrName>
                                        </p:attrNameLst>
                                      </p:cBhvr>
                                    </p:animRot>
                                    <p:animRot by="-1500000">
                                      <p:cBhvr>
                                        <p:cTn id="18" dur="125" fill="hold">
                                          <p:stCondLst>
                                            <p:cond delay="250"/>
                                          </p:stCondLst>
                                        </p:cTn>
                                        <p:tgtEl>
                                          <p:spTgt spid="8"/>
                                        </p:tgtEl>
                                        <p:attrNameLst>
                                          <p:attrName>r</p:attrName>
                                        </p:attrNameLst>
                                      </p:cBhvr>
                                    </p:animRot>
                                    <p:animRot by="1500000">
                                      <p:cBhvr>
                                        <p:cTn id="19" dur="125" fill="hold">
                                          <p:stCondLst>
                                            <p:cond delay="375"/>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 name="Freeform: Shape 460">
            <a:extLst>
              <a:ext uri="{FF2B5EF4-FFF2-40B4-BE49-F238E27FC236}">
                <a16:creationId xmlns:a16="http://schemas.microsoft.com/office/drawing/2014/main" xmlns="" id="{C22E9E68-7554-4B56-95DF-4F36EC485F76}"/>
              </a:ext>
            </a:extLst>
          </p:cNvPr>
          <p:cNvSpPr>
            <a:spLocks/>
          </p:cNvSpPr>
          <p:nvPr/>
        </p:nvSpPr>
        <p:spPr bwMode="auto">
          <a:xfrm>
            <a:off x="1" y="5433720"/>
            <a:ext cx="12174028" cy="1424280"/>
          </a:xfrm>
          <a:custGeom>
            <a:avLst/>
            <a:gdLst>
              <a:gd name="connsiteX0" fmla="*/ 3964026 w 12174028"/>
              <a:gd name="connsiteY0" fmla="*/ 211 h 1424280"/>
              <a:gd name="connsiteX1" fmla="*/ 5861147 w 12174028"/>
              <a:gd name="connsiteY1" fmla="*/ 490510 h 1424280"/>
              <a:gd name="connsiteX2" fmla="*/ 8784302 w 12174028"/>
              <a:gd name="connsiteY2" fmla="*/ 678078 h 1424280"/>
              <a:gd name="connsiteX3" fmla="*/ 11883950 w 12174028"/>
              <a:gd name="connsiteY3" fmla="*/ 49172 h 1424280"/>
              <a:gd name="connsiteX4" fmla="*/ 12117298 w 12174028"/>
              <a:gd name="connsiteY4" fmla="*/ 92013 h 1424280"/>
              <a:gd name="connsiteX5" fmla="*/ 12174028 w 12174028"/>
              <a:gd name="connsiteY5" fmla="*/ 106848 h 1424280"/>
              <a:gd name="connsiteX6" fmla="*/ 12174028 w 12174028"/>
              <a:gd name="connsiteY6" fmla="*/ 1424280 h 1424280"/>
              <a:gd name="connsiteX7" fmla="*/ 0 w 12174028"/>
              <a:gd name="connsiteY7" fmla="*/ 1424280 h 1424280"/>
              <a:gd name="connsiteX8" fmla="*/ 0 w 12174028"/>
              <a:gd name="connsiteY8" fmla="*/ 390874 h 1424280"/>
              <a:gd name="connsiteX9" fmla="*/ 13974 w 12174028"/>
              <a:gd name="connsiteY9" fmla="*/ 399118 h 1424280"/>
              <a:gd name="connsiteX10" fmla="*/ 1283375 w 12174028"/>
              <a:gd name="connsiteY10" fmla="*/ 898748 h 1424280"/>
              <a:gd name="connsiteX11" fmla="*/ 3335100 w 12174028"/>
              <a:gd name="connsiteY11" fmla="*/ 82272 h 1424280"/>
              <a:gd name="connsiteX12" fmla="*/ 3964026 w 12174028"/>
              <a:gd name="connsiteY12" fmla="*/ 211 h 142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74028" h="1424280">
                <a:moveTo>
                  <a:pt x="3964026" y="211"/>
                </a:moveTo>
                <a:cubicBezTo>
                  <a:pt x="4599502" y="8486"/>
                  <a:pt x="5248939" y="258807"/>
                  <a:pt x="5861147" y="490510"/>
                </a:cubicBezTo>
                <a:cubicBezTo>
                  <a:pt x="6887009" y="876681"/>
                  <a:pt x="7725348" y="998049"/>
                  <a:pt x="8784302" y="678078"/>
                </a:cubicBezTo>
                <a:cubicBezTo>
                  <a:pt x="9788102" y="369142"/>
                  <a:pt x="10802933" y="-105297"/>
                  <a:pt x="11883950" y="49172"/>
                </a:cubicBezTo>
                <a:cubicBezTo>
                  <a:pt x="11962544" y="60205"/>
                  <a:pt x="12040276" y="74687"/>
                  <a:pt x="12117298" y="92013"/>
                </a:cubicBezTo>
                <a:lnTo>
                  <a:pt x="12174028" y="106848"/>
                </a:lnTo>
                <a:lnTo>
                  <a:pt x="12174028" y="1424280"/>
                </a:lnTo>
                <a:lnTo>
                  <a:pt x="0" y="1424280"/>
                </a:lnTo>
                <a:lnTo>
                  <a:pt x="0" y="390874"/>
                </a:lnTo>
                <a:lnTo>
                  <a:pt x="13974" y="399118"/>
                </a:lnTo>
                <a:cubicBezTo>
                  <a:pt x="419872" y="643599"/>
                  <a:pt x="821461" y="891852"/>
                  <a:pt x="1283375" y="898748"/>
                </a:cubicBezTo>
                <a:cubicBezTo>
                  <a:pt x="2022437" y="898748"/>
                  <a:pt x="2618099" y="291908"/>
                  <a:pt x="3335100" y="82272"/>
                </a:cubicBezTo>
                <a:cubicBezTo>
                  <a:pt x="3541927" y="21588"/>
                  <a:pt x="3752201" y="-2548"/>
                  <a:pt x="3964026" y="211"/>
                </a:cubicBezTo>
                <a:close/>
              </a:path>
            </a:pathLst>
          </a:custGeom>
          <a:solidFill>
            <a:schemeClr val="accent4">
              <a:lumMod val="20000"/>
              <a:lumOff val="80000"/>
              <a:alpha val="66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Shape 458">
            <a:extLst>
              <a:ext uri="{FF2B5EF4-FFF2-40B4-BE49-F238E27FC236}">
                <a16:creationId xmlns:a16="http://schemas.microsoft.com/office/drawing/2014/main" xmlns="" id="{CBDE31ED-0745-4A16-A8C8-D1A4FCCD1E37}"/>
              </a:ext>
            </a:extLst>
          </p:cNvPr>
          <p:cNvSpPr>
            <a:spLocks/>
          </p:cNvSpPr>
          <p:nvPr/>
        </p:nvSpPr>
        <p:spPr bwMode="auto">
          <a:xfrm flipH="1">
            <a:off x="13251" y="5215712"/>
            <a:ext cx="12178749" cy="1642288"/>
          </a:xfrm>
          <a:custGeom>
            <a:avLst/>
            <a:gdLst>
              <a:gd name="connsiteX0" fmla="*/ 5239651 w 12178749"/>
              <a:gd name="connsiteY0" fmla="*/ 2 h 1241526"/>
              <a:gd name="connsiteX1" fmla="*/ 4561944 w 12178749"/>
              <a:gd name="connsiteY1" fmla="*/ 129998 h 1241526"/>
              <a:gd name="connsiteX2" fmla="*/ 3479884 w 12178749"/>
              <a:gd name="connsiteY2" fmla="*/ 747054 h 1241526"/>
              <a:gd name="connsiteX3" fmla="*/ 1952270 w 12178749"/>
              <a:gd name="connsiteY3" fmla="*/ 597464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81267 w 12178749"/>
              <a:gd name="connsiteY12" fmla="*/ 934040 h 1241526"/>
              <a:gd name="connsiteX13" fmla="*/ 8090004 w 12178749"/>
              <a:gd name="connsiteY13" fmla="*/ 999486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79884 w 12178749"/>
              <a:gd name="connsiteY2" fmla="*/ 747054 h 1241526"/>
              <a:gd name="connsiteX3" fmla="*/ 1952270 w 12178749"/>
              <a:gd name="connsiteY3" fmla="*/ 597464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81267 w 12178749"/>
              <a:gd name="connsiteY12" fmla="*/ 934040 h 1241526"/>
              <a:gd name="connsiteX13" fmla="*/ 8039204 w 12178749"/>
              <a:gd name="connsiteY13" fmla="*/ 740263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79884 w 12178749"/>
              <a:gd name="connsiteY2" fmla="*/ 747054 h 1241526"/>
              <a:gd name="connsiteX3" fmla="*/ 1952270 w 12178749"/>
              <a:gd name="connsiteY3" fmla="*/ 597464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8039204 w 12178749"/>
              <a:gd name="connsiteY13" fmla="*/ 740263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79884 w 12178749"/>
              <a:gd name="connsiteY2" fmla="*/ 747054 h 1241526"/>
              <a:gd name="connsiteX3" fmla="*/ 1952270 w 12178749"/>
              <a:gd name="connsiteY3" fmla="*/ 597464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70904 w 12178749"/>
              <a:gd name="connsiteY13" fmla="*/ 644254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79884 w 12178749"/>
              <a:gd name="connsiteY2" fmla="*/ 747054 h 1241526"/>
              <a:gd name="connsiteX3" fmla="*/ 1952270 w 12178749"/>
              <a:gd name="connsiteY3" fmla="*/ 597464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70904 w 12178749"/>
              <a:gd name="connsiteY13" fmla="*/ 644254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79884 w 12178749"/>
              <a:gd name="connsiteY2" fmla="*/ 747054 h 1241526"/>
              <a:gd name="connsiteX3" fmla="*/ 1952270 w 12178749"/>
              <a:gd name="connsiteY3" fmla="*/ 597464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79884 w 12178749"/>
              <a:gd name="connsiteY2" fmla="*/ 747054 h 1241526"/>
              <a:gd name="connsiteX3" fmla="*/ 1952270 w 12178749"/>
              <a:gd name="connsiteY3" fmla="*/ 597464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03684 w 12178749"/>
              <a:gd name="connsiteY2" fmla="*/ 574239 h 1241526"/>
              <a:gd name="connsiteX3" fmla="*/ 1952270 w 12178749"/>
              <a:gd name="connsiteY3" fmla="*/ 597464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03684 w 12178749"/>
              <a:gd name="connsiteY2" fmla="*/ 574239 h 1241526"/>
              <a:gd name="connsiteX3" fmla="*/ 1952270 w 12178749"/>
              <a:gd name="connsiteY3" fmla="*/ 424648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67184 w 12178749"/>
              <a:gd name="connsiteY2" fmla="*/ 439827 h 1241526"/>
              <a:gd name="connsiteX3" fmla="*/ 1952270 w 12178749"/>
              <a:gd name="connsiteY3" fmla="*/ 424648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67184 w 12178749"/>
              <a:gd name="connsiteY2" fmla="*/ 439827 h 1241526"/>
              <a:gd name="connsiteX3" fmla="*/ 2028470 w 12178749"/>
              <a:gd name="connsiteY3" fmla="*/ 290236 h 1241526"/>
              <a:gd name="connsiteX4" fmla="*/ 470121 w 12178749"/>
              <a:gd name="connsiteY4" fmla="*/ 73902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67184 w 12178749"/>
              <a:gd name="connsiteY2" fmla="*/ 439827 h 1241526"/>
              <a:gd name="connsiteX3" fmla="*/ 2028470 w 12178749"/>
              <a:gd name="connsiteY3" fmla="*/ 290236 h 1241526"/>
              <a:gd name="connsiteX4" fmla="*/ 813021 w 12178749"/>
              <a:gd name="connsiteY4" fmla="*/ 35498 h 1241526"/>
              <a:gd name="connsiteX5" fmla="*/ 138424 w 12178749"/>
              <a:gd name="connsiteY5" fmla="*/ 48483 h 1241526"/>
              <a:gd name="connsiteX6" fmla="*/ 0 w 12178749"/>
              <a:gd name="connsiteY6" fmla="*/ 51487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67184 w 12178749"/>
              <a:gd name="connsiteY2" fmla="*/ 439827 h 1241526"/>
              <a:gd name="connsiteX3" fmla="*/ 2028470 w 12178749"/>
              <a:gd name="connsiteY3" fmla="*/ 290236 h 1241526"/>
              <a:gd name="connsiteX4" fmla="*/ 813021 w 12178749"/>
              <a:gd name="connsiteY4" fmla="*/ 35498 h 1241526"/>
              <a:gd name="connsiteX5" fmla="*/ 138424 w 12178749"/>
              <a:gd name="connsiteY5" fmla="*/ 48483 h 1241526"/>
              <a:gd name="connsiteX6" fmla="*/ 0 w 12178749"/>
              <a:gd name="connsiteY6" fmla="*/ 128294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67184 w 12178749"/>
              <a:gd name="connsiteY2" fmla="*/ 439827 h 1241526"/>
              <a:gd name="connsiteX3" fmla="*/ 2028470 w 12178749"/>
              <a:gd name="connsiteY3" fmla="*/ 290236 h 1241526"/>
              <a:gd name="connsiteX4" fmla="*/ 813021 w 12178749"/>
              <a:gd name="connsiteY4" fmla="*/ 35498 h 1241526"/>
              <a:gd name="connsiteX5" fmla="*/ 246374 w 12178749"/>
              <a:gd name="connsiteY5" fmla="*/ 62884 h 1241526"/>
              <a:gd name="connsiteX6" fmla="*/ 0 w 12178749"/>
              <a:gd name="connsiteY6" fmla="*/ 128294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 name="connsiteX0" fmla="*/ 5239651 w 12178749"/>
              <a:gd name="connsiteY0" fmla="*/ 2 h 1241526"/>
              <a:gd name="connsiteX1" fmla="*/ 4561944 w 12178749"/>
              <a:gd name="connsiteY1" fmla="*/ 129998 h 1241526"/>
              <a:gd name="connsiteX2" fmla="*/ 3467184 w 12178749"/>
              <a:gd name="connsiteY2" fmla="*/ 439827 h 1241526"/>
              <a:gd name="connsiteX3" fmla="*/ 2028470 w 12178749"/>
              <a:gd name="connsiteY3" fmla="*/ 290236 h 1241526"/>
              <a:gd name="connsiteX4" fmla="*/ 813021 w 12178749"/>
              <a:gd name="connsiteY4" fmla="*/ 35498 h 1241526"/>
              <a:gd name="connsiteX5" fmla="*/ 246374 w 12178749"/>
              <a:gd name="connsiteY5" fmla="*/ 62884 h 1241526"/>
              <a:gd name="connsiteX6" fmla="*/ 0 w 12178749"/>
              <a:gd name="connsiteY6" fmla="*/ 128294 h 1241526"/>
              <a:gd name="connsiteX7" fmla="*/ 0 w 12178749"/>
              <a:gd name="connsiteY7" fmla="*/ 1241526 h 1241526"/>
              <a:gd name="connsiteX8" fmla="*/ 12178749 w 12178749"/>
              <a:gd name="connsiteY8" fmla="*/ 1241526 h 1241526"/>
              <a:gd name="connsiteX9" fmla="*/ 12178749 w 12178749"/>
              <a:gd name="connsiteY9" fmla="*/ 488464 h 1241526"/>
              <a:gd name="connsiteX10" fmla="*/ 12037048 w 12178749"/>
              <a:gd name="connsiteY10" fmla="*/ 435458 h 1241526"/>
              <a:gd name="connsiteX11" fmla="*/ 11263438 w 12178749"/>
              <a:gd name="connsiteY11" fmla="*/ 316984 h 1241526"/>
              <a:gd name="connsiteX12" fmla="*/ 9643167 w 12178749"/>
              <a:gd name="connsiteY12" fmla="*/ 684417 h 1241526"/>
              <a:gd name="connsiteX13" fmla="*/ 7632804 w 12178749"/>
              <a:gd name="connsiteY13" fmla="*/ 692258 h 1241526"/>
              <a:gd name="connsiteX14" fmla="*/ 6380530 w 12178749"/>
              <a:gd name="connsiteY14" fmla="*/ 251539 h 1241526"/>
              <a:gd name="connsiteX15" fmla="*/ 5239651 w 12178749"/>
              <a:gd name="connsiteY15" fmla="*/ 2 h 124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78749" h="1241526">
                <a:moveTo>
                  <a:pt x="5239651" y="2"/>
                </a:moveTo>
                <a:cubicBezTo>
                  <a:pt x="5008634" y="276"/>
                  <a:pt x="4857355" y="56694"/>
                  <a:pt x="4561944" y="129998"/>
                </a:cubicBezTo>
                <a:cubicBezTo>
                  <a:pt x="4266533" y="203302"/>
                  <a:pt x="3889430" y="413121"/>
                  <a:pt x="3467184" y="439827"/>
                </a:cubicBezTo>
                <a:cubicBezTo>
                  <a:pt x="3044938" y="466533"/>
                  <a:pt x="2510395" y="486572"/>
                  <a:pt x="2028470" y="290236"/>
                </a:cubicBezTo>
                <a:cubicBezTo>
                  <a:pt x="1537451" y="103250"/>
                  <a:pt x="1110037" y="73390"/>
                  <a:pt x="813021" y="35498"/>
                </a:cubicBezTo>
                <a:cubicBezTo>
                  <a:pt x="516005" y="-2394"/>
                  <a:pt x="356147" y="63907"/>
                  <a:pt x="246374" y="62884"/>
                </a:cubicBezTo>
                <a:cubicBezTo>
                  <a:pt x="113449" y="89488"/>
                  <a:pt x="82125" y="106491"/>
                  <a:pt x="0" y="128294"/>
                </a:cubicBezTo>
                <a:lnTo>
                  <a:pt x="0" y="1241526"/>
                </a:lnTo>
                <a:lnTo>
                  <a:pt x="12178749" y="1241526"/>
                </a:lnTo>
                <a:lnTo>
                  <a:pt x="12178749" y="488464"/>
                </a:lnTo>
                <a:lnTo>
                  <a:pt x="12037048" y="435458"/>
                </a:lnTo>
                <a:cubicBezTo>
                  <a:pt x="11785713" y="349707"/>
                  <a:pt x="11662418" y="275491"/>
                  <a:pt x="11263438" y="316984"/>
                </a:cubicBezTo>
                <a:cubicBezTo>
                  <a:pt x="10864458" y="358477"/>
                  <a:pt x="10248273" y="621871"/>
                  <a:pt x="9643167" y="684417"/>
                </a:cubicBezTo>
                <a:cubicBezTo>
                  <a:pt x="9038061" y="746963"/>
                  <a:pt x="8318080" y="793340"/>
                  <a:pt x="7632804" y="692258"/>
                </a:cubicBezTo>
                <a:cubicBezTo>
                  <a:pt x="6800462" y="495419"/>
                  <a:pt x="6953386" y="485272"/>
                  <a:pt x="6380530" y="251539"/>
                </a:cubicBezTo>
                <a:cubicBezTo>
                  <a:pt x="6016812" y="105456"/>
                  <a:pt x="5624680" y="-455"/>
                  <a:pt x="5239651" y="2"/>
                </a:cubicBezTo>
                <a:close/>
              </a:path>
            </a:pathLst>
          </a:custGeom>
          <a:gradFill>
            <a:gsLst>
              <a:gs pos="99000">
                <a:schemeClr val="accent4">
                  <a:lumMod val="60000"/>
                  <a:lumOff val="40000"/>
                </a:schemeClr>
              </a:gs>
              <a:gs pos="65000">
                <a:srgbClr val="95CECF"/>
              </a:gs>
              <a:gs pos="7000">
                <a:schemeClr val="accent4"/>
              </a:gs>
            </a:gsLst>
            <a:lin ang="8100000" scaled="1"/>
          </a:gra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1">
            <a:extLst>
              <a:ext uri="{FF2B5EF4-FFF2-40B4-BE49-F238E27FC236}">
                <a16:creationId xmlns:a16="http://schemas.microsoft.com/office/drawing/2014/main" xmlns="" id="{363BF7AC-1E78-437F-9ACC-B32B0A005B8A}"/>
              </a:ext>
            </a:extLst>
          </p:cNvPr>
          <p:cNvSpPr>
            <a:spLocks noEditPoints="1"/>
          </p:cNvSpPr>
          <p:nvPr/>
        </p:nvSpPr>
        <p:spPr bwMode="auto">
          <a:xfrm>
            <a:off x="6117527" y="2464515"/>
            <a:ext cx="5404268" cy="2997350"/>
          </a:xfrm>
          <a:custGeom>
            <a:avLst/>
            <a:gdLst>
              <a:gd name="T0" fmla="*/ 463 w 1349"/>
              <a:gd name="T1" fmla="*/ 28 h 749"/>
              <a:gd name="T2" fmla="*/ 398 w 1349"/>
              <a:gd name="T3" fmla="*/ 39 h 749"/>
              <a:gd name="T4" fmla="*/ 398 w 1349"/>
              <a:gd name="T5" fmla="*/ 55 h 749"/>
              <a:gd name="T6" fmla="*/ 348 w 1349"/>
              <a:gd name="T7" fmla="*/ 105 h 749"/>
              <a:gd name="T8" fmla="*/ 350 w 1349"/>
              <a:gd name="T9" fmla="*/ 105 h 749"/>
              <a:gd name="T10" fmla="*/ 356 w 1349"/>
              <a:gd name="T11" fmla="*/ 111 h 749"/>
              <a:gd name="T12" fmla="*/ 356 w 1349"/>
              <a:gd name="T13" fmla="*/ 115 h 749"/>
              <a:gd name="T14" fmla="*/ 350 w 1349"/>
              <a:gd name="T15" fmla="*/ 121 h 749"/>
              <a:gd name="T16" fmla="*/ 297 w 1349"/>
              <a:gd name="T17" fmla="*/ 121 h 749"/>
              <a:gd name="T18" fmla="*/ 291 w 1349"/>
              <a:gd name="T19" fmla="*/ 115 h 749"/>
              <a:gd name="T20" fmla="*/ 291 w 1349"/>
              <a:gd name="T21" fmla="*/ 111 h 749"/>
              <a:gd name="T22" fmla="*/ 297 w 1349"/>
              <a:gd name="T23" fmla="*/ 105 h 749"/>
              <a:gd name="T24" fmla="*/ 299 w 1349"/>
              <a:gd name="T25" fmla="*/ 105 h 749"/>
              <a:gd name="T26" fmla="*/ 275 w 1349"/>
              <a:gd name="T27" fmla="*/ 99 h 749"/>
              <a:gd name="T28" fmla="*/ 164 w 1349"/>
              <a:gd name="T29" fmla="*/ 351 h 749"/>
              <a:gd name="T30" fmla="*/ 0 w 1349"/>
              <a:gd name="T31" fmla="*/ 560 h 749"/>
              <a:gd name="T32" fmla="*/ 137 w 1349"/>
              <a:gd name="T33" fmla="*/ 749 h 749"/>
              <a:gd name="T34" fmla="*/ 334 w 1349"/>
              <a:gd name="T35" fmla="*/ 749 h 749"/>
              <a:gd name="T36" fmla="*/ 334 w 1349"/>
              <a:gd name="T37" fmla="*/ 748 h 749"/>
              <a:gd name="T38" fmla="*/ 304 w 1349"/>
              <a:gd name="T39" fmla="*/ 675 h 749"/>
              <a:gd name="T40" fmla="*/ 309 w 1349"/>
              <a:gd name="T41" fmla="*/ 590 h 749"/>
              <a:gd name="T42" fmla="*/ 373 w 1349"/>
              <a:gd name="T43" fmla="*/ 499 h 749"/>
              <a:gd name="T44" fmla="*/ 392 w 1349"/>
              <a:gd name="T45" fmla="*/ 496 h 749"/>
              <a:gd name="T46" fmla="*/ 392 w 1349"/>
              <a:gd name="T47" fmla="*/ 271 h 749"/>
              <a:gd name="T48" fmla="*/ 541 w 1349"/>
              <a:gd name="T49" fmla="*/ 41 h 749"/>
              <a:gd name="T50" fmla="*/ 537 w 1349"/>
              <a:gd name="T51" fmla="*/ 40 h 749"/>
              <a:gd name="T52" fmla="*/ 463 w 1349"/>
              <a:gd name="T53" fmla="*/ 28 h 749"/>
              <a:gd name="T54" fmla="*/ 850 w 1349"/>
              <a:gd name="T55" fmla="*/ 0 h 749"/>
              <a:gd name="T56" fmla="*/ 711 w 1349"/>
              <a:gd name="T57" fmla="*/ 27 h 749"/>
              <a:gd name="T58" fmla="*/ 897 w 1349"/>
              <a:gd name="T59" fmla="*/ 271 h 749"/>
              <a:gd name="T60" fmla="*/ 897 w 1349"/>
              <a:gd name="T61" fmla="*/ 538 h 749"/>
              <a:gd name="T62" fmla="*/ 903 w 1349"/>
              <a:gd name="T63" fmla="*/ 540 h 749"/>
              <a:gd name="T64" fmla="*/ 916 w 1349"/>
              <a:gd name="T65" fmla="*/ 545 h 749"/>
              <a:gd name="T66" fmla="*/ 972 w 1349"/>
              <a:gd name="T67" fmla="*/ 675 h 749"/>
              <a:gd name="T68" fmla="*/ 942 w 1349"/>
              <a:gd name="T69" fmla="*/ 748 h 749"/>
              <a:gd name="T70" fmla="*/ 942 w 1349"/>
              <a:gd name="T71" fmla="*/ 749 h 749"/>
              <a:gd name="T72" fmla="*/ 1128 w 1349"/>
              <a:gd name="T73" fmla="*/ 749 h 749"/>
              <a:gd name="T74" fmla="*/ 1288 w 1349"/>
              <a:gd name="T75" fmla="*/ 639 h 749"/>
              <a:gd name="T76" fmla="*/ 1272 w 1349"/>
              <a:gd name="T77" fmla="*/ 315 h 749"/>
              <a:gd name="T78" fmla="*/ 1181 w 1349"/>
              <a:gd name="T79" fmla="*/ 258 h 749"/>
              <a:gd name="T80" fmla="*/ 1042 w 1349"/>
              <a:gd name="T81" fmla="*/ 180 h 749"/>
              <a:gd name="T82" fmla="*/ 1012 w 1349"/>
              <a:gd name="T83" fmla="*/ 104 h 749"/>
              <a:gd name="T84" fmla="*/ 1004 w 1349"/>
              <a:gd name="T85" fmla="*/ 105 h 749"/>
              <a:gd name="T86" fmla="*/ 1006 w 1349"/>
              <a:gd name="T87" fmla="*/ 105 h 749"/>
              <a:gd name="T88" fmla="*/ 1012 w 1349"/>
              <a:gd name="T89" fmla="*/ 111 h 749"/>
              <a:gd name="T90" fmla="*/ 1012 w 1349"/>
              <a:gd name="T91" fmla="*/ 115 h 749"/>
              <a:gd name="T92" fmla="*/ 1006 w 1349"/>
              <a:gd name="T93" fmla="*/ 121 h 749"/>
              <a:gd name="T94" fmla="*/ 953 w 1349"/>
              <a:gd name="T95" fmla="*/ 121 h 749"/>
              <a:gd name="T96" fmla="*/ 947 w 1349"/>
              <a:gd name="T97" fmla="*/ 115 h 749"/>
              <a:gd name="T98" fmla="*/ 947 w 1349"/>
              <a:gd name="T99" fmla="*/ 111 h 749"/>
              <a:gd name="T100" fmla="*/ 953 w 1349"/>
              <a:gd name="T101" fmla="*/ 105 h 749"/>
              <a:gd name="T102" fmla="*/ 955 w 1349"/>
              <a:gd name="T103" fmla="*/ 105 h 749"/>
              <a:gd name="T104" fmla="*/ 905 w 1349"/>
              <a:gd name="T105" fmla="*/ 55 h 749"/>
              <a:gd name="T106" fmla="*/ 905 w 1349"/>
              <a:gd name="T107" fmla="*/ 7 h 749"/>
              <a:gd name="T108" fmla="*/ 850 w 1349"/>
              <a:gd name="T109"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9" h="749">
                <a:moveTo>
                  <a:pt x="463" y="28"/>
                </a:moveTo>
                <a:cubicBezTo>
                  <a:pt x="444" y="28"/>
                  <a:pt x="422" y="31"/>
                  <a:pt x="398" y="39"/>
                </a:cubicBezTo>
                <a:cubicBezTo>
                  <a:pt x="398" y="55"/>
                  <a:pt x="398" y="55"/>
                  <a:pt x="398" y="55"/>
                </a:cubicBezTo>
                <a:cubicBezTo>
                  <a:pt x="398" y="83"/>
                  <a:pt x="376" y="105"/>
                  <a:pt x="348" y="105"/>
                </a:cubicBezTo>
                <a:cubicBezTo>
                  <a:pt x="350" y="105"/>
                  <a:pt x="350" y="105"/>
                  <a:pt x="350" y="105"/>
                </a:cubicBezTo>
                <a:cubicBezTo>
                  <a:pt x="353" y="105"/>
                  <a:pt x="356" y="107"/>
                  <a:pt x="356" y="111"/>
                </a:cubicBezTo>
                <a:cubicBezTo>
                  <a:pt x="356" y="115"/>
                  <a:pt x="356" y="115"/>
                  <a:pt x="356" y="115"/>
                </a:cubicBezTo>
                <a:cubicBezTo>
                  <a:pt x="356" y="118"/>
                  <a:pt x="353" y="121"/>
                  <a:pt x="350" y="121"/>
                </a:cubicBezTo>
                <a:cubicBezTo>
                  <a:pt x="297" y="121"/>
                  <a:pt x="297" y="121"/>
                  <a:pt x="297" y="121"/>
                </a:cubicBezTo>
                <a:cubicBezTo>
                  <a:pt x="294" y="121"/>
                  <a:pt x="291" y="118"/>
                  <a:pt x="291" y="115"/>
                </a:cubicBezTo>
                <a:cubicBezTo>
                  <a:pt x="291" y="111"/>
                  <a:pt x="291" y="111"/>
                  <a:pt x="291" y="111"/>
                </a:cubicBezTo>
                <a:cubicBezTo>
                  <a:pt x="291" y="107"/>
                  <a:pt x="294" y="105"/>
                  <a:pt x="297" y="105"/>
                </a:cubicBezTo>
                <a:cubicBezTo>
                  <a:pt x="299" y="105"/>
                  <a:pt x="299" y="105"/>
                  <a:pt x="299" y="105"/>
                </a:cubicBezTo>
                <a:cubicBezTo>
                  <a:pt x="290" y="105"/>
                  <a:pt x="282" y="103"/>
                  <a:pt x="275" y="99"/>
                </a:cubicBezTo>
                <a:cubicBezTo>
                  <a:pt x="186" y="156"/>
                  <a:pt x="145" y="226"/>
                  <a:pt x="164" y="351"/>
                </a:cubicBezTo>
                <a:cubicBezTo>
                  <a:pt x="164" y="351"/>
                  <a:pt x="0" y="401"/>
                  <a:pt x="0" y="560"/>
                </a:cubicBezTo>
                <a:cubicBezTo>
                  <a:pt x="0" y="685"/>
                  <a:pt x="61" y="749"/>
                  <a:pt x="137" y="749"/>
                </a:cubicBezTo>
                <a:cubicBezTo>
                  <a:pt x="334" y="749"/>
                  <a:pt x="334" y="749"/>
                  <a:pt x="334" y="749"/>
                </a:cubicBezTo>
                <a:cubicBezTo>
                  <a:pt x="334" y="749"/>
                  <a:pt x="334" y="749"/>
                  <a:pt x="334" y="748"/>
                </a:cubicBezTo>
                <a:cubicBezTo>
                  <a:pt x="304" y="675"/>
                  <a:pt x="304" y="675"/>
                  <a:pt x="304" y="675"/>
                </a:cubicBezTo>
                <a:cubicBezTo>
                  <a:pt x="293" y="646"/>
                  <a:pt x="296" y="615"/>
                  <a:pt x="309" y="590"/>
                </a:cubicBezTo>
                <a:cubicBezTo>
                  <a:pt x="306" y="548"/>
                  <a:pt x="333" y="509"/>
                  <a:pt x="373" y="499"/>
                </a:cubicBezTo>
                <a:cubicBezTo>
                  <a:pt x="379" y="497"/>
                  <a:pt x="385" y="497"/>
                  <a:pt x="392" y="496"/>
                </a:cubicBezTo>
                <a:cubicBezTo>
                  <a:pt x="392" y="271"/>
                  <a:pt x="392" y="271"/>
                  <a:pt x="392" y="271"/>
                </a:cubicBezTo>
                <a:cubicBezTo>
                  <a:pt x="392" y="168"/>
                  <a:pt x="453" y="80"/>
                  <a:pt x="541" y="41"/>
                </a:cubicBezTo>
                <a:cubicBezTo>
                  <a:pt x="539" y="40"/>
                  <a:pt x="538" y="40"/>
                  <a:pt x="537" y="40"/>
                </a:cubicBezTo>
                <a:cubicBezTo>
                  <a:pt x="514" y="34"/>
                  <a:pt x="490" y="28"/>
                  <a:pt x="463" y="28"/>
                </a:cubicBezTo>
                <a:moveTo>
                  <a:pt x="850" y="0"/>
                </a:moveTo>
                <a:cubicBezTo>
                  <a:pt x="812" y="0"/>
                  <a:pt x="767" y="8"/>
                  <a:pt x="711" y="27"/>
                </a:cubicBezTo>
                <a:cubicBezTo>
                  <a:pt x="818" y="57"/>
                  <a:pt x="897" y="155"/>
                  <a:pt x="897" y="271"/>
                </a:cubicBezTo>
                <a:cubicBezTo>
                  <a:pt x="897" y="538"/>
                  <a:pt x="897" y="538"/>
                  <a:pt x="897" y="538"/>
                </a:cubicBezTo>
                <a:cubicBezTo>
                  <a:pt x="899" y="538"/>
                  <a:pt x="901" y="539"/>
                  <a:pt x="903" y="540"/>
                </a:cubicBezTo>
                <a:cubicBezTo>
                  <a:pt x="916" y="545"/>
                  <a:pt x="916" y="545"/>
                  <a:pt x="916" y="545"/>
                </a:cubicBezTo>
                <a:cubicBezTo>
                  <a:pt x="967" y="565"/>
                  <a:pt x="992" y="624"/>
                  <a:pt x="972" y="675"/>
                </a:cubicBezTo>
                <a:cubicBezTo>
                  <a:pt x="942" y="748"/>
                  <a:pt x="942" y="748"/>
                  <a:pt x="942" y="748"/>
                </a:cubicBezTo>
                <a:cubicBezTo>
                  <a:pt x="942" y="749"/>
                  <a:pt x="942" y="749"/>
                  <a:pt x="942" y="749"/>
                </a:cubicBezTo>
                <a:cubicBezTo>
                  <a:pt x="1128" y="749"/>
                  <a:pt x="1128" y="749"/>
                  <a:pt x="1128" y="749"/>
                </a:cubicBezTo>
                <a:cubicBezTo>
                  <a:pt x="1199" y="749"/>
                  <a:pt x="1263" y="705"/>
                  <a:pt x="1288" y="639"/>
                </a:cubicBezTo>
                <a:cubicBezTo>
                  <a:pt x="1323" y="547"/>
                  <a:pt x="1349" y="414"/>
                  <a:pt x="1272" y="315"/>
                </a:cubicBezTo>
                <a:cubicBezTo>
                  <a:pt x="1249" y="286"/>
                  <a:pt x="1217" y="266"/>
                  <a:pt x="1181" y="258"/>
                </a:cubicBezTo>
                <a:cubicBezTo>
                  <a:pt x="1135" y="247"/>
                  <a:pt x="1063" y="223"/>
                  <a:pt x="1042" y="180"/>
                </a:cubicBezTo>
                <a:cubicBezTo>
                  <a:pt x="1034" y="161"/>
                  <a:pt x="1026" y="133"/>
                  <a:pt x="1012" y="104"/>
                </a:cubicBezTo>
                <a:cubicBezTo>
                  <a:pt x="1010" y="105"/>
                  <a:pt x="1007" y="105"/>
                  <a:pt x="1004" y="105"/>
                </a:cubicBezTo>
                <a:cubicBezTo>
                  <a:pt x="1006" y="105"/>
                  <a:pt x="1006" y="105"/>
                  <a:pt x="1006" y="105"/>
                </a:cubicBezTo>
                <a:cubicBezTo>
                  <a:pt x="1009" y="105"/>
                  <a:pt x="1012" y="107"/>
                  <a:pt x="1012" y="111"/>
                </a:cubicBezTo>
                <a:cubicBezTo>
                  <a:pt x="1012" y="115"/>
                  <a:pt x="1012" y="115"/>
                  <a:pt x="1012" y="115"/>
                </a:cubicBezTo>
                <a:cubicBezTo>
                  <a:pt x="1012" y="118"/>
                  <a:pt x="1009" y="121"/>
                  <a:pt x="1006" y="121"/>
                </a:cubicBezTo>
                <a:cubicBezTo>
                  <a:pt x="953" y="121"/>
                  <a:pt x="953" y="121"/>
                  <a:pt x="953" y="121"/>
                </a:cubicBezTo>
                <a:cubicBezTo>
                  <a:pt x="950" y="121"/>
                  <a:pt x="947" y="118"/>
                  <a:pt x="947" y="115"/>
                </a:cubicBezTo>
                <a:cubicBezTo>
                  <a:pt x="947" y="111"/>
                  <a:pt x="947" y="111"/>
                  <a:pt x="947" y="111"/>
                </a:cubicBezTo>
                <a:cubicBezTo>
                  <a:pt x="947" y="107"/>
                  <a:pt x="950" y="105"/>
                  <a:pt x="953" y="105"/>
                </a:cubicBezTo>
                <a:cubicBezTo>
                  <a:pt x="955" y="105"/>
                  <a:pt x="955" y="105"/>
                  <a:pt x="955" y="105"/>
                </a:cubicBezTo>
                <a:cubicBezTo>
                  <a:pt x="927" y="105"/>
                  <a:pt x="905" y="83"/>
                  <a:pt x="905" y="55"/>
                </a:cubicBezTo>
                <a:cubicBezTo>
                  <a:pt x="905" y="7"/>
                  <a:pt x="905" y="7"/>
                  <a:pt x="905" y="7"/>
                </a:cubicBezTo>
                <a:cubicBezTo>
                  <a:pt x="889" y="3"/>
                  <a:pt x="871" y="0"/>
                  <a:pt x="850"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2">
            <a:extLst>
              <a:ext uri="{FF2B5EF4-FFF2-40B4-BE49-F238E27FC236}">
                <a16:creationId xmlns:a16="http://schemas.microsoft.com/office/drawing/2014/main" xmlns="" id="{6E5060FA-1E60-4A49-8AAE-B8593FFE75FA}"/>
              </a:ext>
            </a:extLst>
          </p:cNvPr>
          <p:cNvSpPr>
            <a:spLocks/>
          </p:cNvSpPr>
          <p:nvPr/>
        </p:nvSpPr>
        <p:spPr bwMode="auto">
          <a:xfrm>
            <a:off x="6911297" y="5413667"/>
            <a:ext cx="3572721" cy="640138"/>
          </a:xfrm>
          <a:custGeom>
            <a:avLst/>
            <a:gdLst>
              <a:gd name="T0" fmla="*/ 861 w 892"/>
              <a:gd name="T1" fmla="*/ 160 h 160"/>
              <a:gd name="T2" fmla="*/ 32 w 892"/>
              <a:gd name="T3" fmla="*/ 160 h 160"/>
              <a:gd name="T4" fmla="*/ 0 w 892"/>
              <a:gd name="T5" fmla="*/ 129 h 160"/>
              <a:gd name="T6" fmla="*/ 0 w 892"/>
              <a:gd name="T7" fmla="*/ 32 h 160"/>
              <a:gd name="T8" fmla="*/ 32 w 892"/>
              <a:gd name="T9" fmla="*/ 0 h 160"/>
              <a:gd name="T10" fmla="*/ 861 w 892"/>
              <a:gd name="T11" fmla="*/ 0 h 160"/>
              <a:gd name="T12" fmla="*/ 892 w 892"/>
              <a:gd name="T13" fmla="*/ 32 h 160"/>
              <a:gd name="T14" fmla="*/ 892 w 892"/>
              <a:gd name="T15" fmla="*/ 129 h 160"/>
              <a:gd name="T16" fmla="*/ 861 w 892"/>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2" h="160">
                <a:moveTo>
                  <a:pt x="861" y="160"/>
                </a:moveTo>
                <a:cubicBezTo>
                  <a:pt x="32" y="160"/>
                  <a:pt x="32" y="160"/>
                  <a:pt x="32" y="160"/>
                </a:cubicBezTo>
                <a:cubicBezTo>
                  <a:pt x="14" y="160"/>
                  <a:pt x="0" y="146"/>
                  <a:pt x="0" y="129"/>
                </a:cubicBezTo>
                <a:cubicBezTo>
                  <a:pt x="0" y="32"/>
                  <a:pt x="0" y="32"/>
                  <a:pt x="0" y="32"/>
                </a:cubicBezTo>
                <a:cubicBezTo>
                  <a:pt x="0" y="14"/>
                  <a:pt x="14" y="0"/>
                  <a:pt x="32" y="0"/>
                </a:cubicBezTo>
                <a:cubicBezTo>
                  <a:pt x="861" y="0"/>
                  <a:pt x="861" y="0"/>
                  <a:pt x="861" y="0"/>
                </a:cubicBezTo>
                <a:cubicBezTo>
                  <a:pt x="878" y="0"/>
                  <a:pt x="892" y="14"/>
                  <a:pt x="892" y="32"/>
                </a:cubicBezTo>
                <a:cubicBezTo>
                  <a:pt x="892" y="129"/>
                  <a:pt x="892" y="129"/>
                  <a:pt x="892" y="129"/>
                </a:cubicBezTo>
                <a:cubicBezTo>
                  <a:pt x="892" y="146"/>
                  <a:pt x="878" y="160"/>
                  <a:pt x="861" y="160"/>
                </a:cubicBezTo>
                <a:close/>
              </a:path>
            </a:pathLst>
          </a:custGeom>
          <a:solidFill>
            <a:srgbClr val="7A821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6" name="Freeform 13">
            <a:extLst>
              <a:ext uri="{FF2B5EF4-FFF2-40B4-BE49-F238E27FC236}">
                <a16:creationId xmlns:a16="http://schemas.microsoft.com/office/drawing/2014/main" xmlns="" id="{01F55250-456C-417A-B731-1CD9272A48D8}"/>
              </a:ext>
            </a:extLst>
          </p:cNvPr>
          <p:cNvSpPr>
            <a:spLocks/>
          </p:cNvSpPr>
          <p:nvPr/>
        </p:nvSpPr>
        <p:spPr bwMode="auto">
          <a:xfrm>
            <a:off x="7215551" y="5413667"/>
            <a:ext cx="2964214" cy="468431"/>
          </a:xfrm>
          <a:custGeom>
            <a:avLst/>
            <a:gdLst>
              <a:gd name="T0" fmla="*/ 709 w 740"/>
              <a:gd name="T1" fmla="*/ 117 h 117"/>
              <a:gd name="T2" fmla="*/ 32 w 740"/>
              <a:gd name="T3" fmla="*/ 117 h 117"/>
              <a:gd name="T4" fmla="*/ 0 w 740"/>
              <a:gd name="T5" fmla="*/ 86 h 117"/>
              <a:gd name="T6" fmla="*/ 0 w 740"/>
              <a:gd name="T7" fmla="*/ 32 h 117"/>
              <a:gd name="T8" fmla="*/ 32 w 740"/>
              <a:gd name="T9" fmla="*/ 0 h 117"/>
              <a:gd name="T10" fmla="*/ 709 w 740"/>
              <a:gd name="T11" fmla="*/ 0 h 117"/>
              <a:gd name="T12" fmla="*/ 740 w 740"/>
              <a:gd name="T13" fmla="*/ 32 h 117"/>
              <a:gd name="T14" fmla="*/ 740 w 740"/>
              <a:gd name="T15" fmla="*/ 86 h 117"/>
              <a:gd name="T16" fmla="*/ 709 w 740"/>
              <a:gd name="T1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0" h="117">
                <a:moveTo>
                  <a:pt x="709" y="117"/>
                </a:moveTo>
                <a:cubicBezTo>
                  <a:pt x="32" y="117"/>
                  <a:pt x="32" y="117"/>
                  <a:pt x="32" y="117"/>
                </a:cubicBezTo>
                <a:cubicBezTo>
                  <a:pt x="14" y="117"/>
                  <a:pt x="0" y="103"/>
                  <a:pt x="0" y="86"/>
                </a:cubicBezTo>
                <a:cubicBezTo>
                  <a:pt x="0" y="32"/>
                  <a:pt x="0" y="32"/>
                  <a:pt x="0" y="32"/>
                </a:cubicBezTo>
                <a:cubicBezTo>
                  <a:pt x="0" y="14"/>
                  <a:pt x="14" y="0"/>
                  <a:pt x="32" y="0"/>
                </a:cubicBezTo>
                <a:cubicBezTo>
                  <a:pt x="709" y="0"/>
                  <a:pt x="709" y="0"/>
                  <a:pt x="709" y="0"/>
                </a:cubicBezTo>
                <a:cubicBezTo>
                  <a:pt x="726" y="0"/>
                  <a:pt x="740" y="14"/>
                  <a:pt x="740" y="32"/>
                </a:cubicBezTo>
                <a:cubicBezTo>
                  <a:pt x="740" y="86"/>
                  <a:pt x="740" y="86"/>
                  <a:pt x="740" y="86"/>
                </a:cubicBezTo>
                <a:cubicBezTo>
                  <a:pt x="740" y="103"/>
                  <a:pt x="726" y="117"/>
                  <a:pt x="709" y="117"/>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7" name="Freeform 14">
            <a:extLst>
              <a:ext uri="{FF2B5EF4-FFF2-40B4-BE49-F238E27FC236}">
                <a16:creationId xmlns:a16="http://schemas.microsoft.com/office/drawing/2014/main" xmlns="" id="{DBB77095-15A0-4A36-B096-CDBF0F06B9BD}"/>
              </a:ext>
            </a:extLst>
          </p:cNvPr>
          <p:cNvSpPr>
            <a:spLocks/>
          </p:cNvSpPr>
          <p:nvPr/>
        </p:nvSpPr>
        <p:spPr bwMode="auto">
          <a:xfrm>
            <a:off x="8830204" y="2228041"/>
            <a:ext cx="787746" cy="908243"/>
          </a:xfrm>
          <a:custGeom>
            <a:avLst/>
            <a:gdLst>
              <a:gd name="T0" fmla="*/ 0 w 197"/>
              <a:gd name="T1" fmla="*/ 83 h 227"/>
              <a:gd name="T2" fmla="*/ 92 w 197"/>
              <a:gd name="T3" fmla="*/ 17 h 227"/>
              <a:gd name="T4" fmla="*/ 162 w 197"/>
              <a:gd name="T5" fmla="*/ 47 h 227"/>
              <a:gd name="T6" fmla="*/ 197 w 197"/>
              <a:gd name="T7" fmla="*/ 227 h 227"/>
              <a:gd name="T8" fmla="*/ 0 w 197"/>
              <a:gd name="T9" fmla="*/ 83 h 227"/>
            </a:gdLst>
            <a:ahLst/>
            <a:cxnLst>
              <a:cxn ang="0">
                <a:pos x="T0" y="T1"/>
              </a:cxn>
              <a:cxn ang="0">
                <a:pos x="T2" y="T3"/>
              </a:cxn>
              <a:cxn ang="0">
                <a:pos x="T4" y="T5"/>
              </a:cxn>
              <a:cxn ang="0">
                <a:pos x="T6" y="T7"/>
              </a:cxn>
              <a:cxn ang="0">
                <a:pos x="T8" y="T9"/>
              </a:cxn>
            </a:cxnLst>
            <a:rect l="0" t="0" r="r" b="b"/>
            <a:pathLst>
              <a:path w="197" h="227">
                <a:moveTo>
                  <a:pt x="0" y="83"/>
                </a:moveTo>
                <a:cubicBezTo>
                  <a:pt x="92" y="17"/>
                  <a:pt x="92" y="17"/>
                  <a:pt x="92" y="17"/>
                </a:cubicBezTo>
                <a:cubicBezTo>
                  <a:pt x="119" y="0"/>
                  <a:pt x="155" y="15"/>
                  <a:pt x="162" y="47"/>
                </a:cubicBezTo>
                <a:cubicBezTo>
                  <a:pt x="197" y="227"/>
                  <a:pt x="197" y="227"/>
                  <a:pt x="197" y="227"/>
                </a:cubicBezTo>
                <a:lnTo>
                  <a:pt x="0" y="83"/>
                </a:lnTo>
                <a:close/>
              </a:path>
            </a:pathLst>
          </a:custGeom>
          <a:solidFill>
            <a:schemeClr val="accent3">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8" name="Freeform 15">
            <a:extLst>
              <a:ext uri="{FF2B5EF4-FFF2-40B4-BE49-F238E27FC236}">
                <a16:creationId xmlns:a16="http://schemas.microsoft.com/office/drawing/2014/main" xmlns="" id="{73AAAE69-5C10-4B63-B474-600BE0F76CF6}"/>
              </a:ext>
            </a:extLst>
          </p:cNvPr>
          <p:cNvSpPr>
            <a:spLocks/>
          </p:cNvSpPr>
          <p:nvPr/>
        </p:nvSpPr>
        <p:spPr bwMode="auto">
          <a:xfrm>
            <a:off x="9001911" y="2396737"/>
            <a:ext cx="427763" cy="447344"/>
          </a:xfrm>
          <a:custGeom>
            <a:avLst/>
            <a:gdLst>
              <a:gd name="T0" fmla="*/ 0 w 107"/>
              <a:gd name="T1" fmla="*/ 40 h 112"/>
              <a:gd name="T2" fmla="*/ 53 w 107"/>
              <a:gd name="T3" fmla="*/ 9 h 112"/>
              <a:gd name="T4" fmla="*/ 90 w 107"/>
              <a:gd name="T5" fmla="*/ 26 h 112"/>
              <a:gd name="T6" fmla="*/ 107 w 107"/>
              <a:gd name="T7" fmla="*/ 112 h 112"/>
              <a:gd name="T8" fmla="*/ 0 w 107"/>
              <a:gd name="T9" fmla="*/ 40 h 112"/>
            </a:gdLst>
            <a:ahLst/>
            <a:cxnLst>
              <a:cxn ang="0">
                <a:pos x="T0" y="T1"/>
              </a:cxn>
              <a:cxn ang="0">
                <a:pos x="T2" y="T3"/>
              </a:cxn>
              <a:cxn ang="0">
                <a:pos x="T4" y="T5"/>
              </a:cxn>
              <a:cxn ang="0">
                <a:pos x="T6" y="T7"/>
              </a:cxn>
              <a:cxn ang="0">
                <a:pos x="T8" y="T9"/>
              </a:cxn>
            </a:cxnLst>
            <a:rect l="0" t="0" r="r" b="b"/>
            <a:pathLst>
              <a:path w="107" h="112">
                <a:moveTo>
                  <a:pt x="0" y="40"/>
                </a:moveTo>
                <a:cubicBezTo>
                  <a:pt x="53" y="9"/>
                  <a:pt x="53" y="9"/>
                  <a:pt x="53" y="9"/>
                </a:cubicBezTo>
                <a:cubicBezTo>
                  <a:pt x="68" y="0"/>
                  <a:pt x="87" y="9"/>
                  <a:pt x="90" y="26"/>
                </a:cubicBezTo>
                <a:cubicBezTo>
                  <a:pt x="107" y="112"/>
                  <a:pt x="107" y="112"/>
                  <a:pt x="107" y="112"/>
                </a:cubicBezTo>
                <a:lnTo>
                  <a:pt x="0" y="40"/>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9" name="Freeform 16">
            <a:extLst>
              <a:ext uri="{FF2B5EF4-FFF2-40B4-BE49-F238E27FC236}">
                <a16:creationId xmlns:a16="http://schemas.microsoft.com/office/drawing/2014/main" xmlns="" id="{C2111E8E-72CD-430D-A023-C0097E3D1071}"/>
              </a:ext>
            </a:extLst>
          </p:cNvPr>
          <p:cNvSpPr>
            <a:spLocks/>
          </p:cNvSpPr>
          <p:nvPr/>
        </p:nvSpPr>
        <p:spPr bwMode="auto">
          <a:xfrm>
            <a:off x="7768329" y="2228041"/>
            <a:ext cx="789252" cy="908243"/>
          </a:xfrm>
          <a:custGeom>
            <a:avLst/>
            <a:gdLst>
              <a:gd name="T0" fmla="*/ 197 w 197"/>
              <a:gd name="T1" fmla="*/ 83 h 227"/>
              <a:gd name="T2" fmla="*/ 105 w 197"/>
              <a:gd name="T3" fmla="*/ 17 h 227"/>
              <a:gd name="T4" fmla="*/ 36 w 197"/>
              <a:gd name="T5" fmla="*/ 47 h 227"/>
              <a:gd name="T6" fmla="*/ 0 w 197"/>
              <a:gd name="T7" fmla="*/ 227 h 227"/>
              <a:gd name="T8" fmla="*/ 197 w 197"/>
              <a:gd name="T9" fmla="*/ 83 h 227"/>
            </a:gdLst>
            <a:ahLst/>
            <a:cxnLst>
              <a:cxn ang="0">
                <a:pos x="T0" y="T1"/>
              </a:cxn>
              <a:cxn ang="0">
                <a:pos x="T2" y="T3"/>
              </a:cxn>
              <a:cxn ang="0">
                <a:pos x="T4" y="T5"/>
              </a:cxn>
              <a:cxn ang="0">
                <a:pos x="T6" y="T7"/>
              </a:cxn>
              <a:cxn ang="0">
                <a:pos x="T8" y="T9"/>
              </a:cxn>
            </a:cxnLst>
            <a:rect l="0" t="0" r="r" b="b"/>
            <a:pathLst>
              <a:path w="197" h="227">
                <a:moveTo>
                  <a:pt x="197" y="83"/>
                </a:moveTo>
                <a:cubicBezTo>
                  <a:pt x="105" y="17"/>
                  <a:pt x="105" y="17"/>
                  <a:pt x="105" y="17"/>
                </a:cubicBezTo>
                <a:cubicBezTo>
                  <a:pt x="78" y="0"/>
                  <a:pt x="42" y="15"/>
                  <a:pt x="36" y="47"/>
                </a:cubicBezTo>
                <a:cubicBezTo>
                  <a:pt x="0" y="227"/>
                  <a:pt x="0" y="227"/>
                  <a:pt x="0" y="227"/>
                </a:cubicBezTo>
                <a:lnTo>
                  <a:pt x="197" y="83"/>
                </a:lnTo>
                <a:close/>
              </a:path>
            </a:pathLst>
          </a:custGeom>
          <a:solidFill>
            <a:schemeClr val="accent3">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0" name="Freeform 17">
            <a:extLst>
              <a:ext uri="{FF2B5EF4-FFF2-40B4-BE49-F238E27FC236}">
                <a16:creationId xmlns:a16="http://schemas.microsoft.com/office/drawing/2014/main" xmlns="" id="{E042C2FE-7D5A-4D8A-AE55-F11E17FDDC1C}"/>
              </a:ext>
            </a:extLst>
          </p:cNvPr>
          <p:cNvSpPr>
            <a:spLocks/>
          </p:cNvSpPr>
          <p:nvPr/>
        </p:nvSpPr>
        <p:spPr bwMode="auto">
          <a:xfrm>
            <a:off x="7961123" y="2396737"/>
            <a:ext cx="439812" cy="447344"/>
          </a:xfrm>
          <a:custGeom>
            <a:avLst/>
            <a:gdLst>
              <a:gd name="T0" fmla="*/ 110 w 110"/>
              <a:gd name="T1" fmla="*/ 48 h 112"/>
              <a:gd name="T2" fmla="*/ 53 w 110"/>
              <a:gd name="T3" fmla="*/ 9 h 112"/>
              <a:gd name="T4" fmla="*/ 16 w 110"/>
              <a:gd name="T5" fmla="*/ 26 h 112"/>
              <a:gd name="T6" fmla="*/ 0 w 110"/>
              <a:gd name="T7" fmla="*/ 112 h 112"/>
              <a:gd name="T8" fmla="*/ 110 w 110"/>
              <a:gd name="T9" fmla="*/ 48 h 112"/>
            </a:gdLst>
            <a:ahLst/>
            <a:cxnLst>
              <a:cxn ang="0">
                <a:pos x="T0" y="T1"/>
              </a:cxn>
              <a:cxn ang="0">
                <a:pos x="T2" y="T3"/>
              </a:cxn>
              <a:cxn ang="0">
                <a:pos x="T4" y="T5"/>
              </a:cxn>
              <a:cxn ang="0">
                <a:pos x="T6" y="T7"/>
              </a:cxn>
              <a:cxn ang="0">
                <a:pos x="T8" y="T9"/>
              </a:cxn>
            </a:cxnLst>
            <a:rect l="0" t="0" r="r" b="b"/>
            <a:pathLst>
              <a:path w="110" h="112">
                <a:moveTo>
                  <a:pt x="110" y="48"/>
                </a:moveTo>
                <a:cubicBezTo>
                  <a:pt x="53" y="9"/>
                  <a:pt x="53" y="9"/>
                  <a:pt x="53" y="9"/>
                </a:cubicBezTo>
                <a:cubicBezTo>
                  <a:pt x="38" y="0"/>
                  <a:pt x="19" y="9"/>
                  <a:pt x="16" y="26"/>
                </a:cubicBezTo>
                <a:cubicBezTo>
                  <a:pt x="0" y="112"/>
                  <a:pt x="0" y="112"/>
                  <a:pt x="0" y="112"/>
                </a:cubicBezTo>
                <a:lnTo>
                  <a:pt x="110" y="4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4" name="Freeform 18">
            <a:extLst>
              <a:ext uri="{FF2B5EF4-FFF2-40B4-BE49-F238E27FC236}">
                <a16:creationId xmlns:a16="http://schemas.microsoft.com/office/drawing/2014/main" xmlns="" id="{CE52E1C9-1B2B-429B-B789-47C16FE6D12C}"/>
              </a:ext>
            </a:extLst>
          </p:cNvPr>
          <p:cNvSpPr>
            <a:spLocks/>
          </p:cNvSpPr>
          <p:nvPr/>
        </p:nvSpPr>
        <p:spPr bwMode="auto">
          <a:xfrm>
            <a:off x="7256219" y="2535308"/>
            <a:ext cx="2834680" cy="3122366"/>
          </a:xfrm>
          <a:custGeom>
            <a:avLst/>
            <a:gdLst>
              <a:gd name="T0" fmla="*/ 632 w 708"/>
              <a:gd name="T1" fmla="*/ 527 h 780"/>
              <a:gd name="T2" fmla="*/ 619 w 708"/>
              <a:gd name="T3" fmla="*/ 522 h 780"/>
              <a:gd name="T4" fmla="*/ 613 w 708"/>
              <a:gd name="T5" fmla="*/ 520 h 780"/>
              <a:gd name="T6" fmla="*/ 613 w 708"/>
              <a:gd name="T7" fmla="*/ 253 h 780"/>
              <a:gd name="T8" fmla="*/ 360 w 708"/>
              <a:gd name="T9" fmla="*/ 0 h 780"/>
              <a:gd name="T10" fmla="*/ 108 w 708"/>
              <a:gd name="T11" fmla="*/ 253 h 780"/>
              <a:gd name="T12" fmla="*/ 108 w 708"/>
              <a:gd name="T13" fmla="*/ 517 h 780"/>
              <a:gd name="T14" fmla="*/ 89 w 708"/>
              <a:gd name="T15" fmla="*/ 522 h 780"/>
              <a:gd name="T16" fmla="*/ 76 w 708"/>
              <a:gd name="T17" fmla="*/ 527 h 780"/>
              <a:gd name="T18" fmla="*/ 20 w 708"/>
              <a:gd name="T19" fmla="*/ 657 h 780"/>
              <a:gd name="T20" fmla="*/ 50 w 708"/>
              <a:gd name="T21" fmla="*/ 730 h 780"/>
              <a:gd name="T22" fmla="*/ 90 w 708"/>
              <a:gd name="T23" fmla="*/ 778 h 780"/>
              <a:gd name="T24" fmla="*/ 108 w 708"/>
              <a:gd name="T25" fmla="*/ 778 h 780"/>
              <a:gd name="T26" fmla="*/ 108 w 708"/>
              <a:gd name="T27" fmla="*/ 780 h 780"/>
              <a:gd name="T28" fmla="*/ 613 w 708"/>
              <a:gd name="T29" fmla="*/ 780 h 780"/>
              <a:gd name="T30" fmla="*/ 613 w 708"/>
              <a:gd name="T31" fmla="*/ 778 h 780"/>
              <a:gd name="T32" fmla="*/ 619 w 708"/>
              <a:gd name="T33" fmla="*/ 778 h 780"/>
              <a:gd name="T34" fmla="*/ 658 w 708"/>
              <a:gd name="T35" fmla="*/ 730 h 780"/>
              <a:gd name="T36" fmla="*/ 688 w 708"/>
              <a:gd name="T37" fmla="*/ 657 h 780"/>
              <a:gd name="T38" fmla="*/ 632 w 708"/>
              <a:gd name="T39" fmla="*/ 527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780">
                <a:moveTo>
                  <a:pt x="632" y="527"/>
                </a:moveTo>
                <a:cubicBezTo>
                  <a:pt x="619" y="522"/>
                  <a:pt x="619" y="522"/>
                  <a:pt x="619" y="522"/>
                </a:cubicBezTo>
                <a:cubicBezTo>
                  <a:pt x="617" y="521"/>
                  <a:pt x="615" y="520"/>
                  <a:pt x="613" y="520"/>
                </a:cubicBezTo>
                <a:cubicBezTo>
                  <a:pt x="613" y="253"/>
                  <a:pt x="613" y="253"/>
                  <a:pt x="613" y="253"/>
                </a:cubicBezTo>
                <a:cubicBezTo>
                  <a:pt x="613" y="114"/>
                  <a:pt x="500" y="0"/>
                  <a:pt x="360" y="0"/>
                </a:cubicBezTo>
                <a:cubicBezTo>
                  <a:pt x="221" y="0"/>
                  <a:pt x="108" y="114"/>
                  <a:pt x="108" y="253"/>
                </a:cubicBezTo>
                <a:cubicBezTo>
                  <a:pt x="108" y="517"/>
                  <a:pt x="108" y="517"/>
                  <a:pt x="108" y="517"/>
                </a:cubicBezTo>
                <a:cubicBezTo>
                  <a:pt x="101" y="518"/>
                  <a:pt x="95" y="520"/>
                  <a:pt x="89" y="522"/>
                </a:cubicBezTo>
                <a:cubicBezTo>
                  <a:pt x="76" y="527"/>
                  <a:pt x="76" y="527"/>
                  <a:pt x="76" y="527"/>
                </a:cubicBezTo>
                <a:cubicBezTo>
                  <a:pt x="25" y="547"/>
                  <a:pt x="0" y="606"/>
                  <a:pt x="20" y="657"/>
                </a:cubicBezTo>
                <a:cubicBezTo>
                  <a:pt x="50" y="730"/>
                  <a:pt x="50" y="730"/>
                  <a:pt x="50" y="730"/>
                </a:cubicBezTo>
                <a:cubicBezTo>
                  <a:pt x="58" y="751"/>
                  <a:pt x="72" y="767"/>
                  <a:pt x="90" y="778"/>
                </a:cubicBezTo>
                <a:cubicBezTo>
                  <a:pt x="108" y="778"/>
                  <a:pt x="108" y="778"/>
                  <a:pt x="108" y="778"/>
                </a:cubicBezTo>
                <a:cubicBezTo>
                  <a:pt x="108" y="780"/>
                  <a:pt x="108" y="780"/>
                  <a:pt x="108" y="780"/>
                </a:cubicBezTo>
                <a:cubicBezTo>
                  <a:pt x="613" y="780"/>
                  <a:pt x="613" y="780"/>
                  <a:pt x="613" y="780"/>
                </a:cubicBezTo>
                <a:cubicBezTo>
                  <a:pt x="613" y="778"/>
                  <a:pt x="613" y="778"/>
                  <a:pt x="613" y="778"/>
                </a:cubicBezTo>
                <a:cubicBezTo>
                  <a:pt x="619" y="778"/>
                  <a:pt x="619" y="778"/>
                  <a:pt x="619" y="778"/>
                </a:cubicBezTo>
                <a:cubicBezTo>
                  <a:pt x="636" y="767"/>
                  <a:pt x="650" y="751"/>
                  <a:pt x="658" y="730"/>
                </a:cubicBezTo>
                <a:cubicBezTo>
                  <a:pt x="688" y="657"/>
                  <a:pt x="688" y="657"/>
                  <a:pt x="688" y="657"/>
                </a:cubicBezTo>
                <a:cubicBezTo>
                  <a:pt x="708" y="606"/>
                  <a:pt x="683" y="547"/>
                  <a:pt x="632" y="527"/>
                </a:cubicBezTo>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0" name="Freeform 54">
            <a:extLst>
              <a:ext uri="{FF2B5EF4-FFF2-40B4-BE49-F238E27FC236}">
                <a16:creationId xmlns:a16="http://schemas.microsoft.com/office/drawing/2014/main" xmlns="" id="{F5CF198A-1D8E-46ED-97FF-20EA4B5E2DE0}"/>
              </a:ext>
            </a:extLst>
          </p:cNvPr>
          <p:cNvSpPr>
            <a:spLocks/>
          </p:cNvSpPr>
          <p:nvPr/>
        </p:nvSpPr>
        <p:spPr bwMode="auto">
          <a:xfrm>
            <a:off x="6594994" y="1996086"/>
            <a:ext cx="472949" cy="396133"/>
          </a:xfrm>
          <a:custGeom>
            <a:avLst/>
            <a:gdLst>
              <a:gd name="T0" fmla="*/ 101 w 118"/>
              <a:gd name="T1" fmla="*/ 0 h 99"/>
              <a:gd name="T2" fmla="*/ 75 w 118"/>
              <a:gd name="T3" fmla="*/ 38 h 99"/>
              <a:gd name="T4" fmla="*/ 38 w 118"/>
              <a:gd name="T5" fmla="*/ 11 h 99"/>
              <a:gd name="T6" fmla="*/ 45 w 118"/>
              <a:gd name="T7" fmla="*/ 56 h 99"/>
              <a:gd name="T8" fmla="*/ 0 w 118"/>
              <a:gd name="T9" fmla="*/ 64 h 99"/>
              <a:gd name="T10" fmla="*/ 82 w 118"/>
              <a:gd name="T11" fmla="*/ 82 h 99"/>
              <a:gd name="T12" fmla="*/ 82 w 118"/>
              <a:gd name="T13" fmla="*/ 82 h 99"/>
              <a:gd name="T14" fmla="*/ 82 w 118"/>
              <a:gd name="T15" fmla="*/ 82 h 99"/>
              <a:gd name="T16" fmla="*/ 82 w 118"/>
              <a:gd name="T17" fmla="*/ 82 h 99"/>
              <a:gd name="T18" fmla="*/ 101 w 118"/>
              <a:gd name="T1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99">
                <a:moveTo>
                  <a:pt x="101" y="0"/>
                </a:moveTo>
                <a:cubicBezTo>
                  <a:pt x="87" y="9"/>
                  <a:pt x="78" y="23"/>
                  <a:pt x="75" y="38"/>
                </a:cubicBezTo>
                <a:cubicBezTo>
                  <a:pt x="67" y="25"/>
                  <a:pt x="54" y="15"/>
                  <a:pt x="38" y="11"/>
                </a:cubicBezTo>
                <a:cubicBezTo>
                  <a:pt x="34" y="27"/>
                  <a:pt x="37" y="43"/>
                  <a:pt x="45" y="56"/>
                </a:cubicBezTo>
                <a:cubicBezTo>
                  <a:pt x="30" y="52"/>
                  <a:pt x="14" y="55"/>
                  <a:pt x="0" y="64"/>
                </a:cubicBezTo>
                <a:cubicBezTo>
                  <a:pt x="18" y="91"/>
                  <a:pt x="54" y="99"/>
                  <a:pt x="82" y="82"/>
                </a:cubicBezTo>
                <a:cubicBezTo>
                  <a:pt x="82" y="82"/>
                  <a:pt x="82" y="82"/>
                  <a:pt x="82" y="82"/>
                </a:cubicBezTo>
                <a:cubicBezTo>
                  <a:pt x="82" y="82"/>
                  <a:pt x="82" y="82"/>
                  <a:pt x="82" y="82"/>
                </a:cubicBezTo>
                <a:cubicBezTo>
                  <a:pt x="82" y="82"/>
                  <a:pt x="82" y="82"/>
                  <a:pt x="82" y="82"/>
                </a:cubicBezTo>
                <a:cubicBezTo>
                  <a:pt x="110" y="65"/>
                  <a:pt x="118" y="28"/>
                  <a:pt x="101"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1" name="Freeform 55">
            <a:extLst>
              <a:ext uri="{FF2B5EF4-FFF2-40B4-BE49-F238E27FC236}">
                <a16:creationId xmlns:a16="http://schemas.microsoft.com/office/drawing/2014/main" xmlns="" id="{3BB81AF6-853E-464E-AF3E-49DA26211ED4}"/>
              </a:ext>
            </a:extLst>
          </p:cNvPr>
          <p:cNvSpPr>
            <a:spLocks/>
          </p:cNvSpPr>
          <p:nvPr/>
        </p:nvSpPr>
        <p:spPr bwMode="auto">
          <a:xfrm>
            <a:off x="10380091" y="2032235"/>
            <a:ext cx="432282" cy="427763"/>
          </a:xfrm>
          <a:custGeom>
            <a:avLst/>
            <a:gdLst>
              <a:gd name="T0" fmla="*/ 108 w 108"/>
              <a:gd name="T1" fmla="*/ 83 h 107"/>
              <a:gd name="T2" fmla="*/ 66 w 108"/>
              <a:gd name="T3" fmla="*/ 66 h 107"/>
              <a:gd name="T4" fmla="*/ 83 w 108"/>
              <a:gd name="T5" fmla="*/ 24 h 107"/>
              <a:gd name="T6" fmla="*/ 41 w 108"/>
              <a:gd name="T7" fmla="*/ 42 h 107"/>
              <a:gd name="T8" fmla="*/ 23 w 108"/>
              <a:gd name="T9" fmla="*/ 0 h 107"/>
              <a:gd name="T10" fmla="*/ 24 w 108"/>
              <a:gd name="T11" fmla="*/ 83 h 107"/>
              <a:gd name="T12" fmla="*/ 24 w 108"/>
              <a:gd name="T13" fmla="*/ 84 h 107"/>
              <a:gd name="T14" fmla="*/ 25 w 108"/>
              <a:gd name="T15" fmla="*/ 84 h 107"/>
              <a:gd name="T16" fmla="*/ 25 w 108"/>
              <a:gd name="T17" fmla="*/ 84 h 107"/>
              <a:gd name="T18" fmla="*/ 108 w 108"/>
              <a:gd name="T19" fmla="*/ 8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7">
                <a:moveTo>
                  <a:pt x="108" y="83"/>
                </a:moveTo>
                <a:cubicBezTo>
                  <a:pt x="96" y="71"/>
                  <a:pt x="81" y="66"/>
                  <a:pt x="66" y="66"/>
                </a:cubicBezTo>
                <a:cubicBezTo>
                  <a:pt x="76" y="55"/>
                  <a:pt x="83" y="40"/>
                  <a:pt x="83" y="24"/>
                </a:cubicBezTo>
                <a:cubicBezTo>
                  <a:pt x="66" y="24"/>
                  <a:pt x="52" y="31"/>
                  <a:pt x="41" y="42"/>
                </a:cubicBezTo>
                <a:cubicBezTo>
                  <a:pt x="41" y="27"/>
                  <a:pt x="35" y="11"/>
                  <a:pt x="23" y="0"/>
                </a:cubicBezTo>
                <a:cubicBezTo>
                  <a:pt x="0" y="23"/>
                  <a:pt x="1" y="61"/>
                  <a:pt x="24" y="83"/>
                </a:cubicBezTo>
                <a:cubicBezTo>
                  <a:pt x="24" y="84"/>
                  <a:pt x="24" y="84"/>
                  <a:pt x="24" y="84"/>
                </a:cubicBezTo>
                <a:cubicBezTo>
                  <a:pt x="25" y="84"/>
                  <a:pt x="25" y="84"/>
                  <a:pt x="25" y="84"/>
                </a:cubicBezTo>
                <a:cubicBezTo>
                  <a:pt x="25" y="84"/>
                  <a:pt x="25" y="84"/>
                  <a:pt x="25" y="84"/>
                </a:cubicBezTo>
                <a:cubicBezTo>
                  <a:pt x="48" y="107"/>
                  <a:pt x="85" y="106"/>
                  <a:pt x="108" y="8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2" name="Freeform 56">
            <a:extLst>
              <a:ext uri="{FF2B5EF4-FFF2-40B4-BE49-F238E27FC236}">
                <a16:creationId xmlns:a16="http://schemas.microsoft.com/office/drawing/2014/main" xmlns="" id="{25E47725-6F67-4A7C-B4A9-FBD6F1959C0B}"/>
              </a:ext>
            </a:extLst>
          </p:cNvPr>
          <p:cNvSpPr>
            <a:spLocks/>
          </p:cNvSpPr>
          <p:nvPr/>
        </p:nvSpPr>
        <p:spPr bwMode="auto">
          <a:xfrm>
            <a:off x="8557581" y="1559285"/>
            <a:ext cx="432282" cy="427763"/>
          </a:xfrm>
          <a:custGeom>
            <a:avLst/>
            <a:gdLst>
              <a:gd name="T0" fmla="*/ 108 w 108"/>
              <a:gd name="T1" fmla="*/ 83 h 107"/>
              <a:gd name="T2" fmla="*/ 65 w 108"/>
              <a:gd name="T3" fmla="*/ 66 h 107"/>
              <a:gd name="T4" fmla="*/ 82 w 108"/>
              <a:gd name="T5" fmla="*/ 24 h 107"/>
              <a:gd name="T6" fmla="*/ 40 w 108"/>
              <a:gd name="T7" fmla="*/ 42 h 107"/>
              <a:gd name="T8" fmla="*/ 22 w 108"/>
              <a:gd name="T9" fmla="*/ 0 h 107"/>
              <a:gd name="T10" fmla="*/ 24 w 108"/>
              <a:gd name="T11" fmla="*/ 83 h 107"/>
              <a:gd name="T12" fmla="*/ 24 w 108"/>
              <a:gd name="T13" fmla="*/ 84 h 107"/>
              <a:gd name="T14" fmla="*/ 24 w 108"/>
              <a:gd name="T15" fmla="*/ 84 h 107"/>
              <a:gd name="T16" fmla="*/ 24 w 108"/>
              <a:gd name="T17" fmla="*/ 84 h 107"/>
              <a:gd name="T18" fmla="*/ 108 w 108"/>
              <a:gd name="T19" fmla="*/ 8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7">
                <a:moveTo>
                  <a:pt x="108" y="83"/>
                </a:moveTo>
                <a:cubicBezTo>
                  <a:pt x="96" y="71"/>
                  <a:pt x="80" y="66"/>
                  <a:pt x="65" y="66"/>
                </a:cubicBezTo>
                <a:cubicBezTo>
                  <a:pt x="76" y="55"/>
                  <a:pt x="82" y="40"/>
                  <a:pt x="82" y="24"/>
                </a:cubicBezTo>
                <a:cubicBezTo>
                  <a:pt x="66" y="24"/>
                  <a:pt x="51" y="31"/>
                  <a:pt x="40" y="42"/>
                </a:cubicBezTo>
                <a:cubicBezTo>
                  <a:pt x="40" y="27"/>
                  <a:pt x="34" y="11"/>
                  <a:pt x="22" y="0"/>
                </a:cubicBezTo>
                <a:cubicBezTo>
                  <a:pt x="0" y="23"/>
                  <a:pt x="0" y="60"/>
                  <a:pt x="24" y="83"/>
                </a:cubicBezTo>
                <a:cubicBezTo>
                  <a:pt x="24" y="84"/>
                  <a:pt x="24" y="84"/>
                  <a:pt x="24" y="84"/>
                </a:cubicBezTo>
                <a:cubicBezTo>
                  <a:pt x="24" y="84"/>
                  <a:pt x="24" y="84"/>
                  <a:pt x="24" y="84"/>
                </a:cubicBezTo>
                <a:cubicBezTo>
                  <a:pt x="24" y="84"/>
                  <a:pt x="24" y="84"/>
                  <a:pt x="24" y="84"/>
                </a:cubicBezTo>
                <a:cubicBezTo>
                  <a:pt x="47" y="107"/>
                  <a:pt x="85" y="106"/>
                  <a:pt x="108" y="8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3" name="Freeform 57">
            <a:extLst>
              <a:ext uri="{FF2B5EF4-FFF2-40B4-BE49-F238E27FC236}">
                <a16:creationId xmlns:a16="http://schemas.microsoft.com/office/drawing/2014/main" xmlns="" id="{586D1F6A-F08A-4352-A8F6-65C09EF97A13}"/>
              </a:ext>
            </a:extLst>
          </p:cNvPr>
          <p:cNvSpPr>
            <a:spLocks/>
          </p:cNvSpPr>
          <p:nvPr/>
        </p:nvSpPr>
        <p:spPr bwMode="auto">
          <a:xfrm>
            <a:off x="6766701" y="3448068"/>
            <a:ext cx="468431" cy="396133"/>
          </a:xfrm>
          <a:custGeom>
            <a:avLst/>
            <a:gdLst>
              <a:gd name="T0" fmla="*/ 117 w 117"/>
              <a:gd name="T1" fmla="*/ 64 h 99"/>
              <a:gd name="T2" fmla="*/ 72 w 117"/>
              <a:gd name="T3" fmla="*/ 56 h 99"/>
              <a:gd name="T4" fmla="*/ 80 w 117"/>
              <a:gd name="T5" fmla="*/ 11 h 99"/>
              <a:gd name="T6" fmla="*/ 43 w 117"/>
              <a:gd name="T7" fmla="*/ 37 h 99"/>
              <a:gd name="T8" fmla="*/ 17 w 117"/>
              <a:gd name="T9" fmla="*/ 0 h 99"/>
              <a:gd name="T10" fmla="*/ 35 w 117"/>
              <a:gd name="T11" fmla="*/ 81 h 99"/>
              <a:gd name="T12" fmla="*/ 35 w 117"/>
              <a:gd name="T13" fmla="*/ 82 h 99"/>
              <a:gd name="T14" fmla="*/ 36 w 117"/>
              <a:gd name="T15" fmla="*/ 82 h 99"/>
              <a:gd name="T16" fmla="*/ 36 w 117"/>
              <a:gd name="T17" fmla="*/ 82 h 99"/>
              <a:gd name="T18" fmla="*/ 117 w 117"/>
              <a:gd name="T19" fmla="*/ 6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99">
                <a:moveTo>
                  <a:pt x="117" y="64"/>
                </a:moveTo>
                <a:cubicBezTo>
                  <a:pt x="103" y="55"/>
                  <a:pt x="87" y="53"/>
                  <a:pt x="72" y="56"/>
                </a:cubicBezTo>
                <a:cubicBezTo>
                  <a:pt x="80" y="43"/>
                  <a:pt x="84" y="27"/>
                  <a:pt x="80" y="11"/>
                </a:cubicBezTo>
                <a:cubicBezTo>
                  <a:pt x="64" y="15"/>
                  <a:pt x="51" y="25"/>
                  <a:pt x="43" y="37"/>
                </a:cubicBezTo>
                <a:cubicBezTo>
                  <a:pt x="40" y="22"/>
                  <a:pt x="31" y="9"/>
                  <a:pt x="17" y="0"/>
                </a:cubicBezTo>
                <a:cubicBezTo>
                  <a:pt x="0" y="27"/>
                  <a:pt x="8" y="64"/>
                  <a:pt x="35" y="81"/>
                </a:cubicBezTo>
                <a:cubicBezTo>
                  <a:pt x="35" y="82"/>
                  <a:pt x="35" y="82"/>
                  <a:pt x="35" y="82"/>
                </a:cubicBezTo>
                <a:cubicBezTo>
                  <a:pt x="36" y="82"/>
                  <a:pt x="36" y="82"/>
                  <a:pt x="36" y="82"/>
                </a:cubicBezTo>
                <a:cubicBezTo>
                  <a:pt x="36" y="82"/>
                  <a:pt x="36" y="82"/>
                  <a:pt x="36" y="82"/>
                </a:cubicBezTo>
                <a:cubicBezTo>
                  <a:pt x="63" y="99"/>
                  <a:pt x="100" y="91"/>
                  <a:pt x="117" y="6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5" name="Freeform 59">
            <a:extLst>
              <a:ext uri="{FF2B5EF4-FFF2-40B4-BE49-F238E27FC236}">
                <a16:creationId xmlns:a16="http://schemas.microsoft.com/office/drawing/2014/main" xmlns="" id="{DB7B9D0A-3EAD-448D-9C74-37B079738927}"/>
              </a:ext>
            </a:extLst>
          </p:cNvPr>
          <p:cNvSpPr>
            <a:spLocks noEditPoints="1"/>
          </p:cNvSpPr>
          <p:nvPr/>
        </p:nvSpPr>
        <p:spPr bwMode="auto">
          <a:xfrm>
            <a:off x="7116141" y="2160262"/>
            <a:ext cx="596458" cy="700386"/>
          </a:xfrm>
          <a:custGeom>
            <a:avLst/>
            <a:gdLst>
              <a:gd name="T0" fmla="*/ 32 w 149"/>
              <a:gd name="T1" fmla="*/ 88 h 175"/>
              <a:gd name="T2" fmla="*/ 26 w 149"/>
              <a:gd name="T3" fmla="*/ 82 h 175"/>
              <a:gd name="T4" fmla="*/ 26 w 149"/>
              <a:gd name="T5" fmla="*/ 82 h 175"/>
              <a:gd name="T6" fmla="*/ 32 w 149"/>
              <a:gd name="T7" fmla="*/ 76 h 175"/>
              <a:gd name="T8" fmla="*/ 117 w 149"/>
              <a:gd name="T9" fmla="*/ 76 h 175"/>
              <a:gd name="T10" fmla="*/ 123 w 149"/>
              <a:gd name="T11" fmla="*/ 82 h 175"/>
              <a:gd name="T12" fmla="*/ 123 w 149"/>
              <a:gd name="T13" fmla="*/ 82 h 175"/>
              <a:gd name="T14" fmla="*/ 117 w 149"/>
              <a:gd name="T15" fmla="*/ 88 h 175"/>
              <a:gd name="T16" fmla="*/ 32 w 149"/>
              <a:gd name="T17" fmla="*/ 88 h 175"/>
              <a:gd name="T18" fmla="*/ 32 w 149"/>
              <a:gd name="T19" fmla="*/ 46 h 175"/>
              <a:gd name="T20" fmla="*/ 26 w 149"/>
              <a:gd name="T21" fmla="*/ 40 h 175"/>
              <a:gd name="T22" fmla="*/ 26 w 149"/>
              <a:gd name="T23" fmla="*/ 40 h 175"/>
              <a:gd name="T24" fmla="*/ 32 w 149"/>
              <a:gd name="T25" fmla="*/ 34 h 175"/>
              <a:gd name="T26" fmla="*/ 117 w 149"/>
              <a:gd name="T27" fmla="*/ 34 h 175"/>
              <a:gd name="T28" fmla="*/ 123 w 149"/>
              <a:gd name="T29" fmla="*/ 40 h 175"/>
              <a:gd name="T30" fmla="*/ 123 w 149"/>
              <a:gd name="T31" fmla="*/ 40 h 175"/>
              <a:gd name="T32" fmla="*/ 117 w 149"/>
              <a:gd name="T33" fmla="*/ 46 h 175"/>
              <a:gd name="T34" fmla="*/ 32 w 149"/>
              <a:gd name="T35" fmla="*/ 46 h 175"/>
              <a:gd name="T36" fmla="*/ 99 w 149"/>
              <a:gd name="T37" fmla="*/ 0 h 175"/>
              <a:gd name="T38" fmla="*/ 50 w 149"/>
              <a:gd name="T39" fmla="*/ 0 h 175"/>
              <a:gd name="T40" fmla="*/ 0 w 149"/>
              <a:gd name="T41" fmla="*/ 50 h 175"/>
              <a:gd name="T42" fmla="*/ 0 w 149"/>
              <a:gd name="T43" fmla="*/ 131 h 175"/>
              <a:gd name="T44" fmla="*/ 26 w 149"/>
              <a:gd name="T45" fmla="*/ 175 h 175"/>
              <a:gd name="T46" fmla="*/ 97 w 149"/>
              <a:gd name="T47" fmla="*/ 136 h 175"/>
              <a:gd name="T48" fmla="*/ 103 w 149"/>
              <a:gd name="T49" fmla="*/ 133 h 175"/>
              <a:gd name="T50" fmla="*/ 32 w 149"/>
              <a:gd name="T51" fmla="*/ 133 h 175"/>
              <a:gd name="T52" fmla="*/ 26 w 149"/>
              <a:gd name="T53" fmla="*/ 127 h 175"/>
              <a:gd name="T54" fmla="*/ 26 w 149"/>
              <a:gd name="T55" fmla="*/ 127 h 175"/>
              <a:gd name="T56" fmla="*/ 32 w 149"/>
              <a:gd name="T57" fmla="*/ 121 h 175"/>
              <a:gd name="T58" fmla="*/ 117 w 149"/>
              <a:gd name="T59" fmla="*/ 121 h 175"/>
              <a:gd name="T60" fmla="*/ 122 w 149"/>
              <a:gd name="T61" fmla="*/ 124 h 175"/>
              <a:gd name="T62" fmla="*/ 149 w 149"/>
              <a:gd name="T63" fmla="*/ 115 h 175"/>
              <a:gd name="T64" fmla="*/ 149 w 149"/>
              <a:gd name="T65" fmla="*/ 50 h 175"/>
              <a:gd name="T66" fmla="*/ 99 w 149"/>
              <a:gd name="T6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75">
                <a:moveTo>
                  <a:pt x="32" y="88"/>
                </a:moveTo>
                <a:cubicBezTo>
                  <a:pt x="29" y="88"/>
                  <a:pt x="26" y="86"/>
                  <a:pt x="26" y="82"/>
                </a:cubicBezTo>
                <a:cubicBezTo>
                  <a:pt x="26" y="82"/>
                  <a:pt x="26" y="82"/>
                  <a:pt x="26" y="82"/>
                </a:cubicBezTo>
                <a:cubicBezTo>
                  <a:pt x="26" y="79"/>
                  <a:pt x="29" y="76"/>
                  <a:pt x="32" y="76"/>
                </a:cubicBezTo>
                <a:cubicBezTo>
                  <a:pt x="117" y="76"/>
                  <a:pt x="117" y="76"/>
                  <a:pt x="117" y="76"/>
                </a:cubicBezTo>
                <a:cubicBezTo>
                  <a:pt x="120" y="76"/>
                  <a:pt x="123" y="79"/>
                  <a:pt x="123" y="82"/>
                </a:cubicBezTo>
                <a:cubicBezTo>
                  <a:pt x="123" y="82"/>
                  <a:pt x="123" y="82"/>
                  <a:pt x="123" y="82"/>
                </a:cubicBezTo>
                <a:cubicBezTo>
                  <a:pt x="123" y="86"/>
                  <a:pt x="120" y="88"/>
                  <a:pt x="117" y="88"/>
                </a:cubicBezTo>
                <a:cubicBezTo>
                  <a:pt x="32" y="88"/>
                  <a:pt x="32" y="88"/>
                  <a:pt x="32" y="88"/>
                </a:cubicBezTo>
                <a:moveTo>
                  <a:pt x="32" y="46"/>
                </a:moveTo>
                <a:cubicBezTo>
                  <a:pt x="29" y="46"/>
                  <a:pt x="26" y="44"/>
                  <a:pt x="26" y="40"/>
                </a:cubicBezTo>
                <a:cubicBezTo>
                  <a:pt x="26" y="40"/>
                  <a:pt x="26" y="40"/>
                  <a:pt x="26" y="40"/>
                </a:cubicBezTo>
                <a:cubicBezTo>
                  <a:pt x="26" y="37"/>
                  <a:pt x="29" y="34"/>
                  <a:pt x="32" y="34"/>
                </a:cubicBezTo>
                <a:cubicBezTo>
                  <a:pt x="117" y="34"/>
                  <a:pt x="117" y="34"/>
                  <a:pt x="117" y="34"/>
                </a:cubicBezTo>
                <a:cubicBezTo>
                  <a:pt x="120" y="34"/>
                  <a:pt x="123" y="37"/>
                  <a:pt x="123" y="40"/>
                </a:cubicBezTo>
                <a:cubicBezTo>
                  <a:pt x="123" y="40"/>
                  <a:pt x="123" y="40"/>
                  <a:pt x="123" y="40"/>
                </a:cubicBezTo>
                <a:cubicBezTo>
                  <a:pt x="123" y="44"/>
                  <a:pt x="120" y="46"/>
                  <a:pt x="117" y="46"/>
                </a:cubicBezTo>
                <a:cubicBezTo>
                  <a:pt x="32" y="46"/>
                  <a:pt x="32" y="46"/>
                  <a:pt x="32" y="46"/>
                </a:cubicBezTo>
                <a:moveTo>
                  <a:pt x="99" y="0"/>
                </a:moveTo>
                <a:cubicBezTo>
                  <a:pt x="50" y="0"/>
                  <a:pt x="50" y="0"/>
                  <a:pt x="50" y="0"/>
                </a:cubicBezTo>
                <a:cubicBezTo>
                  <a:pt x="22" y="0"/>
                  <a:pt x="0" y="22"/>
                  <a:pt x="0" y="50"/>
                </a:cubicBezTo>
                <a:cubicBezTo>
                  <a:pt x="0" y="131"/>
                  <a:pt x="0" y="131"/>
                  <a:pt x="0" y="131"/>
                </a:cubicBezTo>
                <a:cubicBezTo>
                  <a:pt x="0" y="150"/>
                  <a:pt x="11" y="166"/>
                  <a:pt x="26" y="175"/>
                </a:cubicBezTo>
                <a:cubicBezTo>
                  <a:pt x="47" y="161"/>
                  <a:pt x="71" y="148"/>
                  <a:pt x="97" y="136"/>
                </a:cubicBezTo>
                <a:cubicBezTo>
                  <a:pt x="99" y="135"/>
                  <a:pt x="101" y="134"/>
                  <a:pt x="103" y="133"/>
                </a:cubicBezTo>
                <a:cubicBezTo>
                  <a:pt x="32" y="133"/>
                  <a:pt x="32" y="133"/>
                  <a:pt x="32" y="133"/>
                </a:cubicBezTo>
                <a:cubicBezTo>
                  <a:pt x="29" y="133"/>
                  <a:pt x="26" y="130"/>
                  <a:pt x="26" y="127"/>
                </a:cubicBezTo>
                <a:cubicBezTo>
                  <a:pt x="26" y="127"/>
                  <a:pt x="26" y="127"/>
                  <a:pt x="26" y="127"/>
                </a:cubicBezTo>
                <a:cubicBezTo>
                  <a:pt x="26" y="123"/>
                  <a:pt x="29" y="121"/>
                  <a:pt x="32" y="121"/>
                </a:cubicBezTo>
                <a:cubicBezTo>
                  <a:pt x="117" y="121"/>
                  <a:pt x="117" y="121"/>
                  <a:pt x="117" y="121"/>
                </a:cubicBezTo>
                <a:cubicBezTo>
                  <a:pt x="119" y="121"/>
                  <a:pt x="121" y="122"/>
                  <a:pt x="122" y="124"/>
                </a:cubicBezTo>
                <a:cubicBezTo>
                  <a:pt x="132" y="120"/>
                  <a:pt x="141" y="117"/>
                  <a:pt x="149" y="115"/>
                </a:cubicBezTo>
                <a:cubicBezTo>
                  <a:pt x="149" y="50"/>
                  <a:pt x="149" y="50"/>
                  <a:pt x="149" y="50"/>
                </a:cubicBezTo>
                <a:cubicBezTo>
                  <a:pt x="149" y="22"/>
                  <a:pt x="127" y="0"/>
                  <a:pt x="99"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6" name="Freeform 60">
            <a:extLst>
              <a:ext uri="{FF2B5EF4-FFF2-40B4-BE49-F238E27FC236}">
                <a16:creationId xmlns:a16="http://schemas.microsoft.com/office/drawing/2014/main" xmlns="" id="{E84E1E83-DBAC-4E74-BF59-8E43DDAC3772}"/>
              </a:ext>
            </a:extLst>
          </p:cNvPr>
          <p:cNvSpPr>
            <a:spLocks/>
          </p:cNvSpPr>
          <p:nvPr/>
        </p:nvSpPr>
        <p:spPr bwMode="auto">
          <a:xfrm>
            <a:off x="7220070" y="2619655"/>
            <a:ext cx="492530" cy="265092"/>
          </a:xfrm>
          <a:custGeom>
            <a:avLst/>
            <a:gdLst>
              <a:gd name="T0" fmla="*/ 123 w 123"/>
              <a:gd name="T1" fmla="*/ 0 h 66"/>
              <a:gd name="T2" fmla="*/ 96 w 123"/>
              <a:gd name="T3" fmla="*/ 9 h 66"/>
              <a:gd name="T4" fmla="*/ 97 w 123"/>
              <a:gd name="T5" fmla="*/ 12 h 66"/>
              <a:gd name="T6" fmla="*/ 97 w 123"/>
              <a:gd name="T7" fmla="*/ 12 h 66"/>
              <a:gd name="T8" fmla="*/ 91 w 123"/>
              <a:gd name="T9" fmla="*/ 18 h 66"/>
              <a:gd name="T10" fmla="*/ 77 w 123"/>
              <a:gd name="T11" fmla="*/ 18 h 66"/>
              <a:gd name="T12" fmla="*/ 71 w 123"/>
              <a:gd name="T13" fmla="*/ 21 h 66"/>
              <a:gd name="T14" fmla="*/ 0 w 123"/>
              <a:gd name="T15" fmla="*/ 60 h 66"/>
              <a:gd name="T16" fmla="*/ 24 w 123"/>
              <a:gd name="T17" fmla="*/ 66 h 66"/>
              <a:gd name="T18" fmla="*/ 73 w 123"/>
              <a:gd name="T19" fmla="*/ 66 h 66"/>
              <a:gd name="T20" fmla="*/ 123 w 123"/>
              <a:gd name="T21" fmla="*/ 16 h 66"/>
              <a:gd name="T22" fmla="*/ 123 w 123"/>
              <a:gd name="T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66">
                <a:moveTo>
                  <a:pt x="123" y="0"/>
                </a:moveTo>
                <a:cubicBezTo>
                  <a:pt x="115" y="2"/>
                  <a:pt x="106" y="5"/>
                  <a:pt x="96" y="9"/>
                </a:cubicBezTo>
                <a:cubicBezTo>
                  <a:pt x="97" y="10"/>
                  <a:pt x="97" y="11"/>
                  <a:pt x="97" y="12"/>
                </a:cubicBezTo>
                <a:cubicBezTo>
                  <a:pt x="97" y="12"/>
                  <a:pt x="97" y="12"/>
                  <a:pt x="97" y="12"/>
                </a:cubicBezTo>
                <a:cubicBezTo>
                  <a:pt x="97" y="15"/>
                  <a:pt x="94" y="18"/>
                  <a:pt x="91" y="18"/>
                </a:cubicBezTo>
                <a:cubicBezTo>
                  <a:pt x="77" y="18"/>
                  <a:pt x="77" y="18"/>
                  <a:pt x="77" y="18"/>
                </a:cubicBezTo>
                <a:cubicBezTo>
                  <a:pt x="75" y="19"/>
                  <a:pt x="73" y="20"/>
                  <a:pt x="71" y="21"/>
                </a:cubicBezTo>
                <a:cubicBezTo>
                  <a:pt x="45" y="33"/>
                  <a:pt x="21" y="46"/>
                  <a:pt x="0" y="60"/>
                </a:cubicBezTo>
                <a:cubicBezTo>
                  <a:pt x="7" y="64"/>
                  <a:pt x="15" y="66"/>
                  <a:pt x="24" y="66"/>
                </a:cubicBezTo>
                <a:cubicBezTo>
                  <a:pt x="73" y="66"/>
                  <a:pt x="73" y="66"/>
                  <a:pt x="73" y="66"/>
                </a:cubicBezTo>
                <a:cubicBezTo>
                  <a:pt x="101" y="66"/>
                  <a:pt x="123" y="44"/>
                  <a:pt x="123" y="16"/>
                </a:cubicBezTo>
                <a:cubicBezTo>
                  <a:pt x="123" y="0"/>
                  <a:pt x="123" y="0"/>
                  <a:pt x="123" y="0"/>
                </a:cubicBezTo>
              </a:path>
            </a:pathLst>
          </a:custGeom>
          <a:solidFill>
            <a:srgbClr val="EB9F8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7" name="Freeform 61">
            <a:extLst>
              <a:ext uri="{FF2B5EF4-FFF2-40B4-BE49-F238E27FC236}">
                <a16:creationId xmlns:a16="http://schemas.microsoft.com/office/drawing/2014/main" xmlns="" id="{F39A7D45-CD0C-4AA6-AF33-AA406B46C049}"/>
              </a:ext>
            </a:extLst>
          </p:cNvPr>
          <p:cNvSpPr>
            <a:spLocks/>
          </p:cNvSpPr>
          <p:nvPr/>
        </p:nvSpPr>
        <p:spPr bwMode="auto">
          <a:xfrm>
            <a:off x="7283331" y="2884747"/>
            <a:ext cx="260574" cy="63261"/>
          </a:xfrm>
          <a:custGeom>
            <a:avLst/>
            <a:gdLst>
              <a:gd name="T0" fmla="*/ 59 w 65"/>
              <a:gd name="T1" fmla="*/ 0 h 16"/>
              <a:gd name="T2" fmla="*/ 57 w 65"/>
              <a:gd name="T3" fmla="*/ 0 h 16"/>
              <a:gd name="T4" fmla="*/ 8 w 65"/>
              <a:gd name="T5" fmla="*/ 0 h 16"/>
              <a:gd name="T6" fmla="*/ 6 w 65"/>
              <a:gd name="T7" fmla="*/ 0 h 16"/>
              <a:gd name="T8" fmla="*/ 0 w 65"/>
              <a:gd name="T9" fmla="*/ 6 h 16"/>
              <a:gd name="T10" fmla="*/ 0 w 65"/>
              <a:gd name="T11" fmla="*/ 10 h 16"/>
              <a:gd name="T12" fmla="*/ 6 w 65"/>
              <a:gd name="T13" fmla="*/ 16 h 16"/>
              <a:gd name="T14" fmla="*/ 59 w 65"/>
              <a:gd name="T15" fmla="*/ 16 h 16"/>
              <a:gd name="T16" fmla="*/ 65 w 65"/>
              <a:gd name="T17" fmla="*/ 10 h 16"/>
              <a:gd name="T18" fmla="*/ 65 w 65"/>
              <a:gd name="T19" fmla="*/ 6 h 16"/>
              <a:gd name="T20" fmla="*/ 59 w 65"/>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6">
                <a:moveTo>
                  <a:pt x="59" y="0"/>
                </a:moveTo>
                <a:cubicBezTo>
                  <a:pt x="57" y="0"/>
                  <a:pt x="57" y="0"/>
                  <a:pt x="57" y="0"/>
                </a:cubicBezTo>
                <a:cubicBezTo>
                  <a:pt x="8" y="0"/>
                  <a:pt x="8" y="0"/>
                  <a:pt x="8" y="0"/>
                </a:cubicBezTo>
                <a:cubicBezTo>
                  <a:pt x="6" y="0"/>
                  <a:pt x="6" y="0"/>
                  <a:pt x="6" y="0"/>
                </a:cubicBezTo>
                <a:cubicBezTo>
                  <a:pt x="3" y="0"/>
                  <a:pt x="0" y="2"/>
                  <a:pt x="0" y="6"/>
                </a:cubicBezTo>
                <a:cubicBezTo>
                  <a:pt x="0" y="10"/>
                  <a:pt x="0" y="10"/>
                  <a:pt x="0" y="10"/>
                </a:cubicBezTo>
                <a:cubicBezTo>
                  <a:pt x="0" y="13"/>
                  <a:pt x="3" y="16"/>
                  <a:pt x="6" y="16"/>
                </a:cubicBezTo>
                <a:cubicBezTo>
                  <a:pt x="59" y="16"/>
                  <a:pt x="59" y="16"/>
                  <a:pt x="59" y="16"/>
                </a:cubicBezTo>
                <a:cubicBezTo>
                  <a:pt x="62" y="16"/>
                  <a:pt x="65" y="13"/>
                  <a:pt x="65" y="10"/>
                </a:cubicBezTo>
                <a:cubicBezTo>
                  <a:pt x="65" y="6"/>
                  <a:pt x="65" y="6"/>
                  <a:pt x="65" y="6"/>
                </a:cubicBezTo>
                <a:cubicBezTo>
                  <a:pt x="65" y="2"/>
                  <a:pt x="62" y="0"/>
                  <a:pt x="59" y="0"/>
                </a:cubicBezTo>
              </a:path>
            </a:pathLst>
          </a:custGeom>
          <a:solidFill>
            <a:srgbClr val="636B7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8" name="Freeform 62">
            <a:extLst>
              <a:ext uri="{FF2B5EF4-FFF2-40B4-BE49-F238E27FC236}">
                <a16:creationId xmlns:a16="http://schemas.microsoft.com/office/drawing/2014/main" xmlns="" id="{CB44C6BB-1517-4D32-8062-F6B49A54E6FC}"/>
              </a:ext>
            </a:extLst>
          </p:cNvPr>
          <p:cNvSpPr>
            <a:spLocks/>
          </p:cNvSpPr>
          <p:nvPr/>
        </p:nvSpPr>
        <p:spPr bwMode="auto">
          <a:xfrm>
            <a:off x="7283331" y="2095495"/>
            <a:ext cx="260574" cy="64767"/>
          </a:xfrm>
          <a:custGeom>
            <a:avLst/>
            <a:gdLst>
              <a:gd name="T0" fmla="*/ 59 w 65"/>
              <a:gd name="T1" fmla="*/ 0 h 16"/>
              <a:gd name="T2" fmla="*/ 59 w 65"/>
              <a:gd name="T3" fmla="*/ 0 h 16"/>
              <a:gd name="T4" fmla="*/ 59 w 65"/>
              <a:gd name="T5" fmla="*/ 4 h 16"/>
              <a:gd name="T6" fmla="*/ 57 w 65"/>
              <a:gd name="T7" fmla="*/ 6 h 16"/>
              <a:gd name="T8" fmla="*/ 55 w 65"/>
              <a:gd name="T9" fmla="*/ 4 h 16"/>
              <a:gd name="T10" fmla="*/ 55 w 65"/>
              <a:gd name="T11" fmla="*/ 0 h 16"/>
              <a:gd name="T12" fmla="*/ 13 w 65"/>
              <a:gd name="T13" fmla="*/ 0 h 16"/>
              <a:gd name="T14" fmla="*/ 11 w 65"/>
              <a:gd name="T15" fmla="*/ 0 h 16"/>
              <a:gd name="T16" fmla="*/ 11 w 65"/>
              <a:gd name="T17" fmla="*/ 4 h 16"/>
              <a:gd name="T18" fmla="*/ 9 w 65"/>
              <a:gd name="T19" fmla="*/ 6 h 16"/>
              <a:gd name="T20" fmla="*/ 7 w 65"/>
              <a:gd name="T21" fmla="*/ 4 h 16"/>
              <a:gd name="T22" fmla="*/ 7 w 65"/>
              <a:gd name="T23" fmla="*/ 0 h 16"/>
              <a:gd name="T24" fmla="*/ 6 w 65"/>
              <a:gd name="T25" fmla="*/ 0 h 16"/>
              <a:gd name="T26" fmla="*/ 0 w 65"/>
              <a:gd name="T27" fmla="*/ 6 h 16"/>
              <a:gd name="T28" fmla="*/ 0 w 65"/>
              <a:gd name="T29" fmla="*/ 10 h 16"/>
              <a:gd name="T30" fmla="*/ 6 w 65"/>
              <a:gd name="T31" fmla="*/ 16 h 16"/>
              <a:gd name="T32" fmla="*/ 59 w 65"/>
              <a:gd name="T33" fmla="*/ 16 h 16"/>
              <a:gd name="T34" fmla="*/ 65 w 65"/>
              <a:gd name="T35" fmla="*/ 10 h 16"/>
              <a:gd name="T36" fmla="*/ 65 w 65"/>
              <a:gd name="T37" fmla="*/ 6 h 16"/>
              <a:gd name="T38" fmla="*/ 59 w 65"/>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16">
                <a:moveTo>
                  <a:pt x="59" y="0"/>
                </a:moveTo>
                <a:cubicBezTo>
                  <a:pt x="59" y="0"/>
                  <a:pt x="59" y="0"/>
                  <a:pt x="59" y="0"/>
                </a:cubicBezTo>
                <a:cubicBezTo>
                  <a:pt x="59" y="4"/>
                  <a:pt x="59" y="4"/>
                  <a:pt x="59" y="4"/>
                </a:cubicBezTo>
                <a:cubicBezTo>
                  <a:pt x="59" y="5"/>
                  <a:pt x="58" y="6"/>
                  <a:pt x="57" y="6"/>
                </a:cubicBezTo>
                <a:cubicBezTo>
                  <a:pt x="56" y="6"/>
                  <a:pt x="55" y="5"/>
                  <a:pt x="55" y="4"/>
                </a:cubicBezTo>
                <a:cubicBezTo>
                  <a:pt x="55" y="0"/>
                  <a:pt x="55" y="0"/>
                  <a:pt x="55" y="0"/>
                </a:cubicBezTo>
                <a:cubicBezTo>
                  <a:pt x="13" y="0"/>
                  <a:pt x="13" y="0"/>
                  <a:pt x="13" y="0"/>
                </a:cubicBezTo>
                <a:cubicBezTo>
                  <a:pt x="11" y="0"/>
                  <a:pt x="11" y="0"/>
                  <a:pt x="11" y="0"/>
                </a:cubicBezTo>
                <a:cubicBezTo>
                  <a:pt x="11" y="4"/>
                  <a:pt x="11" y="4"/>
                  <a:pt x="11" y="4"/>
                </a:cubicBezTo>
                <a:cubicBezTo>
                  <a:pt x="11" y="5"/>
                  <a:pt x="10" y="6"/>
                  <a:pt x="9" y="6"/>
                </a:cubicBezTo>
                <a:cubicBezTo>
                  <a:pt x="7" y="6"/>
                  <a:pt x="7" y="5"/>
                  <a:pt x="7" y="4"/>
                </a:cubicBezTo>
                <a:cubicBezTo>
                  <a:pt x="7" y="0"/>
                  <a:pt x="7" y="0"/>
                  <a:pt x="7" y="0"/>
                </a:cubicBezTo>
                <a:cubicBezTo>
                  <a:pt x="6" y="0"/>
                  <a:pt x="6" y="0"/>
                  <a:pt x="6" y="0"/>
                </a:cubicBezTo>
                <a:cubicBezTo>
                  <a:pt x="3" y="0"/>
                  <a:pt x="0" y="3"/>
                  <a:pt x="0" y="6"/>
                </a:cubicBezTo>
                <a:cubicBezTo>
                  <a:pt x="0" y="10"/>
                  <a:pt x="0" y="10"/>
                  <a:pt x="0" y="10"/>
                </a:cubicBezTo>
                <a:cubicBezTo>
                  <a:pt x="0" y="13"/>
                  <a:pt x="3" y="16"/>
                  <a:pt x="6" y="16"/>
                </a:cubicBezTo>
                <a:cubicBezTo>
                  <a:pt x="59" y="16"/>
                  <a:pt x="59" y="16"/>
                  <a:pt x="59" y="16"/>
                </a:cubicBezTo>
                <a:cubicBezTo>
                  <a:pt x="62" y="16"/>
                  <a:pt x="65" y="13"/>
                  <a:pt x="65" y="10"/>
                </a:cubicBezTo>
                <a:cubicBezTo>
                  <a:pt x="65" y="6"/>
                  <a:pt x="65" y="6"/>
                  <a:pt x="65" y="6"/>
                </a:cubicBezTo>
                <a:cubicBezTo>
                  <a:pt x="65" y="3"/>
                  <a:pt x="62" y="0"/>
                  <a:pt x="59" y="0"/>
                </a:cubicBezTo>
              </a:path>
            </a:pathLst>
          </a:custGeom>
          <a:solidFill>
            <a:srgbClr val="75738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9" name="Freeform 63">
            <a:extLst>
              <a:ext uri="{FF2B5EF4-FFF2-40B4-BE49-F238E27FC236}">
                <a16:creationId xmlns:a16="http://schemas.microsoft.com/office/drawing/2014/main" xmlns="" id="{85260B55-5CCE-436E-85FC-63AB878EF208}"/>
              </a:ext>
            </a:extLst>
          </p:cNvPr>
          <p:cNvSpPr>
            <a:spLocks/>
          </p:cNvSpPr>
          <p:nvPr/>
        </p:nvSpPr>
        <p:spPr bwMode="auto">
          <a:xfrm>
            <a:off x="7311948" y="1976505"/>
            <a:ext cx="207856" cy="143090"/>
          </a:xfrm>
          <a:custGeom>
            <a:avLst/>
            <a:gdLst>
              <a:gd name="T0" fmla="*/ 24 w 52"/>
              <a:gd name="T1" fmla="*/ 0 h 36"/>
              <a:gd name="T2" fmla="*/ 0 w 52"/>
              <a:gd name="T3" fmla="*/ 25 h 36"/>
              <a:gd name="T4" fmla="*/ 0 w 52"/>
              <a:gd name="T5" fmla="*/ 30 h 36"/>
              <a:gd name="T6" fmla="*/ 0 w 52"/>
              <a:gd name="T7" fmla="*/ 34 h 36"/>
              <a:gd name="T8" fmla="*/ 2 w 52"/>
              <a:gd name="T9" fmla="*/ 36 h 36"/>
              <a:gd name="T10" fmla="*/ 4 w 52"/>
              <a:gd name="T11" fmla="*/ 34 h 36"/>
              <a:gd name="T12" fmla="*/ 4 w 52"/>
              <a:gd name="T13" fmla="*/ 30 h 36"/>
              <a:gd name="T14" fmla="*/ 4 w 52"/>
              <a:gd name="T15" fmla="*/ 25 h 36"/>
              <a:gd name="T16" fmla="*/ 24 w 52"/>
              <a:gd name="T17" fmla="*/ 4 h 36"/>
              <a:gd name="T18" fmla="*/ 27 w 52"/>
              <a:gd name="T19" fmla="*/ 4 h 36"/>
              <a:gd name="T20" fmla="*/ 48 w 52"/>
              <a:gd name="T21" fmla="*/ 25 h 36"/>
              <a:gd name="T22" fmla="*/ 48 w 52"/>
              <a:gd name="T23" fmla="*/ 30 h 36"/>
              <a:gd name="T24" fmla="*/ 48 w 52"/>
              <a:gd name="T25" fmla="*/ 34 h 36"/>
              <a:gd name="T26" fmla="*/ 50 w 52"/>
              <a:gd name="T27" fmla="*/ 36 h 36"/>
              <a:gd name="T28" fmla="*/ 52 w 52"/>
              <a:gd name="T29" fmla="*/ 34 h 36"/>
              <a:gd name="T30" fmla="*/ 52 w 52"/>
              <a:gd name="T31" fmla="*/ 30 h 36"/>
              <a:gd name="T32" fmla="*/ 52 w 52"/>
              <a:gd name="T33" fmla="*/ 25 h 36"/>
              <a:gd name="T34" fmla="*/ 28 w 52"/>
              <a:gd name="T35" fmla="*/ 0 h 36"/>
              <a:gd name="T36" fmla="*/ 26 w 52"/>
              <a:gd name="T37" fmla="*/ 2 h 36"/>
              <a:gd name="T38" fmla="*/ 24 w 52"/>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36">
                <a:moveTo>
                  <a:pt x="24" y="0"/>
                </a:moveTo>
                <a:cubicBezTo>
                  <a:pt x="10" y="0"/>
                  <a:pt x="0" y="11"/>
                  <a:pt x="0" y="25"/>
                </a:cubicBezTo>
                <a:cubicBezTo>
                  <a:pt x="0" y="30"/>
                  <a:pt x="0" y="30"/>
                  <a:pt x="0" y="30"/>
                </a:cubicBezTo>
                <a:cubicBezTo>
                  <a:pt x="0" y="34"/>
                  <a:pt x="0" y="34"/>
                  <a:pt x="0" y="34"/>
                </a:cubicBezTo>
                <a:cubicBezTo>
                  <a:pt x="0" y="35"/>
                  <a:pt x="0" y="36"/>
                  <a:pt x="2" y="36"/>
                </a:cubicBezTo>
                <a:cubicBezTo>
                  <a:pt x="3" y="36"/>
                  <a:pt x="4" y="35"/>
                  <a:pt x="4" y="34"/>
                </a:cubicBezTo>
                <a:cubicBezTo>
                  <a:pt x="4" y="30"/>
                  <a:pt x="4" y="30"/>
                  <a:pt x="4" y="30"/>
                </a:cubicBezTo>
                <a:cubicBezTo>
                  <a:pt x="4" y="25"/>
                  <a:pt x="4" y="25"/>
                  <a:pt x="4" y="25"/>
                </a:cubicBezTo>
                <a:cubicBezTo>
                  <a:pt x="4" y="13"/>
                  <a:pt x="13" y="4"/>
                  <a:pt x="24" y="4"/>
                </a:cubicBezTo>
                <a:cubicBezTo>
                  <a:pt x="27" y="4"/>
                  <a:pt x="27" y="4"/>
                  <a:pt x="27" y="4"/>
                </a:cubicBezTo>
                <a:cubicBezTo>
                  <a:pt x="38" y="4"/>
                  <a:pt x="48" y="13"/>
                  <a:pt x="48" y="25"/>
                </a:cubicBezTo>
                <a:cubicBezTo>
                  <a:pt x="48" y="30"/>
                  <a:pt x="48" y="30"/>
                  <a:pt x="48" y="30"/>
                </a:cubicBezTo>
                <a:cubicBezTo>
                  <a:pt x="48" y="34"/>
                  <a:pt x="48" y="34"/>
                  <a:pt x="48" y="34"/>
                </a:cubicBezTo>
                <a:cubicBezTo>
                  <a:pt x="48" y="35"/>
                  <a:pt x="49" y="36"/>
                  <a:pt x="50" y="36"/>
                </a:cubicBezTo>
                <a:cubicBezTo>
                  <a:pt x="51" y="36"/>
                  <a:pt x="52" y="35"/>
                  <a:pt x="52" y="34"/>
                </a:cubicBezTo>
                <a:cubicBezTo>
                  <a:pt x="52" y="30"/>
                  <a:pt x="52" y="30"/>
                  <a:pt x="52" y="30"/>
                </a:cubicBezTo>
                <a:cubicBezTo>
                  <a:pt x="52" y="25"/>
                  <a:pt x="52" y="25"/>
                  <a:pt x="52" y="25"/>
                </a:cubicBezTo>
                <a:cubicBezTo>
                  <a:pt x="52" y="11"/>
                  <a:pt x="41" y="0"/>
                  <a:pt x="28" y="0"/>
                </a:cubicBezTo>
                <a:cubicBezTo>
                  <a:pt x="28" y="1"/>
                  <a:pt x="27" y="2"/>
                  <a:pt x="26" y="2"/>
                </a:cubicBezTo>
                <a:cubicBezTo>
                  <a:pt x="25" y="2"/>
                  <a:pt x="24" y="1"/>
                  <a:pt x="24" y="0"/>
                </a:cubicBezTo>
              </a:path>
            </a:pathLst>
          </a:custGeom>
          <a:solidFill>
            <a:srgbClr val="75738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0" name="Freeform 64">
            <a:extLst>
              <a:ext uri="{FF2B5EF4-FFF2-40B4-BE49-F238E27FC236}">
                <a16:creationId xmlns:a16="http://schemas.microsoft.com/office/drawing/2014/main" xmlns="" id="{0F142AB7-5BC9-4AF2-96FC-69937A8C27F8}"/>
              </a:ext>
            </a:extLst>
          </p:cNvPr>
          <p:cNvSpPr>
            <a:spLocks/>
          </p:cNvSpPr>
          <p:nvPr/>
        </p:nvSpPr>
        <p:spPr bwMode="auto">
          <a:xfrm>
            <a:off x="7408345" y="1759611"/>
            <a:ext cx="15062" cy="224425"/>
          </a:xfrm>
          <a:custGeom>
            <a:avLst/>
            <a:gdLst>
              <a:gd name="T0" fmla="*/ 2 w 4"/>
              <a:gd name="T1" fmla="*/ 0 h 56"/>
              <a:gd name="T2" fmla="*/ 0 w 4"/>
              <a:gd name="T3" fmla="*/ 2 h 56"/>
              <a:gd name="T4" fmla="*/ 0 w 4"/>
              <a:gd name="T5" fmla="*/ 54 h 56"/>
              <a:gd name="T6" fmla="*/ 0 w 4"/>
              <a:gd name="T7" fmla="*/ 54 h 56"/>
              <a:gd name="T8" fmla="*/ 2 w 4"/>
              <a:gd name="T9" fmla="*/ 56 h 56"/>
              <a:gd name="T10" fmla="*/ 4 w 4"/>
              <a:gd name="T11" fmla="*/ 54 h 56"/>
              <a:gd name="T12" fmla="*/ 4 w 4"/>
              <a:gd name="T13" fmla="*/ 54 h 56"/>
              <a:gd name="T14" fmla="*/ 4 w 4"/>
              <a:gd name="T15" fmla="*/ 2 h 56"/>
              <a:gd name="T16" fmla="*/ 2 w 4"/>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6">
                <a:moveTo>
                  <a:pt x="2" y="0"/>
                </a:moveTo>
                <a:cubicBezTo>
                  <a:pt x="1" y="0"/>
                  <a:pt x="0" y="0"/>
                  <a:pt x="0" y="2"/>
                </a:cubicBezTo>
                <a:cubicBezTo>
                  <a:pt x="0" y="54"/>
                  <a:pt x="0" y="54"/>
                  <a:pt x="0" y="54"/>
                </a:cubicBezTo>
                <a:cubicBezTo>
                  <a:pt x="0" y="54"/>
                  <a:pt x="0" y="54"/>
                  <a:pt x="0" y="54"/>
                </a:cubicBezTo>
                <a:cubicBezTo>
                  <a:pt x="0" y="55"/>
                  <a:pt x="1" y="56"/>
                  <a:pt x="2" y="56"/>
                </a:cubicBezTo>
                <a:cubicBezTo>
                  <a:pt x="3" y="56"/>
                  <a:pt x="4" y="55"/>
                  <a:pt x="4" y="54"/>
                </a:cubicBezTo>
                <a:cubicBezTo>
                  <a:pt x="4" y="54"/>
                  <a:pt x="4" y="54"/>
                  <a:pt x="4" y="54"/>
                </a:cubicBezTo>
                <a:cubicBezTo>
                  <a:pt x="4" y="2"/>
                  <a:pt x="4" y="2"/>
                  <a:pt x="4" y="2"/>
                </a:cubicBezTo>
                <a:cubicBezTo>
                  <a:pt x="4" y="0"/>
                  <a:pt x="3" y="0"/>
                  <a:pt x="2" y="0"/>
                </a:cubicBezTo>
              </a:path>
            </a:pathLst>
          </a:custGeom>
          <a:solidFill>
            <a:srgbClr val="75738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1" name="Freeform 65">
            <a:extLst>
              <a:ext uri="{FF2B5EF4-FFF2-40B4-BE49-F238E27FC236}">
                <a16:creationId xmlns:a16="http://schemas.microsoft.com/office/drawing/2014/main" xmlns="" id="{60F2C615-2751-4718-9C4A-ED353BEB3F77}"/>
              </a:ext>
            </a:extLst>
          </p:cNvPr>
          <p:cNvSpPr>
            <a:spLocks/>
          </p:cNvSpPr>
          <p:nvPr/>
        </p:nvSpPr>
        <p:spPr bwMode="auto">
          <a:xfrm>
            <a:off x="7220070" y="2295820"/>
            <a:ext cx="388601" cy="48199"/>
          </a:xfrm>
          <a:custGeom>
            <a:avLst/>
            <a:gdLst>
              <a:gd name="T0" fmla="*/ 91 w 97"/>
              <a:gd name="T1" fmla="*/ 0 h 12"/>
              <a:gd name="T2" fmla="*/ 6 w 97"/>
              <a:gd name="T3" fmla="*/ 0 h 12"/>
              <a:gd name="T4" fmla="*/ 0 w 97"/>
              <a:gd name="T5" fmla="*/ 6 h 12"/>
              <a:gd name="T6" fmla="*/ 0 w 97"/>
              <a:gd name="T7" fmla="*/ 6 h 12"/>
              <a:gd name="T8" fmla="*/ 6 w 97"/>
              <a:gd name="T9" fmla="*/ 12 h 12"/>
              <a:gd name="T10" fmla="*/ 91 w 97"/>
              <a:gd name="T11" fmla="*/ 12 h 12"/>
              <a:gd name="T12" fmla="*/ 97 w 97"/>
              <a:gd name="T13" fmla="*/ 6 h 12"/>
              <a:gd name="T14" fmla="*/ 97 w 97"/>
              <a:gd name="T15" fmla="*/ 6 h 12"/>
              <a:gd name="T16" fmla="*/ 91 w 9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2">
                <a:moveTo>
                  <a:pt x="91" y="0"/>
                </a:moveTo>
                <a:cubicBezTo>
                  <a:pt x="6" y="0"/>
                  <a:pt x="6" y="0"/>
                  <a:pt x="6" y="0"/>
                </a:cubicBezTo>
                <a:cubicBezTo>
                  <a:pt x="3" y="0"/>
                  <a:pt x="0" y="3"/>
                  <a:pt x="0" y="6"/>
                </a:cubicBezTo>
                <a:cubicBezTo>
                  <a:pt x="0" y="6"/>
                  <a:pt x="0" y="6"/>
                  <a:pt x="0" y="6"/>
                </a:cubicBezTo>
                <a:cubicBezTo>
                  <a:pt x="0" y="10"/>
                  <a:pt x="3" y="12"/>
                  <a:pt x="6" y="12"/>
                </a:cubicBezTo>
                <a:cubicBezTo>
                  <a:pt x="91" y="12"/>
                  <a:pt x="91" y="12"/>
                  <a:pt x="91" y="12"/>
                </a:cubicBezTo>
                <a:cubicBezTo>
                  <a:pt x="94" y="12"/>
                  <a:pt x="97" y="10"/>
                  <a:pt x="97" y="6"/>
                </a:cubicBezTo>
                <a:cubicBezTo>
                  <a:pt x="97" y="6"/>
                  <a:pt x="97" y="6"/>
                  <a:pt x="97" y="6"/>
                </a:cubicBezTo>
                <a:cubicBezTo>
                  <a:pt x="97" y="3"/>
                  <a:pt x="94" y="0"/>
                  <a:pt x="9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2" name="Freeform 66">
            <a:extLst>
              <a:ext uri="{FF2B5EF4-FFF2-40B4-BE49-F238E27FC236}">
                <a16:creationId xmlns:a16="http://schemas.microsoft.com/office/drawing/2014/main" xmlns="" id="{703083AB-C3D2-48C5-9AE3-B6BEB2392555}"/>
              </a:ext>
            </a:extLst>
          </p:cNvPr>
          <p:cNvSpPr>
            <a:spLocks/>
          </p:cNvSpPr>
          <p:nvPr/>
        </p:nvSpPr>
        <p:spPr bwMode="auto">
          <a:xfrm>
            <a:off x="7220070" y="2464515"/>
            <a:ext cx="388601" cy="48199"/>
          </a:xfrm>
          <a:custGeom>
            <a:avLst/>
            <a:gdLst>
              <a:gd name="T0" fmla="*/ 91 w 97"/>
              <a:gd name="T1" fmla="*/ 0 h 12"/>
              <a:gd name="T2" fmla="*/ 6 w 97"/>
              <a:gd name="T3" fmla="*/ 0 h 12"/>
              <a:gd name="T4" fmla="*/ 0 w 97"/>
              <a:gd name="T5" fmla="*/ 6 h 12"/>
              <a:gd name="T6" fmla="*/ 0 w 97"/>
              <a:gd name="T7" fmla="*/ 6 h 12"/>
              <a:gd name="T8" fmla="*/ 6 w 97"/>
              <a:gd name="T9" fmla="*/ 12 h 12"/>
              <a:gd name="T10" fmla="*/ 91 w 97"/>
              <a:gd name="T11" fmla="*/ 12 h 12"/>
              <a:gd name="T12" fmla="*/ 97 w 97"/>
              <a:gd name="T13" fmla="*/ 6 h 12"/>
              <a:gd name="T14" fmla="*/ 97 w 97"/>
              <a:gd name="T15" fmla="*/ 6 h 12"/>
              <a:gd name="T16" fmla="*/ 91 w 9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2">
                <a:moveTo>
                  <a:pt x="91" y="0"/>
                </a:moveTo>
                <a:cubicBezTo>
                  <a:pt x="6" y="0"/>
                  <a:pt x="6" y="0"/>
                  <a:pt x="6" y="0"/>
                </a:cubicBezTo>
                <a:cubicBezTo>
                  <a:pt x="3" y="0"/>
                  <a:pt x="0" y="3"/>
                  <a:pt x="0" y="6"/>
                </a:cubicBezTo>
                <a:cubicBezTo>
                  <a:pt x="0" y="6"/>
                  <a:pt x="0" y="6"/>
                  <a:pt x="0" y="6"/>
                </a:cubicBezTo>
                <a:cubicBezTo>
                  <a:pt x="0" y="10"/>
                  <a:pt x="3" y="12"/>
                  <a:pt x="6" y="12"/>
                </a:cubicBezTo>
                <a:cubicBezTo>
                  <a:pt x="91" y="12"/>
                  <a:pt x="91" y="12"/>
                  <a:pt x="91" y="12"/>
                </a:cubicBezTo>
                <a:cubicBezTo>
                  <a:pt x="94" y="12"/>
                  <a:pt x="97" y="10"/>
                  <a:pt x="97" y="6"/>
                </a:cubicBezTo>
                <a:cubicBezTo>
                  <a:pt x="97" y="6"/>
                  <a:pt x="97" y="6"/>
                  <a:pt x="97" y="6"/>
                </a:cubicBezTo>
                <a:cubicBezTo>
                  <a:pt x="97" y="3"/>
                  <a:pt x="94" y="0"/>
                  <a:pt x="9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3" name="Freeform 67">
            <a:extLst>
              <a:ext uri="{FF2B5EF4-FFF2-40B4-BE49-F238E27FC236}">
                <a16:creationId xmlns:a16="http://schemas.microsoft.com/office/drawing/2014/main" xmlns="" id="{0638C443-E3CC-4DBE-9BAC-A6804E81D007}"/>
              </a:ext>
            </a:extLst>
          </p:cNvPr>
          <p:cNvSpPr>
            <a:spLocks/>
          </p:cNvSpPr>
          <p:nvPr/>
        </p:nvSpPr>
        <p:spPr bwMode="auto">
          <a:xfrm>
            <a:off x="7220070" y="2643754"/>
            <a:ext cx="384083" cy="48199"/>
          </a:xfrm>
          <a:custGeom>
            <a:avLst/>
            <a:gdLst>
              <a:gd name="T0" fmla="*/ 91 w 96"/>
              <a:gd name="T1" fmla="*/ 0 h 12"/>
              <a:gd name="T2" fmla="*/ 6 w 96"/>
              <a:gd name="T3" fmla="*/ 0 h 12"/>
              <a:gd name="T4" fmla="*/ 0 w 96"/>
              <a:gd name="T5" fmla="*/ 6 h 12"/>
              <a:gd name="T6" fmla="*/ 0 w 96"/>
              <a:gd name="T7" fmla="*/ 6 h 12"/>
              <a:gd name="T8" fmla="*/ 6 w 96"/>
              <a:gd name="T9" fmla="*/ 12 h 12"/>
              <a:gd name="T10" fmla="*/ 77 w 96"/>
              <a:gd name="T11" fmla="*/ 12 h 12"/>
              <a:gd name="T12" fmla="*/ 96 w 96"/>
              <a:gd name="T13" fmla="*/ 3 h 12"/>
              <a:gd name="T14" fmla="*/ 91 w 9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2">
                <a:moveTo>
                  <a:pt x="91" y="0"/>
                </a:moveTo>
                <a:cubicBezTo>
                  <a:pt x="6" y="0"/>
                  <a:pt x="6" y="0"/>
                  <a:pt x="6" y="0"/>
                </a:cubicBezTo>
                <a:cubicBezTo>
                  <a:pt x="3" y="0"/>
                  <a:pt x="0" y="2"/>
                  <a:pt x="0" y="6"/>
                </a:cubicBezTo>
                <a:cubicBezTo>
                  <a:pt x="0" y="6"/>
                  <a:pt x="0" y="6"/>
                  <a:pt x="0" y="6"/>
                </a:cubicBezTo>
                <a:cubicBezTo>
                  <a:pt x="0" y="9"/>
                  <a:pt x="3" y="12"/>
                  <a:pt x="6" y="12"/>
                </a:cubicBezTo>
                <a:cubicBezTo>
                  <a:pt x="77" y="12"/>
                  <a:pt x="77" y="12"/>
                  <a:pt x="77" y="12"/>
                </a:cubicBezTo>
                <a:cubicBezTo>
                  <a:pt x="84" y="9"/>
                  <a:pt x="90" y="6"/>
                  <a:pt x="96" y="3"/>
                </a:cubicBezTo>
                <a:cubicBezTo>
                  <a:pt x="95" y="1"/>
                  <a:pt x="93" y="0"/>
                  <a:pt x="9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4" name="Freeform 68">
            <a:extLst>
              <a:ext uri="{FF2B5EF4-FFF2-40B4-BE49-F238E27FC236}">
                <a16:creationId xmlns:a16="http://schemas.microsoft.com/office/drawing/2014/main" xmlns="" id="{C70685AB-EADA-4461-863F-E541092EEBDB}"/>
              </a:ext>
            </a:extLst>
          </p:cNvPr>
          <p:cNvSpPr>
            <a:spLocks/>
          </p:cNvSpPr>
          <p:nvPr/>
        </p:nvSpPr>
        <p:spPr bwMode="auto">
          <a:xfrm>
            <a:off x="7527336" y="2655804"/>
            <a:ext cx="81335" cy="36149"/>
          </a:xfrm>
          <a:custGeom>
            <a:avLst/>
            <a:gdLst>
              <a:gd name="T0" fmla="*/ 19 w 20"/>
              <a:gd name="T1" fmla="*/ 0 h 9"/>
              <a:gd name="T2" fmla="*/ 0 w 20"/>
              <a:gd name="T3" fmla="*/ 9 h 9"/>
              <a:gd name="T4" fmla="*/ 14 w 20"/>
              <a:gd name="T5" fmla="*/ 9 h 9"/>
              <a:gd name="T6" fmla="*/ 20 w 20"/>
              <a:gd name="T7" fmla="*/ 3 h 9"/>
              <a:gd name="T8" fmla="*/ 20 w 20"/>
              <a:gd name="T9" fmla="*/ 3 h 9"/>
              <a:gd name="T10" fmla="*/ 19 w 20"/>
              <a:gd name="T11" fmla="*/ 0 h 9"/>
            </a:gdLst>
            <a:ahLst/>
            <a:cxnLst>
              <a:cxn ang="0">
                <a:pos x="T0" y="T1"/>
              </a:cxn>
              <a:cxn ang="0">
                <a:pos x="T2" y="T3"/>
              </a:cxn>
              <a:cxn ang="0">
                <a:pos x="T4" y="T5"/>
              </a:cxn>
              <a:cxn ang="0">
                <a:pos x="T6" y="T7"/>
              </a:cxn>
              <a:cxn ang="0">
                <a:pos x="T8" y="T9"/>
              </a:cxn>
              <a:cxn ang="0">
                <a:pos x="T10" y="T11"/>
              </a:cxn>
            </a:cxnLst>
            <a:rect l="0" t="0" r="r" b="b"/>
            <a:pathLst>
              <a:path w="20" h="9">
                <a:moveTo>
                  <a:pt x="19" y="0"/>
                </a:moveTo>
                <a:cubicBezTo>
                  <a:pt x="13" y="3"/>
                  <a:pt x="7" y="6"/>
                  <a:pt x="0" y="9"/>
                </a:cubicBezTo>
                <a:cubicBezTo>
                  <a:pt x="14" y="9"/>
                  <a:pt x="14" y="9"/>
                  <a:pt x="14" y="9"/>
                </a:cubicBezTo>
                <a:cubicBezTo>
                  <a:pt x="17" y="9"/>
                  <a:pt x="20" y="6"/>
                  <a:pt x="20" y="3"/>
                </a:cubicBezTo>
                <a:cubicBezTo>
                  <a:pt x="20" y="3"/>
                  <a:pt x="20" y="3"/>
                  <a:pt x="20" y="3"/>
                </a:cubicBezTo>
                <a:cubicBezTo>
                  <a:pt x="20" y="2"/>
                  <a:pt x="20" y="1"/>
                  <a:pt x="19" y="0"/>
                </a:cubicBezTo>
              </a:path>
            </a:pathLst>
          </a:custGeom>
          <a:solidFill>
            <a:srgbClr val="ED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5" name="Freeform 69">
            <a:extLst>
              <a:ext uri="{FF2B5EF4-FFF2-40B4-BE49-F238E27FC236}">
                <a16:creationId xmlns:a16="http://schemas.microsoft.com/office/drawing/2014/main" xmlns="" id="{56DDDF67-DAA0-4E27-867C-379D9AF0F8F3}"/>
              </a:ext>
            </a:extLst>
          </p:cNvPr>
          <p:cNvSpPr>
            <a:spLocks noEditPoints="1"/>
          </p:cNvSpPr>
          <p:nvPr/>
        </p:nvSpPr>
        <p:spPr bwMode="auto">
          <a:xfrm>
            <a:off x="9742965" y="2160262"/>
            <a:ext cx="596458" cy="719967"/>
          </a:xfrm>
          <a:custGeom>
            <a:avLst/>
            <a:gdLst>
              <a:gd name="T0" fmla="*/ 32 w 149"/>
              <a:gd name="T1" fmla="*/ 88 h 180"/>
              <a:gd name="T2" fmla="*/ 26 w 149"/>
              <a:gd name="T3" fmla="*/ 82 h 180"/>
              <a:gd name="T4" fmla="*/ 26 w 149"/>
              <a:gd name="T5" fmla="*/ 82 h 180"/>
              <a:gd name="T6" fmla="*/ 32 w 149"/>
              <a:gd name="T7" fmla="*/ 76 h 180"/>
              <a:gd name="T8" fmla="*/ 117 w 149"/>
              <a:gd name="T9" fmla="*/ 76 h 180"/>
              <a:gd name="T10" fmla="*/ 123 w 149"/>
              <a:gd name="T11" fmla="*/ 82 h 180"/>
              <a:gd name="T12" fmla="*/ 123 w 149"/>
              <a:gd name="T13" fmla="*/ 82 h 180"/>
              <a:gd name="T14" fmla="*/ 117 w 149"/>
              <a:gd name="T15" fmla="*/ 88 h 180"/>
              <a:gd name="T16" fmla="*/ 32 w 149"/>
              <a:gd name="T17" fmla="*/ 88 h 180"/>
              <a:gd name="T18" fmla="*/ 32 w 149"/>
              <a:gd name="T19" fmla="*/ 46 h 180"/>
              <a:gd name="T20" fmla="*/ 26 w 149"/>
              <a:gd name="T21" fmla="*/ 40 h 180"/>
              <a:gd name="T22" fmla="*/ 26 w 149"/>
              <a:gd name="T23" fmla="*/ 40 h 180"/>
              <a:gd name="T24" fmla="*/ 32 w 149"/>
              <a:gd name="T25" fmla="*/ 34 h 180"/>
              <a:gd name="T26" fmla="*/ 117 w 149"/>
              <a:gd name="T27" fmla="*/ 34 h 180"/>
              <a:gd name="T28" fmla="*/ 123 w 149"/>
              <a:gd name="T29" fmla="*/ 40 h 180"/>
              <a:gd name="T30" fmla="*/ 123 w 149"/>
              <a:gd name="T31" fmla="*/ 40 h 180"/>
              <a:gd name="T32" fmla="*/ 117 w 149"/>
              <a:gd name="T33" fmla="*/ 46 h 180"/>
              <a:gd name="T34" fmla="*/ 32 w 149"/>
              <a:gd name="T35" fmla="*/ 46 h 180"/>
              <a:gd name="T36" fmla="*/ 99 w 149"/>
              <a:gd name="T37" fmla="*/ 0 h 180"/>
              <a:gd name="T38" fmla="*/ 50 w 149"/>
              <a:gd name="T39" fmla="*/ 0 h 180"/>
              <a:gd name="T40" fmla="*/ 0 w 149"/>
              <a:gd name="T41" fmla="*/ 50 h 180"/>
              <a:gd name="T42" fmla="*/ 0 w 149"/>
              <a:gd name="T43" fmla="*/ 83 h 180"/>
              <a:gd name="T44" fmla="*/ 66 w 149"/>
              <a:gd name="T45" fmla="*/ 121 h 180"/>
              <a:gd name="T46" fmla="*/ 117 w 149"/>
              <a:gd name="T47" fmla="*/ 121 h 180"/>
              <a:gd name="T48" fmla="*/ 123 w 149"/>
              <a:gd name="T49" fmla="*/ 127 h 180"/>
              <a:gd name="T50" fmla="*/ 123 w 149"/>
              <a:gd name="T51" fmla="*/ 127 h 180"/>
              <a:gd name="T52" fmla="*/ 117 w 149"/>
              <a:gd name="T53" fmla="*/ 133 h 180"/>
              <a:gd name="T54" fmla="*/ 77 w 149"/>
              <a:gd name="T55" fmla="*/ 133 h 180"/>
              <a:gd name="T56" fmla="*/ 107 w 149"/>
              <a:gd name="T57" fmla="*/ 180 h 180"/>
              <a:gd name="T58" fmla="*/ 149 w 149"/>
              <a:gd name="T59" fmla="*/ 131 h 180"/>
              <a:gd name="T60" fmla="*/ 149 w 149"/>
              <a:gd name="T61" fmla="*/ 50 h 180"/>
              <a:gd name="T62" fmla="*/ 99 w 149"/>
              <a:gd name="T6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80">
                <a:moveTo>
                  <a:pt x="32" y="88"/>
                </a:moveTo>
                <a:cubicBezTo>
                  <a:pt x="29" y="88"/>
                  <a:pt x="26" y="86"/>
                  <a:pt x="26" y="82"/>
                </a:cubicBezTo>
                <a:cubicBezTo>
                  <a:pt x="26" y="82"/>
                  <a:pt x="26" y="82"/>
                  <a:pt x="26" y="82"/>
                </a:cubicBezTo>
                <a:cubicBezTo>
                  <a:pt x="26" y="79"/>
                  <a:pt x="29" y="76"/>
                  <a:pt x="32" y="76"/>
                </a:cubicBezTo>
                <a:cubicBezTo>
                  <a:pt x="117" y="76"/>
                  <a:pt x="117" y="76"/>
                  <a:pt x="117" y="76"/>
                </a:cubicBezTo>
                <a:cubicBezTo>
                  <a:pt x="120" y="76"/>
                  <a:pt x="123" y="79"/>
                  <a:pt x="123" y="82"/>
                </a:cubicBezTo>
                <a:cubicBezTo>
                  <a:pt x="123" y="82"/>
                  <a:pt x="123" y="82"/>
                  <a:pt x="123" y="82"/>
                </a:cubicBezTo>
                <a:cubicBezTo>
                  <a:pt x="123" y="86"/>
                  <a:pt x="120" y="88"/>
                  <a:pt x="117" y="88"/>
                </a:cubicBezTo>
                <a:cubicBezTo>
                  <a:pt x="32" y="88"/>
                  <a:pt x="32" y="88"/>
                  <a:pt x="32" y="88"/>
                </a:cubicBezTo>
                <a:moveTo>
                  <a:pt x="32" y="46"/>
                </a:moveTo>
                <a:cubicBezTo>
                  <a:pt x="29" y="46"/>
                  <a:pt x="26" y="44"/>
                  <a:pt x="26" y="40"/>
                </a:cubicBezTo>
                <a:cubicBezTo>
                  <a:pt x="26" y="40"/>
                  <a:pt x="26" y="40"/>
                  <a:pt x="26" y="40"/>
                </a:cubicBezTo>
                <a:cubicBezTo>
                  <a:pt x="26" y="37"/>
                  <a:pt x="29" y="34"/>
                  <a:pt x="32" y="34"/>
                </a:cubicBezTo>
                <a:cubicBezTo>
                  <a:pt x="117" y="34"/>
                  <a:pt x="117" y="34"/>
                  <a:pt x="117" y="34"/>
                </a:cubicBezTo>
                <a:cubicBezTo>
                  <a:pt x="120" y="34"/>
                  <a:pt x="123" y="37"/>
                  <a:pt x="123" y="40"/>
                </a:cubicBezTo>
                <a:cubicBezTo>
                  <a:pt x="123" y="40"/>
                  <a:pt x="123" y="40"/>
                  <a:pt x="123" y="40"/>
                </a:cubicBezTo>
                <a:cubicBezTo>
                  <a:pt x="123" y="44"/>
                  <a:pt x="120" y="46"/>
                  <a:pt x="117" y="46"/>
                </a:cubicBezTo>
                <a:cubicBezTo>
                  <a:pt x="32" y="46"/>
                  <a:pt x="32" y="46"/>
                  <a:pt x="32" y="46"/>
                </a:cubicBezTo>
                <a:moveTo>
                  <a:pt x="99" y="0"/>
                </a:moveTo>
                <a:cubicBezTo>
                  <a:pt x="50" y="0"/>
                  <a:pt x="50" y="0"/>
                  <a:pt x="50" y="0"/>
                </a:cubicBezTo>
                <a:cubicBezTo>
                  <a:pt x="22" y="0"/>
                  <a:pt x="0" y="22"/>
                  <a:pt x="0" y="50"/>
                </a:cubicBezTo>
                <a:cubicBezTo>
                  <a:pt x="0" y="83"/>
                  <a:pt x="0" y="83"/>
                  <a:pt x="0" y="83"/>
                </a:cubicBezTo>
                <a:cubicBezTo>
                  <a:pt x="28" y="91"/>
                  <a:pt x="49" y="104"/>
                  <a:pt x="66" y="121"/>
                </a:cubicBezTo>
                <a:cubicBezTo>
                  <a:pt x="117" y="121"/>
                  <a:pt x="117" y="121"/>
                  <a:pt x="117" y="121"/>
                </a:cubicBezTo>
                <a:cubicBezTo>
                  <a:pt x="120" y="121"/>
                  <a:pt x="123" y="123"/>
                  <a:pt x="123" y="127"/>
                </a:cubicBezTo>
                <a:cubicBezTo>
                  <a:pt x="123" y="127"/>
                  <a:pt x="123" y="127"/>
                  <a:pt x="123" y="127"/>
                </a:cubicBezTo>
                <a:cubicBezTo>
                  <a:pt x="123" y="130"/>
                  <a:pt x="120" y="133"/>
                  <a:pt x="117" y="133"/>
                </a:cubicBezTo>
                <a:cubicBezTo>
                  <a:pt x="77" y="133"/>
                  <a:pt x="77" y="133"/>
                  <a:pt x="77" y="133"/>
                </a:cubicBezTo>
                <a:cubicBezTo>
                  <a:pt x="90" y="148"/>
                  <a:pt x="99" y="164"/>
                  <a:pt x="107" y="180"/>
                </a:cubicBezTo>
                <a:cubicBezTo>
                  <a:pt x="131" y="177"/>
                  <a:pt x="149" y="156"/>
                  <a:pt x="149" y="131"/>
                </a:cubicBezTo>
                <a:cubicBezTo>
                  <a:pt x="149" y="50"/>
                  <a:pt x="149" y="50"/>
                  <a:pt x="149" y="50"/>
                </a:cubicBezTo>
                <a:cubicBezTo>
                  <a:pt x="149" y="22"/>
                  <a:pt x="127" y="0"/>
                  <a:pt x="99"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6" name="Freeform 70">
            <a:extLst>
              <a:ext uri="{FF2B5EF4-FFF2-40B4-BE49-F238E27FC236}">
                <a16:creationId xmlns:a16="http://schemas.microsoft.com/office/drawing/2014/main" xmlns="" id="{0451E0BD-2E15-48DE-8930-67EFE2D8D3BD}"/>
              </a:ext>
            </a:extLst>
          </p:cNvPr>
          <p:cNvSpPr>
            <a:spLocks/>
          </p:cNvSpPr>
          <p:nvPr/>
        </p:nvSpPr>
        <p:spPr bwMode="auto">
          <a:xfrm>
            <a:off x="9742965" y="2491627"/>
            <a:ext cx="427763" cy="393120"/>
          </a:xfrm>
          <a:custGeom>
            <a:avLst/>
            <a:gdLst>
              <a:gd name="T0" fmla="*/ 0 w 107"/>
              <a:gd name="T1" fmla="*/ 0 h 98"/>
              <a:gd name="T2" fmla="*/ 0 w 107"/>
              <a:gd name="T3" fmla="*/ 48 h 98"/>
              <a:gd name="T4" fmla="*/ 50 w 107"/>
              <a:gd name="T5" fmla="*/ 98 h 98"/>
              <a:gd name="T6" fmla="*/ 99 w 107"/>
              <a:gd name="T7" fmla="*/ 98 h 98"/>
              <a:gd name="T8" fmla="*/ 107 w 107"/>
              <a:gd name="T9" fmla="*/ 97 h 98"/>
              <a:gd name="T10" fmla="*/ 77 w 107"/>
              <a:gd name="T11" fmla="*/ 50 h 98"/>
              <a:gd name="T12" fmla="*/ 32 w 107"/>
              <a:gd name="T13" fmla="*/ 50 h 98"/>
              <a:gd name="T14" fmla="*/ 26 w 107"/>
              <a:gd name="T15" fmla="*/ 44 h 98"/>
              <a:gd name="T16" fmla="*/ 26 w 107"/>
              <a:gd name="T17" fmla="*/ 44 h 98"/>
              <a:gd name="T18" fmla="*/ 32 w 107"/>
              <a:gd name="T19" fmla="*/ 38 h 98"/>
              <a:gd name="T20" fmla="*/ 66 w 107"/>
              <a:gd name="T21" fmla="*/ 38 h 98"/>
              <a:gd name="T22" fmla="*/ 0 w 107"/>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98">
                <a:moveTo>
                  <a:pt x="0" y="0"/>
                </a:moveTo>
                <a:cubicBezTo>
                  <a:pt x="0" y="48"/>
                  <a:pt x="0" y="48"/>
                  <a:pt x="0" y="48"/>
                </a:cubicBezTo>
                <a:cubicBezTo>
                  <a:pt x="0" y="76"/>
                  <a:pt x="22" y="98"/>
                  <a:pt x="50" y="98"/>
                </a:cubicBezTo>
                <a:cubicBezTo>
                  <a:pt x="99" y="98"/>
                  <a:pt x="99" y="98"/>
                  <a:pt x="99" y="98"/>
                </a:cubicBezTo>
                <a:cubicBezTo>
                  <a:pt x="102" y="98"/>
                  <a:pt x="105" y="98"/>
                  <a:pt x="107" y="97"/>
                </a:cubicBezTo>
                <a:cubicBezTo>
                  <a:pt x="99" y="81"/>
                  <a:pt x="90" y="65"/>
                  <a:pt x="77" y="50"/>
                </a:cubicBezTo>
                <a:cubicBezTo>
                  <a:pt x="32" y="50"/>
                  <a:pt x="32" y="50"/>
                  <a:pt x="32" y="50"/>
                </a:cubicBezTo>
                <a:cubicBezTo>
                  <a:pt x="29" y="50"/>
                  <a:pt x="26" y="47"/>
                  <a:pt x="26" y="44"/>
                </a:cubicBezTo>
                <a:cubicBezTo>
                  <a:pt x="26" y="44"/>
                  <a:pt x="26" y="44"/>
                  <a:pt x="26" y="44"/>
                </a:cubicBezTo>
                <a:cubicBezTo>
                  <a:pt x="26" y="40"/>
                  <a:pt x="29" y="38"/>
                  <a:pt x="32" y="38"/>
                </a:cubicBezTo>
                <a:cubicBezTo>
                  <a:pt x="66" y="38"/>
                  <a:pt x="66" y="38"/>
                  <a:pt x="66" y="38"/>
                </a:cubicBezTo>
                <a:cubicBezTo>
                  <a:pt x="49" y="21"/>
                  <a:pt x="28" y="8"/>
                  <a:pt x="0" y="0"/>
                </a:cubicBezTo>
              </a:path>
            </a:pathLst>
          </a:custGeom>
          <a:solidFill>
            <a:srgbClr val="EB9F8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7" name="Freeform 71">
            <a:extLst>
              <a:ext uri="{FF2B5EF4-FFF2-40B4-BE49-F238E27FC236}">
                <a16:creationId xmlns:a16="http://schemas.microsoft.com/office/drawing/2014/main" xmlns="" id="{A29A5512-0CF5-432E-8010-A10C3B8CE5A0}"/>
              </a:ext>
            </a:extLst>
          </p:cNvPr>
          <p:cNvSpPr>
            <a:spLocks/>
          </p:cNvSpPr>
          <p:nvPr/>
        </p:nvSpPr>
        <p:spPr bwMode="auto">
          <a:xfrm>
            <a:off x="9911660" y="2884747"/>
            <a:ext cx="259067" cy="63261"/>
          </a:xfrm>
          <a:custGeom>
            <a:avLst/>
            <a:gdLst>
              <a:gd name="T0" fmla="*/ 59 w 65"/>
              <a:gd name="T1" fmla="*/ 0 h 16"/>
              <a:gd name="T2" fmla="*/ 57 w 65"/>
              <a:gd name="T3" fmla="*/ 0 h 16"/>
              <a:gd name="T4" fmla="*/ 8 w 65"/>
              <a:gd name="T5" fmla="*/ 0 h 16"/>
              <a:gd name="T6" fmla="*/ 6 w 65"/>
              <a:gd name="T7" fmla="*/ 0 h 16"/>
              <a:gd name="T8" fmla="*/ 0 w 65"/>
              <a:gd name="T9" fmla="*/ 6 h 16"/>
              <a:gd name="T10" fmla="*/ 0 w 65"/>
              <a:gd name="T11" fmla="*/ 10 h 16"/>
              <a:gd name="T12" fmla="*/ 6 w 65"/>
              <a:gd name="T13" fmla="*/ 16 h 16"/>
              <a:gd name="T14" fmla="*/ 59 w 65"/>
              <a:gd name="T15" fmla="*/ 16 h 16"/>
              <a:gd name="T16" fmla="*/ 65 w 65"/>
              <a:gd name="T17" fmla="*/ 10 h 16"/>
              <a:gd name="T18" fmla="*/ 65 w 65"/>
              <a:gd name="T19" fmla="*/ 6 h 16"/>
              <a:gd name="T20" fmla="*/ 59 w 65"/>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6">
                <a:moveTo>
                  <a:pt x="59" y="0"/>
                </a:moveTo>
                <a:cubicBezTo>
                  <a:pt x="57" y="0"/>
                  <a:pt x="57" y="0"/>
                  <a:pt x="57" y="0"/>
                </a:cubicBezTo>
                <a:cubicBezTo>
                  <a:pt x="8" y="0"/>
                  <a:pt x="8" y="0"/>
                  <a:pt x="8" y="0"/>
                </a:cubicBezTo>
                <a:cubicBezTo>
                  <a:pt x="6" y="0"/>
                  <a:pt x="6" y="0"/>
                  <a:pt x="6" y="0"/>
                </a:cubicBezTo>
                <a:cubicBezTo>
                  <a:pt x="3" y="0"/>
                  <a:pt x="0" y="2"/>
                  <a:pt x="0" y="6"/>
                </a:cubicBezTo>
                <a:cubicBezTo>
                  <a:pt x="0" y="10"/>
                  <a:pt x="0" y="10"/>
                  <a:pt x="0" y="10"/>
                </a:cubicBezTo>
                <a:cubicBezTo>
                  <a:pt x="0" y="13"/>
                  <a:pt x="3" y="16"/>
                  <a:pt x="6" y="16"/>
                </a:cubicBezTo>
                <a:cubicBezTo>
                  <a:pt x="59" y="16"/>
                  <a:pt x="59" y="16"/>
                  <a:pt x="59" y="16"/>
                </a:cubicBezTo>
                <a:cubicBezTo>
                  <a:pt x="62" y="16"/>
                  <a:pt x="65" y="13"/>
                  <a:pt x="65" y="10"/>
                </a:cubicBezTo>
                <a:cubicBezTo>
                  <a:pt x="65" y="6"/>
                  <a:pt x="65" y="6"/>
                  <a:pt x="65" y="6"/>
                </a:cubicBezTo>
                <a:cubicBezTo>
                  <a:pt x="65" y="2"/>
                  <a:pt x="62" y="0"/>
                  <a:pt x="59" y="0"/>
                </a:cubicBezTo>
              </a:path>
            </a:pathLst>
          </a:custGeom>
          <a:solidFill>
            <a:srgbClr val="636B7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8" name="Freeform 72">
            <a:extLst>
              <a:ext uri="{FF2B5EF4-FFF2-40B4-BE49-F238E27FC236}">
                <a16:creationId xmlns:a16="http://schemas.microsoft.com/office/drawing/2014/main" xmlns="" id="{5516F270-2F28-455A-8128-74D86BCD0D63}"/>
              </a:ext>
            </a:extLst>
          </p:cNvPr>
          <p:cNvSpPr>
            <a:spLocks/>
          </p:cNvSpPr>
          <p:nvPr/>
        </p:nvSpPr>
        <p:spPr bwMode="auto">
          <a:xfrm>
            <a:off x="9911660" y="2095495"/>
            <a:ext cx="259067" cy="64767"/>
          </a:xfrm>
          <a:custGeom>
            <a:avLst/>
            <a:gdLst>
              <a:gd name="T0" fmla="*/ 59 w 65"/>
              <a:gd name="T1" fmla="*/ 0 h 16"/>
              <a:gd name="T2" fmla="*/ 59 w 65"/>
              <a:gd name="T3" fmla="*/ 0 h 16"/>
              <a:gd name="T4" fmla="*/ 59 w 65"/>
              <a:gd name="T5" fmla="*/ 4 h 16"/>
              <a:gd name="T6" fmla="*/ 57 w 65"/>
              <a:gd name="T7" fmla="*/ 6 h 16"/>
              <a:gd name="T8" fmla="*/ 55 w 65"/>
              <a:gd name="T9" fmla="*/ 4 h 16"/>
              <a:gd name="T10" fmla="*/ 55 w 65"/>
              <a:gd name="T11" fmla="*/ 0 h 16"/>
              <a:gd name="T12" fmla="*/ 13 w 65"/>
              <a:gd name="T13" fmla="*/ 0 h 16"/>
              <a:gd name="T14" fmla="*/ 11 w 65"/>
              <a:gd name="T15" fmla="*/ 0 h 16"/>
              <a:gd name="T16" fmla="*/ 11 w 65"/>
              <a:gd name="T17" fmla="*/ 4 h 16"/>
              <a:gd name="T18" fmla="*/ 9 w 65"/>
              <a:gd name="T19" fmla="*/ 6 h 16"/>
              <a:gd name="T20" fmla="*/ 7 w 65"/>
              <a:gd name="T21" fmla="*/ 4 h 16"/>
              <a:gd name="T22" fmla="*/ 7 w 65"/>
              <a:gd name="T23" fmla="*/ 0 h 16"/>
              <a:gd name="T24" fmla="*/ 6 w 65"/>
              <a:gd name="T25" fmla="*/ 0 h 16"/>
              <a:gd name="T26" fmla="*/ 0 w 65"/>
              <a:gd name="T27" fmla="*/ 6 h 16"/>
              <a:gd name="T28" fmla="*/ 0 w 65"/>
              <a:gd name="T29" fmla="*/ 10 h 16"/>
              <a:gd name="T30" fmla="*/ 6 w 65"/>
              <a:gd name="T31" fmla="*/ 16 h 16"/>
              <a:gd name="T32" fmla="*/ 59 w 65"/>
              <a:gd name="T33" fmla="*/ 16 h 16"/>
              <a:gd name="T34" fmla="*/ 65 w 65"/>
              <a:gd name="T35" fmla="*/ 10 h 16"/>
              <a:gd name="T36" fmla="*/ 65 w 65"/>
              <a:gd name="T37" fmla="*/ 6 h 16"/>
              <a:gd name="T38" fmla="*/ 59 w 65"/>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16">
                <a:moveTo>
                  <a:pt x="59" y="0"/>
                </a:moveTo>
                <a:cubicBezTo>
                  <a:pt x="59" y="0"/>
                  <a:pt x="59" y="0"/>
                  <a:pt x="59" y="0"/>
                </a:cubicBezTo>
                <a:cubicBezTo>
                  <a:pt x="59" y="4"/>
                  <a:pt x="59" y="4"/>
                  <a:pt x="59" y="4"/>
                </a:cubicBezTo>
                <a:cubicBezTo>
                  <a:pt x="59" y="5"/>
                  <a:pt x="58" y="6"/>
                  <a:pt x="57" y="6"/>
                </a:cubicBezTo>
                <a:cubicBezTo>
                  <a:pt x="56" y="6"/>
                  <a:pt x="55" y="5"/>
                  <a:pt x="55" y="4"/>
                </a:cubicBezTo>
                <a:cubicBezTo>
                  <a:pt x="55" y="0"/>
                  <a:pt x="55" y="0"/>
                  <a:pt x="55" y="0"/>
                </a:cubicBezTo>
                <a:cubicBezTo>
                  <a:pt x="13" y="0"/>
                  <a:pt x="13" y="0"/>
                  <a:pt x="13" y="0"/>
                </a:cubicBezTo>
                <a:cubicBezTo>
                  <a:pt x="11" y="0"/>
                  <a:pt x="11" y="0"/>
                  <a:pt x="11" y="0"/>
                </a:cubicBezTo>
                <a:cubicBezTo>
                  <a:pt x="11" y="4"/>
                  <a:pt x="11" y="4"/>
                  <a:pt x="11" y="4"/>
                </a:cubicBezTo>
                <a:cubicBezTo>
                  <a:pt x="11" y="5"/>
                  <a:pt x="10" y="6"/>
                  <a:pt x="9" y="6"/>
                </a:cubicBezTo>
                <a:cubicBezTo>
                  <a:pt x="7" y="6"/>
                  <a:pt x="7" y="5"/>
                  <a:pt x="7" y="4"/>
                </a:cubicBezTo>
                <a:cubicBezTo>
                  <a:pt x="7" y="0"/>
                  <a:pt x="7" y="0"/>
                  <a:pt x="7" y="0"/>
                </a:cubicBezTo>
                <a:cubicBezTo>
                  <a:pt x="6" y="0"/>
                  <a:pt x="6" y="0"/>
                  <a:pt x="6" y="0"/>
                </a:cubicBezTo>
                <a:cubicBezTo>
                  <a:pt x="3" y="0"/>
                  <a:pt x="0" y="3"/>
                  <a:pt x="0" y="6"/>
                </a:cubicBezTo>
                <a:cubicBezTo>
                  <a:pt x="0" y="10"/>
                  <a:pt x="0" y="10"/>
                  <a:pt x="0" y="10"/>
                </a:cubicBezTo>
                <a:cubicBezTo>
                  <a:pt x="0" y="13"/>
                  <a:pt x="3" y="16"/>
                  <a:pt x="6" y="16"/>
                </a:cubicBezTo>
                <a:cubicBezTo>
                  <a:pt x="59" y="16"/>
                  <a:pt x="59" y="16"/>
                  <a:pt x="59" y="16"/>
                </a:cubicBezTo>
                <a:cubicBezTo>
                  <a:pt x="62" y="16"/>
                  <a:pt x="65" y="13"/>
                  <a:pt x="65" y="10"/>
                </a:cubicBezTo>
                <a:cubicBezTo>
                  <a:pt x="65" y="6"/>
                  <a:pt x="65" y="6"/>
                  <a:pt x="65" y="6"/>
                </a:cubicBezTo>
                <a:cubicBezTo>
                  <a:pt x="65" y="3"/>
                  <a:pt x="62" y="0"/>
                  <a:pt x="59" y="0"/>
                </a:cubicBezTo>
              </a:path>
            </a:pathLst>
          </a:custGeom>
          <a:solidFill>
            <a:srgbClr val="75738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9" name="Freeform 73">
            <a:extLst>
              <a:ext uri="{FF2B5EF4-FFF2-40B4-BE49-F238E27FC236}">
                <a16:creationId xmlns:a16="http://schemas.microsoft.com/office/drawing/2014/main" xmlns="" id="{5BAED91F-74B2-4597-AD4F-17A1CA4A9DA4}"/>
              </a:ext>
            </a:extLst>
          </p:cNvPr>
          <p:cNvSpPr>
            <a:spLocks/>
          </p:cNvSpPr>
          <p:nvPr/>
        </p:nvSpPr>
        <p:spPr bwMode="auto">
          <a:xfrm>
            <a:off x="9938772" y="1976505"/>
            <a:ext cx="207856" cy="143090"/>
          </a:xfrm>
          <a:custGeom>
            <a:avLst/>
            <a:gdLst>
              <a:gd name="T0" fmla="*/ 24 w 52"/>
              <a:gd name="T1" fmla="*/ 0 h 36"/>
              <a:gd name="T2" fmla="*/ 0 w 52"/>
              <a:gd name="T3" fmla="*/ 25 h 36"/>
              <a:gd name="T4" fmla="*/ 0 w 52"/>
              <a:gd name="T5" fmla="*/ 30 h 36"/>
              <a:gd name="T6" fmla="*/ 0 w 52"/>
              <a:gd name="T7" fmla="*/ 34 h 36"/>
              <a:gd name="T8" fmla="*/ 2 w 52"/>
              <a:gd name="T9" fmla="*/ 36 h 36"/>
              <a:gd name="T10" fmla="*/ 4 w 52"/>
              <a:gd name="T11" fmla="*/ 34 h 36"/>
              <a:gd name="T12" fmla="*/ 4 w 52"/>
              <a:gd name="T13" fmla="*/ 30 h 36"/>
              <a:gd name="T14" fmla="*/ 4 w 52"/>
              <a:gd name="T15" fmla="*/ 25 h 36"/>
              <a:gd name="T16" fmla="*/ 24 w 52"/>
              <a:gd name="T17" fmla="*/ 4 h 36"/>
              <a:gd name="T18" fmla="*/ 27 w 52"/>
              <a:gd name="T19" fmla="*/ 4 h 36"/>
              <a:gd name="T20" fmla="*/ 48 w 52"/>
              <a:gd name="T21" fmla="*/ 25 h 36"/>
              <a:gd name="T22" fmla="*/ 48 w 52"/>
              <a:gd name="T23" fmla="*/ 30 h 36"/>
              <a:gd name="T24" fmla="*/ 48 w 52"/>
              <a:gd name="T25" fmla="*/ 34 h 36"/>
              <a:gd name="T26" fmla="*/ 50 w 52"/>
              <a:gd name="T27" fmla="*/ 36 h 36"/>
              <a:gd name="T28" fmla="*/ 52 w 52"/>
              <a:gd name="T29" fmla="*/ 34 h 36"/>
              <a:gd name="T30" fmla="*/ 52 w 52"/>
              <a:gd name="T31" fmla="*/ 30 h 36"/>
              <a:gd name="T32" fmla="*/ 52 w 52"/>
              <a:gd name="T33" fmla="*/ 25 h 36"/>
              <a:gd name="T34" fmla="*/ 28 w 52"/>
              <a:gd name="T35" fmla="*/ 0 h 36"/>
              <a:gd name="T36" fmla="*/ 26 w 52"/>
              <a:gd name="T37" fmla="*/ 2 h 36"/>
              <a:gd name="T38" fmla="*/ 24 w 52"/>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36">
                <a:moveTo>
                  <a:pt x="24" y="0"/>
                </a:moveTo>
                <a:cubicBezTo>
                  <a:pt x="10" y="0"/>
                  <a:pt x="0" y="11"/>
                  <a:pt x="0" y="25"/>
                </a:cubicBezTo>
                <a:cubicBezTo>
                  <a:pt x="0" y="30"/>
                  <a:pt x="0" y="30"/>
                  <a:pt x="0" y="30"/>
                </a:cubicBezTo>
                <a:cubicBezTo>
                  <a:pt x="0" y="34"/>
                  <a:pt x="0" y="34"/>
                  <a:pt x="0" y="34"/>
                </a:cubicBezTo>
                <a:cubicBezTo>
                  <a:pt x="0" y="35"/>
                  <a:pt x="0" y="36"/>
                  <a:pt x="2" y="36"/>
                </a:cubicBezTo>
                <a:cubicBezTo>
                  <a:pt x="3" y="36"/>
                  <a:pt x="4" y="35"/>
                  <a:pt x="4" y="34"/>
                </a:cubicBezTo>
                <a:cubicBezTo>
                  <a:pt x="4" y="30"/>
                  <a:pt x="4" y="30"/>
                  <a:pt x="4" y="30"/>
                </a:cubicBezTo>
                <a:cubicBezTo>
                  <a:pt x="4" y="25"/>
                  <a:pt x="4" y="25"/>
                  <a:pt x="4" y="25"/>
                </a:cubicBezTo>
                <a:cubicBezTo>
                  <a:pt x="4" y="13"/>
                  <a:pt x="13" y="4"/>
                  <a:pt x="24" y="4"/>
                </a:cubicBezTo>
                <a:cubicBezTo>
                  <a:pt x="27" y="4"/>
                  <a:pt x="27" y="4"/>
                  <a:pt x="27" y="4"/>
                </a:cubicBezTo>
                <a:cubicBezTo>
                  <a:pt x="38" y="4"/>
                  <a:pt x="48" y="13"/>
                  <a:pt x="48" y="25"/>
                </a:cubicBezTo>
                <a:cubicBezTo>
                  <a:pt x="48" y="30"/>
                  <a:pt x="48" y="30"/>
                  <a:pt x="48" y="30"/>
                </a:cubicBezTo>
                <a:cubicBezTo>
                  <a:pt x="48" y="34"/>
                  <a:pt x="48" y="34"/>
                  <a:pt x="48" y="34"/>
                </a:cubicBezTo>
                <a:cubicBezTo>
                  <a:pt x="48" y="35"/>
                  <a:pt x="49" y="36"/>
                  <a:pt x="50" y="36"/>
                </a:cubicBezTo>
                <a:cubicBezTo>
                  <a:pt x="51" y="36"/>
                  <a:pt x="52" y="35"/>
                  <a:pt x="52" y="34"/>
                </a:cubicBezTo>
                <a:cubicBezTo>
                  <a:pt x="52" y="30"/>
                  <a:pt x="52" y="30"/>
                  <a:pt x="52" y="30"/>
                </a:cubicBezTo>
                <a:cubicBezTo>
                  <a:pt x="52" y="25"/>
                  <a:pt x="52" y="25"/>
                  <a:pt x="52" y="25"/>
                </a:cubicBezTo>
                <a:cubicBezTo>
                  <a:pt x="52" y="11"/>
                  <a:pt x="41" y="0"/>
                  <a:pt x="28" y="0"/>
                </a:cubicBezTo>
                <a:cubicBezTo>
                  <a:pt x="28" y="1"/>
                  <a:pt x="27" y="2"/>
                  <a:pt x="26" y="2"/>
                </a:cubicBezTo>
                <a:cubicBezTo>
                  <a:pt x="25" y="2"/>
                  <a:pt x="24" y="1"/>
                  <a:pt x="24" y="0"/>
                </a:cubicBezTo>
              </a:path>
            </a:pathLst>
          </a:custGeom>
          <a:solidFill>
            <a:srgbClr val="75738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0" name="Freeform 74">
            <a:extLst>
              <a:ext uri="{FF2B5EF4-FFF2-40B4-BE49-F238E27FC236}">
                <a16:creationId xmlns:a16="http://schemas.microsoft.com/office/drawing/2014/main" xmlns="" id="{D407EBE4-A9D6-4507-9672-5E5D957A09C2}"/>
              </a:ext>
            </a:extLst>
          </p:cNvPr>
          <p:cNvSpPr>
            <a:spLocks/>
          </p:cNvSpPr>
          <p:nvPr/>
        </p:nvSpPr>
        <p:spPr bwMode="auto">
          <a:xfrm>
            <a:off x="10035169" y="1759611"/>
            <a:ext cx="16569" cy="224425"/>
          </a:xfrm>
          <a:custGeom>
            <a:avLst/>
            <a:gdLst>
              <a:gd name="T0" fmla="*/ 2 w 4"/>
              <a:gd name="T1" fmla="*/ 0 h 56"/>
              <a:gd name="T2" fmla="*/ 0 w 4"/>
              <a:gd name="T3" fmla="*/ 2 h 56"/>
              <a:gd name="T4" fmla="*/ 0 w 4"/>
              <a:gd name="T5" fmla="*/ 54 h 56"/>
              <a:gd name="T6" fmla="*/ 0 w 4"/>
              <a:gd name="T7" fmla="*/ 54 h 56"/>
              <a:gd name="T8" fmla="*/ 2 w 4"/>
              <a:gd name="T9" fmla="*/ 56 h 56"/>
              <a:gd name="T10" fmla="*/ 4 w 4"/>
              <a:gd name="T11" fmla="*/ 54 h 56"/>
              <a:gd name="T12" fmla="*/ 4 w 4"/>
              <a:gd name="T13" fmla="*/ 54 h 56"/>
              <a:gd name="T14" fmla="*/ 4 w 4"/>
              <a:gd name="T15" fmla="*/ 2 h 56"/>
              <a:gd name="T16" fmla="*/ 2 w 4"/>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6">
                <a:moveTo>
                  <a:pt x="2" y="0"/>
                </a:moveTo>
                <a:cubicBezTo>
                  <a:pt x="1" y="0"/>
                  <a:pt x="0" y="0"/>
                  <a:pt x="0" y="2"/>
                </a:cubicBezTo>
                <a:cubicBezTo>
                  <a:pt x="0" y="54"/>
                  <a:pt x="0" y="54"/>
                  <a:pt x="0" y="54"/>
                </a:cubicBezTo>
                <a:cubicBezTo>
                  <a:pt x="0" y="54"/>
                  <a:pt x="0" y="54"/>
                  <a:pt x="0" y="54"/>
                </a:cubicBezTo>
                <a:cubicBezTo>
                  <a:pt x="0" y="55"/>
                  <a:pt x="1" y="56"/>
                  <a:pt x="2" y="56"/>
                </a:cubicBezTo>
                <a:cubicBezTo>
                  <a:pt x="3" y="56"/>
                  <a:pt x="4" y="55"/>
                  <a:pt x="4" y="54"/>
                </a:cubicBezTo>
                <a:cubicBezTo>
                  <a:pt x="4" y="54"/>
                  <a:pt x="4" y="54"/>
                  <a:pt x="4" y="54"/>
                </a:cubicBezTo>
                <a:cubicBezTo>
                  <a:pt x="4" y="2"/>
                  <a:pt x="4" y="2"/>
                  <a:pt x="4" y="2"/>
                </a:cubicBezTo>
                <a:cubicBezTo>
                  <a:pt x="4" y="0"/>
                  <a:pt x="3" y="0"/>
                  <a:pt x="2" y="0"/>
                </a:cubicBezTo>
              </a:path>
            </a:pathLst>
          </a:custGeom>
          <a:solidFill>
            <a:srgbClr val="75738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1" name="Freeform 75">
            <a:extLst>
              <a:ext uri="{FF2B5EF4-FFF2-40B4-BE49-F238E27FC236}">
                <a16:creationId xmlns:a16="http://schemas.microsoft.com/office/drawing/2014/main" xmlns="" id="{3AEAF62B-9EF6-4095-81AC-A1813E08FF3F}"/>
              </a:ext>
            </a:extLst>
          </p:cNvPr>
          <p:cNvSpPr>
            <a:spLocks/>
          </p:cNvSpPr>
          <p:nvPr/>
        </p:nvSpPr>
        <p:spPr bwMode="auto">
          <a:xfrm>
            <a:off x="9846894" y="2295820"/>
            <a:ext cx="388601" cy="48199"/>
          </a:xfrm>
          <a:custGeom>
            <a:avLst/>
            <a:gdLst>
              <a:gd name="T0" fmla="*/ 91 w 97"/>
              <a:gd name="T1" fmla="*/ 0 h 12"/>
              <a:gd name="T2" fmla="*/ 6 w 97"/>
              <a:gd name="T3" fmla="*/ 0 h 12"/>
              <a:gd name="T4" fmla="*/ 0 w 97"/>
              <a:gd name="T5" fmla="*/ 6 h 12"/>
              <a:gd name="T6" fmla="*/ 0 w 97"/>
              <a:gd name="T7" fmla="*/ 6 h 12"/>
              <a:gd name="T8" fmla="*/ 6 w 97"/>
              <a:gd name="T9" fmla="*/ 12 h 12"/>
              <a:gd name="T10" fmla="*/ 91 w 97"/>
              <a:gd name="T11" fmla="*/ 12 h 12"/>
              <a:gd name="T12" fmla="*/ 97 w 97"/>
              <a:gd name="T13" fmla="*/ 6 h 12"/>
              <a:gd name="T14" fmla="*/ 97 w 97"/>
              <a:gd name="T15" fmla="*/ 6 h 12"/>
              <a:gd name="T16" fmla="*/ 91 w 9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2">
                <a:moveTo>
                  <a:pt x="91" y="0"/>
                </a:moveTo>
                <a:cubicBezTo>
                  <a:pt x="6" y="0"/>
                  <a:pt x="6" y="0"/>
                  <a:pt x="6" y="0"/>
                </a:cubicBezTo>
                <a:cubicBezTo>
                  <a:pt x="3" y="0"/>
                  <a:pt x="0" y="3"/>
                  <a:pt x="0" y="6"/>
                </a:cubicBezTo>
                <a:cubicBezTo>
                  <a:pt x="0" y="6"/>
                  <a:pt x="0" y="6"/>
                  <a:pt x="0" y="6"/>
                </a:cubicBezTo>
                <a:cubicBezTo>
                  <a:pt x="0" y="10"/>
                  <a:pt x="3" y="12"/>
                  <a:pt x="6" y="12"/>
                </a:cubicBezTo>
                <a:cubicBezTo>
                  <a:pt x="91" y="12"/>
                  <a:pt x="91" y="12"/>
                  <a:pt x="91" y="12"/>
                </a:cubicBezTo>
                <a:cubicBezTo>
                  <a:pt x="94" y="12"/>
                  <a:pt x="97" y="10"/>
                  <a:pt x="97" y="6"/>
                </a:cubicBezTo>
                <a:cubicBezTo>
                  <a:pt x="97" y="6"/>
                  <a:pt x="97" y="6"/>
                  <a:pt x="97" y="6"/>
                </a:cubicBezTo>
                <a:cubicBezTo>
                  <a:pt x="97" y="3"/>
                  <a:pt x="94" y="0"/>
                  <a:pt x="9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2" name="Freeform 76">
            <a:extLst>
              <a:ext uri="{FF2B5EF4-FFF2-40B4-BE49-F238E27FC236}">
                <a16:creationId xmlns:a16="http://schemas.microsoft.com/office/drawing/2014/main" xmlns="" id="{E94F32EC-1B02-4701-8C31-6FEE4F711A2B}"/>
              </a:ext>
            </a:extLst>
          </p:cNvPr>
          <p:cNvSpPr>
            <a:spLocks/>
          </p:cNvSpPr>
          <p:nvPr/>
        </p:nvSpPr>
        <p:spPr bwMode="auto">
          <a:xfrm>
            <a:off x="9846894" y="2464515"/>
            <a:ext cx="388601" cy="48199"/>
          </a:xfrm>
          <a:custGeom>
            <a:avLst/>
            <a:gdLst>
              <a:gd name="T0" fmla="*/ 91 w 97"/>
              <a:gd name="T1" fmla="*/ 0 h 12"/>
              <a:gd name="T2" fmla="*/ 6 w 97"/>
              <a:gd name="T3" fmla="*/ 0 h 12"/>
              <a:gd name="T4" fmla="*/ 0 w 97"/>
              <a:gd name="T5" fmla="*/ 6 h 12"/>
              <a:gd name="T6" fmla="*/ 0 w 97"/>
              <a:gd name="T7" fmla="*/ 6 h 12"/>
              <a:gd name="T8" fmla="*/ 6 w 97"/>
              <a:gd name="T9" fmla="*/ 12 h 12"/>
              <a:gd name="T10" fmla="*/ 91 w 97"/>
              <a:gd name="T11" fmla="*/ 12 h 12"/>
              <a:gd name="T12" fmla="*/ 97 w 97"/>
              <a:gd name="T13" fmla="*/ 6 h 12"/>
              <a:gd name="T14" fmla="*/ 97 w 97"/>
              <a:gd name="T15" fmla="*/ 6 h 12"/>
              <a:gd name="T16" fmla="*/ 91 w 9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2">
                <a:moveTo>
                  <a:pt x="91" y="0"/>
                </a:moveTo>
                <a:cubicBezTo>
                  <a:pt x="6" y="0"/>
                  <a:pt x="6" y="0"/>
                  <a:pt x="6" y="0"/>
                </a:cubicBezTo>
                <a:cubicBezTo>
                  <a:pt x="3" y="0"/>
                  <a:pt x="0" y="3"/>
                  <a:pt x="0" y="6"/>
                </a:cubicBezTo>
                <a:cubicBezTo>
                  <a:pt x="0" y="6"/>
                  <a:pt x="0" y="6"/>
                  <a:pt x="0" y="6"/>
                </a:cubicBezTo>
                <a:cubicBezTo>
                  <a:pt x="0" y="10"/>
                  <a:pt x="3" y="12"/>
                  <a:pt x="6" y="12"/>
                </a:cubicBezTo>
                <a:cubicBezTo>
                  <a:pt x="91" y="12"/>
                  <a:pt x="91" y="12"/>
                  <a:pt x="91" y="12"/>
                </a:cubicBezTo>
                <a:cubicBezTo>
                  <a:pt x="94" y="12"/>
                  <a:pt x="97" y="10"/>
                  <a:pt x="97" y="6"/>
                </a:cubicBezTo>
                <a:cubicBezTo>
                  <a:pt x="97" y="6"/>
                  <a:pt x="97" y="6"/>
                  <a:pt x="97" y="6"/>
                </a:cubicBezTo>
                <a:cubicBezTo>
                  <a:pt x="97" y="3"/>
                  <a:pt x="94" y="0"/>
                  <a:pt x="9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3" name="Freeform 77">
            <a:extLst>
              <a:ext uri="{FF2B5EF4-FFF2-40B4-BE49-F238E27FC236}">
                <a16:creationId xmlns:a16="http://schemas.microsoft.com/office/drawing/2014/main" xmlns="" id="{0B30EFC4-2F9B-46A9-8607-AC6762434539}"/>
              </a:ext>
            </a:extLst>
          </p:cNvPr>
          <p:cNvSpPr>
            <a:spLocks/>
          </p:cNvSpPr>
          <p:nvPr/>
        </p:nvSpPr>
        <p:spPr bwMode="auto">
          <a:xfrm>
            <a:off x="10006552" y="2643754"/>
            <a:ext cx="228943" cy="48199"/>
          </a:xfrm>
          <a:custGeom>
            <a:avLst/>
            <a:gdLst>
              <a:gd name="T0" fmla="*/ 51 w 57"/>
              <a:gd name="T1" fmla="*/ 0 h 12"/>
              <a:gd name="T2" fmla="*/ 0 w 57"/>
              <a:gd name="T3" fmla="*/ 0 h 12"/>
              <a:gd name="T4" fmla="*/ 11 w 57"/>
              <a:gd name="T5" fmla="*/ 12 h 12"/>
              <a:gd name="T6" fmla="*/ 51 w 57"/>
              <a:gd name="T7" fmla="*/ 12 h 12"/>
              <a:gd name="T8" fmla="*/ 57 w 57"/>
              <a:gd name="T9" fmla="*/ 6 h 12"/>
              <a:gd name="T10" fmla="*/ 57 w 57"/>
              <a:gd name="T11" fmla="*/ 6 h 12"/>
              <a:gd name="T12" fmla="*/ 51 w 5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57" h="12">
                <a:moveTo>
                  <a:pt x="51" y="0"/>
                </a:moveTo>
                <a:cubicBezTo>
                  <a:pt x="0" y="0"/>
                  <a:pt x="0" y="0"/>
                  <a:pt x="0" y="0"/>
                </a:cubicBezTo>
                <a:cubicBezTo>
                  <a:pt x="4" y="3"/>
                  <a:pt x="8" y="8"/>
                  <a:pt x="11" y="12"/>
                </a:cubicBezTo>
                <a:cubicBezTo>
                  <a:pt x="51" y="12"/>
                  <a:pt x="51" y="12"/>
                  <a:pt x="51" y="12"/>
                </a:cubicBezTo>
                <a:cubicBezTo>
                  <a:pt x="54" y="12"/>
                  <a:pt x="57" y="9"/>
                  <a:pt x="57" y="6"/>
                </a:cubicBezTo>
                <a:cubicBezTo>
                  <a:pt x="57" y="6"/>
                  <a:pt x="57" y="6"/>
                  <a:pt x="57" y="6"/>
                </a:cubicBezTo>
                <a:cubicBezTo>
                  <a:pt x="57" y="2"/>
                  <a:pt x="54" y="0"/>
                  <a:pt x="5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4" name="Freeform 78">
            <a:extLst>
              <a:ext uri="{FF2B5EF4-FFF2-40B4-BE49-F238E27FC236}">
                <a16:creationId xmlns:a16="http://schemas.microsoft.com/office/drawing/2014/main" xmlns="" id="{080FAFAB-28DE-4E94-9F82-EB1986822BB3}"/>
              </a:ext>
            </a:extLst>
          </p:cNvPr>
          <p:cNvSpPr>
            <a:spLocks/>
          </p:cNvSpPr>
          <p:nvPr/>
        </p:nvSpPr>
        <p:spPr bwMode="auto">
          <a:xfrm>
            <a:off x="9846894" y="2643754"/>
            <a:ext cx="204844" cy="48199"/>
          </a:xfrm>
          <a:custGeom>
            <a:avLst/>
            <a:gdLst>
              <a:gd name="T0" fmla="*/ 40 w 51"/>
              <a:gd name="T1" fmla="*/ 0 h 12"/>
              <a:gd name="T2" fmla="*/ 6 w 51"/>
              <a:gd name="T3" fmla="*/ 0 h 12"/>
              <a:gd name="T4" fmla="*/ 0 w 51"/>
              <a:gd name="T5" fmla="*/ 6 h 12"/>
              <a:gd name="T6" fmla="*/ 0 w 51"/>
              <a:gd name="T7" fmla="*/ 6 h 12"/>
              <a:gd name="T8" fmla="*/ 6 w 51"/>
              <a:gd name="T9" fmla="*/ 12 h 12"/>
              <a:gd name="T10" fmla="*/ 51 w 51"/>
              <a:gd name="T11" fmla="*/ 12 h 12"/>
              <a:gd name="T12" fmla="*/ 40 w 5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51" h="12">
                <a:moveTo>
                  <a:pt x="40" y="0"/>
                </a:moveTo>
                <a:cubicBezTo>
                  <a:pt x="6" y="0"/>
                  <a:pt x="6" y="0"/>
                  <a:pt x="6" y="0"/>
                </a:cubicBezTo>
                <a:cubicBezTo>
                  <a:pt x="3" y="0"/>
                  <a:pt x="0" y="2"/>
                  <a:pt x="0" y="6"/>
                </a:cubicBezTo>
                <a:cubicBezTo>
                  <a:pt x="0" y="6"/>
                  <a:pt x="0" y="6"/>
                  <a:pt x="0" y="6"/>
                </a:cubicBezTo>
                <a:cubicBezTo>
                  <a:pt x="0" y="9"/>
                  <a:pt x="3" y="12"/>
                  <a:pt x="6" y="12"/>
                </a:cubicBezTo>
                <a:cubicBezTo>
                  <a:pt x="51" y="12"/>
                  <a:pt x="51" y="12"/>
                  <a:pt x="51" y="12"/>
                </a:cubicBezTo>
                <a:cubicBezTo>
                  <a:pt x="48" y="8"/>
                  <a:pt x="44" y="3"/>
                  <a:pt x="40" y="0"/>
                </a:cubicBezTo>
              </a:path>
            </a:pathLst>
          </a:custGeom>
          <a:solidFill>
            <a:srgbClr val="ED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Shape 450">
            <a:extLst>
              <a:ext uri="{FF2B5EF4-FFF2-40B4-BE49-F238E27FC236}">
                <a16:creationId xmlns:a16="http://schemas.microsoft.com/office/drawing/2014/main" xmlns="" id="{C865FD6F-20FC-4EBB-8845-E97E002B04CD}"/>
              </a:ext>
            </a:extLst>
          </p:cNvPr>
          <p:cNvSpPr>
            <a:spLocks/>
          </p:cNvSpPr>
          <p:nvPr/>
        </p:nvSpPr>
        <p:spPr bwMode="auto">
          <a:xfrm>
            <a:off x="7308704" y="2535308"/>
            <a:ext cx="2729711" cy="3122366"/>
          </a:xfrm>
          <a:custGeom>
            <a:avLst/>
            <a:gdLst>
              <a:gd name="connsiteX0" fmla="*/ 1388879 w 2729711"/>
              <a:gd name="connsiteY0" fmla="*/ 0 h 3122366"/>
              <a:gd name="connsiteX1" fmla="*/ 2401837 w 2729711"/>
              <a:gd name="connsiteY1" fmla="*/ 1012768 h 3122366"/>
              <a:gd name="connsiteX2" fmla="*/ 2401837 w 2729711"/>
              <a:gd name="connsiteY2" fmla="*/ 2081578 h 3122366"/>
              <a:gd name="connsiteX3" fmla="*/ 2425859 w 2729711"/>
              <a:gd name="connsiteY3" fmla="*/ 2089584 h 3122366"/>
              <a:gd name="connsiteX4" fmla="*/ 2477908 w 2729711"/>
              <a:gd name="connsiteY4" fmla="*/ 2109599 h 3122366"/>
              <a:gd name="connsiteX5" fmla="*/ 2702120 w 2729711"/>
              <a:gd name="connsiteY5" fmla="*/ 2629993 h 3122366"/>
              <a:gd name="connsiteX6" fmla="*/ 2582007 w 2729711"/>
              <a:gd name="connsiteY6" fmla="*/ 2922214 h 3122366"/>
              <a:gd name="connsiteX7" fmla="*/ 2425859 w 2729711"/>
              <a:gd name="connsiteY7" fmla="*/ 3114360 h 3122366"/>
              <a:gd name="connsiteX8" fmla="*/ 2401837 w 2729711"/>
              <a:gd name="connsiteY8" fmla="*/ 3114360 h 3122366"/>
              <a:gd name="connsiteX9" fmla="*/ 2401837 w 2729711"/>
              <a:gd name="connsiteY9" fmla="*/ 3122366 h 3122366"/>
              <a:gd name="connsiteX10" fmla="*/ 2149098 w 2729711"/>
              <a:gd name="connsiteY10" fmla="*/ 3122366 h 3122366"/>
              <a:gd name="connsiteX11" fmla="*/ 2065472 w 2729711"/>
              <a:gd name="connsiteY11" fmla="*/ 3122366 h 3122366"/>
              <a:gd name="connsiteX12" fmla="*/ 2122016 w 2729711"/>
              <a:gd name="connsiteY12" fmla="*/ 3015559 h 3122366"/>
              <a:gd name="connsiteX13" fmla="*/ 2340156 w 2729711"/>
              <a:gd name="connsiteY13" fmla="*/ 1972363 h 3122366"/>
              <a:gd name="connsiteX14" fmla="*/ 1384873 w 2729711"/>
              <a:gd name="connsiteY14" fmla="*/ 332358 h 3122366"/>
              <a:gd name="connsiteX15" fmla="*/ 429590 w 2729711"/>
              <a:gd name="connsiteY15" fmla="*/ 1972363 h 3122366"/>
              <a:gd name="connsiteX16" fmla="*/ 647731 w 2729711"/>
              <a:gd name="connsiteY16" fmla="*/ 3015559 h 3122366"/>
              <a:gd name="connsiteX17" fmla="*/ 704274 w 2729711"/>
              <a:gd name="connsiteY17" fmla="*/ 3122366 h 3122366"/>
              <a:gd name="connsiteX18" fmla="*/ 563618 w 2729711"/>
              <a:gd name="connsiteY18" fmla="*/ 3122366 h 3122366"/>
              <a:gd name="connsiteX19" fmla="*/ 379925 w 2729711"/>
              <a:gd name="connsiteY19" fmla="*/ 3122366 h 3122366"/>
              <a:gd name="connsiteX20" fmla="*/ 379925 w 2729711"/>
              <a:gd name="connsiteY20" fmla="*/ 3114360 h 3122366"/>
              <a:gd name="connsiteX21" fmla="*/ 307857 w 2729711"/>
              <a:gd name="connsiteY21" fmla="*/ 3114360 h 3122366"/>
              <a:gd name="connsiteX22" fmla="*/ 147706 w 2729711"/>
              <a:gd name="connsiteY22" fmla="*/ 2922214 h 3122366"/>
              <a:gd name="connsiteX23" fmla="*/ 27592 w 2729711"/>
              <a:gd name="connsiteY23" fmla="*/ 2629993 h 3122366"/>
              <a:gd name="connsiteX24" fmla="*/ 251804 w 2729711"/>
              <a:gd name="connsiteY24" fmla="*/ 2109599 h 3122366"/>
              <a:gd name="connsiteX25" fmla="*/ 303853 w 2729711"/>
              <a:gd name="connsiteY25" fmla="*/ 2089584 h 3122366"/>
              <a:gd name="connsiteX26" fmla="*/ 379925 w 2729711"/>
              <a:gd name="connsiteY26" fmla="*/ 2069568 h 3122366"/>
              <a:gd name="connsiteX27" fmla="*/ 379925 w 2729711"/>
              <a:gd name="connsiteY27" fmla="*/ 1012768 h 3122366"/>
              <a:gd name="connsiteX28" fmla="*/ 1388879 w 2729711"/>
              <a:gd name="connsiteY28" fmla="*/ 0 h 312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9711" h="3122366">
                <a:moveTo>
                  <a:pt x="1388879" y="0"/>
                </a:moveTo>
                <a:cubicBezTo>
                  <a:pt x="1949409" y="0"/>
                  <a:pt x="2401837" y="456346"/>
                  <a:pt x="2401837" y="1012768"/>
                </a:cubicBezTo>
                <a:cubicBezTo>
                  <a:pt x="2401837" y="1012768"/>
                  <a:pt x="2401837" y="1012768"/>
                  <a:pt x="2401837" y="2081578"/>
                </a:cubicBezTo>
                <a:cubicBezTo>
                  <a:pt x="2409844" y="2081578"/>
                  <a:pt x="2417851" y="2085581"/>
                  <a:pt x="2425859" y="2089584"/>
                </a:cubicBezTo>
                <a:cubicBezTo>
                  <a:pt x="2425859" y="2089584"/>
                  <a:pt x="2425859" y="2089584"/>
                  <a:pt x="2477908" y="2109599"/>
                </a:cubicBezTo>
                <a:cubicBezTo>
                  <a:pt x="2682101" y="2189659"/>
                  <a:pt x="2782196" y="2425838"/>
                  <a:pt x="2702120" y="2629993"/>
                </a:cubicBezTo>
                <a:cubicBezTo>
                  <a:pt x="2702120" y="2629993"/>
                  <a:pt x="2702120" y="2629993"/>
                  <a:pt x="2582007" y="2922214"/>
                </a:cubicBezTo>
                <a:cubicBezTo>
                  <a:pt x="2549977" y="3006278"/>
                  <a:pt x="2493923" y="3070327"/>
                  <a:pt x="2425859" y="3114360"/>
                </a:cubicBezTo>
                <a:cubicBezTo>
                  <a:pt x="2425859" y="3114360"/>
                  <a:pt x="2425859" y="3114360"/>
                  <a:pt x="2401837" y="3114360"/>
                </a:cubicBezTo>
                <a:cubicBezTo>
                  <a:pt x="2401837" y="3114360"/>
                  <a:pt x="2401837" y="3114360"/>
                  <a:pt x="2401837" y="3122366"/>
                </a:cubicBezTo>
                <a:cubicBezTo>
                  <a:pt x="2401837" y="3122366"/>
                  <a:pt x="2401837" y="3122366"/>
                  <a:pt x="2149098" y="3122366"/>
                </a:cubicBezTo>
                <a:lnTo>
                  <a:pt x="2065472" y="3122366"/>
                </a:lnTo>
                <a:lnTo>
                  <a:pt x="2122016" y="3015559"/>
                </a:lnTo>
                <a:cubicBezTo>
                  <a:pt x="2258293" y="2732069"/>
                  <a:pt x="2340156" y="2368629"/>
                  <a:pt x="2340156" y="1972363"/>
                </a:cubicBezTo>
                <a:cubicBezTo>
                  <a:pt x="2340156" y="1066613"/>
                  <a:pt x="1912461" y="332358"/>
                  <a:pt x="1384873" y="332358"/>
                </a:cubicBezTo>
                <a:cubicBezTo>
                  <a:pt x="857285" y="332358"/>
                  <a:pt x="429590" y="1066613"/>
                  <a:pt x="429590" y="1972363"/>
                </a:cubicBezTo>
                <a:cubicBezTo>
                  <a:pt x="429590" y="2368629"/>
                  <a:pt x="511454" y="2732069"/>
                  <a:pt x="647731" y="3015559"/>
                </a:cubicBezTo>
                <a:lnTo>
                  <a:pt x="704274" y="3122366"/>
                </a:lnTo>
                <a:lnTo>
                  <a:pt x="563618" y="3122366"/>
                </a:lnTo>
                <a:cubicBezTo>
                  <a:pt x="504320" y="3122366"/>
                  <a:pt x="443110" y="3122366"/>
                  <a:pt x="379925" y="3122366"/>
                </a:cubicBezTo>
                <a:cubicBezTo>
                  <a:pt x="379925" y="3122366"/>
                  <a:pt x="379925" y="3122366"/>
                  <a:pt x="379925" y="3114360"/>
                </a:cubicBezTo>
                <a:cubicBezTo>
                  <a:pt x="379925" y="3114360"/>
                  <a:pt x="379925" y="3114360"/>
                  <a:pt x="307857" y="3114360"/>
                </a:cubicBezTo>
                <a:cubicBezTo>
                  <a:pt x="235789" y="3070327"/>
                  <a:pt x="179736" y="3006278"/>
                  <a:pt x="147706" y="2922214"/>
                </a:cubicBezTo>
                <a:cubicBezTo>
                  <a:pt x="147706" y="2922214"/>
                  <a:pt x="147706" y="2922214"/>
                  <a:pt x="27592" y="2629993"/>
                </a:cubicBezTo>
                <a:cubicBezTo>
                  <a:pt x="-52484" y="2425838"/>
                  <a:pt x="47611" y="2189659"/>
                  <a:pt x="251804" y="2109599"/>
                </a:cubicBezTo>
                <a:cubicBezTo>
                  <a:pt x="251804" y="2109599"/>
                  <a:pt x="251804" y="2109599"/>
                  <a:pt x="303853" y="2089584"/>
                </a:cubicBezTo>
                <a:cubicBezTo>
                  <a:pt x="327876" y="2081578"/>
                  <a:pt x="351899" y="2073571"/>
                  <a:pt x="379925" y="2069568"/>
                </a:cubicBezTo>
                <a:cubicBezTo>
                  <a:pt x="379925" y="2069568"/>
                  <a:pt x="379925" y="2069568"/>
                  <a:pt x="379925" y="1012768"/>
                </a:cubicBezTo>
                <a:cubicBezTo>
                  <a:pt x="379925" y="456346"/>
                  <a:pt x="832353" y="0"/>
                  <a:pt x="1388879" y="0"/>
                </a:cubicBezTo>
                <a:close/>
              </a:path>
            </a:pathLst>
          </a:custGeom>
          <a:solidFill>
            <a:schemeClr val="accent3">
              <a:lumMod val="75000"/>
              <a:alpha val="42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6" name="Freeform: Shape 465">
            <a:extLst>
              <a:ext uri="{FF2B5EF4-FFF2-40B4-BE49-F238E27FC236}">
                <a16:creationId xmlns:a16="http://schemas.microsoft.com/office/drawing/2014/main" xmlns="" id="{7C29F08C-37B0-48A1-AFE1-798F0FAE94F8}"/>
              </a:ext>
            </a:extLst>
          </p:cNvPr>
          <p:cNvSpPr>
            <a:spLocks/>
          </p:cNvSpPr>
          <p:nvPr/>
        </p:nvSpPr>
        <p:spPr bwMode="auto">
          <a:xfrm flipH="1" flipV="1">
            <a:off x="6404993" y="0"/>
            <a:ext cx="5769036" cy="1625374"/>
          </a:xfrm>
          <a:custGeom>
            <a:avLst/>
            <a:gdLst>
              <a:gd name="connsiteX0" fmla="*/ 2089636 w 5769036"/>
              <a:gd name="connsiteY0" fmla="*/ 229427 h 1625374"/>
              <a:gd name="connsiteX1" fmla="*/ 2082649 w 5769036"/>
              <a:gd name="connsiteY1" fmla="*/ 229349 h 1625374"/>
              <a:gd name="connsiteX2" fmla="*/ 2214685 w 5769036"/>
              <a:gd name="connsiteY2" fmla="*/ 0 h 1625374"/>
              <a:gd name="connsiteX3" fmla="*/ 2217756 w 5769036"/>
              <a:gd name="connsiteY3" fmla="*/ 85624 h 1625374"/>
              <a:gd name="connsiteX4" fmla="*/ 2306803 w 5769036"/>
              <a:gd name="connsiteY4" fmla="*/ 76450 h 1625374"/>
              <a:gd name="connsiteX5" fmla="*/ 2089636 w 5769036"/>
              <a:gd name="connsiteY5" fmla="*/ 229427 h 1625374"/>
              <a:gd name="connsiteX6" fmla="*/ 2020929 w 5769036"/>
              <a:gd name="connsiteY6" fmla="*/ 425505 h 1625374"/>
              <a:gd name="connsiteX7" fmla="*/ 2052904 w 5769036"/>
              <a:gd name="connsiteY7" fmla="*/ 290803 h 1625374"/>
              <a:gd name="connsiteX8" fmla="*/ 2028061 w 5769036"/>
              <a:gd name="connsiteY8" fmla="*/ 400226 h 1625374"/>
              <a:gd name="connsiteX9" fmla="*/ 2004427 w 5769036"/>
              <a:gd name="connsiteY9" fmla="*/ 483994 h 1625374"/>
              <a:gd name="connsiteX10" fmla="*/ 2020929 w 5769036"/>
              <a:gd name="connsiteY10" fmla="*/ 425505 h 1625374"/>
              <a:gd name="connsiteX11" fmla="*/ 2009863 w 5769036"/>
              <a:gd name="connsiteY11" fmla="*/ 472121 h 1625374"/>
              <a:gd name="connsiteX12" fmla="*/ 3879197 w 5769036"/>
              <a:gd name="connsiteY12" fmla="*/ 540762 h 1625374"/>
              <a:gd name="connsiteX13" fmla="*/ 4008889 w 5769036"/>
              <a:gd name="connsiteY13" fmla="*/ 264272 h 1625374"/>
              <a:gd name="connsiteX14" fmla="*/ 4018153 w 5769036"/>
              <a:gd name="connsiteY14" fmla="*/ 359508 h 1625374"/>
              <a:gd name="connsiteX15" fmla="*/ 4116966 w 5769036"/>
              <a:gd name="connsiteY15" fmla="*/ 338003 h 1625374"/>
              <a:gd name="connsiteX16" fmla="*/ 3879197 w 5769036"/>
              <a:gd name="connsiteY16" fmla="*/ 540762 h 1625374"/>
              <a:gd name="connsiteX17" fmla="*/ 1717340 w 5769036"/>
              <a:gd name="connsiteY17" fmla="*/ 657841 h 1625374"/>
              <a:gd name="connsiteX18" fmla="*/ 1720933 w 5769036"/>
              <a:gd name="connsiteY18" fmla="*/ 655357 h 1625374"/>
              <a:gd name="connsiteX19" fmla="*/ 1752815 w 5769036"/>
              <a:gd name="connsiteY19" fmla="*/ 643027 h 1625374"/>
              <a:gd name="connsiteX20" fmla="*/ 1729470 w 5769036"/>
              <a:gd name="connsiteY20" fmla="*/ 636752 h 1625374"/>
              <a:gd name="connsiteX21" fmla="*/ 1727015 w 5769036"/>
              <a:gd name="connsiteY21" fmla="*/ 635474 h 1625374"/>
              <a:gd name="connsiteX22" fmla="*/ 1602687 w 5769036"/>
              <a:gd name="connsiteY22" fmla="*/ 772301 h 1625374"/>
              <a:gd name="connsiteX23" fmla="*/ 1636458 w 5769036"/>
              <a:gd name="connsiteY23" fmla="*/ 769150 h 1625374"/>
              <a:gd name="connsiteX24" fmla="*/ 1635343 w 5769036"/>
              <a:gd name="connsiteY24" fmla="*/ 767033 h 1625374"/>
              <a:gd name="connsiteX25" fmla="*/ 1643032 w 5769036"/>
              <a:gd name="connsiteY25" fmla="*/ 748534 h 1625374"/>
              <a:gd name="connsiteX26" fmla="*/ 1625988 w 5769036"/>
              <a:gd name="connsiteY26" fmla="*/ 761084 h 1625374"/>
              <a:gd name="connsiteX27" fmla="*/ 1725099 w 5769036"/>
              <a:gd name="connsiteY27" fmla="*/ 779203 h 1625374"/>
              <a:gd name="connsiteX28" fmla="*/ 1727098 w 5769036"/>
              <a:gd name="connsiteY28" fmla="*/ 767033 h 1625374"/>
              <a:gd name="connsiteX29" fmla="*/ 1707003 w 5769036"/>
              <a:gd name="connsiteY29" fmla="*/ 773370 h 1625374"/>
              <a:gd name="connsiteX30" fmla="*/ 1708153 w 5769036"/>
              <a:gd name="connsiteY30" fmla="*/ 773497 h 1625374"/>
              <a:gd name="connsiteX31" fmla="*/ 4340549 w 5769036"/>
              <a:gd name="connsiteY31" fmla="*/ 1083974 h 1625374"/>
              <a:gd name="connsiteX32" fmla="*/ 4346472 w 5769036"/>
              <a:gd name="connsiteY32" fmla="*/ 1083973 h 1625374"/>
              <a:gd name="connsiteX33" fmla="*/ 4342410 w 5769036"/>
              <a:gd name="connsiteY33" fmla="*/ 1081381 h 1625374"/>
              <a:gd name="connsiteX34" fmla="*/ 4066357 w 5769036"/>
              <a:gd name="connsiteY34" fmla="*/ 1115221 h 1625374"/>
              <a:gd name="connsiteX35" fmla="*/ 4079131 w 5769036"/>
              <a:gd name="connsiteY35" fmla="*/ 1088186 h 1625374"/>
              <a:gd name="connsiteX36" fmla="*/ 4106302 w 5769036"/>
              <a:gd name="connsiteY36" fmla="*/ 1055678 h 1625374"/>
              <a:gd name="connsiteX37" fmla="*/ 4090269 w 5769036"/>
              <a:gd name="connsiteY37" fmla="*/ 1060429 h 1625374"/>
              <a:gd name="connsiteX38" fmla="*/ 4068519 w 5769036"/>
              <a:gd name="connsiteY38" fmla="*/ 1061884 h 1625374"/>
              <a:gd name="connsiteX39" fmla="*/ 4070113 w 5769036"/>
              <a:gd name="connsiteY39" fmla="*/ 1084085 h 1625374"/>
              <a:gd name="connsiteX40" fmla="*/ 4664045 w 5769036"/>
              <a:gd name="connsiteY40" fmla="*/ 1142626 h 1625374"/>
              <a:gd name="connsiteX41" fmla="*/ 4658100 w 5769036"/>
              <a:gd name="connsiteY41" fmla="*/ 1135595 h 1625374"/>
              <a:gd name="connsiteX42" fmla="*/ 4655784 w 5769036"/>
              <a:gd name="connsiteY42" fmla="*/ 1136505 h 1625374"/>
              <a:gd name="connsiteX43" fmla="*/ 4657533 w 5769036"/>
              <a:gd name="connsiteY43" fmla="*/ 1276569 h 1625374"/>
              <a:gd name="connsiteX44" fmla="*/ 4658811 w 5769036"/>
              <a:gd name="connsiteY44" fmla="*/ 1273630 h 1625374"/>
              <a:gd name="connsiteX45" fmla="*/ 4672840 w 5769036"/>
              <a:gd name="connsiteY45" fmla="*/ 1253358 h 1625374"/>
              <a:gd name="connsiteX46" fmla="*/ 4654341 w 5769036"/>
              <a:gd name="connsiteY46" fmla="*/ 1269238 h 1625374"/>
              <a:gd name="connsiteX47" fmla="*/ 4645606 w 5769036"/>
              <a:gd name="connsiteY47" fmla="*/ 1273563 h 1625374"/>
              <a:gd name="connsiteX48" fmla="*/ 5667655 w 5769036"/>
              <a:gd name="connsiteY48" fmla="*/ 1445993 h 1625374"/>
              <a:gd name="connsiteX49" fmla="*/ 5363496 w 5769036"/>
              <a:gd name="connsiteY49" fmla="*/ 1338410 h 1625374"/>
              <a:gd name="connsiteX50" fmla="*/ 5764592 w 5769036"/>
              <a:gd name="connsiteY50" fmla="*/ 1280054 h 1625374"/>
              <a:gd name="connsiteX51" fmla="*/ 5663552 w 5769036"/>
              <a:gd name="connsiteY51" fmla="*/ 1350696 h 1625374"/>
              <a:gd name="connsiteX52" fmla="*/ 5758468 w 5769036"/>
              <a:gd name="connsiteY52" fmla="*/ 1430552 h 1625374"/>
              <a:gd name="connsiteX53" fmla="*/ 5667655 w 5769036"/>
              <a:gd name="connsiteY53" fmla="*/ 1445993 h 1625374"/>
              <a:gd name="connsiteX54" fmla="*/ 5759180 w 5769036"/>
              <a:gd name="connsiteY54" fmla="*/ 1625374 h 1625374"/>
              <a:gd name="connsiteX55" fmla="*/ 0 w 5769036"/>
              <a:gd name="connsiteY55" fmla="*/ 1625374 h 1625374"/>
              <a:gd name="connsiteX56" fmla="*/ 0 w 5769036"/>
              <a:gd name="connsiteY56" fmla="*/ 778075 h 1625374"/>
              <a:gd name="connsiteX57" fmla="*/ 28328 w 5769036"/>
              <a:gd name="connsiteY57" fmla="*/ 778075 h 1625374"/>
              <a:gd name="connsiteX58" fmla="*/ 831367 w 5769036"/>
              <a:gd name="connsiteY58" fmla="*/ 778075 h 1625374"/>
              <a:gd name="connsiteX59" fmla="*/ 1215783 w 5769036"/>
              <a:gd name="connsiteY59" fmla="*/ 789390 h 1625374"/>
              <a:gd name="connsiteX60" fmla="*/ 1213755 w 5769036"/>
              <a:gd name="connsiteY60" fmla="*/ 788340 h 1625374"/>
              <a:gd name="connsiteX61" fmla="*/ 1152451 w 5769036"/>
              <a:gd name="connsiteY61" fmla="*/ 733293 h 1625374"/>
              <a:gd name="connsiteX62" fmla="*/ 1269431 w 5769036"/>
              <a:gd name="connsiteY62" fmla="*/ 690204 h 1625374"/>
              <a:gd name="connsiteX63" fmla="*/ 1229411 w 5769036"/>
              <a:gd name="connsiteY63" fmla="*/ 570169 h 1625374"/>
              <a:gd name="connsiteX64" fmla="*/ 1460677 w 5769036"/>
              <a:gd name="connsiteY64" fmla="*/ 689050 h 1625374"/>
              <a:gd name="connsiteX65" fmla="*/ 1472409 w 5769036"/>
              <a:gd name="connsiteY65" fmla="*/ 708968 h 1625374"/>
              <a:gd name="connsiteX66" fmla="*/ 1466352 w 5769036"/>
              <a:gd name="connsiteY66" fmla="*/ 634199 h 1625374"/>
              <a:gd name="connsiteX67" fmla="*/ 1564900 w 5769036"/>
              <a:gd name="connsiteY67" fmla="*/ 466632 h 1625374"/>
              <a:gd name="connsiteX68" fmla="*/ 1617151 w 5769036"/>
              <a:gd name="connsiteY68" fmla="*/ 579971 h 1625374"/>
              <a:gd name="connsiteX69" fmla="*/ 1640926 w 5769036"/>
              <a:gd name="connsiteY69" fmla="*/ 563444 h 1625374"/>
              <a:gd name="connsiteX70" fmla="*/ 1622275 w 5769036"/>
              <a:gd name="connsiteY70" fmla="*/ 534387 h 1625374"/>
              <a:gd name="connsiteX71" fmla="*/ 1711322 w 5769036"/>
              <a:gd name="connsiteY71" fmla="*/ 525182 h 1625374"/>
              <a:gd name="connsiteX72" fmla="*/ 1708252 w 5769036"/>
              <a:gd name="connsiteY72" fmla="*/ 436204 h 1625374"/>
              <a:gd name="connsiteX73" fmla="*/ 1803009 w 5769036"/>
              <a:gd name="connsiteY73" fmla="*/ 489514 h 1625374"/>
              <a:gd name="connsiteX74" fmla="*/ 1840930 w 5769036"/>
              <a:gd name="connsiteY74" fmla="*/ 549610 h 1625374"/>
              <a:gd name="connsiteX75" fmla="*/ 1840943 w 5769036"/>
              <a:gd name="connsiteY75" fmla="*/ 549364 h 1625374"/>
              <a:gd name="connsiteX76" fmla="*/ 1951431 w 5769036"/>
              <a:gd name="connsiteY76" fmla="*/ 414965 h 1625374"/>
              <a:gd name="connsiteX77" fmla="*/ 1966723 w 5769036"/>
              <a:gd name="connsiteY77" fmla="*/ 500735 h 1625374"/>
              <a:gd name="connsiteX78" fmla="*/ 2001831 w 5769036"/>
              <a:gd name="connsiteY78" fmla="*/ 489664 h 1625374"/>
              <a:gd name="connsiteX79" fmla="*/ 2004427 w 5769036"/>
              <a:gd name="connsiteY79" fmla="*/ 483994 h 1625374"/>
              <a:gd name="connsiteX80" fmla="*/ 2002925 w 5769036"/>
              <a:gd name="connsiteY80" fmla="*/ 489319 h 1625374"/>
              <a:gd name="connsiteX81" fmla="*/ 2015898 w 5769036"/>
              <a:gd name="connsiteY81" fmla="*/ 485228 h 1625374"/>
              <a:gd name="connsiteX82" fmla="*/ 2058478 w 5769036"/>
              <a:gd name="connsiteY82" fmla="*/ 500735 h 1625374"/>
              <a:gd name="connsiteX83" fmla="*/ 2042664 w 5769036"/>
              <a:gd name="connsiteY83" fmla="*/ 540860 h 1625374"/>
              <a:gd name="connsiteX84" fmla="*/ 2032054 w 5769036"/>
              <a:gd name="connsiteY84" fmla="*/ 556989 h 1625374"/>
              <a:gd name="connsiteX85" fmla="*/ 2045892 w 5769036"/>
              <a:gd name="connsiteY85" fmla="*/ 566434 h 1625374"/>
              <a:gd name="connsiteX86" fmla="*/ 2072496 w 5769036"/>
              <a:gd name="connsiteY86" fmla="*/ 594751 h 1625374"/>
              <a:gd name="connsiteX87" fmla="*/ 2073108 w 5769036"/>
              <a:gd name="connsiteY87" fmla="*/ 595829 h 1625374"/>
              <a:gd name="connsiteX88" fmla="*/ 2075297 w 5769036"/>
              <a:gd name="connsiteY88" fmla="*/ 528586 h 1625374"/>
              <a:gd name="connsiteX89" fmla="*/ 2132375 w 5769036"/>
              <a:gd name="connsiteY89" fmla="*/ 445409 h 1625374"/>
              <a:gd name="connsiteX90" fmla="*/ 2175459 w 5769036"/>
              <a:gd name="connsiteY90" fmla="*/ 522114 h 1625374"/>
              <a:gd name="connsiteX91" fmla="*/ 2261629 w 5769036"/>
              <a:gd name="connsiteY91" fmla="*/ 497568 h 1625374"/>
              <a:gd name="connsiteX92" fmla="*/ 2216999 w 5769036"/>
              <a:gd name="connsiteY92" fmla="*/ 630568 h 1625374"/>
              <a:gd name="connsiteX93" fmla="*/ 2200356 w 5769036"/>
              <a:gd name="connsiteY93" fmla="*/ 644557 h 1625374"/>
              <a:gd name="connsiteX94" fmla="*/ 2234901 w 5769036"/>
              <a:gd name="connsiteY94" fmla="*/ 643560 h 1625374"/>
              <a:gd name="connsiteX95" fmla="*/ 2369627 w 5769036"/>
              <a:gd name="connsiteY95" fmla="*/ 709036 h 1625374"/>
              <a:gd name="connsiteX96" fmla="*/ 2289500 w 5769036"/>
              <a:gd name="connsiteY96" fmla="*/ 745795 h 1625374"/>
              <a:gd name="connsiteX97" fmla="*/ 2320318 w 5769036"/>
              <a:gd name="connsiteY97" fmla="*/ 828502 h 1625374"/>
              <a:gd name="connsiteX98" fmla="*/ 2149664 w 5769036"/>
              <a:gd name="connsiteY98" fmla="*/ 751538 h 1625374"/>
              <a:gd name="connsiteX99" fmla="*/ 2141141 w 5769036"/>
              <a:gd name="connsiteY99" fmla="*/ 736511 h 1625374"/>
              <a:gd name="connsiteX100" fmla="*/ 2145856 w 5769036"/>
              <a:gd name="connsiteY100" fmla="*/ 752831 h 1625374"/>
              <a:gd name="connsiteX101" fmla="*/ 2143322 w 5769036"/>
              <a:gd name="connsiteY101" fmla="*/ 832092 h 1625374"/>
              <a:gd name="connsiteX102" fmla="*/ 2139000 w 5769036"/>
              <a:gd name="connsiteY102" fmla="*/ 841472 h 1625374"/>
              <a:gd name="connsiteX103" fmla="*/ 2752494 w 5769036"/>
              <a:gd name="connsiteY103" fmla="*/ 908026 h 1625374"/>
              <a:gd name="connsiteX104" fmla="*/ 2745065 w 5769036"/>
              <a:gd name="connsiteY104" fmla="*/ 898317 h 1625374"/>
              <a:gd name="connsiteX105" fmla="*/ 2747367 w 5769036"/>
              <a:gd name="connsiteY105" fmla="*/ 871484 h 1625374"/>
              <a:gd name="connsiteX106" fmla="*/ 3002546 w 5769036"/>
              <a:gd name="connsiteY106" fmla="*/ 888733 h 1625374"/>
              <a:gd name="connsiteX107" fmla="*/ 3017972 w 5769036"/>
              <a:gd name="connsiteY107" fmla="*/ 901324 h 1625374"/>
              <a:gd name="connsiteX108" fmla="*/ 2980644 w 5769036"/>
              <a:gd name="connsiteY108" fmla="*/ 837277 h 1625374"/>
              <a:gd name="connsiteX109" fmla="*/ 2991788 w 5769036"/>
              <a:gd name="connsiteY109" fmla="*/ 641748 h 1625374"/>
              <a:gd name="connsiteX110" fmla="*/ 3090268 w 5769036"/>
              <a:gd name="connsiteY110" fmla="*/ 724736 h 1625374"/>
              <a:gd name="connsiteX111" fmla="*/ 3185670 w 5769036"/>
              <a:gd name="connsiteY111" fmla="*/ 647895 h 1625374"/>
              <a:gd name="connsiteX112" fmla="*/ 3178745 w 5769036"/>
              <a:gd name="connsiteY112" fmla="*/ 890326 h 1625374"/>
              <a:gd name="connsiteX113" fmla="*/ 3164801 w 5769036"/>
              <a:gd name="connsiteY113" fmla="*/ 907979 h 1625374"/>
              <a:gd name="connsiteX114" fmla="*/ 3234328 w 5769036"/>
              <a:gd name="connsiteY114" fmla="*/ 875013 h 1625374"/>
              <a:gd name="connsiteX115" fmla="*/ 3441324 w 5769036"/>
              <a:gd name="connsiteY115" fmla="*/ 896563 h 1625374"/>
              <a:gd name="connsiteX116" fmla="*/ 3358396 w 5769036"/>
              <a:gd name="connsiteY116" fmla="*/ 982381 h 1625374"/>
              <a:gd name="connsiteX117" fmla="*/ 3391776 w 5769036"/>
              <a:gd name="connsiteY117" fmla="*/ 1002271 h 1625374"/>
              <a:gd name="connsiteX118" fmla="*/ 3414074 w 5769036"/>
              <a:gd name="connsiteY118" fmla="*/ 1005626 h 1625374"/>
              <a:gd name="connsiteX119" fmla="*/ 3738087 w 5769036"/>
              <a:gd name="connsiteY119" fmla="*/ 1065573 h 1625374"/>
              <a:gd name="connsiteX120" fmla="*/ 3703702 w 5769036"/>
              <a:gd name="connsiteY120" fmla="*/ 1001258 h 1625374"/>
              <a:gd name="connsiteX121" fmla="*/ 3680763 w 5769036"/>
              <a:gd name="connsiteY121" fmla="*/ 896763 h 1625374"/>
              <a:gd name="connsiteX122" fmla="*/ 3852445 w 5769036"/>
              <a:gd name="connsiteY122" fmla="*/ 936603 h 1625374"/>
              <a:gd name="connsiteX123" fmla="*/ 3907629 w 5769036"/>
              <a:gd name="connsiteY123" fmla="*/ 783374 h 1625374"/>
              <a:gd name="connsiteX124" fmla="*/ 3956380 w 5769036"/>
              <a:gd name="connsiteY124" fmla="*/ 827603 h 1625374"/>
              <a:gd name="connsiteX125" fmla="*/ 3985964 w 5769036"/>
              <a:gd name="connsiteY125" fmla="*/ 823086 h 1625374"/>
              <a:gd name="connsiteX126" fmla="*/ 4161732 w 5769036"/>
              <a:gd name="connsiteY126" fmla="*/ 881896 h 1625374"/>
              <a:gd name="connsiteX127" fmla="*/ 4181260 w 5769036"/>
              <a:gd name="connsiteY127" fmla="*/ 899593 h 1625374"/>
              <a:gd name="connsiteX128" fmla="*/ 4181096 w 5769036"/>
              <a:gd name="connsiteY128" fmla="*/ 899371 h 1625374"/>
              <a:gd name="connsiteX129" fmla="*/ 4187140 w 5769036"/>
              <a:gd name="connsiteY129" fmla="*/ 632183 h 1625374"/>
              <a:gd name="connsiteX130" fmla="*/ 4276065 w 5769036"/>
              <a:gd name="connsiteY130" fmla="*/ 727613 h 1625374"/>
              <a:gd name="connsiteX131" fmla="*/ 4383388 w 5769036"/>
              <a:gd name="connsiteY131" fmla="*/ 659888 h 1625374"/>
              <a:gd name="connsiteX132" fmla="*/ 4343142 w 5769036"/>
              <a:gd name="connsiteY132" fmla="*/ 902698 h 1625374"/>
              <a:gd name="connsiteX133" fmla="*/ 4326206 w 5769036"/>
              <a:gd name="connsiteY133" fmla="*/ 919297 h 1625374"/>
              <a:gd name="connsiteX134" fmla="*/ 4346288 w 5769036"/>
              <a:gd name="connsiteY134" fmla="*/ 907543 h 1625374"/>
              <a:gd name="connsiteX135" fmla="*/ 4607363 w 5769036"/>
              <a:gd name="connsiteY135" fmla="*/ 935924 h 1625374"/>
              <a:gd name="connsiteX136" fmla="*/ 4512008 w 5769036"/>
              <a:gd name="connsiteY136" fmla="*/ 1015697 h 1625374"/>
              <a:gd name="connsiteX137" fmla="*/ 4593137 w 5769036"/>
              <a:gd name="connsiteY137" fmla="*/ 1093170 h 1625374"/>
              <a:gd name="connsiteX138" fmla="*/ 4592963 w 5769036"/>
              <a:gd name="connsiteY138" fmla="*/ 1107654 h 1625374"/>
              <a:gd name="connsiteX139" fmla="*/ 4600572 w 5769036"/>
              <a:gd name="connsiteY139" fmla="*/ 1109160 h 1625374"/>
              <a:gd name="connsiteX140" fmla="*/ 4644703 w 5769036"/>
              <a:gd name="connsiteY140" fmla="*/ 1128295 h 1625374"/>
              <a:gd name="connsiteX141" fmla="*/ 4652944 w 5769036"/>
              <a:gd name="connsiteY141" fmla="*/ 1134401 h 1625374"/>
              <a:gd name="connsiteX142" fmla="*/ 4656208 w 5769036"/>
              <a:gd name="connsiteY142" fmla="*/ 1133358 h 1625374"/>
              <a:gd name="connsiteX143" fmla="*/ 4648378 w 5769036"/>
              <a:gd name="connsiteY143" fmla="*/ 1124097 h 1625374"/>
              <a:gd name="connsiteX144" fmla="*/ 4625320 w 5769036"/>
              <a:gd name="connsiteY144" fmla="*/ 914595 h 1625374"/>
              <a:gd name="connsiteX145" fmla="*/ 4714477 w 5769036"/>
              <a:gd name="connsiteY145" fmla="*/ 982251 h 1625374"/>
              <a:gd name="connsiteX146" fmla="*/ 4791336 w 5769036"/>
              <a:gd name="connsiteY146" fmla="*/ 911520 h 1625374"/>
              <a:gd name="connsiteX147" fmla="*/ 4814142 w 5769036"/>
              <a:gd name="connsiteY147" fmla="*/ 1080394 h 1625374"/>
              <a:gd name="connsiteX148" fmla="*/ 4797337 w 5769036"/>
              <a:gd name="connsiteY148" fmla="*/ 1118274 h 1625374"/>
              <a:gd name="connsiteX149" fmla="*/ 4823528 w 5769036"/>
              <a:gd name="connsiteY149" fmla="*/ 1105364 h 1625374"/>
              <a:gd name="connsiteX150" fmla="*/ 5003170 w 5769036"/>
              <a:gd name="connsiteY150" fmla="*/ 1114245 h 1625374"/>
              <a:gd name="connsiteX151" fmla="*/ 4935612 w 5769036"/>
              <a:gd name="connsiteY151" fmla="*/ 1194344 h 1625374"/>
              <a:gd name="connsiteX152" fmla="*/ 5012382 w 5769036"/>
              <a:gd name="connsiteY152" fmla="*/ 1271363 h 1625374"/>
              <a:gd name="connsiteX153" fmla="*/ 4887151 w 5769036"/>
              <a:gd name="connsiteY153" fmla="*/ 1296201 h 1625374"/>
              <a:gd name="connsiteX154" fmla="*/ 4812215 w 5769036"/>
              <a:gd name="connsiteY154" fmla="*/ 1277112 h 1625374"/>
              <a:gd name="connsiteX155" fmla="*/ 4810118 w 5769036"/>
              <a:gd name="connsiteY155" fmla="*/ 1275861 h 1625374"/>
              <a:gd name="connsiteX156" fmla="*/ 4830827 w 5769036"/>
              <a:gd name="connsiteY156" fmla="*/ 1311188 h 1625374"/>
              <a:gd name="connsiteX157" fmla="*/ 4835490 w 5769036"/>
              <a:gd name="connsiteY157" fmla="*/ 1326362 h 1625374"/>
              <a:gd name="connsiteX158" fmla="*/ 5137509 w 5769036"/>
              <a:gd name="connsiteY158" fmla="*/ 1413656 h 1625374"/>
              <a:gd name="connsiteX159" fmla="*/ 5473903 w 5769036"/>
              <a:gd name="connsiteY159" fmla="*/ 1523093 h 162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5769036" h="1625374">
                <a:moveTo>
                  <a:pt x="2089636" y="229427"/>
                </a:moveTo>
                <a:cubicBezTo>
                  <a:pt x="2085144" y="229492"/>
                  <a:pt x="2082649" y="229349"/>
                  <a:pt x="2082649" y="229349"/>
                </a:cubicBezTo>
                <a:cubicBezTo>
                  <a:pt x="2082649" y="229349"/>
                  <a:pt x="2051943" y="82566"/>
                  <a:pt x="2214685" y="0"/>
                </a:cubicBezTo>
                <a:cubicBezTo>
                  <a:pt x="2214685" y="0"/>
                  <a:pt x="2251532" y="0"/>
                  <a:pt x="2217756" y="85624"/>
                </a:cubicBezTo>
                <a:cubicBezTo>
                  <a:pt x="2303732" y="42812"/>
                  <a:pt x="2306803" y="76450"/>
                  <a:pt x="2306803" y="76450"/>
                </a:cubicBezTo>
                <a:cubicBezTo>
                  <a:pt x="2250380" y="218264"/>
                  <a:pt x="2121079" y="228967"/>
                  <a:pt x="2089636" y="229427"/>
                </a:cubicBezTo>
                <a:close/>
                <a:moveTo>
                  <a:pt x="2020929" y="425505"/>
                </a:moveTo>
                <a:lnTo>
                  <a:pt x="2052904" y="290803"/>
                </a:lnTo>
                <a:cubicBezTo>
                  <a:pt x="2045994" y="324599"/>
                  <a:pt x="2037837" y="361323"/>
                  <a:pt x="2028061" y="400226"/>
                </a:cubicBezTo>
                <a:close/>
                <a:moveTo>
                  <a:pt x="2004427" y="483994"/>
                </a:moveTo>
                <a:lnTo>
                  <a:pt x="2020929" y="425505"/>
                </a:lnTo>
                <a:lnTo>
                  <a:pt x="2009863" y="472121"/>
                </a:lnTo>
                <a:close/>
                <a:moveTo>
                  <a:pt x="3879197" y="540762"/>
                </a:moveTo>
                <a:cubicBezTo>
                  <a:pt x="3879197" y="540762"/>
                  <a:pt x="3835966" y="374868"/>
                  <a:pt x="4008889" y="264272"/>
                </a:cubicBezTo>
                <a:cubicBezTo>
                  <a:pt x="4008889" y="264272"/>
                  <a:pt x="4049032" y="258128"/>
                  <a:pt x="4018153" y="359508"/>
                </a:cubicBezTo>
                <a:cubicBezTo>
                  <a:pt x="4110790" y="298065"/>
                  <a:pt x="4116966" y="338003"/>
                  <a:pt x="4116966" y="338003"/>
                </a:cubicBezTo>
                <a:cubicBezTo>
                  <a:pt x="4055208" y="531546"/>
                  <a:pt x="3879197" y="540762"/>
                  <a:pt x="3879197" y="540762"/>
                </a:cubicBezTo>
                <a:close/>
                <a:moveTo>
                  <a:pt x="1717340" y="657841"/>
                </a:moveTo>
                <a:lnTo>
                  <a:pt x="1720933" y="655357"/>
                </a:lnTo>
                <a:lnTo>
                  <a:pt x="1752815" y="643027"/>
                </a:lnTo>
                <a:lnTo>
                  <a:pt x="1729470" y="636752"/>
                </a:lnTo>
                <a:lnTo>
                  <a:pt x="1727015" y="635474"/>
                </a:lnTo>
                <a:close/>
                <a:moveTo>
                  <a:pt x="1602687" y="772301"/>
                </a:moveTo>
                <a:lnTo>
                  <a:pt x="1636458" y="769150"/>
                </a:lnTo>
                <a:lnTo>
                  <a:pt x="1635343" y="767033"/>
                </a:lnTo>
                <a:lnTo>
                  <a:pt x="1643032" y="748534"/>
                </a:lnTo>
                <a:lnTo>
                  <a:pt x="1625988" y="761084"/>
                </a:lnTo>
                <a:close/>
                <a:moveTo>
                  <a:pt x="1725099" y="779203"/>
                </a:moveTo>
                <a:lnTo>
                  <a:pt x="1727098" y="767033"/>
                </a:lnTo>
                <a:lnTo>
                  <a:pt x="1707003" y="773370"/>
                </a:lnTo>
                <a:lnTo>
                  <a:pt x="1708153" y="773497"/>
                </a:lnTo>
                <a:close/>
                <a:moveTo>
                  <a:pt x="4340549" y="1083974"/>
                </a:moveTo>
                <a:lnTo>
                  <a:pt x="4346472" y="1083973"/>
                </a:lnTo>
                <a:lnTo>
                  <a:pt x="4342410" y="1081381"/>
                </a:lnTo>
                <a:close/>
                <a:moveTo>
                  <a:pt x="4066357" y="1115221"/>
                </a:moveTo>
                <a:lnTo>
                  <a:pt x="4079131" y="1088186"/>
                </a:lnTo>
                <a:lnTo>
                  <a:pt x="4106302" y="1055678"/>
                </a:lnTo>
                <a:lnTo>
                  <a:pt x="4090269" y="1060429"/>
                </a:lnTo>
                <a:lnTo>
                  <a:pt x="4068519" y="1061884"/>
                </a:lnTo>
                <a:lnTo>
                  <a:pt x="4070113" y="1084085"/>
                </a:lnTo>
                <a:close/>
                <a:moveTo>
                  <a:pt x="4664045" y="1142626"/>
                </a:moveTo>
                <a:lnTo>
                  <a:pt x="4658100" y="1135595"/>
                </a:lnTo>
                <a:lnTo>
                  <a:pt x="4655784" y="1136505"/>
                </a:lnTo>
                <a:close/>
                <a:moveTo>
                  <a:pt x="4657533" y="1276569"/>
                </a:moveTo>
                <a:lnTo>
                  <a:pt x="4658811" y="1273630"/>
                </a:lnTo>
                <a:lnTo>
                  <a:pt x="4672840" y="1253358"/>
                </a:lnTo>
                <a:lnTo>
                  <a:pt x="4654341" y="1269238"/>
                </a:lnTo>
                <a:lnTo>
                  <a:pt x="4645606" y="1273563"/>
                </a:lnTo>
                <a:close/>
                <a:moveTo>
                  <a:pt x="5667655" y="1445993"/>
                </a:moveTo>
                <a:cubicBezTo>
                  <a:pt x="5468985" y="1460690"/>
                  <a:pt x="5363496" y="1338410"/>
                  <a:pt x="5363496" y="1338410"/>
                </a:cubicBezTo>
                <a:cubicBezTo>
                  <a:pt x="5363496" y="1338410"/>
                  <a:pt x="5513524" y="1190983"/>
                  <a:pt x="5764592" y="1280054"/>
                </a:cubicBezTo>
                <a:cubicBezTo>
                  <a:pt x="5764592" y="1280054"/>
                  <a:pt x="5801333" y="1313839"/>
                  <a:pt x="5663552" y="1350696"/>
                </a:cubicBezTo>
                <a:cubicBezTo>
                  <a:pt x="5798271" y="1396767"/>
                  <a:pt x="5758468" y="1430552"/>
                  <a:pt x="5758468" y="1430552"/>
                </a:cubicBezTo>
                <a:cubicBezTo>
                  <a:pt x="5726319" y="1438999"/>
                  <a:pt x="5696036" y="1443894"/>
                  <a:pt x="5667655" y="1445993"/>
                </a:cubicBezTo>
                <a:close/>
                <a:moveTo>
                  <a:pt x="5759180" y="1625374"/>
                </a:moveTo>
                <a:lnTo>
                  <a:pt x="0" y="1625374"/>
                </a:lnTo>
                <a:lnTo>
                  <a:pt x="0" y="778075"/>
                </a:lnTo>
                <a:lnTo>
                  <a:pt x="28328" y="778075"/>
                </a:lnTo>
                <a:cubicBezTo>
                  <a:pt x="183956" y="778075"/>
                  <a:pt x="432960" y="778075"/>
                  <a:pt x="831367" y="778075"/>
                </a:cubicBezTo>
                <a:lnTo>
                  <a:pt x="1215783" y="789390"/>
                </a:lnTo>
                <a:lnTo>
                  <a:pt x="1213755" y="788340"/>
                </a:lnTo>
                <a:cubicBezTo>
                  <a:pt x="1193048" y="774075"/>
                  <a:pt x="1172461" y="755992"/>
                  <a:pt x="1152451" y="733293"/>
                </a:cubicBezTo>
                <a:cubicBezTo>
                  <a:pt x="1152451" y="733293"/>
                  <a:pt x="1137059" y="684048"/>
                  <a:pt x="1269431" y="690204"/>
                </a:cubicBezTo>
                <a:cubicBezTo>
                  <a:pt x="1183235" y="591714"/>
                  <a:pt x="1229411" y="570169"/>
                  <a:pt x="1229411" y="570169"/>
                </a:cubicBezTo>
                <a:cubicBezTo>
                  <a:pt x="1351009" y="574786"/>
                  <a:pt x="1421043" y="632495"/>
                  <a:pt x="1460677" y="689050"/>
                </a:cubicBezTo>
                <a:lnTo>
                  <a:pt x="1472409" y="708968"/>
                </a:lnTo>
                <a:lnTo>
                  <a:pt x="1466352" y="634199"/>
                </a:lnTo>
                <a:cubicBezTo>
                  <a:pt x="1470674" y="579636"/>
                  <a:pt x="1495744" y="519472"/>
                  <a:pt x="1564900" y="466632"/>
                </a:cubicBezTo>
                <a:cubicBezTo>
                  <a:pt x="1564900" y="466632"/>
                  <a:pt x="1617151" y="457442"/>
                  <a:pt x="1617151" y="579971"/>
                </a:cubicBezTo>
                <a:lnTo>
                  <a:pt x="1640926" y="563444"/>
                </a:lnTo>
                <a:lnTo>
                  <a:pt x="1622275" y="534387"/>
                </a:lnTo>
                <a:cubicBezTo>
                  <a:pt x="1622275" y="534387"/>
                  <a:pt x="1622275" y="497568"/>
                  <a:pt x="1711322" y="525182"/>
                </a:cubicBezTo>
                <a:cubicBezTo>
                  <a:pt x="1671405" y="442340"/>
                  <a:pt x="1708252" y="436204"/>
                  <a:pt x="1708252" y="436204"/>
                </a:cubicBezTo>
                <a:cubicBezTo>
                  <a:pt x="1750473" y="448477"/>
                  <a:pt x="1780987" y="467653"/>
                  <a:pt x="1803009" y="489514"/>
                </a:cubicBezTo>
                <a:lnTo>
                  <a:pt x="1840930" y="549610"/>
                </a:lnTo>
                <a:lnTo>
                  <a:pt x="1840943" y="549364"/>
                </a:lnTo>
                <a:cubicBezTo>
                  <a:pt x="1847442" y="502267"/>
                  <a:pt x="1873439" y="447129"/>
                  <a:pt x="1951431" y="414965"/>
                </a:cubicBezTo>
                <a:cubicBezTo>
                  <a:pt x="1951431" y="414965"/>
                  <a:pt x="1991191" y="418028"/>
                  <a:pt x="1966723" y="500735"/>
                </a:cubicBezTo>
                <a:lnTo>
                  <a:pt x="2001831" y="489664"/>
                </a:lnTo>
                <a:lnTo>
                  <a:pt x="2004427" y="483994"/>
                </a:lnTo>
                <a:lnTo>
                  <a:pt x="2002925" y="489319"/>
                </a:lnTo>
                <a:lnTo>
                  <a:pt x="2015898" y="485228"/>
                </a:lnTo>
                <a:cubicBezTo>
                  <a:pt x="2053317" y="480058"/>
                  <a:pt x="2058478" y="500735"/>
                  <a:pt x="2058478" y="500735"/>
                </a:cubicBezTo>
                <a:cubicBezTo>
                  <a:pt x="2054177" y="515668"/>
                  <a:pt x="2048828" y="528986"/>
                  <a:pt x="2042664" y="540860"/>
                </a:cubicBezTo>
                <a:lnTo>
                  <a:pt x="2032054" y="556989"/>
                </a:lnTo>
                <a:lnTo>
                  <a:pt x="2045892" y="566434"/>
                </a:lnTo>
                <a:cubicBezTo>
                  <a:pt x="2056235" y="575438"/>
                  <a:pt x="2065035" y="585083"/>
                  <a:pt x="2072496" y="594751"/>
                </a:cubicBezTo>
                <a:lnTo>
                  <a:pt x="2073108" y="595829"/>
                </a:lnTo>
                <a:lnTo>
                  <a:pt x="2075297" y="528586"/>
                </a:lnTo>
                <a:cubicBezTo>
                  <a:pt x="2083520" y="500828"/>
                  <a:pt x="2100831" y="472255"/>
                  <a:pt x="2132375" y="445409"/>
                </a:cubicBezTo>
                <a:cubicBezTo>
                  <a:pt x="2132375" y="445409"/>
                  <a:pt x="2169304" y="436204"/>
                  <a:pt x="2175459" y="522114"/>
                </a:cubicBezTo>
                <a:cubicBezTo>
                  <a:pt x="2243164" y="463818"/>
                  <a:pt x="2261629" y="497568"/>
                  <a:pt x="2261629" y="497568"/>
                </a:cubicBezTo>
                <a:cubicBezTo>
                  <a:pt x="2265091" y="559699"/>
                  <a:pt x="2244318" y="601983"/>
                  <a:pt x="2216999" y="630568"/>
                </a:cubicBezTo>
                <a:lnTo>
                  <a:pt x="2200356" y="644557"/>
                </a:lnTo>
                <a:lnTo>
                  <a:pt x="2234901" y="643560"/>
                </a:lnTo>
                <a:cubicBezTo>
                  <a:pt x="2276884" y="646431"/>
                  <a:pt x="2324556" y="663088"/>
                  <a:pt x="2369627" y="709036"/>
                </a:cubicBezTo>
                <a:cubicBezTo>
                  <a:pt x="2369627" y="709036"/>
                  <a:pt x="2381954" y="745795"/>
                  <a:pt x="2289500" y="745795"/>
                </a:cubicBezTo>
                <a:cubicBezTo>
                  <a:pt x="2354218" y="810122"/>
                  <a:pt x="2320318" y="828502"/>
                  <a:pt x="2320318" y="828502"/>
                </a:cubicBezTo>
                <a:cubicBezTo>
                  <a:pt x="2232487" y="830033"/>
                  <a:pt x="2180096" y="790977"/>
                  <a:pt x="2149664" y="751538"/>
                </a:cubicBezTo>
                <a:lnTo>
                  <a:pt x="2141141" y="736511"/>
                </a:lnTo>
                <a:lnTo>
                  <a:pt x="2145856" y="752831"/>
                </a:lnTo>
                <a:cubicBezTo>
                  <a:pt x="2150639" y="776628"/>
                  <a:pt x="2151500" y="803880"/>
                  <a:pt x="2143322" y="832092"/>
                </a:cubicBezTo>
                <a:lnTo>
                  <a:pt x="2139000" y="841472"/>
                </a:lnTo>
                <a:lnTo>
                  <a:pt x="2752494" y="908026"/>
                </a:lnTo>
                <a:lnTo>
                  <a:pt x="2745065" y="898317"/>
                </a:lnTo>
                <a:cubicBezTo>
                  <a:pt x="2738925" y="881450"/>
                  <a:pt x="2747367" y="871484"/>
                  <a:pt x="2747367" y="871484"/>
                </a:cubicBezTo>
                <a:cubicBezTo>
                  <a:pt x="2856345" y="827018"/>
                  <a:pt x="2943068" y="852318"/>
                  <a:pt x="3002546" y="888733"/>
                </a:cubicBezTo>
                <a:lnTo>
                  <a:pt x="3017972" y="901324"/>
                </a:lnTo>
                <a:lnTo>
                  <a:pt x="2980644" y="837277"/>
                </a:lnTo>
                <a:cubicBezTo>
                  <a:pt x="2959907" y="784959"/>
                  <a:pt x="2954858" y="718973"/>
                  <a:pt x="2991788" y="641748"/>
                </a:cubicBezTo>
                <a:cubicBezTo>
                  <a:pt x="2991788" y="641748"/>
                  <a:pt x="3034873" y="611012"/>
                  <a:pt x="3090268" y="724736"/>
                </a:cubicBezTo>
                <a:cubicBezTo>
                  <a:pt x="3142585" y="614086"/>
                  <a:pt x="3185670" y="647895"/>
                  <a:pt x="3185670" y="647895"/>
                </a:cubicBezTo>
                <a:cubicBezTo>
                  <a:pt x="3237987" y="753935"/>
                  <a:pt x="3214906" y="835386"/>
                  <a:pt x="3178745" y="890326"/>
                </a:cubicBezTo>
                <a:lnTo>
                  <a:pt x="3164801" y="907979"/>
                </a:lnTo>
                <a:lnTo>
                  <a:pt x="3234328" y="875013"/>
                </a:lnTo>
                <a:cubicBezTo>
                  <a:pt x="3288857" y="858491"/>
                  <a:pt x="3358396" y="857485"/>
                  <a:pt x="3441324" y="896563"/>
                </a:cubicBezTo>
                <a:cubicBezTo>
                  <a:pt x="3441324" y="896563"/>
                  <a:pt x="3475110" y="936407"/>
                  <a:pt x="3358396" y="982381"/>
                </a:cubicBezTo>
                <a:lnTo>
                  <a:pt x="3391776" y="1002271"/>
                </a:lnTo>
                <a:lnTo>
                  <a:pt x="3414074" y="1005626"/>
                </a:lnTo>
                <a:lnTo>
                  <a:pt x="3738087" y="1065573"/>
                </a:lnTo>
                <a:lnTo>
                  <a:pt x="3703702" y="1001258"/>
                </a:lnTo>
                <a:cubicBezTo>
                  <a:pt x="3692260" y="970505"/>
                  <a:pt x="3684212" y="935837"/>
                  <a:pt x="3680763" y="896763"/>
                </a:cubicBezTo>
                <a:cubicBezTo>
                  <a:pt x="3680763" y="896763"/>
                  <a:pt x="3708355" y="832407"/>
                  <a:pt x="3852445" y="936603"/>
                </a:cubicBezTo>
                <a:cubicBezTo>
                  <a:pt x="3834051" y="771116"/>
                  <a:pt x="3907629" y="783374"/>
                  <a:pt x="3907629" y="783374"/>
                </a:cubicBezTo>
                <a:lnTo>
                  <a:pt x="3956380" y="827603"/>
                </a:lnTo>
                <a:lnTo>
                  <a:pt x="3985964" y="823086"/>
                </a:lnTo>
                <a:cubicBezTo>
                  <a:pt x="4061560" y="821451"/>
                  <a:pt x="4119826" y="849410"/>
                  <a:pt x="4161732" y="881896"/>
                </a:cubicBezTo>
                <a:lnTo>
                  <a:pt x="4181260" y="899593"/>
                </a:lnTo>
                <a:lnTo>
                  <a:pt x="4181096" y="899371"/>
                </a:lnTo>
                <a:cubicBezTo>
                  <a:pt x="4143696" y="836729"/>
                  <a:pt x="4116422" y="741274"/>
                  <a:pt x="4187140" y="632183"/>
                </a:cubicBezTo>
                <a:cubicBezTo>
                  <a:pt x="4187140" y="632183"/>
                  <a:pt x="4233136" y="604477"/>
                  <a:pt x="4276065" y="727613"/>
                </a:cubicBezTo>
                <a:cubicBezTo>
                  <a:pt x="4343525" y="619869"/>
                  <a:pt x="4383388" y="659888"/>
                  <a:pt x="4383388" y="659888"/>
                </a:cubicBezTo>
                <a:cubicBezTo>
                  <a:pt x="4421718" y="772251"/>
                  <a:pt x="4387221" y="851520"/>
                  <a:pt x="4343142" y="902698"/>
                </a:cubicBezTo>
                <a:lnTo>
                  <a:pt x="4326206" y="919297"/>
                </a:lnTo>
                <a:lnTo>
                  <a:pt x="4346288" y="907543"/>
                </a:lnTo>
                <a:cubicBezTo>
                  <a:pt x="4410500" y="881463"/>
                  <a:pt x="4501241" y="871491"/>
                  <a:pt x="4607363" y="935924"/>
                </a:cubicBezTo>
                <a:cubicBezTo>
                  <a:pt x="4607363" y="935924"/>
                  <a:pt x="4638123" y="981947"/>
                  <a:pt x="4512008" y="1015697"/>
                </a:cubicBezTo>
                <a:cubicBezTo>
                  <a:pt x="4568913" y="1049448"/>
                  <a:pt x="4588138" y="1075528"/>
                  <a:pt x="4593137" y="1093170"/>
                </a:cubicBezTo>
                <a:lnTo>
                  <a:pt x="4592963" y="1107654"/>
                </a:lnTo>
                <a:lnTo>
                  <a:pt x="4600572" y="1109160"/>
                </a:lnTo>
                <a:cubicBezTo>
                  <a:pt x="4616656" y="1114335"/>
                  <a:pt x="4631402" y="1120978"/>
                  <a:pt x="4644703" y="1128295"/>
                </a:cubicBezTo>
                <a:lnTo>
                  <a:pt x="4652944" y="1134401"/>
                </a:lnTo>
                <a:lnTo>
                  <a:pt x="4656208" y="1133358"/>
                </a:lnTo>
                <a:lnTo>
                  <a:pt x="4648378" y="1124097"/>
                </a:lnTo>
                <a:cubicBezTo>
                  <a:pt x="4613791" y="1076046"/>
                  <a:pt x="4588428" y="1005315"/>
                  <a:pt x="4625320" y="914595"/>
                </a:cubicBezTo>
                <a:cubicBezTo>
                  <a:pt x="4625320" y="914595"/>
                  <a:pt x="4662213" y="886918"/>
                  <a:pt x="4714477" y="982251"/>
                </a:cubicBezTo>
                <a:cubicBezTo>
                  <a:pt x="4751369" y="883843"/>
                  <a:pt x="4791336" y="911520"/>
                  <a:pt x="4791336" y="911520"/>
                </a:cubicBezTo>
                <a:cubicBezTo>
                  <a:pt x="4828229" y="978407"/>
                  <a:pt x="4828373" y="1035347"/>
                  <a:pt x="4814142" y="1080394"/>
                </a:cubicBezTo>
                <a:lnTo>
                  <a:pt x="4797337" y="1118274"/>
                </a:lnTo>
                <a:lnTo>
                  <a:pt x="4823528" y="1105364"/>
                </a:lnTo>
                <a:cubicBezTo>
                  <a:pt x="4869590" y="1088396"/>
                  <a:pt x="4929471" y="1084208"/>
                  <a:pt x="5003170" y="1114245"/>
                </a:cubicBezTo>
                <a:cubicBezTo>
                  <a:pt x="5003170" y="1114245"/>
                  <a:pt x="5033878" y="1148133"/>
                  <a:pt x="4935612" y="1194344"/>
                </a:cubicBezTo>
                <a:cubicBezTo>
                  <a:pt x="5040019" y="1234394"/>
                  <a:pt x="5012382" y="1271363"/>
                  <a:pt x="5012382" y="1271363"/>
                </a:cubicBezTo>
                <a:cubicBezTo>
                  <a:pt x="4966320" y="1292928"/>
                  <a:pt x="4924289" y="1299089"/>
                  <a:pt x="4887151" y="1296201"/>
                </a:cubicBezTo>
                <a:cubicBezTo>
                  <a:pt x="4859298" y="1294035"/>
                  <a:pt x="4834198" y="1286778"/>
                  <a:pt x="4812215" y="1277112"/>
                </a:cubicBezTo>
                <a:lnTo>
                  <a:pt x="4810118" y="1275861"/>
                </a:lnTo>
                <a:lnTo>
                  <a:pt x="4830827" y="1311188"/>
                </a:lnTo>
                <a:lnTo>
                  <a:pt x="4835490" y="1326362"/>
                </a:lnTo>
                <a:lnTo>
                  <a:pt x="5137509" y="1413656"/>
                </a:lnTo>
                <a:cubicBezTo>
                  <a:pt x="5256646" y="1450454"/>
                  <a:pt x="5368817" y="1487113"/>
                  <a:pt x="5473903" y="1523093"/>
                </a:cubicBezTo>
                <a:close/>
              </a:path>
            </a:pathLst>
          </a:custGeom>
          <a:solidFill>
            <a:srgbClr val="7A821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6" name="Oval 20">
            <a:extLst>
              <a:ext uri="{FF2B5EF4-FFF2-40B4-BE49-F238E27FC236}">
                <a16:creationId xmlns:a16="http://schemas.microsoft.com/office/drawing/2014/main" xmlns="" id="{385850F0-5CB0-4BD7-BD09-C478172B2AD8}"/>
              </a:ext>
            </a:extLst>
          </p:cNvPr>
          <p:cNvSpPr>
            <a:spLocks noChangeArrowheads="1"/>
          </p:cNvSpPr>
          <p:nvPr/>
        </p:nvSpPr>
        <p:spPr bwMode="auto">
          <a:xfrm>
            <a:off x="7855689" y="3353177"/>
            <a:ext cx="549766" cy="548259"/>
          </a:xfrm>
          <a:prstGeom prst="ellipse">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7" name="Oval 21">
            <a:extLst>
              <a:ext uri="{FF2B5EF4-FFF2-40B4-BE49-F238E27FC236}">
                <a16:creationId xmlns:a16="http://schemas.microsoft.com/office/drawing/2014/main" xmlns="" id="{04179FAB-F4D0-4241-8BC4-02AA80E90D00}"/>
              </a:ext>
            </a:extLst>
          </p:cNvPr>
          <p:cNvSpPr>
            <a:spLocks noChangeArrowheads="1"/>
          </p:cNvSpPr>
          <p:nvPr/>
        </p:nvSpPr>
        <p:spPr bwMode="auto">
          <a:xfrm>
            <a:off x="8989862" y="3353177"/>
            <a:ext cx="548259" cy="548259"/>
          </a:xfrm>
          <a:prstGeom prst="ellipse">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8" name="Freeform 22">
            <a:extLst>
              <a:ext uri="{FF2B5EF4-FFF2-40B4-BE49-F238E27FC236}">
                <a16:creationId xmlns:a16="http://schemas.microsoft.com/office/drawing/2014/main" xmlns="" id="{FC7D9530-9D7B-4DC9-967E-4C569C090EFF}"/>
              </a:ext>
            </a:extLst>
          </p:cNvPr>
          <p:cNvSpPr>
            <a:spLocks/>
          </p:cNvSpPr>
          <p:nvPr/>
        </p:nvSpPr>
        <p:spPr bwMode="auto">
          <a:xfrm>
            <a:off x="8333156" y="3220631"/>
            <a:ext cx="753103" cy="335884"/>
          </a:xfrm>
          <a:custGeom>
            <a:avLst/>
            <a:gdLst>
              <a:gd name="T0" fmla="*/ 182 w 188"/>
              <a:gd name="T1" fmla="*/ 29 h 84"/>
              <a:gd name="T2" fmla="*/ 176 w 188"/>
              <a:gd name="T3" fmla="*/ 34 h 84"/>
              <a:gd name="T4" fmla="*/ 132 w 188"/>
              <a:gd name="T5" fmla="*/ 73 h 84"/>
              <a:gd name="T6" fmla="*/ 100 w 188"/>
              <a:gd name="T7" fmla="*/ 33 h 84"/>
              <a:gd name="T8" fmla="*/ 101 w 188"/>
              <a:gd name="T9" fmla="*/ 32 h 84"/>
              <a:gd name="T10" fmla="*/ 114 w 188"/>
              <a:gd name="T11" fmla="*/ 12 h 84"/>
              <a:gd name="T12" fmla="*/ 109 w 188"/>
              <a:gd name="T13" fmla="*/ 1 h 84"/>
              <a:gd name="T14" fmla="*/ 80 w 188"/>
              <a:gd name="T15" fmla="*/ 0 h 84"/>
              <a:gd name="T16" fmla="*/ 74 w 188"/>
              <a:gd name="T17" fmla="*/ 11 h 84"/>
              <a:gd name="T18" fmla="*/ 88 w 188"/>
              <a:gd name="T19" fmla="*/ 31 h 84"/>
              <a:gd name="T20" fmla="*/ 88 w 188"/>
              <a:gd name="T21" fmla="*/ 31 h 84"/>
              <a:gd name="T22" fmla="*/ 88 w 188"/>
              <a:gd name="T23" fmla="*/ 32 h 84"/>
              <a:gd name="T24" fmla="*/ 88 w 188"/>
              <a:gd name="T25" fmla="*/ 32 h 84"/>
              <a:gd name="T26" fmla="*/ 44 w 188"/>
              <a:gd name="T27" fmla="*/ 71 h 84"/>
              <a:gd name="T28" fmla="*/ 12 w 188"/>
              <a:gd name="T29" fmla="*/ 31 h 84"/>
              <a:gd name="T30" fmla="*/ 6 w 188"/>
              <a:gd name="T31" fmla="*/ 26 h 84"/>
              <a:gd name="T32" fmla="*/ 0 w 188"/>
              <a:gd name="T33" fmla="*/ 32 h 84"/>
              <a:gd name="T34" fmla="*/ 44 w 188"/>
              <a:gd name="T35" fmla="*/ 83 h 84"/>
              <a:gd name="T36" fmla="*/ 46 w 188"/>
              <a:gd name="T37" fmla="*/ 83 h 84"/>
              <a:gd name="T38" fmla="*/ 93 w 188"/>
              <a:gd name="T39" fmla="*/ 55 h 84"/>
              <a:gd name="T40" fmla="*/ 132 w 188"/>
              <a:gd name="T41" fmla="*/ 84 h 84"/>
              <a:gd name="T42" fmla="*/ 133 w 188"/>
              <a:gd name="T43" fmla="*/ 84 h 84"/>
              <a:gd name="T44" fmla="*/ 187 w 188"/>
              <a:gd name="T45" fmla="*/ 36 h 84"/>
              <a:gd name="T46" fmla="*/ 182 w 188"/>
              <a:gd name="T47"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8" h="84">
                <a:moveTo>
                  <a:pt x="182" y="29"/>
                </a:moveTo>
                <a:cubicBezTo>
                  <a:pt x="179" y="28"/>
                  <a:pt x="176" y="31"/>
                  <a:pt x="176" y="34"/>
                </a:cubicBezTo>
                <a:cubicBezTo>
                  <a:pt x="170" y="60"/>
                  <a:pt x="162" y="73"/>
                  <a:pt x="132" y="73"/>
                </a:cubicBezTo>
                <a:cubicBezTo>
                  <a:pt x="104" y="72"/>
                  <a:pt x="100" y="36"/>
                  <a:pt x="100" y="33"/>
                </a:cubicBezTo>
                <a:cubicBezTo>
                  <a:pt x="100" y="33"/>
                  <a:pt x="100" y="32"/>
                  <a:pt x="101" y="32"/>
                </a:cubicBezTo>
                <a:cubicBezTo>
                  <a:pt x="114" y="12"/>
                  <a:pt x="114" y="12"/>
                  <a:pt x="114" y="12"/>
                </a:cubicBezTo>
                <a:cubicBezTo>
                  <a:pt x="118" y="7"/>
                  <a:pt x="114" y="1"/>
                  <a:pt x="109" y="1"/>
                </a:cubicBezTo>
                <a:cubicBezTo>
                  <a:pt x="80" y="0"/>
                  <a:pt x="80" y="0"/>
                  <a:pt x="80" y="0"/>
                </a:cubicBezTo>
                <a:cubicBezTo>
                  <a:pt x="74" y="0"/>
                  <a:pt x="71" y="7"/>
                  <a:pt x="74" y="11"/>
                </a:cubicBezTo>
                <a:cubicBezTo>
                  <a:pt x="88" y="31"/>
                  <a:pt x="88" y="31"/>
                  <a:pt x="88" y="31"/>
                </a:cubicBezTo>
                <a:cubicBezTo>
                  <a:pt x="88" y="31"/>
                  <a:pt x="88" y="31"/>
                  <a:pt x="88" y="31"/>
                </a:cubicBezTo>
                <a:cubicBezTo>
                  <a:pt x="88" y="32"/>
                  <a:pt x="88" y="32"/>
                  <a:pt x="88" y="32"/>
                </a:cubicBezTo>
                <a:cubicBezTo>
                  <a:pt x="88" y="32"/>
                  <a:pt x="88" y="32"/>
                  <a:pt x="88" y="32"/>
                </a:cubicBezTo>
                <a:cubicBezTo>
                  <a:pt x="83" y="58"/>
                  <a:pt x="75" y="72"/>
                  <a:pt x="44" y="71"/>
                </a:cubicBezTo>
                <a:cubicBezTo>
                  <a:pt x="16" y="71"/>
                  <a:pt x="12" y="33"/>
                  <a:pt x="12" y="31"/>
                </a:cubicBezTo>
                <a:cubicBezTo>
                  <a:pt x="12" y="28"/>
                  <a:pt x="9" y="26"/>
                  <a:pt x="6" y="26"/>
                </a:cubicBezTo>
                <a:cubicBezTo>
                  <a:pt x="2" y="26"/>
                  <a:pt x="0" y="29"/>
                  <a:pt x="0" y="32"/>
                </a:cubicBezTo>
                <a:cubicBezTo>
                  <a:pt x="2" y="50"/>
                  <a:pt x="13" y="82"/>
                  <a:pt x="44" y="83"/>
                </a:cubicBezTo>
                <a:cubicBezTo>
                  <a:pt x="45" y="83"/>
                  <a:pt x="45" y="83"/>
                  <a:pt x="46" y="83"/>
                </a:cubicBezTo>
                <a:cubicBezTo>
                  <a:pt x="73" y="83"/>
                  <a:pt x="86" y="72"/>
                  <a:pt x="93" y="55"/>
                </a:cubicBezTo>
                <a:cubicBezTo>
                  <a:pt x="99" y="70"/>
                  <a:pt x="111" y="84"/>
                  <a:pt x="132" y="84"/>
                </a:cubicBezTo>
                <a:cubicBezTo>
                  <a:pt x="132" y="84"/>
                  <a:pt x="133" y="84"/>
                  <a:pt x="133" y="84"/>
                </a:cubicBezTo>
                <a:cubicBezTo>
                  <a:pt x="170" y="84"/>
                  <a:pt x="181" y="65"/>
                  <a:pt x="187" y="36"/>
                </a:cubicBezTo>
                <a:cubicBezTo>
                  <a:pt x="188" y="33"/>
                  <a:pt x="186" y="30"/>
                  <a:pt x="182" y="29"/>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9" name="Freeform 23">
            <a:extLst>
              <a:ext uri="{FF2B5EF4-FFF2-40B4-BE49-F238E27FC236}">
                <a16:creationId xmlns:a16="http://schemas.microsoft.com/office/drawing/2014/main" xmlns="" id="{98866E05-0562-4650-85ED-8DD41D27E496}"/>
              </a:ext>
            </a:extLst>
          </p:cNvPr>
          <p:cNvSpPr>
            <a:spLocks/>
          </p:cNvSpPr>
          <p:nvPr/>
        </p:nvSpPr>
        <p:spPr bwMode="auto">
          <a:xfrm>
            <a:off x="9242904" y="3223643"/>
            <a:ext cx="251537" cy="125016"/>
          </a:xfrm>
          <a:custGeom>
            <a:avLst/>
            <a:gdLst>
              <a:gd name="T0" fmla="*/ 6 w 63"/>
              <a:gd name="T1" fmla="*/ 31 h 31"/>
              <a:gd name="T2" fmla="*/ 1 w 63"/>
              <a:gd name="T3" fmla="*/ 27 h 31"/>
              <a:gd name="T4" fmla="*/ 4 w 63"/>
              <a:gd name="T5" fmla="*/ 20 h 31"/>
              <a:gd name="T6" fmla="*/ 55 w 63"/>
              <a:gd name="T7" fmla="*/ 1 h 31"/>
              <a:gd name="T8" fmla="*/ 62 w 63"/>
              <a:gd name="T9" fmla="*/ 5 h 31"/>
              <a:gd name="T10" fmla="*/ 59 w 63"/>
              <a:gd name="T11" fmla="*/ 12 h 31"/>
              <a:gd name="T12" fmla="*/ 8 w 63"/>
              <a:gd name="T13" fmla="*/ 31 h 31"/>
              <a:gd name="T14" fmla="*/ 6 w 63"/>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31">
                <a:moveTo>
                  <a:pt x="6" y="31"/>
                </a:moveTo>
                <a:cubicBezTo>
                  <a:pt x="4" y="31"/>
                  <a:pt x="2" y="30"/>
                  <a:pt x="1" y="27"/>
                </a:cubicBezTo>
                <a:cubicBezTo>
                  <a:pt x="0" y="24"/>
                  <a:pt x="1" y="21"/>
                  <a:pt x="4" y="20"/>
                </a:cubicBezTo>
                <a:cubicBezTo>
                  <a:pt x="55" y="1"/>
                  <a:pt x="55" y="1"/>
                  <a:pt x="55" y="1"/>
                </a:cubicBezTo>
                <a:cubicBezTo>
                  <a:pt x="58" y="0"/>
                  <a:pt x="61" y="2"/>
                  <a:pt x="62" y="5"/>
                </a:cubicBezTo>
                <a:cubicBezTo>
                  <a:pt x="63" y="8"/>
                  <a:pt x="62" y="11"/>
                  <a:pt x="59" y="12"/>
                </a:cubicBezTo>
                <a:cubicBezTo>
                  <a:pt x="8" y="31"/>
                  <a:pt x="8" y="31"/>
                  <a:pt x="8" y="31"/>
                </a:cubicBezTo>
                <a:cubicBezTo>
                  <a:pt x="8" y="31"/>
                  <a:pt x="7" y="31"/>
                  <a:pt x="6" y="31"/>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0" name="Freeform 24">
            <a:extLst>
              <a:ext uri="{FF2B5EF4-FFF2-40B4-BE49-F238E27FC236}">
                <a16:creationId xmlns:a16="http://schemas.microsoft.com/office/drawing/2014/main" xmlns="" id="{9D91E2EB-C168-4A42-9954-D39485A70137}"/>
              </a:ext>
            </a:extLst>
          </p:cNvPr>
          <p:cNvSpPr>
            <a:spLocks/>
          </p:cNvSpPr>
          <p:nvPr/>
        </p:nvSpPr>
        <p:spPr bwMode="auto">
          <a:xfrm>
            <a:off x="9242904" y="3440537"/>
            <a:ext cx="247018" cy="48199"/>
          </a:xfrm>
          <a:custGeom>
            <a:avLst/>
            <a:gdLst>
              <a:gd name="T0" fmla="*/ 56 w 62"/>
              <a:gd name="T1" fmla="*/ 12 h 12"/>
              <a:gd name="T2" fmla="*/ 56 w 62"/>
              <a:gd name="T3" fmla="*/ 12 h 12"/>
              <a:gd name="T4" fmla="*/ 6 w 62"/>
              <a:gd name="T5" fmla="*/ 11 h 12"/>
              <a:gd name="T6" fmla="*/ 0 w 62"/>
              <a:gd name="T7" fmla="*/ 6 h 12"/>
              <a:gd name="T8" fmla="*/ 6 w 62"/>
              <a:gd name="T9" fmla="*/ 0 h 12"/>
              <a:gd name="T10" fmla="*/ 6 w 62"/>
              <a:gd name="T11" fmla="*/ 0 h 12"/>
              <a:gd name="T12" fmla="*/ 56 w 62"/>
              <a:gd name="T13" fmla="*/ 0 h 12"/>
              <a:gd name="T14" fmla="*/ 62 w 62"/>
              <a:gd name="T15" fmla="*/ 6 h 12"/>
              <a:gd name="T16" fmla="*/ 56 w 6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2">
                <a:moveTo>
                  <a:pt x="56" y="12"/>
                </a:moveTo>
                <a:cubicBezTo>
                  <a:pt x="56" y="12"/>
                  <a:pt x="56" y="12"/>
                  <a:pt x="56" y="12"/>
                </a:cubicBezTo>
                <a:cubicBezTo>
                  <a:pt x="6" y="11"/>
                  <a:pt x="6" y="11"/>
                  <a:pt x="6" y="11"/>
                </a:cubicBezTo>
                <a:cubicBezTo>
                  <a:pt x="2" y="11"/>
                  <a:pt x="0" y="9"/>
                  <a:pt x="0" y="6"/>
                </a:cubicBezTo>
                <a:cubicBezTo>
                  <a:pt x="0" y="2"/>
                  <a:pt x="3" y="0"/>
                  <a:pt x="6" y="0"/>
                </a:cubicBezTo>
                <a:cubicBezTo>
                  <a:pt x="6" y="0"/>
                  <a:pt x="6" y="0"/>
                  <a:pt x="6" y="0"/>
                </a:cubicBezTo>
                <a:cubicBezTo>
                  <a:pt x="56" y="0"/>
                  <a:pt x="56" y="0"/>
                  <a:pt x="56" y="0"/>
                </a:cubicBezTo>
                <a:cubicBezTo>
                  <a:pt x="59" y="0"/>
                  <a:pt x="62" y="3"/>
                  <a:pt x="62" y="6"/>
                </a:cubicBezTo>
                <a:cubicBezTo>
                  <a:pt x="62" y="9"/>
                  <a:pt x="59" y="12"/>
                  <a:pt x="56" y="12"/>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1" name="Freeform 25">
            <a:extLst>
              <a:ext uri="{FF2B5EF4-FFF2-40B4-BE49-F238E27FC236}">
                <a16:creationId xmlns:a16="http://schemas.microsoft.com/office/drawing/2014/main" xmlns="" id="{D0B68156-0692-461A-8C82-3A82A58DD450}"/>
              </a:ext>
            </a:extLst>
          </p:cNvPr>
          <p:cNvSpPr>
            <a:spLocks/>
          </p:cNvSpPr>
          <p:nvPr/>
        </p:nvSpPr>
        <p:spPr bwMode="auto">
          <a:xfrm>
            <a:off x="9250436" y="3576095"/>
            <a:ext cx="231956" cy="96397"/>
          </a:xfrm>
          <a:custGeom>
            <a:avLst/>
            <a:gdLst>
              <a:gd name="T0" fmla="*/ 51 w 58"/>
              <a:gd name="T1" fmla="*/ 24 h 24"/>
              <a:gd name="T2" fmla="*/ 50 w 58"/>
              <a:gd name="T3" fmla="*/ 24 h 24"/>
              <a:gd name="T4" fmla="*/ 5 w 58"/>
              <a:gd name="T5" fmla="*/ 12 h 24"/>
              <a:gd name="T6" fmla="*/ 1 w 58"/>
              <a:gd name="T7" fmla="*/ 5 h 24"/>
              <a:gd name="T8" fmla="*/ 8 w 58"/>
              <a:gd name="T9" fmla="*/ 1 h 24"/>
              <a:gd name="T10" fmla="*/ 53 w 58"/>
              <a:gd name="T11" fmla="*/ 13 h 24"/>
              <a:gd name="T12" fmla="*/ 57 w 58"/>
              <a:gd name="T13" fmla="*/ 20 h 24"/>
              <a:gd name="T14" fmla="*/ 51 w 5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24">
                <a:moveTo>
                  <a:pt x="51" y="24"/>
                </a:moveTo>
                <a:cubicBezTo>
                  <a:pt x="51" y="24"/>
                  <a:pt x="50" y="24"/>
                  <a:pt x="50" y="24"/>
                </a:cubicBezTo>
                <a:cubicBezTo>
                  <a:pt x="5" y="12"/>
                  <a:pt x="5" y="12"/>
                  <a:pt x="5" y="12"/>
                </a:cubicBezTo>
                <a:cubicBezTo>
                  <a:pt x="2" y="11"/>
                  <a:pt x="0" y="8"/>
                  <a:pt x="1" y="5"/>
                </a:cubicBezTo>
                <a:cubicBezTo>
                  <a:pt x="2" y="2"/>
                  <a:pt x="5" y="0"/>
                  <a:pt x="8" y="1"/>
                </a:cubicBezTo>
                <a:cubicBezTo>
                  <a:pt x="53" y="13"/>
                  <a:pt x="53" y="13"/>
                  <a:pt x="53" y="13"/>
                </a:cubicBezTo>
                <a:cubicBezTo>
                  <a:pt x="56" y="14"/>
                  <a:pt x="58" y="17"/>
                  <a:pt x="57" y="20"/>
                </a:cubicBezTo>
                <a:cubicBezTo>
                  <a:pt x="56" y="23"/>
                  <a:pt x="54" y="24"/>
                  <a:pt x="51" y="24"/>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2" name="Freeform 26">
            <a:extLst>
              <a:ext uri="{FF2B5EF4-FFF2-40B4-BE49-F238E27FC236}">
                <a16:creationId xmlns:a16="http://schemas.microsoft.com/office/drawing/2014/main" xmlns="" id="{590437AE-3C3D-4770-9E45-81E16385BC5C}"/>
              </a:ext>
            </a:extLst>
          </p:cNvPr>
          <p:cNvSpPr>
            <a:spLocks/>
          </p:cNvSpPr>
          <p:nvPr/>
        </p:nvSpPr>
        <p:spPr bwMode="auto">
          <a:xfrm>
            <a:off x="7900875" y="3235693"/>
            <a:ext cx="260574" cy="108447"/>
          </a:xfrm>
          <a:custGeom>
            <a:avLst/>
            <a:gdLst>
              <a:gd name="T0" fmla="*/ 58 w 65"/>
              <a:gd name="T1" fmla="*/ 27 h 27"/>
              <a:gd name="T2" fmla="*/ 57 w 65"/>
              <a:gd name="T3" fmla="*/ 27 h 27"/>
              <a:gd name="T4" fmla="*/ 5 w 65"/>
              <a:gd name="T5" fmla="*/ 12 h 27"/>
              <a:gd name="T6" fmla="*/ 1 w 65"/>
              <a:gd name="T7" fmla="*/ 5 h 27"/>
              <a:gd name="T8" fmla="*/ 8 w 65"/>
              <a:gd name="T9" fmla="*/ 1 h 27"/>
              <a:gd name="T10" fmla="*/ 60 w 65"/>
              <a:gd name="T11" fmla="*/ 15 h 27"/>
              <a:gd name="T12" fmla="*/ 64 w 65"/>
              <a:gd name="T13" fmla="*/ 22 h 27"/>
              <a:gd name="T14" fmla="*/ 58 w 65"/>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27">
                <a:moveTo>
                  <a:pt x="58" y="27"/>
                </a:moveTo>
                <a:cubicBezTo>
                  <a:pt x="58" y="27"/>
                  <a:pt x="57" y="27"/>
                  <a:pt x="57" y="27"/>
                </a:cubicBezTo>
                <a:cubicBezTo>
                  <a:pt x="5" y="12"/>
                  <a:pt x="5" y="12"/>
                  <a:pt x="5" y="12"/>
                </a:cubicBezTo>
                <a:cubicBezTo>
                  <a:pt x="2" y="11"/>
                  <a:pt x="0" y="8"/>
                  <a:pt x="1" y="5"/>
                </a:cubicBezTo>
                <a:cubicBezTo>
                  <a:pt x="2" y="2"/>
                  <a:pt x="5" y="0"/>
                  <a:pt x="8" y="1"/>
                </a:cubicBezTo>
                <a:cubicBezTo>
                  <a:pt x="60" y="15"/>
                  <a:pt x="60" y="15"/>
                  <a:pt x="60" y="15"/>
                </a:cubicBezTo>
                <a:cubicBezTo>
                  <a:pt x="63" y="16"/>
                  <a:pt x="65" y="19"/>
                  <a:pt x="64" y="22"/>
                </a:cubicBezTo>
                <a:cubicBezTo>
                  <a:pt x="63" y="25"/>
                  <a:pt x="61" y="27"/>
                  <a:pt x="58" y="27"/>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3" name="Freeform 27">
            <a:extLst>
              <a:ext uri="{FF2B5EF4-FFF2-40B4-BE49-F238E27FC236}">
                <a16:creationId xmlns:a16="http://schemas.microsoft.com/office/drawing/2014/main" xmlns="" id="{3E72AFDD-5DFB-4111-9C41-83947142B4F7}"/>
              </a:ext>
            </a:extLst>
          </p:cNvPr>
          <p:cNvSpPr>
            <a:spLocks/>
          </p:cNvSpPr>
          <p:nvPr/>
        </p:nvSpPr>
        <p:spPr bwMode="auto">
          <a:xfrm>
            <a:off x="7920455" y="3433006"/>
            <a:ext cx="253043" cy="63261"/>
          </a:xfrm>
          <a:custGeom>
            <a:avLst/>
            <a:gdLst>
              <a:gd name="T0" fmla="*/ 7 w 63"/>
              <a:gd name="T1" fmla="*/ 16 h 16"/>
              <a:gd name="T2" fmla="*/ 1 w 63"/>
              <a:gd name="T3" fmla="*/ 11 h 16"/>
              <a:gd name="T4" fmla="*/ 6 w 63"/>
              <a:gd name="T5" fmla="*/ 5 h 16"/>
              <a:gd name="T6" fmla="*/ 56 w 63"/>
              <a:gd name="T7" fmla="*/ 0 h 16"/>
              <a:gd name="T8" fmla="*/ 62 w 63"/>
              <a:gd name="T9" fmla="*/ 6 h 16"/>
              <a:gd name="T10" fmla="*/ 57 w 63"/>
              <a:gd name="T11" fmla="*/ 12 h 16"/>
              <a:gd name="T12" fmla="*/ 7 w 63"/>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63" h="16">
                <a:moveTo>
                  <a:pt x="7" y="16"/>
                </a:moveTo>
                <a:cubicBezTo>
                  <a:pt x="4" y="16"/>
                  <a:pt x="1" y="14"/>
                  <a:pt x="1" y="11"/>
                </a:cubicBezTo>
                <a:cubicBezTo>
                  <a:pt x="0" y="8"/>
                  <a:pt x="3" y="5"/>
                  <a:pt x="6" y="5"/>
                </a:cubicBezTo>
                <a:cubicBezTo>
                  <a:pt x="56" y="0"/>
                  <a:pt x="56" y="0"/>
                  <a:pt x="56" y="0"/>
                </a:cubicBezTo>
                <a:cubicBezTo>
                  <a:pt x="59" y="0"/>
                  <a:pt x="62" y="2"/>
                  <a:pt x="62" y="6"/>
                </a:cubicBezTo>
                <a:cubicBezTo>
                  <a:pt x="63" y="9"/>
                  <a:pt x="60" y="12"/>
                  <a:pt x="57" y="12"/>
                </a:cubicBezTo>
                <a:cubicBezTo>
                  <a:pt x="7" y="16"/>
                  <a:pt x="7" y="16"/>
                  <a:pt x="7" y="16"/>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4" name="Freeform 28">
            <a:extLst>
              <a:ext uri="{FF2B5EF4-FFF2-40B4-BE49-F238E27FC236}">
                <a16:creationId xmlns:a16="http://schemas.microsoft.com/office/drawing/2014/main" xmlns="" id="{5F27E728-A5C7-4920-847A-72E8EEA9BAF0}"/>
              </a:ext>
            </a:extLst>
          </p:cNvPr>
          <p:cNvSpPr>
            <a:spLocks/>
          </p:cNvSpPr>
          <p:nvPr/>
        </p:nvSpPr>
        <p:spPr bwMode="auto">
          <a:xfrm>
            <a:off x="7944555" y="3573083"/>
            <a:ext cx="228943" cy="111459"/>
          </a:xfrm>
          <a:custGeom>
            <a:avLst/>
            <a:gdLst>
              <a:gd name="T0" fmla="*/ 7 w 57"/>
              <a:gd name="T1" fmla="*/ 28 h 28"/>
              <a:gd name="T2" fmla="*/ 2 w 57"/>
              <a:gd name="T3" fmla="*/ 24 h 28"/>
              <a:gd name="T4" fmla="*/ 5 w 57"/>
              <a:gd name="T5" fmla="*/ 16 h 28"/>
              <a:gd name="T6" fmla="*/ 49 w 57"/>
              <a:gd name="T7" fmla="*/ 1 h 28"/>
              <a:gd name="T8" fmla="*/ 56 w 57"/>
              <a:gd name="T9" fmla="*/ 4 h 28"/>
              <a:gd name="T10" fmla="*/ 53 w 57"/>
              <a:gd name="T11" fmla="*/ 12 h 28"/>
              <a:gd name="T12" fmla="*/ 9 w 57"/>
              <a:gd name="T13" fmla="*/ 27 h 28"/>
              <a:gd name="T14" fmla="*/ 7 w 57"/>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8">
                <a:moveTo>
                  <a:pt x="7" y="28"/>
                </a:moveTo>
                <a:cubicBezTo>
                  <a:pt x="5" y="28"/>
                  <a:pt x="2" y="26"/>
                  <a:pt x="2" y="24"/>
                </a:cubicBezTo>
                <a:cubicBezTo>
                  <a:pt x="0" y="21"/>
                  <a:pt x="2" y="17"/>
                  <a:pt x="5" y="16"/>
                </a:cubicBezTo>
                <a:cubicBezTo>
                  <a:pt x="49" y="1"/>
                  <a:pt x="49" y="1"/>
                  <a:pt x="49" y="1"/>
                </a:cubicBezTo>
                <a:cubicBezTo>
                  <a:pt x="52" y="0"/>
                  <a:pt x="55" y="1"/>
                  <a:pt x="56" y="4"/>
                </a:cubicBezTo>
                <a:cubicBezTo>
                  <a:pt x="57" y="7"/>
                  <a:pt x="56" y="11"/>
                  <a:pt x="53" y="12"/>
                </a:cubicBezTo>
                <a:cubicBezTo>
                  <a:pt x="9" y="27"/>
                  <a:pt x="9" y="27"/>
                  <a:pt x="9" y="27"/>
                </a:cubicBezTo>
                <a:cubicBezTo>
                  <a:pt x="8" y="27"/>
                  <a:pt x="8" y="28"/>
                  <a:pt x="7" y="28"/>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5" name="Freeform 29">
            <a:extLst>
              <a:ext uri="{FF2B5EF4-FFF2-40B4-BE49-F238E27FC236}">
                <a16:creationId xmlns:a16="http://schemas.microsoft.com/office/drawing/2014/main" xmlns="" id="{CC10A796-7EFB-42B5-9B7C-E1C937055E81}"/>
              </a:ext>
            </a:extLst>
          </p:cNvPr>
          <p:cNvSpPr>
            <a:spLocks/>
          </p:cNvSpPr>
          <p:nvPr/>
        </p:nvSpPr>
        <p:spPr bwMode="auto">
          <a:xfrm>
            <a:off x="8092163" y="3003737"/>
            <a:ext cx="388601" cy="209363"/>
          </a:xfrm>
          <a:custGeom>
            <a:avLst/>
            <a:gdLst>
              <a:gd name="T0" fmla="*/ 87 w 97"/>
              <a:gd name="T1" fmla="*/ 52 h 52"/>
              <a:gd name="T2" fmla="*/ 84 w 97"/>
              <a:gd name="T3" fmla="*/ 50 h 52"/>
              <a:gd name="T4" fmla="*/ 13 w 97"/>
              <a:gd name="T5" fmla="*/ 35 h 52"/>
              <a:gd name="T6" fmla="*/ 2 w 97"/>
              <a:gd name="T7" fmla="*/ 32 h 52"/>
              <a:gd name="T8" fmla="*/ 6 w 97"/>
              <a:gd name="T9" fmla="*/ 22 h 52"/>
              <a:gd name="T10" fmla="*/ 94 w 97"/>
              <a:gd name="T11" fmla="*/ 38 h 52"/>
              <a:gd name="T12" fmla="*/ 94 w 97"/>
              <a:gd name="T13" fmla="*/ 49 h 52"/>
              <a:gd name="T14" fmla="*/ 87 w 97"/>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52">
                <a:moveTo>
                  <a:pt x="87" y="52"/>
                </a:moveTo>
                <a:cubicBezTo>
                  <a:pt x="86" y="51"/>
                  <a:pt x="85" y="51"/>
                  <a:pt x="84" y="50"/>
                </a:cubicBezTo>
                <a:cubicBezTo>
                  <a:pt x="47" y="18"/>
                  <a:pt x="13" y="35"/>
                  <a:pt x="13" y="35"/>
                </a:cubicBezTo>
                <a:cubicBezTo>
                  <a:pt x="9" y="37"/>
                  <a:pt x="4" y="36"/>
                  <a:pt x="2" y="32"/>
                </a:cubicBezTo>
                <a:cubicBezTo>
                  <a:pt x="0" y="28"/>
                  <a:pt x="2" y="24"/>
                  <a:pt x="6" y="22"/>
                </a:cubicBezTo>
                <a:cubicBezTo>
                  <a:pt x="7" y="21"/>
                  <a:pt x="49" y="0"/>
                  <a:pt x="94" y="38"/>
                </a:cubicBezTo>
                <a:cubicBezTo>
                  <a:pt x="97" y="41"/>
                  <a:pt x="97" y="46"/>
                  <a:pt x="94" y="49"/>
                </a:cubicBezTo>
                <a:cubicBezTo>
                  <a:pt x="93" y="51"/>
                  <a:pt x="90" y="52"/>
                  <a:pt x="87" y="52"/>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6" name="Freeform 30">
            <a:extLst>
              <a:ext uri="{FF2B5EF4-FFF2-40B4-BE49-F238E27FC236}">
                <a16:creationId xmlns:a16="http://schemas.microsoft.com/office/drawing/2014/main" xmlns="" id="{4129922B-4759-46F1-B1FF-0BF4C58393DF}"/>
              </a:ext>
            </a:extLst>
          </p:cNvPr>
          <p:cNvSpPr>
            <a:spLocks/>
          </p:cNvSpPr>
          <p:nvPr/>
        </p:nvSpPr>
        <p:spPr bwMode="auto">
          <a:xfrm>
            <a:off x="8958232" y="3027836"/>
            <a:ext cx="388601" cy="195807"/>
          </a:xfrm>
          <a:custGeom>
            <a:avLst/>
            <a:gdLst>
              <a:gd name="T0" fmla="*/ 89 w 97"/>
              <a:gd name="T1" fmla="*/ 36 h 49"/>
              <a:gd name="T2" fmla="*/ 85 w 97"/>
              <a:gd name="T3" fmla="*/ 36 h 49"/>
              <a:gd name="T4" fmla="*/ 13 w 97"/>
              <a:gd name="T5" fmla="*/ 45 h 49"/>
              <a:gd name="T6" fmla="*/ 3 w 97"/>
              <a:gd name="T7" fmla="*/ 46 h 49"/>
              <a:gd name="T8" fmla="*/ 2 w 97"/>
              <a:gd name="T9" fmla="*/ 35 h 49"/>
              <a:gd name="T10" fmla="*/ 91 w 97"/>
              <a:gd name="T11" fmla="*/ 22 h 49"/>
              <a:gd name="T12" fmla="*/ 95 w 97"/>
              <a:gd name="T13" fmla="*/ 32 h 49"/>
              <a:gd name="T14" fmla="*/ 89 w 97"/>
              <a:gd name="T15" fmla="*/ 3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9">
                <a:moveTo>
                  <a:pt x="89" y="36"/>
                </a:moveTo>
                <a:cubicBezTo>
                  <a:pt x="88" y="36"/>
                  <a:pt x="87" y="36"/>
                  <a:pt x="85" y="36"/>
                </a:cubicBezTo>
                <a:cubicBezTo>
                  <a:pt x="40" y="18"/>
                  <a:pt x="14" y="45"/>
                  <a:pt x="13" y="45"/>
                </a:cubicBezTo>
                <a:cubicBezTo>
                  <a:pt x="11" y="48"/>
                  <a:pt x="6" y="49"/>
                  <a:pt x="3" y="46"/>
                </a:cubicBezTo>
                <a:cubicBezTo>
                  <a:pt x="0" y="43"/>
                  <a:pt x="0" y="38"/>
                  <a:pt x="2" y="35"/>
                </a:cubicBezTo>
                <a:cubicBezTo>
                  <a:pt x="4" y="34"/>
                  <a:pt x="36" y="0"/>
                  <a:pt x="91" y="22"/>
                </a:cubicBezTo>
                <a:cubicBezTo>
                  <a:pt x="95" y="23"/>
                  <a:pt x="97" y="28"/>
                  <a:pt x="95" y="32"/>
                </a:cubicBezTo>
                <a:cubicBezTo>
                  <a:pt x="94" y="34"/>
                  <a:pt x="92" y="36"/>
                  <a:pt x="89" y="36"/>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5" name="Freeform 39">
            <a:extLst>
              <a:ext uri="{FF2B5EF4-FFF2-40B4-BE49-F238E27FC236}">
                <a16:creationId xmlns:a16="http://schemas.microsoft.com/office/drawing/2014/main" xmlns="" id="{F9FC6BC9-BEB0-423B-8F60-9BE98B8D6D04}"/>
              </a:ext>
            </a:extLst>
          </p:cNvPr>
          <p:cNvSpPr>
            <a:spLocks/>
          </p:cNvSpPr>
          <p:nvPr/>
        </p:nvSpPr>
        <p:spPr bwMode="auto">
          <a:xfrm>
            <a:off x="9702298" y="3636344"/>
            <a:ext cx="521147" cy="813351"/>
          </a:xfrm>
          <a:custGeom>
            <a:avLst/>
            <a:gdLst>
              <a:gd name="T0" fmla="*/ 0 w 130"/>
              <a:gd name="T1" fmla="*/ 203 h 203"/>
              <a:gd name="T2" fmla="*/ 15 w 130"/>
              <a:gd name="T3" fmla="*/ 203 h 203"/>
              <a:gd name="T4" fmla="*/ 130 w 130"/>
              <a:gd name="T5" fmla="*/ 89 h 203"/>
              <a:gd name="T6" fmla="*/ 130 w 130"/>
              <a:gd name="T7" fmla="*/ 0 h 203"/>
              <a:gd name="T8" fmla="*/ 0 w 130"/>
              <a:gd name="T9" fmla="*/ 0 h 203"/>
              <a:gd name="T10" fmla="*/ 0 w 130"/>
              <a:gd name="T11" fmla="*/ 203 h 203"/>
            </a:gdLst>
            <a:ahLst/>
            <a:cxnLst>
              <a:cxn ang="0">
                <a:pos x="T0" y="T1"/>
              </a:cxn>
              <a:cxn ang="0">
                <a:pos x="T2" y="T3"/>
              </a:cxn>
              <a:cxn ang="0">
                <a:pos x="T4" y="T5"/>
              </a:cxn>
              <a:cxn ang="0">
                <a:pos x="T6" y="T7"/>
              </a:cxn>
              <a:cxn ang="0">
                <a:pos x="T8" y="T9"/>
              </a:cxn>
              <a:cxn ang="0">
                <a:pos x="T10" y="T11"/>
              </a:cxn>
            </a:cxnLst>
            <a:rect l="0" t="0" r="r" b="b"/>
            <a:pathLst>
              <a:path w="130" h="203">
                <a:moveTo>
                  <a:pt x="0" y="203"/>
                </a:moveTo>
                <a:cubicBezTo>
                  <a:pt x="15" y="203"/>
                  <a:pt x="15" y="203"/>
                  <a:pt x="15" y="203"/>
                </a:cubicBezTo>
                <a:cubicBezTo>
                  <a:pt x="78" y="203"/>
                  <a:pt x="130" y="152"/>
                  <a:pt x="130" y="89"/>
                </a:cubicBezTo>
                <a:cubicBezTo>
                  <a:pt x="130" y="0"/>
                  <a:pt x="130" y="0"/>
                  <a:pt x="130" y="0"/>
                </a:cubicBezTo>
                <a:cubicBezTo>
                  <a:pt x="0" y="0"/>
                  <a:pt x="0" y="0"/>
                  <a:pt x="0" y="0"/>
                </a:cubicBezTo>
                <a:lnTo>
                  <a:pt x="0" y="203"/>
                </a:ln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6" name="Oval 40">
            <a:extLst>
              <a:ext uri="{FF2B5EF4-FFF2-40B4-BE49-F238E27FC236}">
                <a16:creationId xmlns:a16="http://schemas.microsoft.com/office/drawing/2014/main" xmlns="" id="{B68D0DFF-5EA9-475F-BE94-C43E74BAC5A4}"/>
              </a:ext>
            </a:extLst>
          </p:cNvPr>
          <p:cNvSpPr>
            <a:spLocks noChangeArrowheads="1"/>
          </p:cNvSpPr>
          <p:nvPr/>
        </p:nvSpPr>
        <p:spPr bwMode="auto">
          <a:xfrm>
            <a:off x="9842375" y="3512835"/>
            <a:ext cx="296723" cy="295216"/>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7" name="Freeform 41">
            <a:extLst>
              <a:ext uri="{FF2B5EF4-FFF2-40B4-BE49-F238E27FC236}">
                <a16:creationId xmlns:a16="http://schemas.microsoft.com/office/drawing/2014/main" xmlns="" id="{210C9DEF-C97D-4F8D-B071-C287C018A081}"/>
              </a:ext>
            </a:extLst>
          </p:cNvPr>
          <p:cNvSpPr>
            <a:spLocks/>
          </p:cNvSpPr>
          <p:nvPr/>
        </p:nvSpPr>
        <p:spPr bwMode="auto">
          <a:xfrm>
            <a:off x="9699285" y="3344140"/>
            <a:ext cx="596458" cy="299735"/>
          </a:xfrm>
          <a:custGeom>
            <a:avLst/>
            <a:gdLst>
              <a:gd name="T0" fmla="*/ 89 w 149"/>
              <a:gd name="T1" fmla="*/ 0 h 75"/>
              <a:gd name="T2" fmla="*/ 59 w 149"/>
              <a:gd name="T3" fmla="*/ 0 h 75"/>
              <a:gd name="T4" fmla="*/ 0 w 149"/>
              <a:gd name="T5" fmla="*/ 60 h 75"/>
              <a:gd name="T6" fmla="*/ 15 w 149"/>
              <a:gd name="T7" fmla="*/ 75 h 75"/>
              <a:gd name="T8" fmla="*/ 134 w 149"/>
              <a:gd name="T9" fmla="*/ 75 h 75"/>
              <a:gd name="T10" fmla="*/ 149 w 149"/>
              <a:gd name="T11" fmla="*/ 60 h 75"/>
              <a:gd name="T12" fmla="*/ 89 w 149"/>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149" h="75">
                <a:moveTo>
                  <a:pt x="89" y="0"/>
                </a:moveTo>
                <a:cubicBezTo>
                  <a:pt x="59" y="0"/>
                  <a:pt x="59" y="0"/>
                  <a:pt x="59" y="0"/>
                </a:cubicBezTo>
                <a:cubicBezTo>
                  <a:pt x="26" y="0"/>
                  <a:pt x="0" y="27"/>
                  <a:pt x="0" y="60"/>
                </a:cubicBezTo>
                <a:cubicBezTo>
                  <a:pt x="0" y="68"/>
                  <a:pt x="6" y="75"/>
                  <a:pt x="15" y="75"/>
                </a:cubicBezTo>
                <a:cubicBezTo>
                  <a:pt x="134" y="75"/>
                  <a:pt x="134" y="75"/>
                  <a:pt x="134" y="75"/>
                </a:cubicBezTo>
                <a:cubicBezTo>
                  <a:pt x="142" y="75"/>
                  <a:pt x="149" y="68"/>
                  <a:pt x="149" y="60"/>
                </a:cubicBezTo>
                <a:cubicBezTo>
                  <a:pt x="149" y="27"/>
                  <a:pt x="122" y="0"/>
                  <a:pt x="89" y="0"/>
                </a:cubicBez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8" name="Freeform 42">
            <a:extLst>
              <a:ext uri="{FF2B5EF4-FFF2-40B4-BE49-F238E27FC236}">
                <a16:creationId xmlns:a16="http://schemas.microsoft.com/office/drawing/2014/main" xmlns="" id="{746F7D9B-167A-4F33-B9C8-7EC9E80A6E18}"/>
              </a:ext>
            </a:extLst>
          </p:cNvPr>
          <p:cNvSpPr>
            <a:spLocks/>
          </p:cNvSpPr>
          <p:nvPr/>
        </p:nvSpPr>
        <p:spPr bwMode="auto">
          <a:xfrm>
            <a:off x="9870993" y="3493255"/>
            <a:ext cx="31631" cy="167189"/>
          </a:xfrm>
          <a:custGeom>
            <a:avLst/>
            <a:gdLst>
              <a:gd name="T0" fmla="*/ 4 w 8"/>
              <a:gd name="T1" fmla="*/ 42 h 42"/>
              <a:gd name="T2" fmla="*/ 0 w 8"/>
              <a:gd name="T3" fmla="*/ 38 h 42"/>
              <a:gd name="T4" fmla="*/ 0 w 8"/>
              <a:gd name="T5" fmla="*/ 4 h 42"/>
              <a:gd name="T6" fmla="*/ 4 w 8"/>
              <a:gd name="T7" fmla="*/ 0 h 42"/>
              <a:gd name="T8" fmla="*/ 8 w 8"/>
              <a:gd name="T9" fmla="*/ 4 h 42"/>
              <a:gd name="T10" fmla="*/ 8 w 8"/>
              <a:gd name="T11" fmla="*/ 38 h 42"/>
              <a:gd name="T12" fmla="*/ 4 w 8"/>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8" h="42">
                <a:moveTo>
                  <a:pt x="4" y="42"/>
                </a:moveTo>
                <a:cubicBezTo>
                  <a:pt x="2" y="42"/>
                  <a:pt x="0" y="40"/>
                  <a:pt x="0" y="38"/>
                </a:cubicBezTo>
                <a:cubicBezTo>
                  <a:pt x="0" y="4"/>
                  <a:pt x="0" y="4"/>
                  <a:pt x="0" y="4"/>
                </a:cubicBezTo>
                <a:cubicBezTo>
                  <a:pt x="0" y="2"/>
                  <a:pt x="2" y="0"/>
                  <a:pt x="4" y="0"/>
                </a:cubicBezTo>
                <a:cubicBezTo>
                  <a:pt x="6" y="0"/>
                  <a:pt x="8" y="2"/>
                  <a:pt x="8" y="4"/>
                </a:cubicBezTo>
                <a:cubicBezTo>
                  <a:pt x="8" y="38"/>
                  <a:pt x="8" y="38"/>
                  <a:pt x="8" y="38"/>
                </a:cubicBezTo>
                <a:cubicBezTo>
                  <a:pt x="8" y="40"/>
                  <a:pt x="6" y="42"/>
                  <a:pt x="4" y="42"/>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9" name="Freeform 43">
            <a:extLst>
              <a:ext uri="{FF2B5EF4-FFF2-40B4-BE49-F238E27FC236}">
                <a16:creationId xmlns:a16="http://schemas.microsoft.com/office/drawing/2014/main" xmlns="" id="{E4E14AE1-44F1-46DE-90A6-6B060586F918}"/>
              </a:ext>
            </a:extLst>
          </p:cNvPr>
          <p:cNvSpPr>
            <a:spLocks/>
          </p:cNvSpPr>
          <p:nvPr/>
        </p:nvSpPr>
        <p:spPr bwMode="auto">
          <a:xfrm>
            <a:off x="9999020" y="3493255"/>
            <a:ext cx="31631" cy="167189"/>
          </a:xfrm>
          <a:custGeom>
            <a:avLst/>
            <a:gdLst>
              <a:gd name="T0" fmla="*/ 4 w 8"/>
              <a:gd name="T1" fmla="*/ 42 h 42"/>
              <a:gd name="T2" fmla="*/ 0 w 8"/>
              <a:gd name="T3" fmla="*/ 38 h 42"/>
              <a:gd name="T4" fmla="*/ 0 w 8"/>
              <a:gd name="T5" fmla="*/ 4 h 42"/>
              <a:gd name="T6" fmla="*/ 4 w 8"/>
              <a:gd name="T7" fmla="*/ 0 h 42"/>
              <a:gd name="T8" fmla="*/ 8 w 8"/>
              <a:gd name="T9" fmla="*/ 4 h 42"/>
              <a:gd name="T10" fmla="*/ 8 w 8"/>
              <a:gd name="T11" fmla="*/ 38 h 42"/>
              <a:gd name="T12" fmla="*/ 4 w 8"/>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8" h="42">
                <a:moveTo>
                  <a:pt x="4" y="42"/>
                </a:moveTo>
                <a:cubicBezTo>
                  <a:pt x="2" y="42"/>
                  <a:pt x="0" y="40"/>
                  <a:pt x="0" y="38"/>
                </a:cubicBezTo>
                <a:cubicBezTo>
                  <a:pt x="0" y="4"/>
                  <a:pt x="0" y="4"/>
                  <a:pt x="0" y="4"/>
                </a:cubicBezTo>
                <a:cubicBezTo>
                  <a:pt x="0" y="2"/>
                  <a:pt x="2" y="0"/>
                  <a:pt x="4" y="0"/>
                </a:cubicBezTo>
                <a:cubicBezTo>
                  <a:pt x="6" y="0"/>
                  <a:pt x="8" y="2"/>
                  <a:pt x="8" y="4"/>
                </a:cubicBezTo>
                <a:cubicBezTo>
                  <a:pt x="8" y="38"/>
                  <a:pt x="8" y="38"/>
                  <a:pt x="8" y="38"/>
                </a:cubicBezTo>
                <a:cubicBezTo>
                  <a:pt x="8" y="40"/>
                  <a:pt x="6" y="42"/>
                  <a:pt x="4" y="42"/>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0" name="Freeform 44">
            <a:extLst>
              <a:ext uri="{FF2B5EF4-FFF2-40B4-BE49-F238E27FC236}">
                <a16:creationId xmlns:a16="http://schemas.microsoft.com/office/drawing/2014/main" xmlns="" id="{FEC5ADF9-4F10-4596-8125-0A77FE4AB32B}"/>
              </a:ext>
            </a:extLst>
          </p:cNvPr>
          <p:cNvSpPr>
            <a:spLocks/>
          </p:cNvSpPr>
          <p:nvPr/>
        </p:nvSpPr>
        <p:spPr bwMode="auto">
          <a:xfrm>
            <a:off x="10119517" y="3493255"/>
            <a:ext cx="27112" cy="167189"/>
          </a:xfrm>
          <a:custGeom>
            <a:avLst/>
            <a:gdLst>
              <a:gd name="T0" fmla="*/ 3 w 7"/>
              <a:gd name="T1" fmla="*/ 42 h 42"/>
              <a:gd name="T2" fmla="*/ 0 w 7"/>
              <a:gd name="T3" fmla="*/ 38 h 42"/>
              <a:gd name="T4" fmla="*/ 0 w 7"/>
              <a:gd name="T5" fmla="*/ 4 h 42"/>
              <a:gd name="T6" fmla="*/ 3 w 7"/>
              <a:gd name="T7" fmla="*/ 0 h 42"/>
              <a:gd name="T8" fmla="*/ 7 w 7"/>
              <a:gd name="T9" fmla="*/ 4 h 42"/>
              <a:gd name="T10" fmla="*/ 7 w 7"/>
              <a:gd name="T11" fmla="*/ 38 h 42"/>
              <a:gd name="T12" fmla="*/ 3 w 7"/>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7" h="42">
                <a:moveTo>
                  <a:pt x="3" y="42"/>
                </a:moveTo>
                <a:cubicBezTo>
                  <a:pt x="1" y="42"/>
                  <a:pt x="0" y="40"/>
                  <a:pt x="0" y="38"/>
                </a:cubicBezTo>
                <a:cubicBezTo>
                  <a:pt x="0" y="4"/>
                  <a:pt x="0" y="4"/>
                  <a:pt x="0" y="4"/>
                </a:cubicBezTo>
                <a:cubicBezTo>
                  <a:pt x="0" y="2"/>
                  <a:pt x="1" y="0"/>
                  <a:pt x="3" y="0"/>
                </a:cubicBezTo>
                <a:cubicBezTo>
                  <a:pt x="6" y="0"/>
                  <a:pt x="7" y="2"/>
                  <a:pt x="7" y="4"/>
                </a:cubicBezTo>
                <a:cubicBezTo>
                  <a:pt x="7" y="38"/>
                  <a:pt x="7" y="38"/>
                  <a:pt x="7" y="38"/>
                </a:cubicBezTo>
                <a:cubicBezTo>
                  <a:pt x="7" y="40"/>
                  <a:pt x="6" y="42"/>
                  <a:pt x="3" y="42"/>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4" name="Freeform 58">
            <a:extLst>
              <a:ext uri="{FF2B5EF4-FFF2-40B4-BE49-F238E27FC236}">
                <a16:creationId xmlns:a16="http://schemas.microsoft.com/office/drawing/2014/main" xmlns="" id="{8EC9D223-08A2-433D-BADC-99875A6D46C8}"/>
              </a:ext>
            </a:extLst>
          </p:cNvPr>
          <p:cNvSpPr>
            <a:spLocks/>
          </p:cNvSpPr>
          <p:nvPr/>
        </p:nvSpPr>
        <p:spPr bwMode="auto">
          <a:xfrm>
            <a:off x="10672295" y="3292929"/>
            <a:ext cx="468431" cy="399145"/>
          </a:xfrm>
          <a:custGeom>
            <a:avLst/>
            <a:gdLst>
              <a:gd name="T0" fmla="*/ 99 w 117"/>
              <a:gd name="T1" fmla="*/ 0 h 100"/>
              <a:gd name="T2" fmla="*/ 73 w 117"/>
              <a:gd name="T3" fmla="*/ 38 h 100"/>
              <a:gd name="T4" fmla="*/ 36 w 117"/>
              <a:gd name="T5" fmla="*/ 13 h 100"/>
              <a:gd name="T6" fmla="*/ 44 w 117"/>
              <a:gd name="T7" fmla="*/ 57 h 100"/>
              <a:gd name="T8" fmla="*/ 0 w 117"/>
              <a:gd name="T9" fmla="*/ 66 h 100"/>
              <a:gd name="T10" fmla="*/ 81 w 117"/>
              <a:gd name="T11" fmla="*/ 82 h 100"/>
              <a:gd name="T12" fmla="*/ 82 w 117"/>
              <a:gd name="T13" fmla="*/ 82 h 100"/>
              <a:gd name="T14" fmla="*/ 82 w 117"/>
              <a:gd name="T15" fmla="*/ 82 h 100"/>
              <a:gd name="T16" fmla="*/ 82 w 117"/>
              <a:gd name="T17" fmla="*/ 82 h 100"/>
              <a:gd name="T18" fmla="*/ 99 w 117"/>
              <a:gd name="T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00">
                <a:moveTo>
                  <a:pt x="99" y="0"/>
                </a:moveTo>
                <a:cubicBezTo>
                  <a:pt x="85" y="9"/>
                  <a:pt x="76" y="23"/>
                  <a:pt x="73" y="38"/>
                </a:cubicBezTo>
                <a:cubicBezTo>
                  <a:pt x="65" y="25"/>
                  <a:pt x="52" y="16"/>
                  <a:pt x="36" y="13"/>
                </a:cubicBezTo>
                <a:cubicBezTo>
                  <a:pt x="33" y="29"/>
                  <a:pt x="36" y="45"/>
                  <a:pt x="44" y="57"/>
                </a:cubicBezTo>
                <a:cubicBezTo>
                  <a:pt x="29" y="54"/>
                  <a:pt x="13" y="57"/>
                  <a:pt x="0" y="66"/>
                </a:cubicBezTo>
                <a:cubicBezTo>
                  <a:pt x="18" y="93"/>
                  <a:pt x="54" y="100"/>
                  <a:pt x="81" y="82"/>
                </a:cubicBezTo>
                <a:cubicBezTo>
                  <a:pt x="82" y="82"/>
                  <a:pt x="82" y="82"/>
                  <a:pt x="82" y="82"/>
                </a:cubicBezTo>
                <a:cubicBezTo>
                  <a:pt x="82" y="82"/>
                  <a:pt x="82" y="82"/>
                  <a:pt x="82" y="82"/>
                </a:cubicBezTo>
                <a:cubicBezTo>
                  <a:pt x="82" y="82"/>
                  <a:pt x="82" y="82"/>
                  <a:pt x="82" y="82"/>
                </a:cubicBezTo>
                <a:cubicBezTo>
                  <a:pt x="109" y="64"/>
                  <a:pt x="117" y="27"/>
                  <a:pt x="99"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5" name="Freeform 19">
            <a:extLst>
              <a:ext uri="{FF2B5EF4-FFF2-40B4-BE49-F238E27FC236}">
                <a16:creationId xmlns:a16="http://schemas.microsoft.com/office/drawing/2014/main" xmlns="" id="{CDBC31C3-363C-4AC8-AA13-B5FE16C9E7FA}"/>
              </a:ext>
            </a:extLst>
          </p:cNvPr>
          <p:cNvSpPr>
            <a:spLocks/>
          </p:cNvSpPr>
          <p:nvPr/>
        </p:nvSpPr>
        <p:spPr bwMode="auto">
          <a:xfrm>
            <a:off x="7961123" y="4293050"/>
            <a:ext cx="1473070" cy="1364623"/>
          </a:xfrm>
          <a:custGeom>
            <a:avLst/>
            <a:gdLst>
              <a:gd name="T0" fmla="*/ 349 w 368"/>
              <a:gd name="T1" fmla="*/ 341 h 341"/>
              <a:gd name="T2" fmla="*/ 19 w 368"/>
              <a:gd name="T3" fmla="*/ 341 h 341"/>
              <a:gd name="T4" fmla="*/ 0 w 368"/>
              <a:gd name="T5" fmla="*/ 322 h 341"/>
              <a:gd name="T6" fmla="*/ 0 w 368"/>
              <a:gd name="T7" fmla="*/ 184 h 341"/>
              <a:gd name="T8" fmla="*/ 184 w 368"/>
              <a:gd name="T9" fmla="*/ 0 h 341"/>
              <a:gd name="T10" fmla="*/ 368 w 368"/>
              <a:gd name="T11" fmla="*/ 184 h 341"/>
              <a:gd name="T12" fmla="*/ 368 w 368"/>
              <a:gd name="T13" fmla="*/ 322 h 341"/>
              <a:gd name="T14" fmla="*/ 349 w 368"/>
              <a:gd name="T15" fmla="*/ 341 h 3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41">
                <a:moveTo>
                  <a:pt x="349" y="341"/>
                </a:moveTo>
                <a:cubicBezTo>
                  <a:pt x="19" y="341"/>
                  <a:pt x="19" y="341"/>
                  <a:pt x="19" y="341"/>
                </a:cubicBezTo>
                <a:cubicBezTo>
                  <a:pt x="9" y="341"/>
                  <a:pt x="0" y="332"/>
                  <a:pt x="0" y="322"/>
                </a:cubicBezTo>
                <a:cubicBezTo>
                  <a:pt x="0" y="184"/>
                  <a:pt x="0" y="184"/>
                  <a:pt x="0" y="184"/>
                </a:cubicBezTo>
                <a:cubicBezTo>
                  <a:pt x="0" y="83"/>
                  <a:pt x="83" y="0"/>
                  <a:pt x="184" y="0"/>
                </a:cubicBezTo>
                <a:cubicBezTo>
                  <a:pt x="286" y="0"/>
                  <a:pt x="368" y="83"/>
                  <a:pt x="368" y="184"/>
                </a:cubicBezTo>
                <a:cubicBezTo>
                  <a:pt x="368" y="322"/>
                  <a:pt x="368" y="322"/>
                  <a:pt x="368" y="322"/>
                </a:cubicBezTo>
                <a:cubicBezTo>
                  <a:pt x="368" y="332"/>
                  <a:pt x="360" y="341"/>
                  <a:pt x="349" y="341"/>
                </a:cubicBezTo>
              </a:path>
            </a:pathLst>
          </a:custGeom>
          <a:solidFill>
            <a:schemeClr val="accent3">
              <a:lumMod val="40000"/>
              <a:lumOff val="6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Shape 454">
            <a:extLst>
              <a:ext uri="{FF2B5EF4-FFF2-40B4-BE49-F238E27FC236}">
                <a16:creationId xmlns:a16="http://schemas.microsoft.com/office/drawing/2014/main" xmlns="" id="{1166E209-8683-4F1F-8BEB-7048788F85E1}"/>
              </a:ext>
            </a:extLst>
          </p:cNvPr>
          <p:cNvSpPr>
            <a:spLocks/>
          </p:cNvSpPr>
          <p:nvPr/>
        </p:nvSpPr>
        <p:spPr bwMode="auto">
          <a:xfrm>
            <a:off x="7961123" y="4293050"/>
            <a:ext cx="1473070" cy="1328707"/>
          </a:xfrm>
          <a:custGeom>
            <a:avLst/>
            <a:gdLst>
              <a:gd name="connsiteX0" fmla="*/ 736535 w 1473070"/>
              <a:gd name="connsiteY0" fmla="*/ 0 h 1328707"/>
              <a:gd name="connsiteX1" fmla="*/ 1473070 w 1473070"/>
              <a:gd name="connsiteY1" fmla="*/ 736336 h 1328707"/>
              <a:gd name="connsiteX2" fmla="*/ 1473070 w 1473070"/>
              <a:gd name="connsiteY2" fmla="*/ 1288588 h 1328707"/>
              <a:gd name="connsiteX3" fmla="*/ 1467378 w 1473070"/>
              <a:gd name="connsiteY3" fmla="*/ 1317352 h 1328707"/>
              <a:gd name="connsiteX4" fmla="*/ 1459972 w 1473070"/>
              <a:gd name="connsiteY4" fmla="*/ 1328707 h 1328707"/>
              <a:gd name="connsiteX5" fmla="*/ 1460617 w 1473070"/>
              <a:gd name="connsiteY5" fmla="*/ 1308790 h 1328707"/>
              <a:gd name="connsiteX6" fmla="*/ 736536 w 1473070"/>
              <a:gd name="connsiteY6" fmla="*/ 179707 h 1328707"/>
              <a:gd name="connsiteX7" fmla="*/ 12455 w 1473070"/>
              <a:gd name="connsiteY7" fmla="*/ 1308790 h 1328707"/>
              <a:gd name="connsiteX8" fmla="*/ 13051 w 1473070"/>
              <a:gd name="connsiteY8" fmla="*/ 1327188 h 1328707"/>
              <a:gd name="connsiteX9" fmla="*/ 6255 w 1473070"/>
              <a:gd name="connsiteY9" fmla="*/ 1317352 h 1328707"/>
              <a:gd name="connsiteX10" fmla="*/ 0 w 1473070"/>
              <a:gd name="connsiteY10" fmla="*/ 1288588 h 1328707"/>
              <a:gd name="connsiteX11" fmla="*/ 0 w 1473070"/>
              <a:gd name="connsiteY11" fmla="*/ 736336 h 1328707"/>
              <a:gd name="connsiteX12" fmla="*/ 736535 w 1473070"/>
              <a:gd name="connsiteY12" fmla="*/ 0 h 132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3070" h="1328707">
                <a:moveTo>
                  <a:pt x="736535" y="0"/>
                </a:moveTo>
                <a:cubicBezTo>
                  <a:pt x="1144832" y="0"/>
                  <a:pt x="1473070" y="332152"/>
                  <a:pt x="1473070" y="736336"/>
                </a:cubicBezTo>
                <a:cubicBezTo>
                  <a:pt x="1473070" y="1288588"/>
                  <a:pt x="1473070" y="1288588"/>
                  <a:pt x="1473070" y="1288588"/>
                </a:cubicBezTo>
                <a:cubicBezTo>
                  <a:pt x="1473070" y="1298593"/>
                  <a:pt x="1471069" y="1308347"/>
                  <a:pt x="1467378" y="1317352"/>
                </a:cubicBezTo>
                <a:lnTo>
                  <a:pt x="1459972" y="1328707"/>
                </a:lnTo>
                <a:lnTo>
                  <a:pt x="1460617" y="1308790"/>
                </a:lnTo>
                <a:cubicBezTo>
                  <a:pt x="1460617" y="685215"/>
                  <a:pt x="1136435" y="179707"/>
                  <a:pt x="736536" y="179707"/>
                </a:cubicBezTo>
                <a:cubicBezTo>
                  <a:pt x="336637" y="179707"/>
                  <a:pt x="12455" y="685215"/>
                  <a:pt x="12455" y="1308790"/>
                </a:cubicBezTo>
                <a:lnTo>
                  <a:pt x="13051" y="1327188"/>
                </a:lnTo>
                <a:lnTo>
                  <a:pt x="6255" y="1317352"/>
                </a:lnTo>
                <a:cubicBezTo>
                  <a:pt x="2252" y="1308347"/>
                  <a:pt x="0" y="1298593"/>
                  <a:pt x="0" y="1288588"/>
                </a:cubicBezTo>
                <a:cubicBezTo>
                  <a:pt x="0" y="736336"/>
                  <a:pt x="0" y="736336"/>
                  <a:pt x="0" y="736336"/>
                </a:cubicBezTo>
                <a:cubicBezTo>
                  <a:pt x="0" y="332152"/>
                  <a:pt x="332242" y="0"/>
                  <a:pt x="736535" y="0"/>
                </a:cubicBez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7" name="Freeform 31">
            <a:extLst>
              <a:ext uri="{FF2B5EF4-FFF2-40B4-BE49-F238E27FC236}">
                <a16:creationId xmlns:a16="http://schemas.microsoft.com/office/drawing/2014/main" xmlns="" id="{DA4C327B-046B-4B60-9B17-4B94ED5144A5}"/>
              </a:ext>
            </a:extLst>
          </p:cNvPr>
          <p:cNvSpPr>
            <a:spLocks/>
          </p:cNvSpPr>
          <p:nvPr/>
        </p:nvSpPr>
        <p:spPr bwMode="auto">
          <a:xfrm>
            <a:off x="7551435" y="5365468"/>
            <a:ext cx="564828" cy="284673"/>
          </a:xfrm>
          <a:custGeom>
            <a:avLst/>
            <a:gdLst>
              <a:gd name="T0" fmla="*/ 97 w 141"/>
              <a:gd name="T1" fmla="*/ 0 h 71"/>
              <a:gd name="T2" fmla="*/ 45 w 141"/>
              <a:gd name="T3" fmla="*/ 0 h 71"/>
              <a:gd name="T4" fmla="*/ 0 w 141"/>
              <a:gd name="T5" fmla="*/ 45 h 71"/>
              <a:gd name="T6" fmla="*/ 0 w 141"/>
              <a:gd name="T7" fmla="*/ 71 h 71"/>
              <a:gd name="T8" fmla="*/ 141 w 141"/>
              <a:gd name="T9" fmla="*/ 71 h 71"/>
              <a:gd name="T10" fmla="*/ 141 w 141"/>
              <a:gd name="T11" fmla="*/ 45 h 71"/>
              <a:gd name="T12" fmla="*/ 97 w 141"/>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141" h="71">
                <a:moveTo>
                  <a:pt x="97" y="0"/>
                </a:moveTo>
                <a:cubicBezTo>
                  <a:pt x="45" y="0"/>
                  <a:pt x="45" y="0"/>
                  <a:pt x="45" y="0"/>
                </a:cubicBezTo>
                <a:cubicBezTo>
                  <a:pt x="20" y="0"/>
                  <a:pt x="0" y="20"/>
                  <a:pt x="0" y="45"/>
                </a:cubicBezTo>
                <a:cubicBezTo>
                  <a:pt x="0" y="71"/>
                  <a:pt x="0" y="71"/>
                  <a:pt x="0" y="71"/>
                </a:cubicBezTo>
                <a:cubicBezTo>
                  <a:pt x="141" y="71"/>
                  <a:pt x="141" y="71"/>
                  <a:pt x="141" y="71"/>
                </a:cubicBezTo>
                <a:cubicBezTo>
                  <a:pt x="141" y="45"/>
                  <a:pt x="141" y="45"/>
                  <a:pt x="141" y="45"/>
                </a:cubicBezTo>
                <a:cubicBezTo>
                  <a:pt x="141" y="20"/>
                  <a:pt x="121" y="0"/>
                  <a:pt x="97" y="0"/>
                </a:cubicBez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8" name="Freeform 32">
            <a:extLst>
              <a:ext uri="{FF2B5EF4-FFF2-40B4-BE49-F238E27FC236}">
                <a16:creationId xmlns:a16="http://schemas.microsoft.com/office/drawing/2014/main" xmlns="" id="{7281793D-58BF-4B68-90BF-ED2BCB0C035D}"/>
              </a:ext>
            </a:extLst>
          </p:cNvPr>
          <p:cNvSpPr>
            <a:spLocks/>
          </p:cNvSpPr>
          <p:nvPr/>
        </p:nvSpPr>
        <p:spPr bwMode="auto">
          <a:xfrm>
            <a:off x="7715611" y="5505546"/>
            <a:ext cx="28618" cy="159658"/>
          </a:xfrm>
          <a:custGeom>
            <a:avLst/>
            <a:gdLst>
              <a:gd name="T0" fmla="*/ 3 w 7"/>
              <a:gd name="T1" fmla="*/ 40 h 40"/>
              <a:gd name="T2" fmla="*/ 0 w 7"/>
              <a:gd name="T3" fmla="*/ 36 h 40"/>
              <a:gd name="T4" fmla="*/ 0 w 7"/>
              <a:gd name="T5" fmla="*/ 4 h 40"/>
              <a:gd name="T6" fmla="*/ 3 w 7"/>
              <a:gd name="T7" fmla="*/ 0 h 40"/>
              <a:gd name="T8" fmla="*/ 7 w 7"/>
              <a:gd name="T9" fmla="*/ 4 h 40"/>
              <a:gd name="T10" fmla="*/ 7 w 7"/>
              <a:gd name="T11" fmla="*/ 36 h 40"/>
              <a:gd name="T12" fmla="*/ 3 w 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7" h="40">
                <a:moveTo>
                  <a:pt x="3" y="40"/>
                </a:moveTo>
                <a:cubicBezTo>
                  <a:pt x="1" y="40"/>
                  <a:pt x="0" y="38"/>
                  <a:pt x="0" y="36"/>
                </a:cubicBezTo>
                <a:cubicBezTo>
                  <a:pt x="0" y="4"/>
                  <a:pt x="0" y="4"/>
                  <a:pt x="0" y="4"/>
                </a:cubicBezTo>
                <a:cubicBezTo>
                  <a:pt x="0" y="2"/>
                  <a:pt x="1" y="0"/>
                  <a:pt x="3" y="0"/>
                </a:cubicBezTo>
                <a:cubicBezTo>
                  <a:pt x="6" y="0"/>
                  <a:pt x="7" y="2"/>
                  <a:pt x="7" y="4"/>
                </a:cubicBezTo>
                <a:cubicBezTo>
                  <a:pt x="7" y="36"/>
                  <a:pt x="7" y="36"/>
                  <a:pt x="7" y="36"/>
                </a:cubicBezTo>
                <a:cubicBezTo>
                  <a:pt x="7" y="38"/>
                  <a:pt x="6" y="40"/>
                  <a:pt x="3" y="40"/>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9" name="Freeform 33">
            <a:extLst>
              <a:ext uri="{FF2B5EF4-FFF2-40B4-BE49-F238E27FC236}">
                <a16:creationId xmlns:a16="http://schemas.microsoft.com/office/drawing/2014/main" xmlns="" id="{FB7AAEA4-2D9E-433F-8E66-4B665B54A666}"/>
              </a:ext>
            </a:extLst>
          </p:cNvPr>
          <p:cNvSpPr>
            <a:spLocks/>
          </p:cNvSpPr>
          <p:nvPr/>
        </p:nvSpPr>
        <p:spPr bwMode="auto">
          <a:xfrm>
            <a:off x="7836108" y="5505546"/>
            <a:ext cx="31631" cy="159658"/>
          </a:xfrm>
          <a:custGeom>
            <a:avLst/>
            <a:gdLst>
              <a:gd name="T0" fmla="*/ 4 w 8"/>
              <a:gd name="T1" fmla="*/ 40 h 40"/>
              <a:gd name="T2" fmla="*/ 0 w 8"/>
              <a:gd name="T3" fmla="*/ 36 h 40"/>
              <a:gd name="T4" fmla="*/ 0 w 8"/>
              <a:gd name="T5" fmla="*/ 4 h 40"/>
              <a:gd name="T6" fmla="*/ 4 w 8"/>
              <a:gd name="T7" fmla="*/ 0 h 40"/>
              <a:gd name="T8" fmla="*/ 8 w 8"/>
              <a:gd name="T9" fmla="*/ 4 h 40"/>
              <a:gd name="T10" fmla="*/ 8 w 8"/>
              <a:gd name="T11" fmla="*/ 36 h 40"/>
              <a:gd name="T12" fmla="*/ 4 w 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40"/>
                </a:moveTo>
                <a:cubicBezTo>
                  <a:pt x="2" y="40"/>
                  <a:pt x="0" y="38"/>
                  <a:pt x="0" y="36"/>
                </a:cubicBezTo>
                <a:cubicBezTo>
                  <a:pt x="0" y="4"/>
                  <a:pt x="0" y="4"/>
                  <a:pt x="0" y="4"/>
                </a:cubicBezTo>
                <a:cubicBezTo>
                  <a:pt x="0" y="2"/>
                  <a:pt x="2" y="0"/>
                  <a:pt x="4" y="0"/>
                </a:cubicBezTo>
                <a:cubicBezTo>
                  <a:pt x="6" y="0"/>
                  <a:pt x="8" y="2"/>
                  <a:pt x="8" y="4"/>
                </a:cubicBezTo>
                <a:cubicBezTo>
                  <a:pt x="8" y="36"/>
                  <a:pt x="8" y="36"/>
                  <a:pt x="8" y="36"/>
                </a:cubicBezTo>
                <a:cubicBezTo>
                  <a:pt x="8" y="38"/>
                  <a:pt x="6" y="40"/>
                  <a:pt x="4" y="40"/>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0" name="Freeform 34">
            <a:extLst>
              <a:ext uri="{FF2B5EF4-FFF2-40B4-BE49-F238E27FC236}">
                <a16:creationId xmlns:a16="http://schemas.microsoft.com/office/drawing/2014/main" xmlns="" id="{1104F9F6-2E6B-4E75-8320-5184DD5B38E7}"/>
              </a:ext>
            </a:extLst>
          </p:cNvPr>
          <p:cNvSpPr>
            <a:spLocks/>
          </p:cNvSpPr>
          <p:nvPr/>
        </p:nvSpPr>
        <p:spPr bwMode="auto">
          <a:xfrm>
            <a:off x="7949074" y="5505546"/>
            <a:ext cx="31631" cy="159658"/>
          </a:xfrm>
          <a:custGeom>
            <a:avLst/>
            <a:gdLst>
              <a:gd name="T0" fmla="*/ 4 w 8"/>
              <a:gd name="T1" fmla="*/ 40 h 40"/>
              <a:gd name="T2" fmla="*/ 0 w 8"/>
              <a:gd name="T3" fmla="*/ 36 h 40"/>
              <a:gd name="T4" fmla="*/ 0 w 8"/>
              <a:gd name="T5" fmla="*/ 4 h 40"/>
              <a:gd name="T6" fmla="*/ 4 w 8"/>
              <a:gd name="T7" fmla="*/ 0 h 40"/>
              <a:gd name="T8" fmla="*/ 8 w 8"/>
              <a:gd name="T9" fmla="*/ 4 h 40"/>
              <a:gd name="T10" fmla="*/ 8 w 8"/>
              <a:gd name="T11" fmla="*/ 36 h 40"/>
              <a:gd name="T12" fmla="*/ 4 w 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40"/>
                </a:moveTo>
                <a:cubicBezTo>
                  <a:pt x="2" y="40"/>
                  <a:pt x="0" y="38"/>
                  <a:pt x="0" y="36"/>
                </a:cubicBezTo>
                <a:cubicBezTo>
                  <a:pt x="0" y="4"/>
                  <a:pt x="0" y="4"/>
                  <a:pt x="0" y="4"/>
                </a:cubicBezTo>
                <a:cubicBezTo>
                  <a:pt x="0" y="2"/>
                  <a:pt x="2" y="0"/>
                  <a:pt x="4" y="0"/>
                </a:cubicBezTo>
                <a:cubicBezTo>
                  <a:pt x="6" y="0"/>
                  <a:pt x="8" y="2"/>
                  <a:pt x="8" y="4"/>
                </a:cubicBezTo>
                <a:cubicBezTo>
                  <a:pt x="8" y="36"/>
                  <a:pt x="8" y="36"/>
                  <a:pt x="8" y="36"/>
                </a:cubicBezTo>
                <a:cubicBezTo>
                  <a:pt x="8" y="38"/>
                  <a:pt x="6" y="40"/>
                  <a:pt x="4" y="40"/>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1" name="Freeform 35">
            <a:extLst>
              <a:ext uri="{FF2B5EF4-FFF2-40B4-BE49-F238E27FC236}">
                <a16:creationId xmlns:a16="http://schemas.microsoft.com/office/drawing/2014/main" xmlns="" id="{0BD57626-D05A-4014-99D0-01948832604A}"/>
              </a:ext>
            </a:extLst>
          </p:cNvPr>
          <p:cNvSpPr>
            <a:spLocks/>
          </p:cNvSpPr>
          <p:nvPr/>
        </p:nvSpPr>
        <p:spPr bwMode="auto">
          <a:xfrm>
            <a:off x="9230855" y="5365468"/>
            <a:ext cx="563321" cy="284673"/>
          </a:xfrm>
          <a:custGeom>
            <a:avLst/>
            <a:gdLst>
              <a:gd name="T0" fmla="*/ 97 w 141"/>
              <a:gd name="T1" fmla="*/ 0 h 71"/>
              <a:gd name="T2" fmla="*/ 44 w 141"/>
              <a:gd name="T3" fmla="*/ 0 h 71"/>
              <a:gd name="T4" fmla="*/ 0 w 141"/>
              <a:gd name="T5" fmla="*/ 45 h 71"/>
              <a:gd name="T6" fmla="*/ 0 w 141"/>
              <a:gd name="T7" fmla="*/ 71 h 71"/>
              <a:gd name="T8" fmla="*/ 141 w 141"/>
              <a:gd name="T9" fmla="*/ 71 h 71"/>
              <a:gd name="T10" fmla="*/ 141 w 141"/>
              <a:gd name="T11" fmla="*/ 45 h 71"/>
              <a:gd name="T12" fmla="*/ 97 w 141"/>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141" h="71">
                <a:moveTo>
                  <a:pt x="97" y="0"/>
                </a:moveTo>
                <a:cubicBezTo>
                  <a:pt x="44" y="0"/>
                  <a:pt x="44" y="0"/>
                  <a:pt x="44" y="0"/>
                </a:cubicBezTo>
                <a:cubicBezTo>
                  <a:pt x="20" y="0"/>
                  <a:pt x="0" y="20"/>
                  <a:pt x="0" y="45"/>
                </a:cubicBezTo>
                <a:cubicBezTo>
                  <a:pt x="0" y="71"/>
                  <a:pt x="0" y="71"/>
                  <a:pt x="0" y="71"/>
                </a:cubicBezTo>
                <a:cubicBezTo>
                  <a:pt x="141" y="71"/>
                  <a:pt x="141" y="71"/>
                  <a:pt x="141" y="71"/>
                </a:cubicBezTo>
                <a:cubicBezTo>
                  <a:pt x="141" y="45"/>
                  <a:pt x="141" y="45"/>
                  <a:pt x="141" y="45"/>
                </a:cubicBezTo>
                <a:cubicBezTo>
                  <a:pt x="141" y="20"/>
                  <a:pt x="121" y="0"/>
                  <a:pt x="97" y="0"/>
                </a:cubicBez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2" name="Freeform 36">
            <a:extLst>
              <a:ext uri="{FF2B5EF4-FFF2-40B4-BE49-F238E27FC236}">
                <a16:creationId xmlns:a16="http://schemas.microsoft.com/office/drawing/2014/main" xmlns="" id="{A8139FC0-AA96-45DF-B433-A2C93C2E4044}"/>
              </a:ext>
            </a:extLst>
          </p:cNvPr>
          <p:cNvSpPr>
            <a:spLocks/>
          </p:cNvSpPr>
          <p:nvPr/>
        </p:nvSpPr>
        <p:spPr bwMode="auto">
          <a:xfrm>
            <a:off x="9390513" y="5505546"/>
            <a:ext cx="31631" cy="159658"/>
          </a:xfrm>
          <a:custGeom>
            <a:avLst/>
            <a:gdLst>
              <a:gd name="T0" fmla="*/ 4 w 8"/>
              <a:gd name="T1" fmla="*/ 40 h 40"/>
              <a:gd name="T2" fmla="*/ 0 w 8"/>
              <a:gd name="T3" fmla="*/ 36 h 40"/>
              <a:gd name="T4" fmla="*/ 0 w 8"/>
              <a:gd name="T5" fmla="*/ 4 h 40"/>
              <a:gd name="T6" fmla="*/ 4 w 8"/>
              <a:gd name="T7" fmla="*/ 0 h 40"/>
              <a:gd name="T8" fmla="*/ 8 w 8"/>
              <a:gd name="T9" fmla="*/ 4 h 40"/>
              <a:gd name="T10" fmla="*/ 8 w 8"/>
              <a:gd name="T11" fmla="*/ 36 h 40"/>
              <a:gd name="T12" fmla="*/ 4 w 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40"/>
                </a:moveTo>
                <a:cubicBezTo>
                  <a:pt x="2" y="40"/>
                  <a:pt x="0" y="38"/>
                  <a:pt x="0" y="36"/>
                </a:cubicBezTo>
                <a:cubicBezTo>
                  <a:pt x="0" y="4"/>
                  <a:pt x="0" y="4"/>
                  <a:pt x="0" y="4"/>
                </a:cubicBezTo>
                <a:cubicBezTo>
                  <a:pt x="0" y="2"/>
                  <a:pt x="2" y="0"/>
                  <a:pt x="4" y="0"/>
                </a:cubicBezTo>
                <a:cubicBezTo>
                  <a:pt x="6" y="0"/>
                  <a:pt x="8" y="2"/>
                  <a:pt x="8" y="4"/>
                </a:cubicBezTo>
                <a:cubicBezTo>
                  <a:pt x="8" y="36"/>
                  <a:pt x="8" y="36"/>
                  <a:pt x="8" y="36"/>
                </a:cubicBezTo>
                <a:cubicBezTo>
                  <a:pt x="8" y="38"/>
                  <a:pt x="6" y="40"/>
                  <a:pt x="4" y="40"/>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3" name="Freeform 37">
            <a:extLst>
              <a:ext uri="{FF2B5EF4-FFF2-40B4-BE49-F238E27FC236}">
                <a16:creationId xmlns:a16="http://schemas.microsoft.com/office/drawing/2014/main" xmlns="" id="{E23C2D28-E805-4485-BF6A-D78774068EFC}"/>
              </a:ext>
            </a:extLst>
          </p:cNvPr>
          <p:cNvSpPr>
            <a:spLocks/>
          </p:cNvSpPr>
          <p:nvPr/>
        </p:nvSpPr>
        <p:spPr bwMode="auto">
          <a:xfrm>
            <a:off x="9514022" y="5505546"/>
            <a:ext cx="33137" cy="159658"/>
          </a:xfrm>
          <a:custGeom>
            <a:avLst/>
            <a:gdLst>
              <a:gd name="T0" fmla="*/ 4 w 8"/>
              <a:gd name="T1" fmla="*/ 40 h 40"/>
              <a:gd name="T2" fmla="*/ 0 w 8"/>
              <a:gd name="T3" fmla="*/ 36 h 40"/>
              <a:gd name="T4" fmla="*/ 0 w 8"/>
              <a:gd name="T5" fmla="*/ 4 h 40"/>
              <a:gd name="T6" fmla="*/ 4 w 8"/>
              <a:gd name="T7" fmla="*/ 0 h 40"/>
              <a:gd name="T8" fmla="*/ 8 w 8"/>
              <a:gd name="T9" fmla="*/ 4 h 40"/>
              <a:gd name="T10" fmla="*/ 8 w 8"/>
              <a:gd name="T11" fmla="*/ 36 h 40"/>
              <a:gd name="T12" fmla="*/ 4 w 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40"/>
                </a:moveTo>
                <a:cubicBezTo>
                  <a:pt x="2" y="40"/>
                  <a:pt x="0" y="38"/>
                  <a:pt x="0" y="36"/>
                </a:cubicBezTo>
                <a:cubicBezTo>
                  <a:pt x="0" y="4"/>
                  <a:pt x="0" y="4"/>
                  <a:pt x="0" y="4"/>
                </a:cubicBezTo>
                <a:cubicBezTo>
                  <a:pt x="0" y="2"/>
                  <a:pt x="2" y="0"/>
                  <a:pt x="4" y="0"/>
                </a:cubicBezTo>
                <a:cubicBezTo>
                  <a:pt x="6" y="0"/>
                  <a:pt x="8" y="2"/>
                  <a:pt x="8" y="4"/>
                </a:cubicBezTo>
                <a:cubicBezTo>
                  <a:pt x="8" y="36"/>
                  <a:pt x="8" y="36"/>
                  <a:pt x="8" y="36"/>
                </a:cubicBezTo>
                <a:cubicBezTo>
                  <a:pt x="8" y="38"/>
                  <a:pt x="6" y="40"/>
                  <a:pt x="4" y="40"/>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4" name="Freeform 38">
            <a:extLst>
              <a:ext uri="{FF2B5EF4-FFF2-40B4-BE49-F238E27FC236}">
                <a16:creationId xmlns:a16="http://schemas.microsoft.com/office/drawing/2014/main" xmlns="" id="{C0D6A0A8-00DD-4225-A3D9-00ABA2062998}"/>
              </a:ext>
            </a:extLst>
          </p:cNvPr>
          <p:cNvSpPr>
            <a:spLocks/>
          </p:cNvSpPr>
          <p:nvPr/>
        </p:nvSpPr>
        <p:spPr bwMode="auto">
          <a:xfrm>
            <a:off x="9626988" y="5505546"/>
            <a:ext cx="31631" cy="159658"/>
          </a:xfrm>
          <a:custGeom>
            <a:avLst/>
            <a:gdLst>
              <a:gd name="T0" fmla="*/ 4 w 8"/>
              <a:gd name="T1" fmla="*/ 40 h 40"/>
              <a:gd name="T2" fmla="*/ 0 w 8"/>
              <a:gd name="T3" fmla="*/ 36 h 40"/>
              <a:gd name="T4" fmla="*/ 0 w 8"/>
              <a:gd name="T5" fmla="*/ 4 h 40"/>
              <a:gd name="T6" fmla="*/ 4 w 8"/>
              <a:gd name="T7" fmla="*/ 0 h 40"/>
              <a:gd name="T8" fmla="*/ 8 w 8"/>
              <a:gd name="T9" fmla="*/ 4 h 40"/>
              <a:gd name="T10" fmla="*/ 8 w 8"/>
              <a:gd name="T11" fmla="*/ 36 h 40"/>
              <a:gd name="T12" fmla="*/ 4 w 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40"/>
                </a:moveTo>
                <a:cubicBezTo>
                  <a:pt x="2" y="40"/>
                  <a:pt x="0" y="38"/>
                  <a:pt x="0" y="36"/>
                </a:cubicBezTo>
                <a:cubicBezTo>
                  <a:pt x="0" y="4"/>
                  <a:pt x="0" y="4"/>
                  <a:pt x="0" y="4"/>
                </a:cubicBezTo>
                <a:cubicBezTo>
                  <a:pt x="0" y="2"/>
                  <a:pt x="2" y="0"/>
                  <a:pt x="4" y="0"/>
                </a:cubicBezTo>
                <a:cubicBezTo>
                  <a:pt x="6" y="0"/>
                  <a:pt x="8" y="2"/>
                  <a:pt x="8" y="4"/>
                </a:cubicBezTo>
                <a:cubicBezTo>
                  <a:pt x="8" y="36"/>
                  <a:pt x="8" y="36"/>
                  <a:pt x="8" y="36"/>
                </a:cubicBezTo>
                <a:cubicBezTo>
                  <a:pt x="8" y="38"/>
                  <a:pt x="6" y="40"/>
                  <a:pt x="4" y="40"/>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1" name="Freeform 45">
            <a:extLst>
              <a:ext uri="{FF2B5EF4-FFF2-40B4-BE49-F238E27FC236}">
                <a16:creationId xmlns:a16="http://schemas.microsoft.com/office/drawing/2014/main" xmlns="" id="{E84E4760-D856-4873-9414-FB459B85F915}"/>
              </a:ext>
            </a:extLst>
          </p:cNvPr>
          <p:cNvSpPr>
            <a:spLocks/>
          </p:cNvSpPr>
          <p:nvPr/>
        </p:nvSpPr>
        <p:spPr bwMode="auto">
          <a:xfrm>
            <a:off x="7611684" y="3868299"/>
            <a:ext cx="2170444" cy="195807"/>
          </a:xfrm>
          <a:custGeom>
            <a:avLst/>
            <a:gdLst>
              <a:gd name="T0" fmla="*/ 518 w 542"/>
              <a:gd name="T1" fmla="*/ 49 h 49"/>
              <a:gd name="T2" fmla="*/ 25 w 542"/>
              <a:gd name="T3" fmla="*/ 49 h 49"/>
              <a:gd name="T4" fmla="*/ 0 w 542"/>
              <a:gd name="T5" fmla="*/ 25 h 49"/>
              <a:gd name="T6" fmla="*/ 25 w 542"/>
              <a:gd name="T7" fmla="*/ 0 h 49"/>
              <a:gd name="T8" fmla="*/ 518 w 542"/>
              <a:gd name="T9" fmla="*/ 0 h 49"/>
              <a:gd name="T10" fmla="*/ 542 w 542"/>
              <a:gd name="T11" fmla="*/ 25 h 49"/>
              <a:gd name="T12" fmla="*/ 518 w 542"/>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42" h="49">
                <a:moveTo>
                  <a:pt x="518" y="49"/>
                </a:moveTo>
                <a:cubicBezTo>
                  <a:pt x="25" y="49"/>
                  <a:pt x="25" y="49"/>
                  <a:pt x="25" y="49"/>
                </a:cubicBezTo>
                <a:cubicBezTo>
                  <a:pt x="11" y="49"/>
                  <a:pt x="0" y="38"/>
                  <a:pt x="0" y="25"/>
                </a:cubicBezTo>
                <a:cubicBezTo>
                  <a:pt x="0" y="11"/>
                  <a:pt x="11" y="0"/>
                  <a:pt x="25" y="0"/>
                </a:cubicBezTo>
                <a:cubicBezTo>
                  <a:pt x="518" y="0"/>
                  <a:pt x="518" y="0"/>
                  <a:pt x="518" y="0"/>
                </a:cubicBezTo>
                <a:cubicBezTo>
                  <a:pt x="531" y="0"/>
                  <a:pt x="542" y="11"/>
                  <a:pt x="542" y="25"/>
                </a:cubicBezTo>
                <a:cubicBezTo>
                  <a:pt x="542" y="38"/>
                  <a:pt x="531" y="49"/>
                  <a:pt x="518" y="49"/>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2" name="Oval 46">
            <a:extLst>
              <a:ext uri="{FF2B5EF4-FFF2-40B4-BE49-F238E27FC236}">
                <a16:creationId xmlns:a16="http://schemas.microsoft.com/office/drawing/2014/main" xmlns="" id="{80713C68-0774-4B7B-B5D9-6F53E5089A77}"/>
              </a:ext>
            </a:extLst>
          </p:cNvPr>
          <p:cNvSpPr>
            <a:spLocks noChangeArrowheads="1"/>
          </p:cNvSpPr>
          <p:nvPr/>
        </p:nvSpPr>
        <p:spPr bwMode="auto">
          <a:xfrm>
            <a:off x="8504863" y="3868299"/>
            <a:ext cx="385589" cy="384083"/>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3" name="Freeform 47">
            <a:extLst>
              <a:ext uri="{FF2B5EF4-FFF2-40B4-BE49-F238E27FC236}">
                <a16:creationId xmlns:a16="http://schemas.microsoft.com/office/drawing/2014/main" xmlns="" id="{5A51C32D-FFEC-4623-9D50-AC71975EA327}"/>
              </a:ext>
            </a:extLst>
          </p:cNvPr>
          <p:cNvSpPr>
            <a:spLocks/>
          </p:cNvSpPr>
          <p:nvPr/>
        </p:nvSpPr>
        <p:spPr bwMode="auto">
          <a:xfrm>
            <a:off x="8649459" y="3996327"/>
            <a:ext cx="96397" cy="248524"/>
          </a:xfrm>
          <a:custGeom>
            <a:avLst/>
            <a:gdLst>
              <a:gd name="T0" fmla="*/ 12 w 24"/>
              <a:gd name="T1" fmla="*/ 62 h 62"/>
              <a:gd name="T2" fmla="*/ 12 w 24"/>
              <a:gd name="T3" fmla="*/ 62 h 62"/>
              <a:gd name="T4" fmla="*/ 0 w 24"/>
              <a:gd name="T5" fmla="*/ 51 h 62"/>
              <a:gd name="T6" fmla="*/ 0 w 24"/>
              <a:gd name="T7" fmla="*/ 12 h 62"/>
              <a:gd name="T8" fmla="*/ 12 w 24"/>
              <a:gd name="T9" fmla="*/ 0 h 62"/>
              <a:gd name="T10" fmla="*/ 24 w 24"/>
              <a:gd name="T11" fmla="*/ 12 h 62"/>
              <a:gd name="T12" fmla="*/ 24 w 24"/>
              <a:gd name="T13" fmla="*/ 51 h 62"/>
              <a:gd name="T14" fmla="*/ 12 w 24"/>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62">
                <a:moveTo>
                  <a:pt x="12" y="62"/>
                </a:moveTo>
                <a:cubicBezTo>
                  <a:pt x="12" y="62"/>
                  <a:pt x="12" y="62"/>
                  <a:pt x="12" y="62"/>
                </a:cubicBezTo>
                <a:cubicBezTo>
                  <a:pt x="6" y="62"/>
                  <a:pt x="0" y="57"/>
                  <a:pt x="0" y="51"/>
                </a:cubicBezTo>
                <a:cubicBezTo>
                  <a:pt x="0" y="12"/>
                  <a:pt x="0" y="12"/>
                  <a:pt x="0" y="12"/>
                </a:cubicBezTo>
                <a:cubicBezTo>
                  <a:pt x="0" y="5"/>
                  <a:pt x="6" y="0"/>
                  <a:pt x="12" y="0"/>
                </a:cubicBezTo>
                <a:cubicBezTo>
                  <a:pt x="19" y="0"/>
                  <a:pt x="24" y="5"/>
                  <a:pt x="24" y="12"/>
                </a:cubicBezTo>
                <a:cubicBezTo>
                  <a:pt x="24" y="51"/>
                  <a:pt x="24" y="51"/>
                  <a:pt x="24" y="51"/>
                </a:cubicBezTo>
                <a:cubicBezTo>
                  <a:pt x="24" y="57"/>
                  <a:pt x="19" y="62"/>
                  <a:pt x="12" y="62"/>
                </a:cubicBez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4" name="Freeform 48">
            <a:extLst>
              <a:ext uri="{FF2B5EF4-FFF2-40B4-BE49-F238E27FC236}">
                <a16:creationId xmlns:a16="http://schemas.microsoft.com/office/drawing/2014/main" xmlns="" id="{ECA755DC-2BC6-4A50-988A-E1C174EBD3BC}"/>
              </a:ext>
            </a:extLst>
          </p:cNvPr>
          <p:cNvSpPr>
            <a:spLocks/>
          </p:cNvSpPr>
          <p:nvPr/>
        </p:nvSpPr>
        <p:spPr bwMode="auto">
          <a:xfrm>
            <a:off x="7319480" y="4416558"/>
            <a:ext cx="808833" cy="997108"/>
          </a:xfrm>
          <a:custGeom>
            <a:avLst/>
            <a:gdLst>
              <a:gd name="T0" fmla="*/ 129 w 202"/>
              <a:gd name="T1" fmla="*/ 237 h 249"/>
              <a:gd name="T2" fmla="*/ 26 w 202"/>
              <a:gd name="T3" fmla="*/ 172 h 249"/>
              <a:gd name="T4" fmla="*/ 12 w 202"/>
              <a:gd name="T5" fmla="*/ 117 h 249"/>
              <a:gd name="T6" fmla="*/ 73 w 202"/>
              <a:gd name="T7" fmla="*/ 11 h 249"/>
              <a:gd name="T8" fmla="*/ 177 w 202"/>
              <a:gd name="T9" fmla="*/ 76 h 249"/>
              <a:gd name="T10" fmla="*/ 190 w 202"/>
              <a:gd name="T11" fmla="*/ 131 h 249"/>
              <a:gd name="T12" fmla="*/ 129 w 202"/>
              <a:gd name="T13" fmla="*/ 237 h 249"/>
            </a:gdLst>
            <a:ahLst/>
            <a:cxnLst>
              <a:cxn ang="0">
                <a:pos x="T0" y="T1"/>
              </a:cxn>
              <a:cxn ang="0">
                <a:pos x="T2" y="T3"/>
              </a:cxn>
              <a:cxn ang="0">
                <a:pos x="T4" y="T5"/>
              </a:cxn>
              <a:cxn ang="0">
                <a:pos x="T6" y="T7"/>
              </a:cxn>
              <a:cxn ang="0">
                <a:pos x="T8" y="T9"/>
              </a:cxn>
              <a:cxn ang="0">
                <a:pos x="T10" y="T11"/>
              </a:cxn>
              <a:cxn ang="0">
                <a:pos x="T12" y="T13"/>
              </a:cxn>
            </a:cxnLst>
            <a:rect l="0" t="0" r="r" b="b"/>
            <a:pathLst>
              <a:path w="202" h="249">
                <a:moveTo>
                  <a:pt x="129" y="237"/>
                </a:moveTo>
                <a:cubicBezTo>
                  <a:pt x="84" y="249"/>
                  <a:pt x="37" y="219"/>
                  <a:pt x="26" y="172"/>
                </a:cubicBezTo>
                <a:cubicBezTo>
                  <a:pt x="12" y="117"/>
                  <a:pt x="12" y="117"/>
                  <a:pt x="12" y="117"/>
                </a:cubicBezTo>
                <a:cubicBezTo>
                  <a:pt x="0" y="70"/>
                  <a:pt x="28" y="22"/>
                  <a:pt x="73" y="11"/>
                </a:cubicBezTo>
                <a:cubicBezTo>
                  <a:pt x="118" y="0"/>
                  <a:pt x="165" y="29"/>
                  <a:pt x="177" y="76"/>
                </a:cubicBezTo>
                <a:cubicBezTo>
                  <a:pt x="190" y="131"/>
                  <a:pt x="190" y="131"/>
                  <a:pt x="190" y="131"/>
                </a:cubicBezTo>
                <a:cubicBezTo>
                  <a:pt x="202" y="178"/>
                  <a:pt x="175" y="226"/>
                  <a:pt x="129" y="237"/>
                </a:cubicBezTo>
              </a:path>
            </a:pathLst>
          </a:custGeom>
          <a:solidFill>
            <a:schemeClr val="accent4">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5" name="Freeform 49">
            <a:extLst>
              <a:ext uri="{FF2B5EF4-FFF2-40B4-BE49-F238E27FC236}">
                <a16:creationId xmlns:a16="http://schemas.microsoft.com/office/drawing/2014/main" xmlns="" id="{1DA34304-EF3E-4D82-9255-17F60FF76B37}"/>
              </a:ext>
            </a:extLst>
          </p:cNvPr>
          <p:cNvSpPr>
            <a:spLocks/>
          </p:cNvSpPr>
          <p:nvPr/>
        </p:nvSpPr>
        <p:spPr bwMode="auto">
          <a:xfrm>
            <a:off x="7439976" y="4600316"/>
            <a:ext cx="564828" cy="632607"/>
          </a:xfrm>
          <a:custGeom>
            <a:avLst/>
            <a:gdLst>
              <a:gd name="T0" fmla="*/ 66 w 141"/>
              <a:gd name="T1" fmla="*/ 0 h 158"/>
              <a:gd name="T2" fmla="*/ 51 w 141"/>
              <a:gd name="T3" fmla="*/ 2 h 158"/>
              <a:gd name="T4" fmla="*/ 7 w 141"/>
              <a:gd name="T5" fmla="*/ 74 h 158"/>
              <a:gd name="T6" fmla="*/ 17 w 141"/>
              <a:gd name="T7" fmla="*/ 112 h 158"/>
              <a:gd name="T8" fmla="*/ 75 w 141"/>
              <a:gd name="T9" fmla="*/ 158 h 158"/>
              <a:gd name="T10" fmla="*/ 89 w 141"/>
              <a:gd name="T11" fmla="*/ 156 h 158"/>
              <a:gd name="T12" fmla="*/ 133 w 141"/>
              <a:gd name="T13" fmla="*/ 83 h 158"/>
              <a:gd name="T14" fmla="*/ 124 w 141"/>
              <a:gd name="T15" fmla="*/ 46 h 158"/>
              <a:gd name="T16" fmla="*/ 66 w 141"/>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158">
                <a:moveTo>
                  <a:pt x="66" y="0"/>
                </a:moveTo>
                <a:cubicBezTo>
                  <a:pt x="61" y="0"/>
                  <a:pt x="56" y="1"/>
                  <a:pt x="51" y="2"/>
                </a:cubicBezTo>
                <a:cubicBezTo>
                  <a:pt x="19" y="10"/>
                  <a:pt x="0" y="42"/>
                  <a:pt x="7" y="74"/>
                </a:cubicBezTo>
                <a:cubicBezTo>
                  <a:pt x="17" y="112"/>
                  <a:pt x="17" y="112"/>
                  <a:pt x="17" y="112"/>
                </a:cubicBezTo>
                <a:cubicBezTo>
                  <a:pt x="24" y="139"/>
                  <a:pt x="48" y="158"/>
                  <a:pt x="75" y="158"/>
                </a:cubicBezTo>
                <a:cubicBezTo>
                  <a:pt x="80" y="158"/>
                  <a:pt x="85" y="157"/>
                  <a:pt x="89" y="156"/>
                </a:cubicBezTo>
                <a:cubicBezTo>
                  <a:pt x="121" y="148"/>
                  <a:pt x="141" y="115"/>
                  <a:pt x="133" y="83"/>
                </a:cubicBezTo>
                <a:cubicBezTo>
                  <a:pt x="124" y="46"/>
                  <a:pt x="124" y="46"/>
                  <a:pt x="124" y="46"/>
                </a:cubicBezTo>
                <a:cubicBezTo>
                  <a:pt x="117" y="18"/>
                  <a:pt x="92" y="0"/>
                  <a:pt x="66" y="0"/>
                </a:cubicBezTo>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6" name="Freeform 50">
            <a:extLst>
              <a:ext uri="{FF2B5EF4-FFF2-40B4-BE49-F238E27FC236}">
                <a16:creationId xmlns:a16="http://schemas.microsoft.com/office/drawing/2014/main" xmlns="" id="{8F361889-5F57-4DD8-B1D7-98494AB1B9FD}"/>
              </a:ext>
            </a:extLst>
          </p:cNvPr>
          <p:cNvSpPr>
            <a:spLocks/>
          </p:cNvSpPr>
          <p:nvPr/>
        </p:nvSpPr>
        <p:spPr bwMode="auto">
          <a:xfrm>
            <a:off x="7314960" y="4240333"/>
            <a:ext cx="588927" cy="384083"/>
          </a:xfrm>
          <a:custGeom>
            <a:avLst/>
            <a:gdLst>
              <a:gd name="T0" fmla="*/ 75 w 147"/>
              <a:gd name="T1" fmla="*/ 8 h 96"/>
              <a:gd name="T2" fmla="*/ 50 w 147"/>
              <a:gd name="T3" fmla="*/ 15 h 96"/>
              <a:gd name="T4" fmla="*/ 8 w 147"/>
              <a:gd name="T5" fmla="*/ 85 h 96"/>
              <a:gd name="T6" fmla="*/ 24 w 147"/>
              <a:gd name="T7" fmla="*/ 95 h 96"/>
              <a:gd name="T8" fmla="*/ 136 w 147"/>
              <a:gd name="T9" fmla="*/ 65 h 96"/>
              <a:gd name="T10" fmla="*/ 145 w 147"/>
              <a:gd name="T11" fmla="*/ 49 h 96"/>
              <a:gd name="T12" fmla="*/ 75 w 147"/>
              <a:gd name="T13" fmla="*/ 8 h 96"/>
            </a:gdLst>
            <a:ahLst/>
            <a:cxnLst>
              <a:cxn ang="0">
                <a:pos x="T0" y="T1"/>
              </a:cxn>
              <a:cxn ang="0">
                <a:pos x="T2" y="T3"/>
              </a:cxn>
              <a:cxn ang="0">
                <a:pos x="T4" y="T5"/>
              </a:cxn>
              <a:cxn ang="0">
                <a:pos x="T6" y="T7"/>
              </a:cxn>
              <a:cxn ang="0">
                <a:pos x="T8" y="T9"/>
              </a:cxn>
              <a:cxn ang="0">
                <a:pos x="T10" y="T11"/>
              </a:cxn>
              <a:cxn ang="0">
                <a:pos x="T12" y="T13"/>
              </a:cxn>
            </a:cxnLst>
            <a:rect l="0" t="0" r="r" b="b"/>
            <a:pathLst>
              <a:path w="147" h="96">
                <a:moveTo>
                  <a:pt x="75" y="8"/>
                </a:moveTo>
                <a:cubicBezTo>
                  <a:pt x="50" y="15"/>
                  <a:pt x="50" y="15"/>
                  <a:pt x="50" y="15"/>
                </a:cubicBezTo>
                <a:cubicBezTo>
                  <a:pt x="19" y="23"/>
                  <a:pt x="0" y="54"/>
                  <a:pt x="8" y="85"/>
                </a:cubicBezTo>
                <a:cubicBezTo>
                  <a:pt x="10" y="92"/>
                  <a:pt x="17" y="96"/>
                  <a:pt x="24" y="95"/>
                </a:cubicBezTo>
                <a:cubicBezTo>
                  <a:pt x="136" y="65"/>
                  <a:pt x="136" y="65"/>
                  <a:pt x="136" y="65"/>
                </a:cubicBezTo>
                <a:cubicBezTo>
                  <a:pt x="143" y="63"/>
                  <a:pt x="147" y="56"/>
                  <a:pt x="145" y="49"/>
                </a:cubicBezTo>
                <a:cubicBezTo>
                  <a:pt x="137" y="19"/>
                  <a:pt x="106" y="0"/>
                  <a:pt x="75" y="8"/>
                </a:cubicBez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7" name="Freeform 51">
            <a:extLst>
              <a:ext uri="{FF2B5EF4-FFF2-40B4-BE49-F238E27FC236}">
                <a16:creationId xmlns:a16="http://schemas.microsoft.com/office/drawing/2014/main" xmlns="" id="{5D4940BE-EE4D-41C5-8A3F-3AB6A00401D0}"/>
              </a:ext>
            </a:extLst>
          </p:cNvPr>
          <p:cNvSpPr>
            <a:spLocks/>
          </p:cNvSpPr>
          <p:nvPr/>
        </p:nvSpPr>
        <p:spPr bwMode="auto">
          <a:xfrm>
            <a:off x="7483656" y="4445177"/>
            <a:ext cx="67780" cy="159658"/>
          </a:xfrm>
          <a:custGeom>
            <a:avLst/>
            <a:gdLst>
              <a:gd name="T0" fmla="*/ 13 w 17"/>
              <a:gd name="T1" fmla="*/ 40 h 40"/>
              <a:gd name="T2" fmla="*/ 9 w 17"/>
              <a:gd name="T3" fmla="*/ 37 h 40"/>
              <a:gd name="T4" fmla="*/ 1 w 17"/>
              <a:gd name="T5" fmla="*/ 5 h 40"/>
              <a:gd name="T6" fmla="*/ 4 w 17"/>
              <a:gd name="T7" fmla="*/ 1 h 40"/>
              <a:gd name="T8" fmla="*/ 8 w 17"/>
              <a:gd name="T9" fmla="*/ 3 h 40"/>
              <a:gd name="T10" fmla="*/ 17 w 17"/>
              <a:gd name="T11" fmla="*/ 35 h 40"/>
              <a:gd name="T12" fmla="*/ 14 w 17"/>
              <a:gd name="T13" fmla="*/ 39 h 40"/>
              <a:gd name="T14" fmla="*/ 13 w 1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0">
                <a:moveTo>
                  <a:pt x="13" y="40"/>
                </a:moveTo>
                <a:cubicBezTo>
                  <a:pt x="11" y="40"/>
                  <a:pt x="9" y="38"/>
                  <a:pt x="9" y="37"/>
                </a:cubicBezTo>
                <a:cubicBezTo>
                  <a:pt x="1" y="5"/>
                  <a:pt x="1" y="5"/>
                  <a:pt x="1" y="5"/>
                </a:cubicBezTo>
                <a:cubicBezTo>
                  <a:pt x="0" y="3"/>
                  <a:pt x="2" y="1"/>
                  <a:pt x="4" y="1"/>
                </a:cubicBezTo>
                <a:cubicBezTo>
                  <a:pt x="6" y="0"/>
                  <a:pt x="8" y="1"/>
                  <a:pt x="8" y="3"/>
                </a:cubicBezTo>
                <a:cubicBezTo>
                  <a:pt x="17" y="35"/>
                  <a:pt x="17" y="35"/>
                  <a:pt x="17" y="35"/>
                </a:cubicBezTo>
                <a:cubicBezTo>
                  <a:pt x="17" y="37"/>
                  <a:pt x="16" y="39"/>
                  <a:pt x="14" y="39"/>
                </a:cubicBezTo>
                <a:lnTo>
                  <a:pt x="13" y="40"/>
                </a:ln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8" name="Freeform 52">
            <a:extLst>
              <a:ext uri="{FF2B5EF4-FFF2-40B4-BE49-F238E27FC236}">
                <a16:creationId xmlns:a16="http://schemas.microsoft.com/office/drawing/2014/main" xmlns="" id="{03A930AA-644E-4E72-8535-23E635F80BAE}"/>
              </a:ext>
            </a:extLst>
          </p:cNvPr>
          <p:cNvSpPr>
            <a:spLocks/>
          </p:cNvSpPr>
          <p:nvPr/>
        </p:nvSpPr>
        <p:spPr bwMode="auto">
          <a:xfrm>
            <a:off x="7604152" y="4413546"/>
            <a:ext cx="67780" cy="159658"/>
          </a:xfrm>
          <a:custGeom>
            <a:avLst/>
            <a:gdLst>
              <a:gd name="T0" fmla="*/ 13 w 17"/>
              <a:gd name="T1" fmla="*/ 40 h 40"/>
              <a:gd name="T2" fmla="*/ 9 w 17"/>
              <a:gd name="T3" fmla="*/ 37 h 40"/>
              <a:gd name="T4" fmla="*/ 1 w 17"/>
              <a:gd name="T5" fmla="*/ 6 h 40"/>
              <a:gd name="T6" fmla="*/ 3 w 17"/>
              <a:gd name="T7" fmla="*/ 1 h 40"/>
              <a:gd name="T8" fmla="*/ 8 w 17"/>
              <a:gd name="T9" fmla="*/ 4 h 40"/>
              <a:gd name="T10" fmla="*/ 16 w 17"/>
              <a:gd name="T11" fmla="*/ 35 h 40"/>
              <a:gd name="T12" fmla="*/ 14 w 17"/>
              <a:gd name="T13" fmla="*/ 40 h 40"/>
              <a:gd name="T14" fmla="*/ 13 w 1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0">
                <a:moveTo>
                  <a:pt x="13" y="40"/>
                </a:moveTo>
                <a:cubicBezTo>
                  <a:pt x="11" y="40"/>
                  <a:pt x="9" y="39"/>
                  <a:pt x="9" y="37"/>
                </a:cubicBezTo>
                <a:cubicBezTo>
                  <a:pt x="1" y="6"/>
                  <a:pt x="1" y="6"/>
                  <a:pt x="1" y="6"/>
                </a:cubicBezTo>
                <a:cubicBezTo>
                  <a:pt x="0" y="3"/>
                  <a:pt x="1" y="1"/>
                  <a:pt x="3" y="1"/>
                </a:cubicBezTo>
                <a:cubicBezTo>
                  <a:pt x="5" y="0"/>
                  <a:pt x="8" y="1"/>
                  <a:pt x="8" y="4"/>
                </a:cubicBezTo>
                <a:cubicBezTo>
                  <a:pt x="16" y="35"/>
                  <a:pt x="16" y="35"/>
                  <a:pt x="16" y="35"/>
                </a:cubicBezTo>
                <a:cubicBezTo>
                  <a:pt x="17" y="37"/>
                  <a:pt x="16" y="39"/>
                  <a:pt x="14" y="40"/>
                </a:cubicBezTo>
                <a:lnTo>
                  <a:pt x="13" y="40"/>
                </a:ln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9" name="Freeform 53">
            <a:extLst>
              <a:ext uri="{FF2B5EF4-FFF2-40B4-BE49-F238E27FC236}">
                <a16:creationId xmlns:a16="http://schemas.microsoft.com/office/drawing/2014/main" xmlns="" id="{A19791F7-6BF0-4E9D-BE54-F130A856E6B8}"/>
              </a:ext>
            </a:extLst>
          </p:cNvPr>
          <p:cNvSpPr>
            <a:spLocks/>
          </p:cNvSpPr>
          <p:nvPr/>
        </p:nvSpPr>
        <p:spPr bwMode="auto">
          <a:xfrm>
            <a:off x="7712599" y="4384929"/>
            <a:ext cx="67780" cy="159658"/>
          </a:xfrm>
          <a:custGeom>
            <a:avLst/>
            <a:gdLst>
              <a:gd name="T0" fmla="*/ 12 w 17"/>
              <a:gd name="T1" fmla="*/ 40 h 40"/>
              <a:gd name="T2" fmla="*/ 9 w 17"/>
              <a:gd name="T3" fmla="*/ 37 h 40"/>
              <a:gd name="T4" fmla="*/ 0 w 17"/>
              <a:gd name="T5" fmla="*/ 5 h 40"/>
              <a:gd name="T6" fmla="*/ 3 w 17"/>
              <a:gd name="T7" fmla="*/ 1 h 40"/>
              <a:gd name="T8" fmla="*/ 8 w 17"/>
              <a:gd name="T9" fmla="*/ 3 h 40"/>
              <a:gd name="T10" fmla="*/ 16 w 17"/>
              <a:gd name="T11" fmla="*/ 35 h 40"/>
              <a:gd name="T12" fmla="*/ 13 w 17"/>
              <a:gd name="T13" fmla="*/ 40 h 40"/>
              <a:gd name="T14" fmla="*/ 12 w 17"/>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0">
                <a:moveTo>
                  <a:pt x="12" y="40"/>
                </a:moveTo>
                <a:cubicBezTo>
                  <a:pt x="11" y="40"/>
                  <a:pt x="9" y="38"/>
                  <a:pt x="9" y="37"/>
                </a:cubicBezTo>
                <a:cubicBezTo>
                  <a:pt x="0" y="5"/>
                  <a:pt x="0" y="5"/>
                  <a:pt x="0" y="5"/>
                </a:cubicBezTo>
                <a:cubicBezTo>
                  <a:pt x="0" y="3"/>
                  <a:pt x="1" y="1"/>
                  <a:pt x="3" y="1"/>
                </a:cubicBezTo>
                <a:cubicBezTo>
                  <a:pt x="5" y="0"/>
                  <a:pt x="7" y="1"/>
                  <a:pt x="8" y="3"/>
                </a:cubicBezTo>
                <a:cubicBezTo>
                  <a:pt x="16" y="35"/>
                  <a:pt x="16" y="35"/>
                  <a:pt x="16" y="35"/>
                </a:cubicBezTo>
                <a:cubicBezTo>
                  <a:pt x="17" y="37"/>
                  <a:pt x="15" y="39"/>
                  <a:pt x="13" y="40"/>
                </a:cubicBezTo>
                <a:lnTo>
                  <a:pt x="12" y="40"/>
                </a:lnTo>
                <a:close/>
              </a:path>
            </a:pathLst>
          </a:custGeom>
          <a:solidFill>
            <a:srgbClr val="3734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67" name="Group 466">
            <a:extLst>
              <a:ext uri="{FF2B5EF4-FFF2-40B4-BE49-F238E27FC236}">
                <a16:creationId xmlns:a16="http://schemas.microsoft.com/office/drawing/2014/main" xmlns="" id="{D79F849F-81CB-4391-A841-E45BC932B8FA}"/>
              </a:ext>
            </a:extLst>
          </p:cNvPr>
          <p:cNvGrpSpPr/>
          <p:nvPr/>
        </p:nvGrpSpPr>
        <p:grpSpPr>
          <a:xfrm flipH="1">
            <a:off x="8842375" y="5232400"/>
            <a:ext cx="3349625" cy="1341438"/>
            <a:chOff x="0" y="5232400"/>
            <a:chExt cx="3349625" cy="1341438"/>
          </a:xfrm>
        </p:grpSpPr>
        <p:sp>
          <p:nvSpPr>
            <p:cNvPr id="468" name="Freeform: Shape 467">
              <a:extLst>
                <a:ext uri="{FF2B5EF4-FFF2-40B4-BE49-F238E27FC236}">
                  <a16:creationId xmlns:a16="http://schemas.microsoft.com/office/drawing/2014/main" xmlns="" id="{CE430C44-F4C4-4117-8C52-6030B6E1EC58}"/>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6">
              <a:extLst>
                <a:ext uri="{FF2B5EF4-FFF2-40B4-BE49-F238E27FC236}">
                  <a16:creationId xmlns:a16="http://schemas.microsoft.com/office/drawing/2014/main" xmlns="" id="{705C11EE-7A5A-404F-8719-113CB95E56AC}"/>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7">
              <a:extLst>
                <a:ext uri="{FF2B5EF4-FFF2-40B4-BE49-F238E27FC236}">
                  <a16:creationId xmlns:a16="http://schemas.microsoft.com/office/drawing/2014/main" xmlns="" id="{AA81C370-09D2-4D98-A10F-9FCD477F0C27}"/>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8">
              <a:extLst>
                <a:ext uri="{FF2B5EF4-FFF2-40B4-BE49-F238E27FC236}">
                  <a16:creationId xmlns:a16="http://schemas.microsoft.com/office/drawing/2014/main" xmlns="" id="{E8E87854-9323-4C9F-AF52-90DE837309CA}"/>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9">
              <a:extLst>
                <a:ext uri="{FF2B5EF4-FFF2-40B4-BE49-F238E27FC236}">
                  <a16:creationId xmlns:a16="http://schemas.microsoft.com/office/drawing/2014/main" xmlns="" id="{1A9A24CC-1DB7-40AA-9FDF-12EC30CC9161}"/>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10">
              <a:extLst>
                <a:ext uri="{FF2B5EF4-FFF2-40B4-BE49-F238E27FC236}">
                  <a16:creationId xmlns:a16="http://schemas.microsoft.com/office/drawing/2014/main" xmlns="" id="{F909E42A-0DBE-4B19-B258-2F64A3FACA47}"/>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11">
              <a:extLst>
                <a:ext uri="{FF2B5EF4-FFF2-40B4-BE49-F238E27FC236}">
                  <a16:creationId xmlns:a16="http://schemas.microsoft.com/office/drawing/2014/main" xmlns="" id="{B613FBED-1D02-444C-9C4F-E7AE0470E1B0}"/>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12">
              <a:extLst>
                <a:ext uri="{FF2B5EF4-FFF2-40B4-BE49-F238E27FC236}">
                  <a16:creationId xmlns:a16="http://schemas.microsoft.com/office/drawing/2014/main" xmlns="" id="{A6E8EFD0-7000-46D8-B036-513E8EFBB510}"/>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13">
              <a:extLst>
                <a:ext uri="{FF2B5EF4-FFF2-40B4-BE49-F238E27FC236}">
                  <a16:creationId xmlns:a16="http://schemas.microsoft.com/office/drawing/2014/main" xmlns="" id="{D3DD282E-1560-4480-97F8-A88ACEC95084}"/>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14">
              <a:extLst>
                <a:ext uri="{FF2B5EF4-FFF2-40B4-BE49-F238E27FC236}">
                  <a16:creationId xmlns:a16="http://schemas.microsoft.com/office/drawing/2014/main" xmlns="" id="{1C5F880C-923A-4BAF-96E8-83E8314007AB}"/>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15">
              <a:extLst>
                <a:ext uri="{FF2B5EF4-FFF2-40B4-BE49-F238E27FC236}">
                  <a16:creationId xmlns:a16="http://schemas.microsoft.com/office/drawing/2014/main" xmlns="" id="{90E8BB3E-F85E-404F-BC5D-111C153517D4}"/>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Freeform 16">
              <a:extLst>
                <a:ext uri="{FF2B5EF4-FFF2-40B4-BE49-F238E27FC236}">
                  <a16:creationId xmlns:a16="http://schemas.microsoft.com/office/drawing/2014/main" xmlns="" id="{B73DAA27-0FD6-4C2C-AFBD-E22BB757A4C1}"/>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Freeform 17">
              <a:extLst>
                <a:ext uri="{FF2B5EF4-FFF2-40B4-BE49-F238E27FC236}">
                  <a16:creationId xmlns:a16="http://schemas.microsoft.com/office/drawing/2014/main" xmlns="" id="{89F304D5-8C78-4492-9745-048FE2436622}"/>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18">
              <a:extLst>
                <a:ext uri="{FF2B5EF4-FFF2-40B4-BE49-F238E27FC236}">
                  <a16:creationId xmlns:a16="http://schemas.microsoft.com/office/drawing/2014/main" xmlns="" id="{104B498C-542C-44FD-A60D-48B45DD23A01}"/>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19">
              <a:extLst>
                <a:ext uri="{FF2B5EF4-FFF2-40B4-BE49-F238E27FC236}">
                  <a16:creationId xmlns:a16="http://schemas.microsoft.com/office/drawing/2014/main" xmlns="" id="{BC0A6A11-0686-42E4-9957-E092CA4C376D}"/>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Freeform 20">
              <a:extLst>
                <a:ext uri="{FF2B5EF4-FFF2-40B4-BE49-F238E27FC236}">
                  <a16:creationId xmlns:a16="http://schemas.microsoft.com/office/drawing/2014/main" xmlns="" id="{6276CE7D-1A41-43B7-B549-CE35D985877E}"/>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21">
              <a:extLst>
                <a:ext uri="{FF2B5EF4-FFF2-40B4-BE49-F238E27FC236}">
                  <a16:creationId xmlns:a16="http://schemas.microsoft.com/office/drawing/2014/main" xmlns="" id="{E47DF4BC-4BC9-4B2D-8171-DFD8E11B0C6D}"/>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22">
              <a:extLst>
                <a:ext uri="{FF2B5EF4-FFF2-40B4-BE49-F238E27FC236}">
                  <a16:creationId xmlns:a16="http://schemas.microsoft.com/office/drawing/2014/main" xmlns="" id="{066128E0-6FD3-4996-8C51-7451E98702A9}"/>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23">
              <a:extLst>
                <a:ext uri="{FF2B5EF4-FFF2-40B4-BE49-F238E27FC236}">
                  <a16:creationId xmlns:a16="http://schemas.microsoft.com/office/drawing/2014/main" xmlns="" id="{B033386E-5A5F-4F28-8E74-AA9C1A3D4253}"/>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24">
              <a:extLst>
                <a:ext uri="{FF2B5EF4-FFF2-40B4-BE49-F238E27FC236}">
                  <a16:creationId xmlns:a16="http://schemas.microsoft.com/office/drawing/2014/main" xmlns="" id="{CB0258C1-9291-42E1-82BB-8815764D1430}"/>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25">
              <a:extLst>
                <a:ext uri="{FF2B5EF4-FFF2-40B4-BE49-F238E27FC236}">
                  <a16:creationId xmlns:a16="http://schemas.microsoft.com/office/drawing/2014/main" xmlns="" id="{636037F3-3B15-4D39-A462-2CD17B4A455D}"/>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26">
              <a:extLst>
                <a:ext uri="{FF2B5EF4-FFF2-40B4-BE49-F238E27FC236}">
                  <a16:creationId xmlns:a16="http://schemas.microsoft.com/office/drawing/2014/main" xmlns="" id="{644F9A05-6AD8-413A-8E5A-61DB5D7FF409}"/>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27">
              <a:extLst>
                <a:ext uri="{FF2B5EF4-FFF2-40B4-BE49-F238E27FC236}">
                  <a16:creationId xmlns:a16="http://schemas.microsoft.com/office/drawing/2014/main" xmlns="" id="{201EDEA5-F5D2-4236-90CE-77A90E92E4BC}"/>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28">
              <a:extLst>
                <a:ext uri="{FF2B5EF4-FFF2-40B4-BE49-F238E27FC236}">
                  <a16:creationId xmlns:a16="http://schemas.microsoft.com/office/drawing/2014/main" xmlns="" id="{FA46E7DE-3013-4825-873E-EC6B8CDAB027}"/>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29">
              <a:extLst>
                <a:ext uri="{FF2B5EF4-FFF2-40B4-BE49-F238E27FC236}">
                  <a16:creationId xmlns:a16="http://schemas.microsoft.com/office/drawing/2014/main" xmlns="" id="{2E21F3D9-73AB-4611-9FDF-E6AB3FE7D666}"/>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30">
              <a:extLst>
                <a:ext uri="{FF2B5EF4-FFF2-40B4-BE49-F238E27FC236}">
                  <a16:creationId xmlns:a16="http://schemas.microsoft.com/office/drawing/2014/main" xmlns="" id="{AB21C52C-DD2E-4DF5-A7B8-B08FFC8220FC}"/>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31">
              <a:extLst>
                <a:ext uri="{FF2B5EF4-FFF2-40B4-BE49-F238E27FC236}">
                  <a16:creationId xmlns:a16="http://schemas.microsoft.com/office/drawing/2014/main" xmlns="" id="{31CDF5CE-C5E6-4B0C-9949-243FC5C387CB}"/>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Oval 32">
              <a:extLst>
                <a:ext uri="{FF2B5EF4-FFF2-40B4-BE49-F238E27FC236}">
                  <a16:creationId xmlns:a16="http://schemas.microsoft.com/office/drawing/2014/main" xmlns="" id="{A3093D58-093D-4532-A280-D7CE03401B53}"/>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33">
              <a:extLst>
                <a:ext uri="{FF2B5EF4-FFF2-40B4-BE49-F238E27FC236}">
                  <a16:creationId xmlns:a16="http://schemas.microsoft.com/office/drawing/2014/main" xmlns="" id="{8C654F99-0CF7-433A-86A6-01785FD2BAA0}"/>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34">
              <a:extLst>
                <a:ext uri="{FF2B5EF4-FFF2-40B4-BE49-F238E27FC236}">
                  <a16:creationId xmlns:a16="http://schemas.microsoft.com/office/drawing/2014/main" xmlns="" id="{F0E5CEB0-4B9B-4B09-A1FE-E74EA8A58307}"/>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35">
              <a:extLst>
                <a:ext uri="{FF2B5EF4-FFF2-40B4-BE49-F238E27FC236}">
                  <a16:creationId xmlns:a16="http://schemas.microsoft.com/office/drawing/2014/main" xmlns="" id="{4BAC23DE-9F9A-44E6-815B-C542D15811C1}"/>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36">
              <a:extLst>
                <a:ext uri="{FF2B5EF4-FFF2-40B4-BE49-F238E27FC236}">
                  <a16:creationId xmlns:a16="http://schemas.microsoft.com/office/drawing/2014/main" xmlns="" id="{AABD7AE6-7FC2-4C6B-955F-2F71E22811D4}"/>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37">
              <a:extLst>
                <a:ext uri="{FF2B5EF4-FFF2-40B4-BE49-F238E27FC236}">
                  <a16:creationId xmlns:a16="http://schemas.microsoft.com/office/drawing/2014/main" xmlns="" id="{657BE447-FABF-44C7-9CC4-5395EB50EE8B}"/>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38">
              <a:extLst>
                <a:ext uri="{FF2B5EF4-FFF2-40B4-BE49-F238E27FC236}">
                  <a16:creationId xmlns:a16="http://schemas.microsoft.com/office/drawing/2014/main" xmlns="" id="{18CA2518-0D3B-480E-932B-104D05C75123}"/>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39">
              <a:extLst>
                <a:ext uri="{FF2B5EF4-FFF2-40B4-BE49-F238E27FC236}">
                  <a16:creationId xmlns:a16="http://schemas.microsoft.com/office/drawing/2014/main" xmlns="" id="{50F79E36-0695-4D28-A723-8EC3C0992D3B}"/>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0">
              <a:extLst>
                <a:ext uri="{FF2B5EF4-FFF2-40B4-BE49-F238E27FC236}">
                  <a16:creationId xmlns:a16="http://schemas.microsoft.com/office/drawing/2014/main" xmlns="" id="{516F9CE1-E6CA-42D6-8430-5DA27A6301F8}"/>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41">
              <a:extLst>
                <a:ext uri="{FF2B5EF4-FFF2-40B4-BE49-F238E27FC236}">
                  <a16:creationId xmlns:a16="http://schemas.microsoft.com/office/drawing/2014/main" xmlns="" id="{CEDBCD40-555E-4A36-A552-334AE91EECD3}"/>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42">
              <a:extLst>
                <a:ext uri="{FF2B5EF4-FFF2-40B4-BE49-F238E27FC236}">
                  <a16:creationId xmlns:a16="http://schemas.microsoft.com/office/drawing/2014/main" xmlns="" id="{A733E670-E5D7-4678-96CC-25B99AF44095}"/>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43">
              <a:extLst>
                <a:ext uri="{FF2B5EF4-FFF2-40B4-BE49-F238E27FC236}">
                  <a16:creationId xmlns:a16="http://schemas.microsoft.com/office/drawing/2014/main" xmlns="" id="{1DAC38DA-B585-4794-A176-E9F8AFDEE779}"/>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44">
              <a:extLst>
                <a:ext uri="{FF2B5EF4-FFF2-40B4-BE49-F238E27FC236}">
                  <a16:creationId xmlns:a16="http://schemas.microsoft.com/office/drawing/2014/main" xmlns="" id="{CD6E7422-E18A-4863-B6CB-DEDAB616C6E3}"/>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45">
              <a:extLst>
                <a:ext uri="{FF2B5EF4-FFF2-40B4-BE49-F238E27FC236}">
                  <a16:creationId xmlns:a16="http://schemas.microsoft.com/office/drawing/2014/main" xmlns="" id="{F4F009B5-3D30-4102-B392-F4FE169F6C00}"/>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46">
              <a:extLst>
                <a:ext uri="{FF2B5EF4-FFF2-40B4-BE49-F238E27FC236}">
                  <a16:creationId xmlns:a16="http://schemas.microsoft.com/office/drawing/2014/main" xmlns="" id="{A72239A5-DFDF-4ED7-85F7-4E4818B513E5}"/>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47">
              <a:extLst>
                <a:ext uri="{FF2B5EF4-FFF2-40B4-BE49-F238E27FC236}">
                  <a16:creationId xmlns:a16="http://schemas.microsoft.com/office/drawing/2014/main" xmlns="" id="{37BA2150-D224-4636-9D73-1291BAB73CA4}"/>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48">
              <a:extLst>
                <a:ext uri="{FF2B5EF4-FFF2-40B4-BE49-F238E27FC236}">
                  <a16:creationId xmlns:a16="http://schemas.microsoft.com/office/drawing/2014/main" xmlns="" id="{2792C55B-064C-4603-A4F2-0DE6DEAA775A}"/>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49">
              <a:extLst>
                <a:ext uri="{FF2B5EF4-FFF2-40B4-BE49-F238E27FC236}">
                  <a16:creationId xmlns:a16="http://schemas.microsoft.com/office/drawing/2014/main" xmlns="" id="{DCB26696-61E2-48E3-B70C-60096ED33F18}"/>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50">
              <a:extLst>
                <a:ext uri="{FF2B5EF4-FFF2-40B4-BE49-F238E27FC236}">
                  <a16:creationId xmlns:a16="http://schemas.microsoft.com/office/drawing/2014/main" xmlns="" id="{14CAFE9C-3DE2-4EA6-BEF4-602962620F09}"/>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1">
              <a:extLst>
                <a:ext uri="{FF2B5EF4-FFF2-40B4-BE49-F238E27FC236}">
                  <a16:creationId xmlns:a16="http://schemas.microsoft.com/office/drawing/2014/main" xmlns="" id="{8719FEE5-8B8F-471F-9873-F0CEC11238CB}"/>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2">
              <a:extLst>
                <a:ext uri="{FF2B5EF4-FFF2-40B4-BE49-F238E27FC236}">
                  <a16:creationId xmlns:a16="http://schemas.microsoft.com/office/drawing/2014/main" xmlns="" id="{308AC7D6-84DA-4360-8AA1-78C080D81CEA}"/>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3">
              <a:extLst>
                <a:ext uri="{FF2B5EF4-FFF2-40B4-BE49-F238E27FC236}">
                  <a16:creationId xmlns:a16="http://schemas.microsoft.com/office/drawing/2014/main" xmlns="" id="{EBB8A663-381D-438B-BBC2-7964D33E868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4">
              <a:extLst>
                <a:ext uri="{FF2B5EF4-FFF2-40B4-BE49-F238E27FC236}">
                  <a16:creationId xmlns:a16="http://schemas.microsoft.com/office/drawing/2014/main" xmlns="" id="{C3B19231-1D05-4788-99A6-D037FEAF8E11}"/>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55">
              <a:extLst>
                <a:ext uri="{FF2B5EF4-FFF2-40B4-BE49-F238E27FC236}">
                  <a16:creationId xmlns:a16="http://schemas.microsoft.com/office/drawing/2014/main" xmlns="" id="{0E1B4B20-724F-4B73-BB95-7E6F092188F1}"/>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56">
              <a:extLst>
                <a:ext uri="{FF2B5EF4-FFF2-40B4-BE49-F238E27FC236}">
                  <a16:creationId xmlns:a16="http://schemas.microsoft.com/office/drawing/2014/main" xmlns="" id="{EBB55492-9600-4025-80DC-FFC681CC137F}"/>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7">
              <a:extLst>
                <a:ext uri="{FF2B5EF4-FFF2-40B4-BE49-F238E27FC236}">
                  <a16:creationId xmlns:a16="http://schemas.microsoft.com/office/drawing/2014/main" xmlns="" id="{7A4C4924-205F-4938-98F4-3A47BF55CB1C}"/>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8">
              <a:extLst>
                <a:ext uri="{FF2B5EF4-FFF2-40B4-BE49-F238E27FC236}">
                  <a16:creationId xmlns:a16="http://schemas.microsoft.com/office/drawing/2014/main" xmlns="" id="{5819BB69-F5C3-4B91-BFE8-CC2548C9EDFD}"/>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9">
              <a:extLst>
                <a:ext uri="{FF2B5EF4-FFF2-40B4-BE49-F238E27FC236}">
                  <a16:creationId xmlns:a16="http://schemas.microsoft.com/office/drawing/2014/main" xmlns="" id="{32EC3F6C-9B85-4073-AD78-EB42742B156E}"/>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60">
              <a:extLst>
                <a:ext uri="{FF2B5EF4-FFF2-40B4-BE49-F238E27FC236}">
                  <a16:creationId xmlns:a16="http://schemas.microsoft.com/office/drawing/2014/main" xmlns="" id="{45912DD7-55FB-44B6-9257-A5CCA2C65978}"/>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61">
              <a:extLst>
                <a:ext uri="{FF2B5EF4-FFF2-40B4-BE49-F238E27FC236}">
                  <a16:creationId xmlns:a16="http://schemas.microsoft.com/office/drawing/2014/main" xmlns="" id="{01ECB059-DC7A-4C29-A63E-33093468D026}"/>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62">
              <a:extLst>
                <a:ext uri="{FF2B5EF4-FFF2-40B4-BE49-F238E27FC236}">
                  <a16:creationId xmlns:a16="http://schemas.microsoft.com/office/drawing/2014/main" xmlns="" id="{75A16012-4DFC-4697-8C4C-B27CE96B5546}"/>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63">
              <a:extLst>
                <a:ext uri="{FF2B5EF4-FFF2-40B4-BE49-F238E27FC236}">
                  <a16:creationId xmlns:a16="http://schemas.microsoft.com/office/drawing/2014/main" xmlns="" id="{9704175D-4B9C-4ADD-B185-64A34592807E}"/>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64">
              <a:extLst>
                <a:ext uri="{FF2B5EF4-FFF2-40B4-BE49-F238E27FC236}">
                  <a16:creationId xmlns:a16="http://schemas.microsoft.com/office/drawing/2014/main" xmlns="" id="{A1CF4F86-C524-4043-805A-8E55D3B3EA0F}"/>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65">
              <a:extLst>
                <a:ext uri="{FF2B5EF4-FFF2-40B4-BE49-F238E27FC236}">
                  <a16:creationId xmlns:a16="http://schemas.microsoft.com/office/drawing/2014/main" xmlns="" id="{5C19C505-83BA-4E0B-AD20-64E64F3C94B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66">
              <a:extLst>
                <a:ext uri="{FF2B5EF4-FFF2-40B4-BE49-F238E27FC236}">
                  <a16:creationId xmlns:a16="http://schemas.microsoft.com/office/drawing/2014/main" xmlns="" id="{9C554F4B-E957-48C5-B2AE-06229A702C40}"/>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67">
              <a:extLst>
                <a:ext uri="{FF2B5EF4-FFF2-40B4-BE49-F238E27FC236}">
                  <a16:creationId xmlns:a16="http://schemas.microsoft.com/office/drawing/2014/main" xmlns="" id="{EEFCD21D-1949-4A59-ABDA-7A586694241D}"/>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68">
              <a:extLst>
                <a:ext uri="{FF2B5EF4-FFF2-40B4-BE49-F238E27FC236}">
                  <a16:creationId xmlns:a16="http://schemas.microsoft.com/office/drawing/2014/main" xmlns="" id="{373A67A4-A189-4A01-BF9A-721913FA0FAA}"/>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69">
              <a:extLst>
                <a:ext uri="{FF2B5EF4-FFF2-40B4-BE49-F238E27FC236}">
                  <a16:creationId xmlns:a16="http://schemas.microsoft.com/office/drawing/2014/main" xmlns="" id="{139DF455-3EB5-4FF8-9E53-D59CC2D8DC4B}"/>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70">
              <a:extLst>
                <a:ext uri="{FF2B5EF4-FFF2-40B4-BE49-F238E27FC236}">
                  <a16:creationId xmlns:a16="http://schemas.microsoft.com/office/drawing/2014/main" xmlns="" id="{DDC9C5C8-892D-4EDB-AEE7-B6BDDA761213}"/>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71">
              <a:extLst>
                <a:ext uri="{FF2B5EF4-FFF2-40B4-BE49-F238E27FC236}">
                  <a16:creationId xmlns:a16="http://schemas.microsoft.com/office/drawing/2014/main" xmlns="" id="{371182AB-2D8A-4F28-8020-EF1080D84036}"/>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72">
              <a:extLst>
                <a:ext uri="{FF2B5EF4-FFF2-40B4-BE49-F238E27FC236}">
                  <a16:creationId xmlns:a16="http://schemas.microsoft.com/office/drawing/2014/main" xmlns="" id="{748BE78D-75FA-4CD8-9CEB-1B68A7298188}"/>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73">
              <a:extLst>
                <a:ext uri="{FF2B5EF4-FFF2-40B4-BE49-F238E27FC236}">
                  <a16:creationId xmlns:a16="http://schemas.microsoft.com/office/drawing/2014/main" xmlns="" id="{EA127258-1A5A-403E-8B31-41E7FF468595}"/>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74">
              <a:extLst>
                <a:ext uri="{FF2B5EF4-FFF2-40B4-BE49-F238E27FC236}">
                  <a16:creationId xmlns:a16="http://schemas.microsoft.com/office/drawing/2014/main" xmlns="" id="{1E2A9C5B-EE8F-4F81-95ED-8A576830E4F1}"/>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75">
              <a:extLst>
                <a:ext uri="{FF2B5EF4-FFF2-40B4-BE49-F238E27FC236}">
                  <a16:creationId xmlns:a16="http://schemas.microsoft.com/office/drawing/2014/main" xmlns="" id="{E7DFA95B-777F-4FE6-BBD1-AA9FB21B2722}"/>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76">
              <a:extLst>
                <a:ext uri="{FF2B5EF4-FFF2-40B4-BE49-F238E27FC236}">
                  <a16:creationId xmlns:a16="http://schemas.microsoft.com/office/drawing/2014/main" xmlns="" id="{7375F291-E50B-49A2-89F7-555938D058B7}"/>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77">
              <a:extLst>
                <a:ext uri="{FF2B5EF4-FFF2-40B4-BE49-F238E27FC236}">
                  <a16:creationId xmlns:a16="http://schemas.microsoft.com/office/drawing/2014/main" xmlns="" id="{1918DF08-2BCF-4FDB-AB6A-5D07884B5E59}"/>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78">
              <a:extLst>
                <a:ext uri="{FF2B5EF4-FFF2-40B4-BE49-F238E27FC236}">
                  <a16:creationId xmlns:a16="http://schemas.microsoft.com/office/drawing/2014/main" xmlns="" id="{87D15475-A968-4EDF-8520-0040E72E9661}"/>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79">
              <a:extLst>
                <a:ext uri="{FF2B5EF4-FFF2-40B4-BE49-F238E27FC236}">
                  <a16:creationId xmlns:a16="http://schemas.microsoft.com/office/drawing/2014/main" xmlns="" id="{BEB1070A-D23E-4EB6-9488-1815A0A0DF2F}"/>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80">
              <a:extLst>
                <a:ext uri="{FF2B5EF4-FFF2-40B4-BE49-F238E27FC236}">
                  <a16:creationId xmlns:a16="http://schemas.microsoft.com/office/drawing/2014/main" xmlns="" id="{E264A1E3-F5AD-4FCB-8874-5EDBB8D425BD}"/>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81">
              <a:extLst>
                <a:ext uri="{FF2B5EF4-FFF2-40B4-BE49-F238E27FC236}">
                  <a16:creationId xmlns:a16="http://schemas.microsoft.com/office/drawing/2014/main" xmlns="" id="{9AE89C2F-A42B-4E94-9085-6C57C8AB9CEB}"/>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82">
              <a:extLst>
                <a:ext uri="{FF2B5EF4-FFF2-40B4-BE49-F238E27FC236}">
                  <a16:creationId xmlns:a16="http://schemas.microsoft.com/office/drawing/2014/main" xmlns="" id="{D9740972-BB18-439E-B187-43D99F2DC20B}"/>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83">
              <a:extLst>
                <a:ext uri="{FF2B5EF4-FFF2-40B4-BE49-F238E27FC236}">
                  <a16:creationId xmlns:a16="http://schemas.microsoft.com/office/drawing/2014/main" xmlns="" id="{D0816DDE-4328-4329-B6ED-CE7387101C30}"/>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84">
              <a:extLst>
                <a:ext uri="{FF2B5EF4-FFF2-40B4-BE49-F238E27FC236}">
                  <a16:creationId xmlns:a16="http://schemas.microsoft.com/office/drawing/2014/main" xmlns="" id="{DF95838C-6CAA-449D-BB4C-E597069E89AB}"/>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85">
              <a:extLst>
                <a:ext uri="{FF2B5EF4-FFF2-40B4-BE49-F238E27FC236}">
                  <a16:creationId xmlns:a16="http://schemas.microsoft.com/office/drawing/2014/main" xmlns="" id="{291E4F8C-6B53-4925-8E1E-AE25A9C37231}"/>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86">
              <a:extLst>
                <a:ext uri="{FF2B5EF4-FFF2-40B4-BE49-F238E27FC236}">
                  <a16:creationId xmlns:a16="http://schemas.microsoft.com/office/drawing/2014/main" xmlns="" id="{543BC363-9AD9-4A73-9AD0-47146145CF62}"/>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87">
              <a:extLst>
                <a:ext uri="{FF2B5EF4-FFF2-40B4-BE49-F238E27FC236}">
                  <a16:creationId xmlns:a16="http://schemas.microsoft.com/office/drawing/2014/main" xmlns="" id="{DE91D213-1BA6-461C-8D2F-F1380AA7C799}"/>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Freeform 88">
              <a:extLst>
                <a:ext uri="{FF2B5EF4-FFF2-40B4-BE49-F238E27FC236}">
                  <a16:creationId xmlns:a16="http://schemas.microsoft.com/office/drawing/2014/main" xmlns="" id="{860683A4-F892-425A-B554-9A01977C37F4}"/>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Freeform 89">
              <a:extLst>
                <a:ext uri="{FF2B5EF4-FFF2-40B4-BE49-F238E27FC236}">
                  <a16:creationId xmlns:a16="http://schemas.microsoft.com/office/drawing/2014/main" xmlns="" id="{0574FF06-92EC-45BA-A79D-8161E439945D}"/>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Freeform 90">
              <a:extLst>
                <a:ext uri="{FF2B5EF4-FFF2-40B4-BE49-F238E27FC236}">
                  <a16:creationId xmlns:a16="http://schemas.microsoft.com/office/drawing/2014/main" xmlns="" id="{A3FF6E1B-A056-4CE8-BD3B-4B2BE7289DDB}"/>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Freeform 91">
              <a:extLst>
                <a:ext uri="{FF2B5EF4-FFF2-40B4-BE49-F238E27FC236}">
                  <a16:creationId xmlns:a16="http://schemas.microsoft.com/office/drawing/2014/main" xmlns="" id="{FDDB9EDA-7468-4213-8FAA-1485E02CD566}"/>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Freeform 92">
              <a:extLst>
                <a:ext uri="{FF2B5EF4-FFF2-40B4-BE49-F238E27FC236}">
                  <a16:creationId xmlns:a16="http://schemas.microsoft.com/office/drawing/2014/main" xmlns="" id="{10DA2789-AA8C-4C74-9C5F-2ACFDD3875C1}"/>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Freeform 93">
              <a:extLst>
                <a:ext uri="{FF2B5EF4-FFF2-40B4-BE49-F238E27FC236}">
                  <a16:creationId xmlns:a16="http://schemas.microsoft.com/office/drawing/2014/main" xmlns="" id="{B3C05191-27A0-4E7F-8D1F-ABA34B1DC8D9}"/>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Freeform 94">
              <a:extLst>
                <a:ext uri="{FF2B5EF4-FFF2-40B4-BE49-F238E27FC236}">
                  <a16:creationId xmlns:a16="http://schemas.microsoft.com/office/drawing/2014/main" xmlns="" id="{8F126371-5940-4A3D-9B8D-576E34CB7BB8}"/>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95">
              <a:extLst>
                <a:ext uri="{FF2B5EF4-FFF2-40B4-BE49-F238E27FC236}">
                  <a16:creationId xmlns:a16="http://schemas.microsoft.com/office/drawing/2014/main" xmlns="" id="{B99C2DAA-76DE-4B49-9263-E2CD29466B7C}"/>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96">
              <a:extLst>
                <a:ext uri="{FF2B5EF4-FFF2-40B4-BE49-F238E27FC236}">
                  <a16:creationId xmlns:a16="http://schemas.microsoft.com/office/drawing/2014/main" xmlns="" id="{F1E2C7B8-4F84-479E-A9EA-EB3D99E1AF91}"/>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97">
              <a:extLst>
                <a:ext uri="{FF2B5EF4-FFF2-40B4-BE49-F238E27FC236}">
                  <a16:creationId xmlns:a16="http://schemas.microsoft.com/office/drawing/2014/main" xmlns="" id="{04DCA0D5-4B57-454C-8035-8A4C05C989AD}"/>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98">
              <a:extLst>
                <a:ext uri="{FF2B5EF4-FFF2-40B4-BE49-F238E27FC236}">
                  <a16:creationId xmlns:a16="http://schemas.microsoft.com/office/drawing/2014/main" xmlns="" id="{C823AC1E-6ADD-444B-BD2F-A672D9EC681C}"/>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99">
              <a:extLst>
                <a:ext uri="{FF2B5EF4-FFF2-40B4-BE49-F238E27FC236}">
                  <a16:creationId xmlns:a16="http://schemas.microsoft.com/office/drawing/2014/main" xmlns="" id="{B0A2A1F3-8922-4646-8229-2B799734632E}"/>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100">
              <a:extLst>
                <a:ext uri="{FF2B5EF4-FFF2-40B4-BE49-F238E27FC236}">
                  <a16:creationId xmlns:a16="http://schemas.microsoft.com/office/drawing/2014/main" xmlns="" id="{61F47984-2254-4986-8830-B14F8FA76CE4}"/>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101">
              <a:extLst>
                <a:ext uri="{FF2B5EF4-FFF2-40B4-BE49-F238E27FC236}">
                  <a16:creationId xmlns:a16="http://schemas.microsoft.com/office/drawing/2014/main" xmlns="" id="{99AEE9EC-19D1-4D9E-9ED5-40BB91EF1147}"/>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102">
              <a:extLst>
                <a:ext uri="{FF2B5EF4-FFF2-40B4-BE49-F238E27FC236}">
                  <a16:creationId xmlns:a16="http://schemas.microsoft.com/office/drawing/2014/main" xmlns="" id="{82F1BD4F-9155-4B82-8F8F-15F4E084B8B2}"/>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103">
              <a:extLst>
                <a:ext uri="{FF2B5EF4-FFF2-40B4-BE49-F238E27FC236}">
                  <a16:creationId xmlns:a16="http://schemas.microsoft.com/office/drawing/2014/main" xmlns="" id="{38D9D2EE-7E30-4858-A40E-1E7F020D08B5}"/>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104">
              <a:extLst>
                <a:ext uri="{FF2B5EF4-FFF2-40B4-BE49-F238E27FC236}">
                  <a16:creationId xmlns:a16="http://schemas.microsoft.com/office/drawing/2014/main" xmlns="" id="{CB9637A5-AB90-43F2-AA65-418E479583EE}"/>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105">
              <a:extLst>
                <a:ext uri="{FF2B5EF4-FFF2-40B4-BE49-F238E27FC236}">
                  <a16:creationId xmlns:a16="http://schemas.microsoft.com/office/drawing/2014/main" xmlns="" id="{AC56E68B-0263-41F5-A14C-9621CD198174}"/>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106">
              <a:extLst>
                <a:ext uri="{FF2B5EF4-FFF2-40B4-BE49-F238E27FC236}">
                  <a16:creationId xmlns:a16="http://schemas.microsoft.com/office/drawing/2014/main" xmlns="" id="{FC764BA1-BBDC-4805-952C-6A6555F66A46}"/>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107">
              <a:extLst>
                <a:ext uri="{FF2B5EF4-FFF2-40B4-BE49-F238E27FC236}">
                  <a16:creationId xmlns:a16="http://schemas.microsoft.com/office/drawing/2014/main" xmlns="" id="{7BA47015-E443-4CF3-B15C-14D1598AB57D}"/>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108">
              <a:extLst>
                <a:ext uri="{FF2B5EF4-FFF2-40B4-BE49-F238E27FC236}">
                  <a16:creationId xmlns:a16="http://schemas.microsoft.com/office/drawing/2014/main" xmlns="" id="{C08D7559-5D39-4521-B001-77AB6E34FECD}"/>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109">
              <a:extLst>
                <a:ext uri="{FF2B5EF4-FFF2-40B4-BE49-F238E27FC236}">
                  <a16:creationId xmlns:a16="http://schemas.microsoft.com/office/drawing/2014/main" xmlns="" id="{FB139F4D-CE18-415B-813C-09160614055A}"/>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110">
              <a:extLst>
                <a:ext uri="{FF2B5EF4-FFF2-40B4-BE49-F238E27FC236}">
                  <a16:creationId xmlns:a16="http://schemas.microsoft.com/office/drawing/2014/main" xmlns="" id="{18A7EE5F-D1A4-4F37-9580-30B3F4F6F0D9}"/>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111">
              <a:extLst>
                <a:ext uri="{FF2B5EF4-FFF2-40B4-BE49-F238E27FC236}">
                  <a16:creationId xmlns:a16="http://schemas.microsoft.com/office/drawing/2014/main" xmlns="" id="{9F55C2E7-24B0-4961-9F80-0EAEE10DF91C}"/>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112">
              <a:extLst>
                <a:ext uri="{FF2B5EF4-FFF2-40B4-BE49-F238E27FC236}">
                  <a16:creationId xmlns:a16="http://schemas.microsoft.com/office/drawing/2014/main" xmlns="" id="{10228248-7536-496C-842E-4402DB89C46C}"/>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113">
              <a:extLst>
                <a:ext uri="{FF2B5EF4-FFF2-40B4-BE49-F238E27FC236}">
                  <a16:creationId xmlns:a16="http://schemas.microsoft.com/office/drawing/2014/main" xmlns="" id="{D028DFA3-1D03-432E-BE0A-6D0CFF2183B9}"/>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114">
              <a:extLst>
                <a:ext uri="{FF2B5EF4-FFF2-40B4-BE49-F238E27FC236}">
                  <a16:creationId xmlns:a16="http://schemas.microsoft.com/office/drawing/2014/main" xmlns="" id="{02669043-932D-4656-A92D-3D6C2C83D624}"/>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115">
              <a:extLst>
                <a:ext uri="{FF2B5EF4-FFF2-40B4-BE49-F238E27FC236}">
                  <a16:creationId xmlns:a16="http://schemas.microsoft.com/office/drawing/2014/main" xmlns="" id="{58E8C31E-A1BF-4590-9D1A-F0F5BA0D330C}"/>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116">
              <a:extLst>
                <a:ext uri="{FF2B5EF4-FFF2-40B4-BE49-F238E27FC236}">
                  <a16:creationId xmlns:a16="http://schemas.microsoft.com/office/drawing/2014/main" xmlns="" id="{6C020B13-F80C-4235-A4BC-3A6F41C4304B}"/>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117">
              <a:extLst>
                <a:ext uri="{FF2B5EF4-FFF2-40B4-BE49-F238E27FC236}">
                  <a16:creationId xmlns:a16="http://schemas.microsoft.com/office/drawing/2014/main" xmlns="" id="{DC570AE2-2692-4C47-82D4-8B7184BBB8D4}"/>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118">
              <a:extLst>
                <a:ext uri="{FF2B5EF4-FFF2-40B4-BE49-F238E27FC236}">
                  <a16:creationId xmlns:a16="http://schemas.microsoft.com/office/drawing/2014/main" xmlns="" id="{CBA27CF8-3A03-41EA-8C20-CC117FB50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119">
              <a:extLst>
                <a:ext uri="{FF2B5EF4-FFF2-40B4-BE49-F238E27FC236}">
                  <a16:creationId xmlns:a16="http://schemas.microsoft.com/office/drawing/2014/main" xmlns="" id="{AECBDC90-0916-414F-BBCA-2727B298C68E}"/>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120">
              <a:extLst>
                <a:ext uri="{FF2B5EF4-FFF2-40B4-BE49-F238E27FC236}">
                  <a16:creationId xmlns:a16="http://schemas.microsoft.com/office/drawing/2014/main" xmlns="" id="{7B0A2013-35B7-4B28-86F3-F2333F20F0DF}"/>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121">
              <a:extLst>
                <a:ext uri="{FF2B5EF4-FFF2-40B4-BE49-F238E27FC236}">
                  <a16:creationId xmlns:a16="http://schemas.microsoft.com/office/drawing/2014/main" xmlns="" id="{02C551E0-EFD7-4B70-9261-4EE170A4C008}"/>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122">
              <a:extLst>
                <a:ext uri="{FF2B5EF4-FFF2-40B4-BE49-F238E27FC236}">
                  <a16:creationId xmlns:a16="http://schemas.microsoft.com/office/drawing/2014/main" xmlns="" id="{6B9933F2-BF27-4456-99EF-C0EAA548B5EA}"/>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123">
              <a:extLst>
                <a:ext uri="{FF2B5EF4-FFF2-40B4-BE49-F238E27FC236}">
                  <a16:creationId xmlns:a16="http://schemas.microsoft.com/office/drawing/2014/main" xmlns="" id="{5651123F-14BE-409E-B395-E69BDBD92807}"/>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124">
              <a:extLst>
                <a:ext uri="{FF2B5EF4-FFF2-40B4-BE49-F238E27FC236}">
                  <a16:creationId xmlns:a16="http://schemas.microsoft.com/office/drawing/2014/main" xmlns="" id="{35747D07-30BC-4A3B-AFA0-FABC1EA84DE2}"/>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125">
              <a:extLst>
                <a:ext uri="{FF2B5EF4-FFF2-40B4-BE49-F238E27FC236}">
                  <a16:creationId xmlns:a16="http://schemas.microsoft.com/office/drawing/2014/main" xmlns="" id="{AEC0F21E-8531-474C-A05F-D18B5755D4A2}"/>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126">
              <a:extLst>
                <a:ext uri="{FF2B5EF4-FFF2-40B4-BE49-F238E27FC236}">
                  <a16:creationId xmlns:a16="http://schemas.microsoft.com/office/drawing/2014/main" xmlns="" id="{82072080-529F-41D7-930D-A659C7B4768D}"/>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127">
              <a:extLst>
                <a:ext uri="{FF2B5EF4-FFF2-40B4-BE49-F238E27FC236}">
                  <a16:creationId xmlns:a16="http://schemas.microsoft.com/office/drawing/2014/main" xmlns="" id="{4BBBA3D8-918D-4D97-9CB4-E5C9A7F1970A}"/>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128">
              <a:extLst>
                <a:ext uri="{FF2B5EF4-FFF2-40B4-BE49-F238E27FC236}">
                  <a16:creationId xmlns:a16="http://schemas.microsoft.com/office/drawing/2014/main" xmlns="" id="{0369DEB3-39F5-4C0F-A4D1-70A83F706235}"/>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129">
              <a:extLst>
                <a:ext uri="{FF2B5EF4-FFF2-40B4-BE49-F238E27FC236}">
                  <a16:creationId xmlns:a16="http://schemas.microsoft.com/office/drawing/2014/main" xmlns="" id="{62A4249C-2BB1-4DF6-BC45-FCC4BB4BE4D2}"/>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130">
              <a:extLst>
                <a:ext uri="{FF2B5EF4-FFF2-40B4-BE49-F238E27FC236}">
                  <a16:creationId xmlns:a16="http://schemas.microsoft.com/office/drawing/2014/main" xmlns="" id="{7FAE85DD-871E-478B-8F4D-945E414D8D44}"/>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131">
              <a:extLst>
                <a:ext uri="{FF2B5EF4-FFF2-40B4-BE49-F238E27FC236}">
                  <a16:creationId xmlns:a16="http://schemas.microsoft.com/office/drawing/2014/main" xmlns="" id="{965AB6FD-7162-43D8-B0E8-B6FBC394EAD2}"/>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132">
              <a:extLst>
                <a:ext uri="{FF2B5EF4-FFF2-40B4-BE49-F238E27FC236}">
                  <a16:creationId xmlns:a16="http://schemas.microsoft.com/office/drawing/2014/main" xmlns="" id="{C4650194-E11F-4EFB-91A1-4F66C2474BB8}"/>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133">
              <a:extLst>
                <a:ext uri="{FF2B5EF4-FFF2-40B4-BE49-F238E27FC236}">
                  <a16:creationId xmlns:a16="http://schemas.microsoft.com/office/drawing/2014/main" xmlns="" id="{68D9CCD8-9CB3-4DC8-927F-52549043B47F}"/>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134">
              <a:extLst>
                <a:ext uri="{FF2B5EF4-FFF2-40B4-BE49-F238E27FC236}">
                  <a16:creationId xmlns:a16="http://schemas.microsoft.com/office/drawing/2014/main" xmlns="" id="{D6EECB6E-1562-45CC-ABDB-B1C11FA3ECFF}"/>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135">
              <a:extLst>
                <a:ext uri="{FF2B5EF4-FFF2-40B4-BE49-F238E27FC236}">
                  <a16:creationId xmlns:a16="http://schemas.microsoft.com/office/drawing/2014/main" xmlns="" id="{2E275A08-BDED-4A67-A4A2-C2955865570B}"/>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136">
              <a:extLst>
                <a:ext uri="{FF2B5EF4-FFF2-40B4-BE49-F238E27FC236}">
                  <a16:creationId xmlns:a16="http://schemas.microsoft.com/office/drawing/2014/main" xmlns="" id="{BF75A4C4-7ED3-41B6-ABD5-9A3DB890C06E}"/>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137">
              <a:extLst>
                <a:ext uri="{FF2B5EF4-FFF2-40B4-BE49-F238E27FC236}">
                  <a16:creationId xmlns:a16="http://schemas.microsoft.com/office/drawing/2014/main" xmlns="" id="{B9651A55-69BF-4312-A5C1-9372066B9A54}"/>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138">
              <a:extLst>
                <a:ext uri="{FF2B5EF4-FFF2-40B4-BE49-F238E27FC236}">
                  <a16:creationId xmlns:a16="http://schemas.microsoft.com/office/drawing/2014/main" xmlns="" id="{2DF727AE-162E-4C83-9ADA-4FC6C9521839}"/>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139">
              <a:extLst>
                <a:ext uri="{FF2B5EF4-FFF2-40B4-BE49-F238E27FC236}">
                  <a16:creationId xmlns:a16="http://schemas.microsoft.com/office/drawing/2014/main" xmlns="" id="{750784C5-B837-4342-A065-D31DC0CA79F2}"/>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140">
              <a:extLst>
                <a:ext uri="{FF2B5EF4-FFF2-40B4-BE49-F238E27FC236}">
                  <a16:creationId xmlns:a16="http://schemas.microsoft.com/office/drawing/2014/main" xmlns="" id="{62EDD3AB-31B4-4A25-9BE5-15305C8A244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141">
              <a:extLst>
                <a:ext uri="{FF2B5EF4-FFF2-40B4-BE49-F238E27FC236}">
                  <a16:creationId xmlns:a16="http://schemas.microsoft.com/office/drawing/2014/main" xmlns="" id="{B0464807-3AE9-4912-9115-78FEDCDEEBEC}"/>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Freeform 142">
              <a:extLst>
                <a:ext uri="{FF2B5EF4-FFF2-40B4-BE49-F238E27FC236}">
                  <a16:creationId xmlns:a16="http://schemas.microsoft.com/office/drawing/2014/main" xmlns="" id="{A87C0C25-FA5B-4CE0-9715-5654BBC9E675}"/>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Freeform 143">
              <a:extLst>
                <a:ext uri="{FF2B5EF4-FFF2-40B4-BE49-F238E27FC236}">
                  <a16:creationId xmlns:a16="http://schemas.microsoft.com/office/drawing/2014/main" xmlns="" id="{41DA2D5D-7AFB-44D8-A6F1-9D31E7F00D16}"/>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Rectangle 144">
              <a:extLst>
                <a:ext uri="{FF2B5EF4-FFF2-40B4-BE49-F238E27FC236}">
                  <a16:creationId xmlns:a16="http://schemas.microsoft.com/office/drawing/2014/main" xmlns="" id="{628B1AB1-8F94-480F-A85B-8AB9B4B85838}"/>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145">
              <a:extLst>
                <a:ext uri="{FF2B5EF4-FFF2-40B4-BE49-F238E27FC236}">
                  <a16:creationId xmlns:a16="http://schemas.microsoft.com/office/drawing/2014/main" xmlns="" id="{9F2798CA-5319-4A8C-9271-FF46949177E0}"/>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Freeform 146">
              <a:extLst>
                <a:ext uri="{FF2B5EF4-FFF2-40B4-BE49-F238E27FC236}">
                  <a16:creationId xmlns:a16="http://schemas.microsoft.com/office/drawing/2014/main" xmlns="" id="{B73104F6-E3C6-43F6-A57B-805CE46A7A42}"/>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147">
              <a:extLst>
                <a:ext uri="{FF2B5EF4-FFF2-40B4-BE49-F238E27FC236}">
                  <a16:creationId xmlns:a16="http://schemas.microsoft.com/office/drawing/2014/main" xmlns="" id="{E556932C-0270-47EA-81B4-C765AC0B32D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148">
              <a:extLst>
                <a:ext uri="{FF2B5EF4-FFF2-40B4-BE49-F238E27FC236}">
                  <a16:creationId xmlns:a16="http://schemas.microsoft.com/office/drawing/2014/main" xmlns="" id="{915253B9-5B57-4BB7-B742-EC566CDB26F8}"/>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149">
              <a:extLst>
                <a:ext uri="{FF2B5EF4-FFF2-40B4-BE49-F238E27FC236}">
                  <a16:creationId xmlns:a16="http://schemas.microsoft.com/office/drawing/2014/main" xmlns="" id="{0F4820F7-55EF-4576-9FD1-3F4940C454B8}"/>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150">
              <a:extLst>
                <a:ext uri="{FF2B5EF4-FFF2-40B4-BE49-F238E27FC236}">
                  <a16:creationId xmlns:a16="http://schemas.microsoft.com/office/drawing/2014/main" xmlns="" id="{F6C2D3DE-48D2-41B0-A26F-B012CEE3E194}"/>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151">
              <a:extLst>
                <a:ext uri="{FF2B5EF4-FFF2-40B4-BE49-F238E27FC236}">
                  <a16:creationId xmlns:a16="http://schemas.microsoft.com/office/drawing/2014/main" xmlns="" id="{FE87078F-889C-4069-865A-6B353BC49962}"/>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152">
              <a:extLst>
                <a:ext uri="{FF2B5EF4-FFF2-40B4-BE49-F238E27FC236}">
                  <a16:creationId xmlns:a16="http://schemas.microsoft.com/office/drawing/2014/main" xmlns="" id="{A6CDCB87-DD8D-40B4-A72C-5418A61C469F}"/>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153">
              <a:extLst>
                <a:ext uri="{FF2B5EF4-FFF2-40B4-BE49-F238E27FC236}">
                  <a16:creationId xmlns:a16="http://schemas.microsoft.com/office/drawing/2014/main" xmlns="" id="{D1A8F66F-6DA9-4B22-A756-FD67DA1EA96D}"/>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154">
              <a:extLst>
                <a:ext uri="{FF2B5EF4-FFF2-40B4-BE49-F238E27FC236}">
                  <a16:creationId xmlns:a16="http://schemas.microsoft.com/office/drawing/2014/main" xmlns="" id="{9FA3055C-8046-458A-A1E4-B2E0E1FB1EFB}"/>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155">
              <a:extLst>
                <a:ext uri="{FF2B5EF4-FFF2-40B4-BE49-F238E27FC236}">
                  <a16:creationId xmlns:a16="http://schemas.microsoft.com/office/drawing/2014/main" xmlns="" id="{EDA315AE-1C30-40A0-83EC-FA0237FB15ED}"/>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156">
              <a:extLst>
                <a:ext uri="{FF2B5EF4-FFF2-40B4-BE49-F238E27FC236}">
                  <a16:creationId xmlns:a16="http://schemas.microsoft.com/office/drawing/2014/main" xmlns="" id="{6945DE71-AC57-4BE7-94AE-B90DB5EBE10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157">
              <a:extLst>
                <a:ext uri="{FF2B5EF4-FFF2-40B4-BE49-F238E27FC236}">
                  <a16:creationId xmlns:a16="http://schemas.microsoft.com/office/drawing/2014/main" xmlns="" id="{470CAF81-FC21-48B3-9EB8-5D99F1826F81}"/>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158">
              <a:extLst>
                <a:ext uri="{FF2B5EF4-FFF2-40B4-BE49-F238E27FC236}">
                  <a16:creationId xmlns:a16="http://schemas.microsoft.com/office/drawing/2014/main" xmlns="" id="{E9F917B8-A89B-43C6-A403-4E47767B9628}"/>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159">
              <a:extLst>
                <a:ext uri="{FF2B5EF4-FFF2-40B4-BE49-F238E27FC236}">
                  <a16:creationId xmlns:a16="http://schemas.microsoft.com/office/drawing/2014/main" xmlns="" id="{84754842-5461-45A8-9269-769D62634D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160">
              <a:extLst>
                <a:ext uri="{FF2B5EF4-FFF2-40B4-BE49-F238E27FC236}">
                  <a16:creationId xmlns:a16="http://schemas.microsoft.com/office/drawing/2014/main" xmlns="" id="{E9BB769B-E2CD-490C-9D18-E3C11548797C}"/>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161">
              <a:extLst>
                <a:ext uri="{FF2B5EF4-FFF2-40B4-BE49-F238E27FC236}">
                  <a16:creationId xmlns:a16="http://schemas.microsoft.com/office/drawing/2014/main" xmlns="" id="{A11C9FE4-99FD-4E92-8E5A-A8F6D3E8F15B}"/>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162">
              <a:extLst>
                <a:ext uri="{FF2B5EF4-FFF2-40B4-BE49-F238E27FC236}">
                  <a16:creationId xmlns:a16="http://schemas.microsoft.com/office/drawing/2014/main" xmlns="" id="{D41C64AD-588E-4A66-AFA8-185AAE501AF9}"/>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163">
              <a:extLst>
                <a:ext uri="{FF2B5EF4-FFF2-40B4-BE49-F238E27FC236}">
                  <a16:creationId xmlns:a16="http://schemas.microsoft.com/office/drawing/2014/main" xmlns="" id="{2CCD3160-2A2A-464B-AF0F-3F161C6DE011}"/>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164">
              <a:extLst>
                <a:ext uri="{FF2B5EF4-FFF2-40B4-BE49-F238E27FC236}">
                  <a16:creationId xmlns:a16="http://schemas.microsoft.com/office/drawing/2014/main" xmlns="" id="{0E350F07-AB51-4747-B028-0FF2239754F9}"/>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165">
              <a:extLst>
                <a:ext uri="{FF2B5EF4-FFF2-40B4-BE49-F238E27FC236}">
                  <a16:creationId xmlns:a16="http://schemas.microsoft.com/office/drawing/2014/main" xmlns="" id="{330BE935-87BD-402C-89CC-D8D3CFD957F0}"/>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166">
              <a:extLst>
                <a:ext uri="{FF2B5EF4-FFF2-40B4-BE49-F238E27FC236}">
                  <a16:creationId xmlns:a16="http://schemas.microsoft.com/office/drawing/2014/main" xmlns="" id="{55A77D80-CBDE-4092-AF7B-B8E75AAEFF4C}"/>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167">
              <a:extLst>
                <a:ext uri="{FF2B5EF4-FFF2-40B4-BE49-F238E27FC236}">
                  <a16:creationId xmlns:a16="http://schemas.microsoft.com/office/drawing/2014/main" xmlns="" id="{4C4AA545-6B32-41CA-B1CA-52DC868833AD}"/>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168">
              <a:extLst>
                <a:ext uri="{FF2B5EF4-FFF2-40B4-BE49-F238E27FC236}">
                  <a16:creationId xmlns:a16="http://schemas.microsoft.com/office/drawing/2014/main" xmlns="" id="{DB012455-97B1-471E-AB5F-4A5F7190547D}"/>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169">
              <a:extLst>
                <a:ext uri="{FF2B5EF4-FFF2-40B4-BE49-F238E27FC236}">
                  <a16:creationId xmlns:a16="http://schemas.microsoft.com/office/drawing/2014/main" xmlns="" id="{3274F75E-7E94-4A7A-A3F0-A4BC54C16BD6}"/>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170">
              <a:extLst>
                <a:ext uri="{FF2B5EF4-FFF2-40B4-BE49-F238E27FC236}">
                  <a16:creationId xmlns:a16="http://schemas.microsoft.com/office/drawing/2014/main" xmlns="" id="{71434C88-4333-470B-B1EC-A67CF938C83A}"/>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171">
              <a:extLst>
                <a:ext uri="{FF2B5EF4-FFF2-40B4-BE49-F238E27FC236}">
                  <a16:creationId xmlns:a16="http://schemas.microsoft.com/office/drawing/2014/main" xmlns="" id="{D33346DB-810F-475F-B4C6-E6C207686A13}"/>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172">
              <a:extLst>
                <a:ext uri="{FF2B5EF4-FFF2-40B4-BE49-F238E27FC236}">
                  <a16:creationId xmlns:a16="http://schemas.microsoft.com/office/drawing/2014/main" xmlns="" id="{3419D930-5320-4ACC-A02F-8C67915D8F39}"/>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73">
              <a:extLst>
                <a:ext uri="{FF2B5EF4-FFF2-40B4-BE49-F238E27FC236}">
                  <a16:creationId xmlns:a16="http://schemas.microsoft.com/office/drawing/2014/main" xmlns="" id="{22D52B49-4A39-4742-BC46-059CD03C317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74">
              <a:extLst>
                <a:ext uri="{FF2B5EF4-FFF2-40B4-BE49-F238E27FC236}">
                  <a16:creationId xmlns:a16="http://schemas.microsoft.com/office/drawing/2014/main" xmlns="" id="{87F80B33-2959-4482-8ED1-4A9D75229993}"/>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75">
              <a:extLst>
                <a:ext uri="{FF2B5EF4-FFF2-40B4-BE49-F238E27FC236}">
                  <a16:creationId xmlns:a16="http://schemas.microsoft.com/office/drawing/2014/main" xmlns="" id="{5A789D04-5283-4EE2-B79C-D1E09BD591C7}"/>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76">
              <a:extLst>
                <a:ext uri="{FF2B5EF4-FFF2-40B4-BE49-F238E27FC236}">
                  <a16:creationId xmlns:a16="http://schemas.microsoft.com/office/drawing/2014/main" xmlns="" id="{8469BA79-4BE0-419D-A749-42430932637B}"/>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77">
              <a:extLst>
                <a:ext uri="{FF2B5EF4-FFF2-40B4-BE49-F238E27FC236}">
                  <a16:creationId xmlns:a16="http://schemas.microsoft.com/office/drawing/2014/main" xmlns="" id="{2F9AAE2B-428B-4295-A0C7-BD0F236174AC}"/>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178">
              <a:extLst>
                <a:ext uri="{FF2B5EF4-FFF2-40B4-BE49-F238E27FC236}">
                  <a16:creationId xmlns:a16="http://schemas.microsoft.com/office/drawing/2014/main" xmlns="" id="{A4803CC1-C281-41A0-9C9A-4ADC1E0CD1A2}"/>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179">
              <a:extLst>
                <a:ext uri="{FF2B5EF4-FFF2-40B4-BE49-F238E27FC236}">
                  <a16:creationId xmlns:a16="http://schemas.microsoft.com/office/drawing/2014/main" xmlns="" id="{AAF8C8A4-2380-4AF6-A0CB-29903312D575}"/>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80">
              <a:extLst>
                <a:ext uri="{FF2B5EF4-FFF2-40B4-BE49-F238E27FC236}">
                  <a16:creationId xmlns:a16="http://schemas.microsoft.com/office/drawing/2014/main" xmlns="" id="{1D18F988-D768-4249-92A9-5E932EE46F6D}"/>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81">
              <a:extLst>
                <a:ext uri="{FF2B5EF4-FFF2-40B4-BE49-F238E27FC236}">
                  <a16:creationId xmlns:a16="http://schemas.microsoft.com/office/drawing/2014/main" xmlns="" id="{947B943E-542D-482B-B601-1146A100FEBC}"/>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82">
              <a:extLst>
                <a:ext uri="{FF2B5EF4-FFF2-40B4-BE49-F238E27FC236}">
                  <a16:creationId xmlns:a16="http://schemas.microsoft.com/office/drawing/2014/main" xmlns="" id="{B651AC20-20B8-4D47-AD70-FF69413D2AE5}"/>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83">
              <a:extLst>
                <a:ext uri="{FF2B5EF4-FFF2-40B4-BE49-F238E27FC236}">
                  <a16:creationId xmlns:a16="http://schemas.microsoft.com/office/drawing/2014/main" xmlns="" id="{4E20DB8C-225D-4B42-A007-F8E465587740}"/>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84">
              <a:extLst>
                <a:ext uri="{FF2B5EF4-FFF2-40B4-BE49-F238E27FC236}">
                  <a16:creationId xmlns:a16="http://schemas.microsoft.com/office/drawing/2014/main" xmlns="" id="{BAB90A6B-603F-4B8A-8E69-30F895D4176B}"/>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185">
              <a:extLst>
                <a:ext uri="{FF2B5EF4-FFF2-40B4-BE49-F238E27FC236}">
                  <a16:creationId xmlns:a16="http://schemas.microsoft.com/office/drawing/2014/main" xmlns="" id="{4BC243ED-2B2F-45E5-A675-AC7E88237E05}"/>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86">
              <a:extLst>
                <a:ext uri="{FF2B5EF4-FFF2-40B4-BE49-F238E27FC236}">
                  <a16:creationId xmlns:a16="http://schemas.microsoft.com/office/drawing/2014/main" xmlns="" id="{47A642BC-12DB-4D9C-853B-D7EB1EE406BD}"/>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87">
              <a:extLst>
                <a:ext uri="{FF2B5EF4-FFF2-40B4-BE49-F238E27FC236}">
                  <a16:creationId xmlns:a16="http://schemas.microsoft.com/office/drawing/2014/main" xmlns="" id="{D06A4BE7-5E21-432C-9076-B5BF360261EC}"/>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88">
              <a:extLst>
                <a:ext uri="{FF2B5EF4-FFF2-40B4-BE49-F238E27FC236}">
                  <a16:creationId xmlns:a16="http://schemas.microsoft.com/office/drawing/2014/main" xmlns="" id="{FB3AA611-FAAC-4497-BBA3-F124691472AA}"/>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89">
              <a:extLst>
                <a:ext uri="{FF2B5EF4-FFF2-40B4-BE49-F238E27FC236}">
                  <a16:creationId xmlns:a16="http://schemas.microsoft.com/office/drawing/2014/main" xmlns="" id="{400CF97C-3FA3-4B3A-A0D2-F99D30E65291}"/>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90">
              <a:extLst>
                <a:ext uri="{FF2B5EF4-FFF2-40B4-BE49-F238E27FC236}">
                  <a16:creationId xmlns:a16="http://schemas.microsoft.com/office/drawing/2014/main" xmlns="" id="{799D1037-5756-4F37-BB73-0E5ADD8846C6}"/>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191">
              <a:extLst>
                <a:ext uri="{FF2B5EF4-FFF2-40B4-BE49-F238E27FC236}">
                  <a16:creationId xmlns:a16="http://schemas.microsoft.com/office/drawing/2014/main" xmlns="" id="{9B797BA5-80D1-42AE-9CD1-4CCFA8F8322A}"/>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192">
              <a:extLst>
                <a:ext uri="{FF2B5EF4-FFF2-40B4-BE49-F238E27FC236}">
                  <a16:creationId xmlns:a16="http://schemas.microsoft.com/office/drawing/2014/main" xmlns="" id="{CCB0DD39-7A2A-470E-A6EB-A7F2C3DF19E8}"/>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193">
              <a:extLst>
                <a:ext uri="{FF2B5EF4-FFF2-40B4-BE49-F238E27FC236}">
                  <a16:creationId xmlns:a16="http://schemas.microsoft.com/office/drawing/2014/main" xmlns="" id="{60D403DC-3A29-4326-ADAF-9FACCD747020}"/>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194">
              <a:extLst>
                <a:ext uri="{FF2B5EF4-FFF2-40B4-BE49-F238E27FC236}">
                  <a16:creationId xmlns:a16="http://schemas.microsoft.com/office/drawing/2014/main" xmlns="" id="{3DB7135F-4AAC-4B32-9CD6-BAB0BBA6FDA5}"/>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195">
              <a:extLst>
                <a:ext uri="{FF2B5EF4-FFF2-40B4-BE49-F238E27FC236}">
                  <a16:creationId xmlns:a16="http://schemas.microsoft.com/office/drawing/2014/main" xmlns="" id="{016B17D4-4947-4BC6-A928-1DC8EC4F058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196">
              <a:extLst>
                <a:ext uri="{FF2B5EF4-FFF2-40B4-BE49-F238E27FC236}">
                  <a16:creationId xmlns:a16="http://schemas.microsoft.com/office/drawing/2014/main" xmlns="" id="{851A5D47-F6E5-4478-8652-650F1C3A8243}"/>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197">
              <a:extLst>
                <a:ext uri="{FF2B5EF4-FFF2-40B4-BE49-F238E27FC236}">
                  <a16:creationId xmlns:a16="http://schemas.microsoft.com/office/drawing/2014/main" xmlns="" id="{57A1543B-0C07-4908-87CF-95F0B768392A}"/>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198">
              <a:extLst>
                <a:ext uri="{FF2B5EF4-FFF2-40B4-BE49-F238E27FC236}">
                  <a16:creationId xmlns:a16="http://schemas.microsoft.com/office/drawing/2014/main" xmlns="" id="{E23AA4AB-D2DC-4B0D-B9E3-3249F0FA98B4}"/>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199">
              <a:extLst>
                <a:ext uri="{FF2B5EF4-FFF2-40B4-BE49-F238E27FC236}">
                  <a16:creationId xmlns:a16="http://schemas.microsoft.com/office/drawing/2014/main" xmlns="" id="{7454F88E-3846-4835-91F7-5939B43E0B90}"/>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200">
              <a:extLst>
                <a:ext uri="{FF2B5EF4-FFF2-40B4-BE49-F238E27FC236}">
                  <a16:creationId xmlns:a16="http://schemas.microsoft.com/office/drawing/2014/main" xmlns="" id="{E6490B68-AFE7-4D1C-A98E-79B3A41129AF}"/>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201">
              <a:extLst>
                <a:ext uri="{FF2B5EF4-FFF2-40B4-BE49-F238E27FC236}">
                  <a16:creationId xmlns:a16="http://schemas.microsoft.com/office/drawing/2014/main" xmlns="" id="{3AB108E6-C17E-4054-AF72-34B18DD87940}"/>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202">
              <a:extLst>
                <a:ext uri="{FF2B5EF4-FFF2-40B4-BE49-F238E27FC236}">
                  <a16:creationId xmlns:a16="http://schemas.microsoft.com/office/drawing/2014/main" xmlns="" id="{89E30430-9A66-4776-8DB8-4BF37CFA1DB6}"/>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203">
              <a:extLst>
                <a:ext uri="{FF2B5EF4-FFF2-40B4-BE49-F238E27FC236}">
                  <a16:creationId xmlns:a16="http://schemas.microsoft.com/office/drawing/2014/main" xmlns="" id="{94A29E40-F93F-459C-9544-C14CA1BE0121}"/>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204">
              <a:extLst>
                <a:ext uri="{FF2B5EF4-FFF2-40B4-BE49-F238E27FC236}">
                  <a16:creationId xmlns:a16="http://schemas.microsoft.com/office/drawing/2014/main" xmlns="" id="{828099E3-06AC-4614-9569-866101DB39B9}"/>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206">
              <a:extLst>
                <a:ext uri="{FF2B5EF4-FFF2-40B4-BE49-F238E27FC236}">
                  <a16:creationId xmlns:a16="http://schemas.microsoft.com/office/drawing/2014/main" xmlns="" id="{E9D09E4A-C906-44EA-9D95-9A167ADB552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207">
              <a:extLst>
                <a:ext uri="{FF2B5EF4-FFF2-40B4-BE49-F238E27FC236}">
                  <a16:creationId xmlns:a16="http://schemas.microsoft.com/office/drawing/2014/main" xmlns="" id="{5F4574EB-D88B-4BE6-8EDE-341499DC2A96}"/>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208">
              <a:extLst>
                <a:ext uri="{FF2B5EF4-FFF2-40B4-BE49-F238E27FC236}">
                  <a16:creationId xmlns:a16="http://schemas.microsoft.com/office/drawing/2014/main" xmlns="" id="{21564BC4-C3D7-4542-A231-F5A7150D9669}"/>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209">
              <a:extLst>
                <a:ext uri="{FF2B5EF4-FFF2-40B4-BE49-F238E27FC236}">
                  <a16:creationId xmlns:a16="http://schemas.microsoft.com/office/drawing/2014/main" xmlns="" id="{C3540F39-4CE3-4496-8025-D72D119017E1}"/>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210">
              <a:extLst>
                <a:ext uri="{FF2B5EF4-FFF2-40B4-BE49-F238E27FC236}">
                  <a16:creationId xmlns:a16="http://schemas.microsoft.com/office/drawing/2014/main" xmlns="" id="{6F682941-31F5-4277-AD4E-8AAB389FD1AB}"/>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211">
              <a:extLst>
                <a:ext uri="{FF2B5EF4-FFF2-40B4-BE49-F238E27FC236}">
                  <a16:creationId xmlns:a16="http://schemas.microsoft.com/office/drawing/2014/main" xmlns="" id="{3F633E83-994C-4A9E-B0E2-ACFEF5353968}"/>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212">
              <a:extLst>
                <a:ext uri="{FF2B5EF4-FFF2-40B4-BE49-F238E27FC236}">
                  <a16:creationId xmlns:a16="http://schemas.microsoft.com/office/drawing/2014/main" xmlns="" id="{9D5EF1FE-BC83-4FE1-A69D-CC412D35BDB0}"/>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213">
              <a:extLst>
                <a:ext uri="{FF2B5EF4-FFF2-40B4-BE49-F238E27FC236}">
                  <a16:creationId xmlns:a16="http://schemas.microsoft.com/office/drawing/2014/main" xmlns="" id="{B9E00105-0B09-4C89-ADDE-BC16DD5EBB6B}"/>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214">
              <a:extLst>
                <a:ext uri="{FF2B5EF4-FFF2-40B4-BE49-F238E27FC236}">
                  <a16:creationId xmlns:a16="http://schemas.microsoft.com/office/drawing/2014/main" xmlns="" id="{A82D6772-D684-461F-8E67-BA69693A1C7A}"/>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215">
              <a:extLst>
                <a:ext uri="{FF2B5EF4-FFF2-40B4-BE49-F238E27FC236}">
                  <a16:creationId xmlns:a16="http://schemas.microsoft.com/office/drawing/2014/main" xmlns="" id="{E56843A0-1BF7-4E17-9BB2-30FDDFAB2432}"/>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216">
              <a:extLst>
                <a:ext uri="{FF2B5EF4-FFF2-40B4-BE49-F238E27FC236}">
                  <a16:creationId xmlns:a16="http://schemas.microsoft.com/office/drawing/2014/main" xmlns="" id="{56D9DAE8-9F63-4F07-8FAF-A029AACF2672}"/>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217">
              <a:extLst>
                <a:ext uri="{FF2B5EF4-FFF2-40B4-BE49-F238E27FC236}">
                  <a16:creationId xmlns:a16="http://schemas.microsoft.com/office/drawing/2014/main" xmlns="" id="{BB8F85AF-510C-4068-82FC-B93E959C1355}"/>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218">
              <a:extLst>
                <a:ext uri="{FF2B5EF4-FFF2-40B4-BE49-F238E27FC236}">
                  <a16:creationId xmlns:a16="http://schemas.microsoft.com/office/drawing/2014/main" xmlns="" id="{F8CD76E3-5D7C-4FEE-919D-1735FC4F7B55}"/>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219">
              <a:extLst>
                <a:ext uri="{FF2B5EF4-FFF2-40B4-BE49-F238E27FC236}">
                  <a16:creationId xmlns:a16="http://schemas.microsoft.com/office/drawing/2014/main" xmlns="" id="{FCA5CBE8-B81A-45C8-B21F-A3AA02DB0DC7}"/>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220">
              <a:extLst>
                <a:ext uri="{FF2B5EF4-FFF2-40B4-BE49-F238E27FC236}">
                  <a16:creationId xmlns:a16="http://schemas.microsoft.com/office/drawing/2014/main" xmlns="" id="{BA9F29B4-6CE8-4E5E-96C2-6B73925116D3}"/>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221">
              <a:extLst>
                <a:ext uri="{FF2B5EF4-FFF2-40B4-BE49-F238E27FC236}">
                  <a16:creationId xmlns:a16="http://schemas.microsoft.com/office/drawing/2014/main" xmlns="" id="{CDC7F593-7036-4F79-89BB-EFE48408F2AB}"/>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222">
              <a:extLst>
                <a:ext uri="{FF2B5EF4-FFF2-40B4-BE49-F238E27FC236}">
                  <a16:creationId xmlns:a16="http://schemas.microsoft.com/office/drawing/2014/main" xmlns="" id="{E379727B-20DD-4EDA-B68B-FF2D5AAE6EE9}"/>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223">
              <a:extLst>
                <a:ext uri="{FF2B5EF4-FFF2-40B4-BE49-F238E27FC236}">
                  <a16:creationId xmlns:a16="http://schemas.microsoft.com/office/drawing/2014/main" xmlns="" id="{80ABAC80-1A3F-4E95-8396-5CE638A0F3E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224">
              <a:extLst>
                <a:ext uri="{FF2B5EF4-FFF2-40B4-BE49-F238E27FC236}">
                  <a16:creationId xmlns:a16="http://schemas.microsoft.com/office/drawing/2014/main" xmlns="" id="{0EEA1571-B495-4CB4-BDC4-A1F42117C141}"/>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225">
              <a:extLst>
                <a:ext uri="{FF2B5EF4-FFF2-40B4-BE49-F238E27FC236}">
                  <a16:creationId xmlns:a16="http://schemas.microsoft.com/office/drawing/2014/main" xmlns="" id="{07EFBB53-EB3E-4866-A292-DDBB6B4C2F5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226">
              <a:extLst>
                <a:ext uri="{FF2B5EF4-FFF2-40B4-BE49-F238E27FC236}">
                  <a16:creationId xmlns:a16="http://schemas.microsoft.com/office/drawing/2014/main" xmlns="" id="{AF6F006C-9151-4CB4-9FE7-F85CCD13F714}"/>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Rectangle 227">
              <a:extLst>
                <a:ext uri="{FF2B5EF4-FFF2-40B4-BE49-F238E27FC236}">
                  <a16:creationId xmlns:a16="http://schemas.microsoft.com/office/drawing/2014/main" xmlns="" id="{E72A0E43-99B0-4E44-B1CA-F4C6B4A7F995}"/>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Rectangle 228">
              <a:extLst>
                <a:ext uri="{FF2B5EF4-FFF2-40B4-BE49-F238E27FC236}">
                  <a16:creationId xmlns:a16="http://schemas.microsoft.com/office/drawing/2014/main" xmlns="" id="{6C7D6053-F60B-4FBB-9D2B-595C9A322CBE}"/>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229">
              <a:extLst>
                <a:ext uri="{FF2B5EF4-FFF2-40B4-BE49-F238E27FC236}">
                  <a16:creationId xmlns:a16="http://schemas.microsoft.com/office/drawing/2014/main" xmlns="" id="{B80C8D77-808E-4F70-94A0-0CAFA52669B9}"/>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230">
              <a:extLst>
                <a:ext uri="{FF2B5EF4-FFF2-40B4-BE49-F238E27FC236}">
                  <a16:creationId xmlns:a16="http://schemas.microsoft.com/office/drawing/2014/main" xmlns="" id="{FB7F1EE8-6E7B-47CA-8046-702C1AC4665B}"/>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231">
              <a:extLst>
                <a:ext uri="{FF2B5EF4-FFF2-40B4-BE49-F238E27FC236}">
                  <a16:creationId xmlns:a16="http://schemas.microsoft.com/office/drawing/2014/main" xmlns="" id="{8FCF467B-BDFB-43D8-A4C7-B1DBDED8214C}"/>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232">
              <a:extLst>
                <a:ext uri="{FF2B5EF4-FFF2-40B4-BE49-F238E27FC236}">
                  <a16:creationId xmlns:a16="http://schemas.microsoft.com/office/drawing/2014/main" xmlns="" id="{528AD0C8-9162-4E21-B574-15253928493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233">
              <a:extLst>
                <a:ext uri="{FF2B5EF4-FFF2-40B4-BE49-F238E27FC236}">
                  <a16:creationId xmlns:a16="http://schemas.microsoft.com/office/drawing/2014/main" xmlns="" id="{099EFD74-5EFC-4F9C-AD05-04122DE94830}"/>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234">
              <a:extLst>
                <a:ext uri="{FF2B5EF4-FFF2-40B4-BE49-F238E27FC236}">
                  <a16:creationId xmlns:a16="http://schemas.microsoft.com/office/drawing/2014/main" xmlns="" id="{FB7B5E2F-1090-44A7-B0F5-D298532B25D7}"/>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235">
              <a:extLst>
                <a:ext uri="{FF2B5EF4-FFF2-40B4-BE49-F238E27FC236}">
                  <a16:creationId xmlns:a16="http://schemas.microsoft.com/office/drawing/2014/main" xmlns="" id="{F87B6CE3-69DB-4693-9670-C45538676888}"/>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236">
              <a:extLst>
                <a:ext uri="{FF2B5EF4-FFF2-40B4-BE49-F238E27FC236}">
                  <a16:creationId xmlns:a16="http://schemas.microsoft.com/office/drawing/2014/main" xmlns="" id="{25C845FC-4A91-4889-84C0-5E0BD9AC374A}"/>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237">
              <a:extLst>
                <a:ext uri="{FF2B5EF4-FFF2-40B4-BE49-F238E27FC236}">
                  <a16:creationId xmlns:a16="http://schemas.microsoft.com/office/drawing/2014/main" xmlns="" id="{CEE3614F-41BE-4495-B628-5471E51700E7}"/>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238">
              <a:extLst>
                <a:ext uri="{FF2B5EF4-FFF2-40B4-BE49-F238E27FC236}">
                  <a16:creationId xmlns:a16="http://schemas.microsoft.com/office/drawing/2014/main" xmlns="" id="{FC2731E9-AB38-40A7-9250-8DAEF623F2E5}"/>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9" name="Freeform 239">
              <a:extLst>
                <a:ext uri="{FF2B5EF4-FFF2-40B4-BE49-F238E27FC236}">
                  <a16:creationId xmlns:a16="http://schemas.microsoft.com/office/drawing/2014/main" xmlns="" id="{D0B0A19C-704E-4D6C-9DFC-CEFB121F0749}"/>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0" name="Freeform 240">
              <a:extLst>
                <a:ext uri="{FF2B5EF4-FFF2-40B4-BE49-F238E27FC236}">
                  <a16:creationId xmlns:a16="http://schemas.microsoft.com/office/drawing/2014/main" xmlns="" id="{8B6F10DD-CEE4-4D3E-97E1-6296DC6D23B4}"/>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1" name="Freeform 241">
              <a:extLst>
                <a:ext uri="{FF2B5EF4-FFF2-40B4-BE49-F238E27FC236}">
                  <a16:creationId xmlns:a16="http://schemas.microsoft.com/office/drawing/2014/main" xmlns="" id="{2A2144AB-E79E-4C03-B03D-CB4928E3C155}"/>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2" name="Freeform 242">
              <a:extLst>
                <a:ext uri="{FF2B5EF4-FFF2-40B4-BE49-F238E27FC236}">
                  <a16:creationId xmlns:a16="http://schemas.microsoft.com/office/drawing/2014/main" xmlns="" id="{5AC45F29-39A4-417D-AE95-943B926D4CE9}"/>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3" name="Freeform 243">
              <a:extLst>
                <a:ext uri="{FF2B5EF4-FFF2-40B4-BE49-F238E27FC236}">
                  <a16:creationId xmlns:a16="http://schemas.microsoft.com/office/drawing/2014/main" xmlns="" id="{B07B7EB5-F890-470E-8C92-8575B96B4A64}"/>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4" name="Freeform 244">
              <a:extLst>
                <a:ext uri="{FF2B5EF4-FFF2-40B4-BE49-F238E27FC236}">
                  <a16:creationId xmlns:a16="http://schemas.microsoft.com/office/drawing/2014/main" xmlns="" id="{84F71785-03CF-41BB-98E2-7B9D0D8DF61A}"/>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5" name="Freeform 245">
              <a:extLst>
                <a:ext uri="{FF2B5EF4-FFF2-40B4-BE49-F238E27FC236}">
                  <a16:creationId xmlns:a16="http://schemas.microsoft.com/office/drawing/2014/main" xmlns="" id="{C2674412-1773-44C8-8610-F8103CF8D9C3}"/>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6" name="Freeform 246">
              <a:extLst>
                <a:ext uri="{FF2B5EF4-FFF2-40B4-BE49-F238E27FC236}">
                  <a16:creationId xmlns:a16="http://schemas.microsoft.com/office/drawing/2014/main" xmlns="" id="{77BD3DEB-8EC7-4E08-872D-2160E157CBA8}"/>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7" name="Freeform 247">
              <a:extLst>
                <a:ext uri="{FF2B5EF4-FFF2-40B4-BE49-F238E27FC236}">
                  <a16:creationId xmlns:a16="http://schemas.microsoft.com/office/drawing/2014/main" xmlns="" id="{3E7C7231-0AF2-436D-832E-92152F2DDD3E}"/>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8" name="Freeform 248">
              <a:extLst>
                <a:ext uri="{FF2B5EF4-FFF2-40B4-BE49-F238E27FC236}">
                  <a16:creationId xmlns:a16="http://schemas.microsoft.com/office/drawing/2014/main" xmlns="" id="{9FE23AA5-280A-4BC9-AD55-E3B5774CB192}"/>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9" name="Freeform 249">
              <a:extLst>
                <a:ext uri="{FF2B5EF4-FFF2-40B4-BE49-F238E27FC236}">
                  <a16:creationId xmlns:a16="http://schemas.microsoft.com/office/drawing/2014/main" xmlns="" id="{9697CB35-AC22-47FD-B003-4D9D193DAC5B}"/>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0" name="Freeform 250">
              <a:extLst>
                <a:ext uri="{FF2B5EF4-FFF2-40B4-BE49-F238E27FC236}">
                  <a16:creationId xmlns:a16="http://schemas.microsoft.com/office/drawing/2014/main" xmlns="" id="{1FD3F9DE-ED8A-41F7-B75E-75CB5E88E9DE}"/>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49" name="Nhóm 348">
            <a:extLst>
              <a:ext uri="{FF2B5EF4-FFF2-40B4-BE49-F238E27FC236}">
                <a16:creationId xmlns:a16="http://schemas.microsoft.com/office/drawing/2014/main" xmlns="" id="{BD3ECD7D-86C9-4072-8966-B1C010138A7B}"/>
              </a:ext>
            </a:extLst>
          </p:cNvPr>
          <p:cNvGrpSpPr/>
          <p:nvPr/>
        </p:nvGrpSpPr>
        <p:grpSpPr>
          <a:xfrm>
            <a:off x="314391" y="1290727"/>
            <a:ext cx="6332070" cy="3722760"/>
            <a:chOff x="447593" y="1620223"/>
            <a:chExt cx="6332070" cy="3722760"/>
          </a:xfrm>
        </p:grpSpPr>
        <p:grpSp>
          <p:nvGrpSpPr>
            <p:cNvPr id="350" name="Group 2524">
              <a:extLst>
                <a:ext uri="{FF2B5EF4-FFF2-40B4-BE49-F238E27FC236}">
                  <a16:creationId xmlns:a16="http://schemas.microsoft.com/office/drawing/2014/main" xmlns="" id="{20CC2AFC-E164-43BB-A0CB-DEAE7A7E863F}"/>
                </a:ext>
              </a:extLst>
            </p:cNvPr>
            <p:cNvGrpSpPr/>
            <p:nvPr/>
          </p:nvGrpSpPr>
          <p:grpSpPr>
            <a:xfrm>
              <a:off x="447593" y="1719339"/>
              <a:ext cx="6332070" cy="3623644"/>
              <a:chOff x="592173" y="1338618"/>
              <a:chExt cx="6332070" cy="3623644"/>
            </a:xfrm>
          </p:grpSpPr>
          <p:sp>
            <p:nvSpPr>
              <p:cNvPr id="352" name="TextBox 2515">
                <a:extLst>
                  <a:ext uri="{FF2B5EF4-FFF2-40B4-BE49-F238E27FC236}">
                    <a16:creationId xmlns:a16="http://schemas.microsoft.com/office/drawing/2014/main" xmlns="" id="{A72755F2-9D92-4556-AECA-3EC0CC4F1091}"/>
                  </a:ext>
                </a:extLst>
              </p:cNvPr>
              <p:cNvSpPr txBox="1"/>
              <p:nvPr/>
            </p:nvSpPr>
            <p:spPr>
              <a:xfrm>
                <a:off x="592173" y="1822941"/>
                <a:ext cx="6332070" cy="31393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200"/>
                  </a:spcBef>
                  <a:spcAft>
                    <a:spcPts val="0"/>
                  </a:spcAft>
                  <a:buClrTx/>
                  <a:buSzTx/>
                  <a:buFontTx/>
                  <a:buNone/>
                  <a:tabLst/>
                  <a:defRPr/>
                </a:pPr>
                <a:r>
                  <a:rPr kumimoji="0" lang="en-US" sz="6600" b="1" i="0" u="none" strike="noStrike" kern="1200" cap="none" spc="0" normalizeH="0" baseline="0" noProof="0" dirty="0">
                    <a:ln>
                      <a:noFill/>
                    </a:ln>
                    <a:solidFill>
                      <a:srgbClr val="5D314E"/>
                    </a:solidFill>
                    <a:effectLst/>
                    <a:uLnTx/>
                    <a:uFillTx/>
                    <a:latin typeface="Playfair Display Black" pitchFamily="2" charset="0"/>
                    <a:cs typeface="Segoe UI" panose="020B0502040204020203" pitchFamily="34" charset="0"/>
                  </a:rPr>
                  <a:t>HÌNH</a:t>
                </a:r>
                <a:r>
                  <a:rPr kumimoji="0" lang="en-US" sz="6600" b="1" i="0" u="none" strike="noStrike" kern="1200" cap="none" spc="0" normalizeH="0" noProof="0" dirty="0">
                    <a:ln>
                      <a:noFill/>
                    </a:ln>
                    <a:solidFill>
                      <a:srgbClr val="5D314E"/>
                    </a:solidFill>
                    <a:effectLst/>
                    <a:uLnTx/>
                    <a:uFillTx/>
                    <a:latin typeface="Playfair Display Black" pitchFamily="2" charset="0"/>
                    <a:cs typeface="Segoe UI" panose="020B0502040204020203" pitchFamily="34" charset="0"/>
                  </a:rPr>
                  <a:t> THÀNH KIẾN THỨC MỚI</a:t>
                </a:r>
                <a:endParaRPr kumimoji="0" lang="en-US" sz="6600" b="1" i="0" u="none" strike="noStrike" kern="1200" cap="none" spc="0" normalizeH="0" baseline="0" noProof="0" dirty="0">
                  <a:ln>
                    <a:noFill/>
                  </a:ln>
                  <a:solidFill>
                    <a:srgbClr val="5D314E"/>
                  </a:solidFill>
                  <a:effectLst/>
                  <a:uLnTx/>
                  <a:uFillTx/>
                  <a:latin typeface="Playfair Display Black" pitchFamily="2" charset="0"/>
                  <a:cs typeface="Segoe UI" panose="020B0502040204020203" pitchFamily="34" charset="0"/>
                </a:endParaRPr>
              </a:p>
            </p:txBody>
          </p:sp>
          <p:grpSp>
            <p:nvGrpSpPr>
              <p:cNvPr id="353" name="Group 2522">
                <a:extLst>
                  <a:ext uri="{FF2B5EF4-FFF2-40B4-BE49-F238E27FC236}">
                    <a16:creationId xmlns:a16="http://schemas.microsoft.com/office/drawing/2014/main" xmlns="" id="{52003AE2-A18B-4C94-B388-CAA1BF5ECCA0}"/>
                  </a:ext>
                </a:extLst>
              </p:cNvPr>
              <p:cNvGrpSpPr/>
              <p:nvPr/>
            </p:nvGrpSpPr>
            <p:grpSpPr>
              <a:xfrm>
                <a:off x="947784" y="1338618"/>
                <a:ext cx="663302" cy="122470"/>
                <a:chOff x="881109" y="865483"/>
                <a:chExt cx="852780" cy="157455"/>
              </a:xfrm>
              <a:solidFill>
                <a:schemeClr val="accent2"/>
              </a:solidFill>
            </p:grpSpPr>
            <p:sp>
              <p:nvSpPr>
                <p:cNvPr id="354" name="Oval 2521">
                  <a:extLst>
                    <a:ext uri="{FF2B5EF4-FFF2-40B4-BE49-F238E27FC236}">
                      <a16:creationId xmlns:a16="http://schemas.microsoft.com/office/drawing/2014/main" xmlns="" id="{3198B716-AAE4-4C77-8551-E02AD52AF310}"/>
                    </a:ext>
                  </a:extLst>
                </p:cNvPr>
                <p:cNvSpPr/>
                <p:nvPr/>
              </p:nvSpPr>
              <p:spPr>
                <a:xfrm>
                  <a:off x="881109"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Oval 797">
                  <a:extLst>
                    <a:ext uri="{FF2B5EF4-FFF2-40B4-BE49-F238E27FC236}">
                      <a16:creationId xmlns:a16="http://schemas.microsoft.com/office/drawing/2014/main" xmlns="" id="{D090CC96-92CE-4C12-97A7-436416DEA6E7}"/>
                    </a:ext>
                  </a:extLst>
                </p:cNvPr>
                <p:cNvSpPr/>
                <p:nvPr/>
              </p:nvSpPr>
              <p:spPr>
                <a:xfrm>
                  <a:off x="1247822"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Oval 798">
                  <a:extLst>
                    <a:ext uri="{FF2B5EF4-FFF2-40B4-BE49-F238E27FC236}">
                      <a16:creationId xmlns:a16="http://schemas.microsoft.com/office/drawing/2014/main" xmlns="" id="{70657F6F-4AB4-4459-B2AE-11F4EB993ABF}"/>
                    </a:ext>
                  </a:extLst>
                </p:cNvPr>
                <p:cNvSpPr/>
                <p:nvPr/>
              </p:nvSpPr>
              <p:spPr>
                <a:xfrm>
                  <a:off x="1576434"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351" name="Freeform 35">
              <a:extLst>
                <a:ext uri="{FF2B5EF4-FFF2-40B4-BE49-F238E27FC236}">
                  <a16:creationId xmlns:a16="http://schemas.microsoft.com/office/drawing/2014/main" xmlns="" id="{6A8F1E0C-BB2F-4560-B212-E3B7C05795E0}"/>
                </a:ext>
              </a:extLst>
            </p:cNvPr>
            <p:cNvSpPr>
              <a:spLocks noEditPoints="1"/>
            </p:cNvSpPr>
            <p:nvPr/>
          </p:nvSpPr>
          <p:spPr bwMode="auto">
            <a:xfrm>
              <a:off x="1641814" y="1620223"/>
              <a:ext cx="279412" cy="280642"/>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75 w 96"/>
                <a:gd name="T11" fmla="*/ 52 h 96"/>
                <a:gd name="T12" fmla="*/ 53 w 96"/>
                <a:gd name="T13" fmla="*/ 76 h 96"/>
                <a:gd name="T14" fmla="*/ 48 w 96"/>
                <a:gd name="T15" fmla="*/ 77 h 96"/>
                <a:gd name="T16" fmla="*/ 44 w 96"/>
                <a:gd name="T17" fmla="*/ 76 h 96"/>
                <a:gd name="T18" fmla="*/ 43 w 96"/>
                <a:gd name="T19" fmla="*/ 75 h 96"/>
                <a:gd name="T20" fmla="*/ 43 w 96"/>
                <a:gd name="T21" fmla="*/ 66 h 96"/>
                <a:gd name="T22" fmla="*/ 52 w 96"/>
                <a:gd name="T23" fmla="*/ 56 h 96"/>
                <a:gd name="T24" fmla="*/ 22 w 96"/>
                <a:gd name="T25" fmla="*/ 56 h 96"/>
                <a:gd name="T26" fmla="*/ 16 w 96"/>
                <a:gd name="T27" fmla="*/ 50 h 96"/>
                <a:gd name="T28" fmla="*/ 16 w 96"/>
                <a:gd name="T29" fmla="*/ 46 h 96"/>
                <a:gd name="T30" fmla="*/ 22 w 96"/>
                <a:gd name="T31" fmla="*/ 40 h 96"/>
                <a:gd name="T32" fmla="*/ 52 w 96"/>
                <a:gd name="T33" fmla="*/ 40 h 96"/>
                <a:gd name="T34" fmla="*/ 42 w 96"/>
                <a:gd name="T35" fmla="*/ 30 h 96"/>
                <a:gd name="T36" fmla="*/ 43 w 96"/>
                <a:gd name="T37" fmla="*/ 22 h 96"/>
                <a:gd name="T38" fmla="*/ 44 w 96"/>
                <a:gd name="T39" fmla="*/ 20 h 96"/>
                <a:gd name="T40" fmla="*/ 52 w 96"/>
                <a:gd name="T41" fmla="*/ 20 h 96"/>
                <a:gd name="T42" fmla="*/ 75 w 96"/>
                <a:gd name="T43" fmla="*/ 44 h 96"/>
                <a:gd name="T44" fmla="*/ 75 w 96"/>
                <a:gd name="T45"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6">
                  <a:moveTo>
                    <a:pt x="48" y="0"/>
                  </a:moveTo>
                  <a:cubicBezTo>
                    <a:pt x="22" y="0"/>
                    <a:pt x="0" y="22"/>
                    <a:pt x="0" y="48"/>
                  </a:cubicBezTo>
                  <a:cubicBezTo>
                    <a:pt x="0" y="74"/>
                    <a:pt x="22" y="96"/>
                    <a:pt x="48" y="96"/>
                  </a:cubicBezTo>
                  <a:cubicBezTo>
                    <a:pt x="75" y="96"/>
                    <a:pt x="96" y="74"/>
                    <a:pt x="96" y="48"/>
                  </a:cubicBezTo>
                  <a:cubicBezTo>
                    <a:pt x="96" y="22"/>
                    <a:pt x="75" y="0"/>
                    <a:pt x="48" y="0"/>
                  </a:cubicBezTo>
                  <a:close/>
                  <a:moveTo>
                    <a:pt x="75" y="52"/>
                  </a:moveTo>
                  <a:cubicBezTo>
                    <a:pt x="53" y="76"/>
                    <a:pt x="53" y="76"/>
                    <a:pt x="53" y="76"/>
                  </a:cubicBezTo>
                  <a:cubicBezTo>
                    <a:pt x="52" y="77"/>
                    <a:pt x="50" y="77"/>
                    <a:pt x="48" y="77"/>
                  </a:cubicBezTo>
                  <a:cubicBezTo>
                    <a:pt x="47" y="77"/>
                    <a:pt x="45" y="77"/>
                    <a:pt x="44" y="76"/>
                  </a:cubicBezTo>
                  <a:cubicBezTo>
                    <a:pt x="43" y="75"/>
                    <a:pt x="43" y="75"/>
                    <a:pt x="43" y="75"/>
                  </a:cubicBezTo>
                  <a:cubicBezTo>
                    <a:pt x="41" y="72"/>
                    <a:pt x="41" y="68"/>
                    <a:pt x="43" y="66"/>
                  </a:cubicBezTo>
                  <a:cubicBezTo>
                    <a:pt x="52" y="56"/>
                    <a:pt x="52" y="56"/>
                    <a:pt x="52" y="56"/>
                  </a:cubicBezTo>
                  <a:cubicBezTo>
                    <a:pt x="22" y="56"/>
                    <a:pt x="22" y="56"/>
                    <a:pt x="22" y="56"/>
                  </a:cubicBezTo>
                  <a:cubicBezTo>
                    <a:pt x="19" y="56"/>
                    <a:pt x="16" y="53"/>
                    <a:pt x="16" y="50"/>
                  </a:cubicBezTo>
                  <a:cubicBezTo>
                    <a:pt x="16" y="46"/>
                    <a:pt x="16" y="46"/>
                    <a:pt x="16" y="46"/>
                  </a:cubicBezTo>
                  <a:cubicBezTo>
                    <a:pt x="16" y="43"/>
                    <a:pt x="19" y="40"/>
                    <a:pt x="22" y="40"/>
                  </a:cubicBezTo>
                  <a:cubicBezTo>
                    <a:pt x="52" y="40"/>
                    <a:pt x="52" y="40"/>
                    <a:pt x="52" y="40"/>
                  </a:cubicBezTo>
                  <a:cubicBezTo>
                    <a:pt x="42" y="30"/>
                    <a:pt x="42" y="30"/>
                    <a:pt x="42" y="30"/>
                  </a:cubicBezTo>
                  <a:cubicBezTo>
                    <a:pt x="40" y="28"/>
                    <a:pt x="40" y="24"/>
                    <a:pt x="43" y="22"/>
                  </a:cubicBezTo>
                  <a:cubicBezTo>
                    <a:pt x="44" y="20"/>
                    <a:pt x="44" y="20"/>
                    <a:pt x="44" y="20"/>
                  </a:cubicBezTo>
                  <a:cubicBezTo>
                    <a:pt x="46" y="18"/>
                    <a:pt x="50" y="18"/>
                    <a:pt x="52" y="20"/>
                  </a:cubicBezTo>
                  <a:cubicBezTo>
                    <a:pt x="75" y="44"/>
                    <a:pt x="75" y="44"/>
                    <a:pt x="75" y="44"/>
                  </a:cubicBezTo>
                  <a:cubicBezTo>
                    <a:pt x="77" y="46"/>
                    <a:pt x="77" y="50"/>
                    <a:pt x="75" y="5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xmlns="" val="1151540807"/>
      </p:ext>
    </p:extLst>
  </p:cSld>
  <p:clrMapOvr>
    <a:masterClrMapping/>
  </p:clrMapOvr>
  <mc:AlternateContent xmlns:mc="http://schemas.openxmlformats.org/markup-compatibility/2006">
    <mc:Choice xmlns:p14="http://schemas.microsoft.com/office/powerpoint/2010/main" xmlns="" Requires="p14">
      <p:transition spd="slow" p14:dur="125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1"/>
                                        </p:tgtEl>
                                        <p:attrNameLst>
                                          <p:attrName>style.visibility</p:attrName>
                                        </p:attrNameLst>
                                      </p:cBhvr>
                                      <p:to>
                                        <p:strVal val="visible"/>
                                      </p:to>
                                    </p:set>
                                    <p:anim calcmode="lin" valueType="num">
                                      <p:cBhvr additive="base">
                                        <p:cTn id="7" dur="750" fill="hold"/>
                                        <p:tgtEl>
                                          <p:spTgt spid="461"/>
                                        </p:tgtEl>
                                        <p:attrNameLst>
                                          <p:attrName>ppt_x</p:attrName>
                                        </p:attrNameLst>
                                      </p:cBhvr>
                                      <p:tavLst>
                                        <p:tav tm="0">
                                          <p:val>
                                            <p:strVal val="#ppt_x"/>
                                          </p:val>
                                        </p:tav>
                                        <p:tav tm="100000">
                                          <p:val>
                                            <p:strVal val="#ppt_x"/>
                                          </p:val>
                                        </p:tav>
                                      </p:tavLst>
                                    </p:anim>
                                    <p:anim calcmode="lin" valueType="num">
                                      <p:cBhvr additive="base">
                                        <p:cTn id="8" dur="750" fill="hold"/>
                                        <p:tgtEl>
                                          <p:spTgt spid="46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59"/>
                                        </p:tgtEl>
                                        <p:attrNameLst>
                                          <p:attrName>style.visibility</p:attrName>
                                        </p:attrNameLst>
                                      </p:cBhvr>
                                      <p:to>
                                        <p:strVal val="visible"/>
                                      </p:to>
                                    </p:set>
                                    <p:anim calcmode="lin" valueType="num">
                                      <p:cBhvr additive="base">
                                        <p:cTn id="11" dur="750" fill="hold"/>
                                        <p:tgtEl>
                                          <p:spTgt spid="459"/>
                                        </p:tgtEl>
                                        <p:attrNameLst>
                                          <p:attrName>ppt_x</p:attrName>
                                        </p:attrNameLst>
                                      </p:cBhvr>
                                      <p:tavLst>
                                        <p:tav tm="0">
                                          <p:val>
                                            <p:strVal val="#ppt_x"/>
                                          </p:val>
                                        </p:tav>
                                        <p:tav tm="100000">
                                          <p:val>
                                            <p:strVal val="#ppt_x"/>
                                          </p:val>
                                        </p:tav>
                                      </p:tavLst>
                                    </p:anim>
                                    <p:anim calcmode="lin" valueType="num">
                                      <p:cBhvr additive="base">
                                        <p:cTn id="12" dur="750" fill="hold"/>
                                        <p:tgtEl>
                                          <p:spTgt spid="45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6"/>
                                        </p:tgtEl>
                                        <p:attrNameLst>
                                          <p:attrName>style.visibility</p:attrName>
                                        </p:attrNameLst>
                                      </p:cBhvr>
                                      <p:to>
                                        <p:strVal val="visible"/>
                                      </p:to>
                                    </p:set>
                                    <p:anim calcmode="lin" valueType="num">
                                      <p:cBhvr additive="base">
                                        <p:cTn id="15" dur="750" fill="hold"/>
                                        <p:tgtEl>
                                          <p:spTgt spid="126"/>
                                        </p:tgtEl>
                                        <p:attrNameLst>
                                          <p:attrName>ppt_x</p:attrName>
                                        </p:attrNameLst>
                                      </p:cBhvr>
                                      <p:tavLst>
                                        <p:tav tm="0">
                                          <p:val>
                                            <p:strVal val="#ppt_x"/>
                                          </p:val>
                                        </p:tav>
                                        <p:tav tm="100000">
                                          <p:val>
                                            <p:strVal val="#ppt_x"/>
                                          </p:val>
                                        </p:tav>
                                      </p:tavLst>
                                    </p:anim>
                                    <p:anim calcmode="lin" valueType="num">
                                      <p:cBhvr additive="base">
                                        <p:cTn id="16" dur="750" fill="hold"/>
                                        <p:tgtEl>
                                          <p:spTgt spid="12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7"/>
                                        </p:tgtEl>
                                        <p:attrNameLst>
                                          <p:attrName>style.visibility</p:attrName>
                                        </p:attrNameLst>
                                      </p:cBhvr>
                                      <p:to>
                                        <p:strVal val="visible"/>
                                      </p:to>
                                    </p:set>
                                    <p:anim calcmode="lin" valueType="num">
                                      <p:cBhvr additive="base">
                                        <p:cTn id="19" dur="750" fill="hold"/>
                                        <p:tgtEl>
                                          <p:spTgt spid="127"/>
                                        </p:tgtEl>
                                        <p:attrNameLst>
                                          <p:attrName>ppt_x</p:attrName>
                                        </p:attrNameLst>
                                      </p:cBhvr>
                                      <p:tavLst>
                                        <p:tav tm="0">
                                          <p:val>
                                            <p:strVal val="#ppt_x"/>
                                          </p:val>
                                        </p:tav>
                                        <p:tav tm="100000">
                                          <p:val>
                                            <p:strVal val="#ppt_x"/>
                                          </p:val>
                                        </p:tav>
                                      </p:tavLst>
                                    </p:anim>
                                    <p:anim calcmode="lin" valueType="num">
                                      <p:cBhvr additive="base">
                                        <p:cTn id="20" dur="750" fill="hold"/>
                                        <p:tgtEl>
                                          <p:spTgt spid="12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096"/>
                                        </p:tgtEl>
                                        <p:attrNameLst>
                                          <p:attrName>style.visibility</p:attrName>
                                        </p:attrNameLst>
                                      </p:cBhvr>
                                      <p:to>
                                        <p:strVal val="visible"/>
                                      </p:to>
                                    </p:set>
                                    <p:anim calcmode="lin" valueType="num">
                                      <p:cBhvr additive="base">
                                        <p:cTn id="23" dur="750" fill="hold"/>
                                        <p:tgtEl>
                                          <p:spTgt spid="4096"/>
                                        </p:tgtEl>
                                        <p:attrNameLst>
                                          <p:attrName>ppt_x</p:attrName>
                                        </p:attrNameLst>
                                      </p:cBhvr>
                                      <p:tavLst>
                                        <p:tav tm="0">
                                          <p:val>
                                            <p:strVal val="#ppt_x"/>
                                          </p:val>
                                        </p:tav>
                                        <p:tav tm="100000">
                                          <p:val>
                                            <p:strVal val="#ppt_x"/>
                                          </p:val>
                                        </p:tav>
                                      </p:tavLst>
                                    </p:anim>
                                    <p:anim calcmode="lin" valueType="num">
                                      <p:cBhvr additive="base">
                                        <p:cTn id="24" dur="750" fill="hold"/>
                                        <p:tgtEl>
                                          <p:spTgt spid="40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097"/>
                                        </p:tgtEl>
                                        <p:attrNameLst>
                                          <p:attrName>style.visibility</p:attrName>
                                        </p:attrNameLst>
                                      </p:cBhvr>
                                      <p:to>
                                        <p:strVal val="visible"/>
                                      </p:to>
                                    </p:set>
                                    <p:anim calcmode="lin" valueType="num">
                                      <p:cBhvr additive="base">
                                        <p:cTn id="27" dur="750" fill="hold"/>
                                        <p:tgtEl>
                                          <p:spTgt spid="4097"/>
                                        </p:tgtEl>
                                        <p:attrNameLst>
                                          <p:attrName>ppt_x</p:attrName>
                                        </p:attrNameLst>
                                      </p:cBhvr>
                                      <p:tavLst>
                                        <p:tav tm="0">
                                          <p:val>
                                            <p:strVal val="#ppt_x"/>
                                          </p:val>
                                        </p:tav>
                                        <p:tav tm="100000">
                                          <p:val>
                                            <p:strVal val="#ppt_x"/>
                                          </p:val>
                                        </p:tav>
                                      </p:tavLst>
                                    </p:anim>
                                    <p:anim calcmode="lin" valueType="num">
                                      <p:cBhvr additive="base">
                                        <p:cTn id="28" dur="750" fill="hold"/>
                                        <p:tgtEl>
                                          <p:spTgt spid="40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098"/>
                                        </p:tgtEl>
                                        <p:attrNameLst>
                                          <p:attrName>style.visibility</p:attrName>
                                        </p:attrNameLst>
                                      </p:cBhvr>
                                      <p:to>
                                        <p:strVal val="visible"/>
                                      </p:to>
                                    </p:set>
                                    <p:anim calcmode="lin" valueType="num">
                                      <p:cBhvr additive="base">
                                        <p:cTn id="31" dur="750" fill="hold"/>
                                        <p:tgtEl>
                                          <p:spTgt spid="4098"/>
                                        </p:tgtEl>
                                        <p:attrNameLst>
                                          <p:attrName>ppt_x</p:attrName>
                                        </p:attrNameLst>
                                      </p:cBhvr>
                                      <p:tavLst>
                                        <p:tav tm="0">
                                          <p:val>
                                            <p:strVal val="#ppt_x"/>
                                          </p:val>
                                        </p:tav>
                                        <p:tav tm="100000">
                                          <p:val>
                                            <p:strVal val="#ppt_x"/>
                                          </p:val>
                                        </p:tav>
                                      </p:tavLst>
                                    </p:anim>
                                    <p:anim calcmode="lin" valueType="num">
                                      <p:cBhvr additive="base">
                                        <p:cTn id="32" dur="750" fill="hold"/>
                                        <p:tgtEl>
                                          <p:spTgt spid="40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099"/>
                                        </p:tgtEl>
                                        <p:attrNameLst>
                                          <p:attrName>style.visibility</p:attrName>
                                        </p:attrNameLst>
                                      </p:cBhvr>
                                      <p:to>
                                        <p:strVal val="visible"/>
                                      </p:to>
                                    </p:set>
                                    <p:anim calcmode="lin" valueType="num">
                                      <p:cBhvr additive="base">
                                        <p:cTn id="35" dur="750" fill="hold"/>
                                        <p:tgtEl>
                                          <p:spTgt spid="4099"/>
                                        </p:tgtEl>
                                        <p:attrNameLst>
                                          <p:attrName>ppt_x</p:attrName>
                                        </p:attrNameLst>
                                      </p:cBhvr>
                                      <p:tavLst>
                                        <p:tav tm="0">
                                          <p:val>
                                            <p:strVal val="#ppt_x"/>
                                          </p:val>
                                        </p:tav>
                                        <p:tav tm="100000">
                                          <p:val>
                                            <p:strVal val="#ppt_x"/>
                                          </p:val>
                                        </p:tav>
                                      </p:tavLst>
                                    </p:anim>
                                    <p:anim calcmode="lin" valueType="num">
                                      <p:cBhvr additive="base">
                                        <p:cTn id="36" dur="750" fill="hold"/>
                                        <p:tgtEl>
                                          <p:spTgt spid="40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100"/>
                                        </p:tgtEl>
                                        <p:attrNameLst>
                                          <p:attrName>style.visibility</p:attrName>
                                        </p:attrNameLst>
                                      </p:cBhvr>
                                      <p:to>
                                        <p:strVal val="visible"/>
                                      </p:to>
                                    </p:set>
                                    <p:anim calcmode="lin" valueType="num">
                                      <p:cBhvr additive="base">
                                        <p:cTn id="39" dur="750" fill="hold"/>
                                        <p:tgtEl>
                                          <p:spTgt spid="4100"/>
                                        </p:tgtEl>
                                        <p:attrNameLst>
                                          <p:attrName>ppt_x</p:attrName>
                                        </p:attrNameLst>
                                      </p:cBhvr>
                                      <p:tavLst>
                                        <p:tav tm="0">
                                          <p:val>
                                            <p:strVal val="#ppt_x"/>
                                          </p:val>
                                        </p:tav>
                                        <p:tav tm="100000">
                                          <p:val>
                                            <p:strVal val="#ppt_x"/>
                                          </p:val>
                                        </p:tav>
                                      </p:tavLst>
                                    </p:anim>
                                    <p:anim calcmode="lin" valueType="num">
                                      <p:cBhvr additive="base">
                                        <p:cTn id="40" dur="750" fill="hold"/>
                                        <p:tgtEl>
                                          <p:spTgt spid="4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104"/>
                                        </p:tgtEl>
                                        <p:attrNameLst>
                                          <p:attrName>style.visibility</p:attrName>
                                        </p:attrNameLst>
                                      </p:cBhvr>
                                      <p:to>
                                        <p:strVal val="visible"/>
                                      </p:to>
                                    </p:set>
                                    <p:anim calcmode="lin" valueType="num">
                                      <p:cBhvr additive="base">
                                        <p:cTn id="43" dur="750" fill="hold"/>
                                        <p:tgtEl>
                                          <p:spTgt spid="4104"/>
                                        </p:tgtEl>
                                        <p:attrNameLst>
                                          <p:attrName>ppt_x</p:attrName>
                                        </p:attrNameLst>
                                      </p:cBhvr>
                                      <p:tavLst>
                                        <p:tav tm="0">
                                          <p:val>
                                            <p:strVal val="#ppt_x"/>
                                          </p:val>
                                        </p:tav>
                                        <p:tav tm="100000">
                                          <p:val>
                                            <p:strVal val="#ppt_x"/>
                                          </p:val>
                                        </p:tav>
                                      </p:tavLst>
                                    </p:anim>
                                    <p:anim calcmode="lin" valueType="num">
                                      <p:cBhvr additive="base">
                                        <p:cTn id="44" dur="750" fill="hold"/>
                                        <p:tgtEl>
                                          <p:spTgt spid="410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140"/>
                                        </p:tgtEl>
                                        <p:attrNameLst>
                                          <p:attrName>style.visibility</p:attrName>
                                        </p:attrNameLst>
                                      </p:cBhvr>
                                      <p:to>
                                        <p:strVal val="visible"/>
                                      </p:to>
                                    </p:set>
                                    <p:anim calcmode="lin" valueType="num">
                                      <p:cBhvr additive="base">
                                        <p:cTn id="47" dur="750" fill="hold"/>
                                        <p:tgtEl>
                                          <p:spTgt spid="4140"/>
                                        </p:tgtEl>
                                        <p:attrNameLst>
                                          <p:attrName>ppt_x</p:attrName>
                                        </p:attrNameLst>
                                      </p:cBhvr>
                                      <p:tavLst>
                                        <p:tav tm="0">
                                          <p:val>
                                            <p:strVal val="#ppt_x"/>
                                          </p:val>
                                        </p:tav>
                                        <p:tav tm="100000">
                                          <p:val>
                                            <p:strVal val="#ppt_x"/>
                                          </p:val>
                                        </p:tav>
                                      </p:tavLst>
                                    </p:anim>
                                    <p:anim calcmode="lin" valueType="num">
                                      <p:cBhvr additive="base">
                                        <p:cTn id="48" dur="750" fill="hold"/>
                                        <p:tgtEl>
                                          <p:spTgt spid="414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141"/>
                                        </p:tgtEl>
                                        <p:attrNameLst>
                                          <p:attrName>style.visibility</p:attrName>
                                        </p:attrNameLst>
                                      </p:cBhvr>
                                      <p:to>
                                        <p:strVal val="visible"/>
                                      </p:to>
                                    </p:set>
                                    <p:anim calcmode="lin" valueType="num">
                                      <p:cBhvr additive="base">
                                        <p:cTn id="51" dur="750" fill="hold"/>
                                        <p:tgtEl>
                                          <p:spTgt spid="4141"/>
                                        </p:tgtEl>
                                        <p:attrNameLst>
                                          <p:attrName>ppt_x</p:attrName>
                                        </p:attrNameLst>
                                      </p:cBhvr>
                                      <p:tavLst>
                                        <p:tav tm="0">
                                          <p:val>
                                            <p:strVal val="#ppt_x"/>
                                          </p:val>
                                        </p:tav>
                                        <p:tav tm="100000">
                                          <p:val>
                                            <p:strVal val="#ppt_x"/>
                                          </p:val>
                                        </p:tav>
                                      </p:tavLst>
                                    </p:anim>
                                    <p:anim calcmode="lin" valueType="num">
                                      <p:cBhvr additive="base">
                                        <p:cTn id="52" dur="750" fill="hold"/>
                                        <p:tgtEl>
                                          <p:spTgt spid="414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4142"/>
                                        </p:tgtEl>
                                        <p:attrNameLst>
                                          <p:attrName>style.visibility</p:attrName>
                                        </p:attrNameLst>
                                      </p:cBhvr>
                                      <p:to>
                                        <p:strVal val="visible"/>
                                      </p:to>
                                    </p:set>
                                    <p:anim calcmode="lin" valueType="num">
                                      <p:cBhvr additive="base">
                                        <p:cTn id="55" dur="750" fill="hold"/>
                                        <p:tgtEl>
                                          <p:spTgt spid="4142"/>
                                        </p:tgtEl>
                                        <p:attrNameLst>
                                          <p:attrName>ppt_x</p:attrName>
                                        </p:attrNameLst>
                                      </p:cBhvr>
                                      <p:tavLst>
                                        <p:tav tm="0">
                                          <p:val>
                                            <p:strVal val="#ppt_x"/>
                                          </p:val>
                                        </p:tav>
                                        <p:tav tm="100000">
                                          <p:val>
                                            <p:strVal val="#ppt_x"/>
                                          </p:val>
                                        </p:tav>
                                      </p:tavLst>
                                    </p:anim>
                                    <p:anim calcmode="lin" valueType="num">
                                      <p:cBhvr additive="base">
                                        <p:cTn id="56" dur="750" fill="hold"/>
                                        <p:tgtEl>
                                          <p:spTgt spid="414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4143"/>
                                        </p:tgtEl>
                                        <p:attrNameLst>
                                          <p:attrName>style.visibility</p:attrName>
                                        </p:attrNameLst>
                                      </p:cBhvr>
                                      <p:to>
                                        <p:strVal val="visible"/>
                                      </p:to>
                                    </p:set>
                                    <p:anim calcmode="lin" valueType="num">
                                      <p:cBhvr additive="base">
                                        <p:cTn id="59" dur="750" fill="hold"/>
                                        <p:tgtEl>
                                          <p:spTgt spid="4143"/>
                                        </p:tgtEl>
                                        <p:attrNameLst>
                                          <p:attrName>ppt_x</p:attrName>
                                        </p:attrNameLst>
                                      </p:cBhvr>
                                      <p:tavLst>
                                        <p:tav tm="0">
                                          <p:val>
                                            <p:strVal val="#ppt_x"/>
                                          </p:val>
                                        </p:tav>
                                        <p:tav tm="100000">
                                          <p:val>
                                            <p:strVal val="#ppt_x"/>
                                          </p:val>
                                        </p:tav>
                                      </p:tavLst>
                                    </p:anim>
                                    <p:anim calcmode="lin" valueType="num">
                                      <p:cBhvr additive="base">
                                        <p:cTn id="60" dur="750" fill="hold"/>
                                        <p:tgtEl>
                                          <p:spTgt spid="414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145"/>
                                        </p:tgtEl>
                                        <p:attrNameLst>
                                          <p:attrName>style.visibility</p:attrName>
                                        </p:attrNameLst>
                                      </p:cBhvr>
                                      <p:to>
                                        <p:strVal val="visible"/>
                                      </p:to>
                                    </p:set>
                                    <p:anim calcmode="lin" valueType="num">
                                      <p:cBhvr additive="base">
                                        <p:cTn id="63" dur="750" fill="hold"/>
                                        <p:tgtEl>
                                          <p:spTgt spid="4145"/>
                                        </p:tgtEl>
                                        <p:attrNameLst>
                                          <p:attrName>ppt_x</p:attrName>
                                        </p:attrNameLst>
                                      </p:cBhvr>
                                      <p:tavLst>
                                        <p:tav tm="0">
                                          <p:val>
                                            <p:strVal val="#ppt_x"/>
                                          </p:val>
                                        </p:tav>
                                        <p:tav tm="100000">
                                          <p:val>
                                            <p:strVal val="#ppt_x"/>
                                          </p:val>
                                        </p:tav>
                                      </p:tavLst>
                                    </p:anim>
                                    <p:anim calcmode="lin" valueType="num">
                                      <p:cBhvr additive="base">
                                        <p:cTn id="64" dur="750" fill="hold"/>
                                        <p:tgtEl>
                                          <p:spTgt spid="414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4146"/>
                                        </p:tgtEl>
                                        <p:attrNameLst>
                                          <p:attrName>style.visibility</p:attrName>
                                        </p:attrNameLst>
                                      </p:cBhvr>
                                      <p:to>
                                        <p:strVal val="visible"/>
                                      </p:to>
                                    </p:set>
                                    <p:anim calcmode="lin" valueType="num">
                                      <p:cBhvr additive="base">
                                        <p:cTn id="67" dur="750" fill="hold"/>
                                        <p:tgtEl>
                                          <p:spTgt spid="4146"/>
                                        </p:tgtEl>
                                        <p:attrNameLst>
                                          <p:attrName>ppt_x</p:attrName>
                                        </p:attrNameLst>
                                      </p:cBhvr>
                                      <p:tavLst>
                                        <p:tav tm="0">
                                          <p:val>
                                            <p:strVal val="#ppt_x"/>
                                          </p:val>
                                        </p:tav>
                                        <p:tav tm="100000">
                                          <p:val>
                                            <p:strVal val="#ppt_x"/>
                                          </p:val>
                                        </p:tav>
                                      </p:tavLst>
                                    </p:anim>
                                    <p:anim calcmode="lin" valueType="num">
                                      <p:cBhvr additive="base">
                                        <p:cTn id="68" dur="750" fill="hold"/>
                                        <p:tgtEl>
                                          <p:spTgt spid="414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4147"/>
                                        </p:tgtEl>
                                        <p:attrNameLst>
                                          <p:attrName>style.visibility</p:attrName>
                                        </p:attrNameLst>
                                      </p:cBhvr>
                                      <p:to>
                                        <p:strVal val="visible"/>
                                      </p:to>
                                    </p:set>
                                    <p:anim calcmode="lin" valueType="num">
                                      <p:cBhvr additive="base">
                                        <p:cTn id="71" dur="750" fill="hold"/>
                                        <p:tgtEl>
                                          <p:spTgt spid="4147"/>
                                        </p:tgtEl>
                                        <p:attrNameLst>
                                          <p:attrName>ppt_x</p:attrName>
                                        </p:attrNameLst>
                                      </p:cBhvr>
                                      <p:tavLst>
                                        <p:tav tm="0">
                                          <p:val>
                                            <p:strVal val="#ppt_x"/>
                                          </p:val>
                                        </p:tav>
                                        <p:tav tm="100000">
                                          <p:val>
                                            <p:strVal val="#ppt_x"/>
                                          </p:val>
                                        </p:tav>
                                      </p:tavLst>
                                    </p:anim>
                                    <p:anim calcmode="lin" valueType="num">
                                      <p:cBhvr additive="base">
                                        <p:cTn id="72" dur="750" fill="hold"/>
                                        <p:tgtEl>
                                          <p:spTgt spid="414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4148"/>
                                        </p:tgtEl>
                                        <p:attrNameLst>
                                          <p:attrName>style.visibility</p:attrName>
                                        </p:attrNameLst>
                                      </p:cBhvr>
                                      <p:to>
                                        <p:strVal val="visible"/>
                                      </p:to>
                                    </p:set>
                                    <p:anim calcmode="lin" valueType="num">
                                      <p:cBhvr additive="base">
                                        <p:cTn id="75" dur="750" fill="hold"/>
                                        <p:tgtEl>
                                          <p:spTgt spid="4148"/>
                                        </p:tgtEl>
                                        <p:attrNameLst>
                                          <p:attrName>ppt_x</p:attrName>
                                        </p:attrNameLst>
                                      </p:cBhvr>
                                      <p:tavLst>
                                        <p:tav tm="0">
                                          <p:val>
                                            <p:strVal val="#ppt_x"/>
                                          </p:val>
                                        </p:tav>
                                        <p:tav tm="100000">
                                          <p:val>
                                            <p:strVal val="#ppt_x"/>
                                          </p:val>
                                        </p:tav>
                                      </p:tavLst>
                                    </p:anim>
                                    <p:anim calcmode="lin" valueType="num">
                                      <p:cBhvr additive="base">
                                        <p:cTn id="76" dur="750" fill="hold"/>
                                        <p:tgtEl>
                                          <p:spTgt spid="414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4149"/>
                                        </p:tgtEl>
                                        <p:attrNameLst>
                                          <p:attrName>style.visibility</p:attrName>
                                        </p:attrNameLst>
                                      </p:cBhvr>
                                      <p:to>
                                        <p:strVal val="visible"/>
                                      </p:to>
                                    </p:set>
                                    <p:anim calcmode="lin" valueType="num">
                                      <p:cBhvr additive="base">
                                        <p:cTn id="79" dur="750" fill="hold"/>
                                        <p:tgtEl>
                                          <p:spTgt spid="4149"/>
                                        </p:tgtEl>
                                        <p:attrNameLst>
                                          <p:attrName>ppt_x</p:attrName>
                                        </p:attrNameLst>
                                      </p:cBhvr>
                                      <p:tavLst>
                                        <p:tav tm="0">
                                          <p:val>
                                            <p:strVal val="#ppt_x"/>
                                          </p:val>
                                        </p:tav>
                                        <p:tav tm="100000">
                                          <p:val>
                                            <p:strVal val="#ppt_x"/>
                                          </p:val>
                                        </p:tav>
                                      </p:tavLst>
                                    </p:anim>
                                    <p:anim calcmode="lin" valueType="num">
                                      <p:cBhvr additive="base">
                                        <p:cTn id="80" dur="750" fill="hold"/>
                                        <p:tgtEl>
                                          <p:spTgt spid="414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4150"/>
                                        </p:tgtEl>
                                        <p:attrNameLst>
                                          <p:attrName>style.visibility</p:attrName>
                                        </p:attrNameLst>
                                      </p:cBhvr>
                                      <p:to>
                                        <p:strVal val="visible"/>
                                      </p:to>
                                    </p:set>
                                    <p:anim calcmode="lin" valueType="num">
                                      <p:cBhvr additive="base">
                                        <p:cTn id="83" dur="750" fill="hold"/>
                                        <p:tgtEl>
                                          <p:spTgt spid="4150"/>
                                        </p:tgtEl>
                                        <p:attrNameLst>
                                          <p:attrName>ppt_x</p:attrName>
                                        </p:attrNameLst>
                                      </p:cBhvr>
                                      <p:tavLst>
                                        <p:tav tm="0">
                                          <p:val>
                                            <p:strVal val="#ppt_x"/>
                                          </p:val>
                                        </p:tav>
                                        <p:tav tm="100000">
                                          <p:val>
                                            <p:strVal val="#ppt_x"/>
                                          </p:val>
                                        </p:tav>
                                      </p:tavLst>
                                    </p:anim>
                                    <p:anim calcmode="lin" valueType="num">
                                      <p:cBhvr additive="base">
                                        <p:cTn id="84" dur="750" fill="hold"/>
                                        <p:tgtEl>
                                          <p:spTgt spid="415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151"/>
                                        </p:tgtEl>
                                        <p:attrNameLst>
                                          <p:attrName>style.visibility</p:attrName>
                                        </p:attrNameLst>
                                      </p:cBhvr>
                                      <p:to>
                                        <p:strVal val="visible"/>
                                      </p:to>
                                    </p:set>
                                    <p:anim calcmode="lin" valueType="num">
                                      <p:cBhvr additive="base">
                                        <p:cTn id="87" dur="750" fill="hold"/>
                                        <p:tgtEl>
                                          <p:spTgt spid="4151"/>
                                        </p:tgtEl>
                                        <p:attrNameLst>
                                          <p:attrName>ppt_x</p:attrName>
                                        </p:attrNameLst>
                                      </p:cBhvr>
                                      <p:tavLst>
                                        <p:tav tm="0">
                                          <p:val>
                                            <p:strVal val="#ppt_x"/>
                                          </p:val>
                                        </p:tav>
                                        <p:tav tm="100000">
                                          <p:val>
                                            <p:strVal val="#ppt_x"/>
                                          </p:val>
                                        </p:tav>
                                      </p:tavLst>
                                    </p:anim>
                                    <p:anim calcmode="lin" valueType="num">
                                      <p:cBhvr additive="base">
                                        <p:cTn id="88" dur="750" fill="hold"/>
                                        <p:tgtEl>
                                          <p:spTgt spid="415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52"/>
                                        </p:tgtEl>
                                        <p:attrNameLst>
                                          <p:attrName>style.visibility</p:attrName>
                                        </p:attrNameLst>
                                      </p:cBhvr>
                                      <p:to>
                                        <p:strVal val="visible"/>
                                      </p:to>
                                    </p:set>
                                    <p:anim calcmode="lin" valueType="num">
                                      <p:cBhvr additive="base">
                                        <p:cTn id="91" dur="750" fill="hold"/>
                                        <p:tgtEl>
                                          <p:spTgt spid="4152"/>
                                        </p:tgtEl>
                                        <p:attrNameLst>
                                          <p:attrName>ppt_x</p:attrName>
                                        </p:attrNameLst>
                                      </p:cBhvr>
                                      <p:tavLst>
                                        <p:tav tm="0">
                                          <p:val>
                                            <p:strVal val="#ppt_x"/>
                                          </p:val>
                                        </p:tav>
                                        <p:tav tm="100000">
                                          <p:val>
                                            <p:strVal val="#ppt_x"/>
                                          </p:val>
                                        </p:tav>
                                      </p:tavLst>
                                    </p:anim>
                                    <p:anim calcmode="lin" valueType="num">
                                      <p:cBhvr additive="base">
                                        <p:cTn id="92" dur="750" fill="hold"/>
                                        <p:tgtEl>
                                          <p:spTgt spid="415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153"/>
                                        </p:tgtEl>
                                        <p:attrNameLst>
                                          <p:attrName>style.visibility</p:attrName>
                                        </p:attrNameLst>
                                      </p:cBhvr>
                                      <p:to>
                                        <p:strVal val="visible"/>
                                      </p:to>
                                    </p:set>
                                    <p:anim calcmode="lin" valueType="num">
                                      <p:cBhvr additive="base">
                                        <p:cTn id="95" dur="750" fill="hold"/>
                                        <p:tgtEl>
                                          <p:spTgt spid="4153"/>
                                        </p:tgtEl>
                                        <p:attrNameLst>
                                          <p:attrName>ppt_x</p:attrName>
                                        </p:attrNameLst>
                                      </p:cBhvr>
                                      <p:tavLst>
                                        <p:tav tm="0">
                                          <p:val>
                                            <p:strVal val="#ppt_x"/>
                                          </p:val>
                                        </p:tav>
                                        <p:tav tm="100000">
                                          <p:val>
                                            <p:strVal val="#ppt_x"/>
                                          </p:val>
                                        </p:tav>
                                      </p:tavLst>
                                    </p:anim>
                                    <p:anim calcmode="lin" valueType="num">
                                      <p:cBhvr additive="base">
                                        <p:cTn id="96" dur="750" fill="hold"/>
                                        <p:tgtEl>
                                          <p:spTgt spid="415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154"/>
                                        </p:tgtEl>
                                        <p:attrNameLst>
                                          <p:attrName>style.visibility</p:attrName>
                                        </p:attrNameLst>
                                      </p:cBhvr>
                                      <p:to>
                                        <p:strVal val="visible"/>
                                      </p:to>
                                    </p:set>
                                    <p:anim calcmode="lin" valueType="num">
                                      <p:cBhvr additive="base">
                                        <p:cTn id="99" dur="750" fill="hold"/>
                                        <p:tgtEl>
                                          <p:spTgt spid="4154"/>
                                        </p:tgtEl>
                                        <p:attrNameLst>
                                          <p:attrName>ppt_x</p:attrName>
                                        </p:attrNameLst>
                                      </p:cBhvr>
                                      <p:tavLst>
                                        <p:tav tm="0">
                                          <p:val>
                                            <p:strVal val="#ppt_x"/>
                                          </p:val>
                                        </p:tav>
                                        <p:tav tm="100000">
                                          <p:val>
                                            <p:strVal val="#ppt_x"/>
                                          </p:val>
                                        </p:tav>
                                      </p:tavLst>
                                    </p:anim>
                                    <p:anim calcmode="lin" valueType="num">
                                      <p:cBhvr additive="base">
                                        <p:cTn id="100" dur="750" fill="hold"/>
                                        <p:tgtEl>
                                          <p:spTgt spid="415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155"/>
                                        </p:tgtEl>
                                        <p:attrNameLst>
                                          <p:attrName>style.visibility</p:attrName>
                                        </p:attrNameLst>
                                      </p:cBhvr>
                                      <p:to>
                                        <p:strVal val="visible"/>
                                      </p:to>
                                    </p:set>
                                    <p:anim calcmode="lin" valueType="num">
                                      <p:cBhvr additive="base">
                                        <p:cTn id="103" dur="750" fill="hold"/>
                                        <p:tgtEl>
                                          <p:spTgt spid="4155"/>
                                        </p:tgtEl>
                                        <p:attrNameLst>
                                          <p:attrName>ppt_x</p:attrName>
                                        </p:attrNameLst>
                                      </p:cBhvr>
                                      <p:tavLst>
                                        <p:tav tm="0">
                                          <p:val>
                                            <p:strVal val="#ppt_x"/>
                                          </p:val>
                                        </p:tav>
                                        <p:tav tm="100000">
                                          <p:val>
                                            <p:strVal val="#ppt_x"/>
                                          </p:val>
                                        </p:tav>
                                      </p:tavLst>
                                    </p:anim>
                                    <p:anim calcmode="lin" valueType="num">
                                      <p:cBhvr additive="base">
                                        <p:cTn id="104" dur="750" fill="hold"/>
                                        <p:tgtEl>
                                          <p:spTgt spid="415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156"/>
                                        </p:tgtEl>
                                        <p:attrNameLst>
                                          <p:attrName>style.visibility</p:attrName>
                                        </p:attrNameLst>
                                      </p:cBhvr>
                                      <p:to>
                                        <p:strVal val="visible"/>
                                      </p:to>
                                    </p:set>
                                    <p:anim calcmode="lin" valueType="num">
                                      <p:cBhvr additive="base">
                                        <p:cTn id="107" dur="750" fill="hold"/>
                                        <p:tgtEl>
                                          <p:spTgt spid="4156"/>
                                        </p:tgtEl>
                                        <p:attrNameLst>
                                          <p:attrName>ppt_x</p:attrName>
                                        </p:attrNameLst>
                                      </p:cBhvr>
                                      <p:tavLst>
                                        <p:tav tm="0">
                                          <p:val>
                                            <p:strVal val="#ppt_x"/>
                                          </p:val>
                                        </p:tav>
                                        <p:tav tm="100000">
                                          <p:val>
                                            <p:strVal val="#ppt_x"/>
                                          </p:val>
                                        </p:tav>
                                      </p:tavLst>
                                    </p:anim>
                                    <p:anim calcmode="lin" valueType="num">
                                      <p:cBhvr additive="base">
                                        <p:cTn id="108" dur="750" fill="hold"/>
                                        <p:tgtEl>
                                          <p:spTgt spid="415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157"/>
                                        </p:tgtEl>
                                        <p:attrNameLst>
                                          <p:attrName>style.visibility</p:attrName>
                                        </p:attrNameLst>
                                      </p:cBhvr>
                                      <p:to>
                                        <p:strVal val="visible"/>
                                      </p:to>
                                    </p:set>
                                    <p:anim calcmode="lin" valueType="num">
                                      <p:cBhvr additive="base">
                                        <p:cTn id="111" dur="750" fill="hold"/>
                                        <p:tgtEl>
                                          <p:spTgt spid="4157"/>
                                        </p:tgtEl>
                                        <p:attrNameLst>
                                          <p:attrName>ppt_x</p:attrName>
                                        </p:attrNameLst>
                                      </p:cBhvr>
                                      <p:tavLst>
                                        <p:tav tm="0">
                                          <p:val>
                                            <p:strVal val="#ppt_x"/>
                                          </p:val>
                                        </p:tav>
                                        <p:tav tm="100000">
                                          <p:val>
                                            <p:strVal val="#ppt_x"/>
                                          </p:val>
                                        </p:tav>
                                      </p:tavLst>
                                    </p:anim>
                                    <p:anim calcmode="lin" valueType="num">
                                      <p:cBhvr additive="base">
                                        <p:cTn id="112" dur="750" fill="hold"/>
                                        <p:tgtEl>
                                          <p:spTgt spid="415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58"/>
                                        </p:tgtEl>
                                        <p:attrNameLst>
                                          <p:attrName>style.visibility</p:attrName>
                                        </p:attrNameLst>
                                      </p:cBhvr>
                                      <p:to>
                                        <p:strVal val="visible"/>
                                      </p:to>
                                    </p:set>
                                    <p:anim calcmode="lin" valueType="num">
                                      <p:cBhvr additive="base">
                                        <p:cTn id="115" dur="750" fill="hold"/>
                                        <p:tgtEl>
                                          <p:spTgt spid="4158"/>
                                        </p:tgtEl>
                                        <p:attrNameLst>
                                          <p:attrName>ppt_x</p:attrName>
                                        </p:attrNameLst>
                                      </p:cBhvr>
                                      <p:tavLst>
                                        <p:tav tm="0">
                                          <p:val>
                                            <p:strVal val="#ppt_x"/>
                                          </p:val>
                                        </p:tav>
                                        <p:tav tm="100000">
                                          <p:val>
                                            <p:strVal val="#ppt_x"/>
                                          </p:val>
                                        </p:tav>
                                      </p:tavLst>
                                    </p:anim>
                                    <p:anim calcmode="lin" valueType="num">
                                      <p:cBhvr additive="base">
                                        <p:cTn id="116" dur="750" fill="hold"/>
                                        <p:tgtEl>
                                          <p:spTgt spid="415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159"/>
                                        </p:tgtEl>
                                        <p:attrNameLst>
                                          <p:attrName>style.visibility</p:attrName>
                                        </p:attrNameLst>
                                      </p:cBhvr>
                                      <p:to>
                                        <p:strVal val="visible"/>
                                      </p:to>
                                    </p:set>
                                    <p:anim calcmode="lin" valueType="num">
                                      <p:cBhvr additive="base">
                                        <p:cTn id="119" dur="750" fill="hold"/>
                                        <p:tgtEl>
                                          <p:spTgt spid="4159"/>
                                        </p:tgtEl>
                                        <p:attrNameLst>
                                          <p:attrName>ppt_x</p:attrName>
                                        </p:attrNameLst>
                                      </p:cBhvr>
                                      <p:tavLst>
                                        <p:tav tm="0">
                                          <p:val>
                                            <p:strVal val="#ppt_x"/>
                                          </p:val>
                                        </p:tav>
                                        <p:tav tm="100000">
                                          <p:val>
                                            <p:strVal val="#ppt_x"/>
                                          </p:val>
                                        </p:tav>
                                      </p:tavLst>
                                    </p:anim>
                                    <p:anim calcmode="lin" valueType="num">
                                      <p:cBhvr additive="base">
                                        <p:cTn id="120" dur="750" fill="hold"/>
                                        <p:tgtEl>
                                          <p:spTgt spid="415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160"/>
                                        </p:tgtEl>
                                        <p:attrNameLst>
                                          <p:attrName>style.visibility</p:attrName>
                                        </p:attrNameLst>
                                      </p:cBhvr>
                                      <p:to>
                                        <p:strVal val="visible"/>
                                      </p:to>
                                    </p:set>
                                    <p:anim calcmode="lin" valueType="num">
                                      <p:cBhvr additive="base">
                                        <p:cTn id="123" dur="750" fill="hold"/>
                                        <p:tgtEl>
                                          <p:spTgt spid="4160"/>
                                        </p:tgtEl>
                                        <p:attrNameLst>
                                          <p:attrName>ppt_x</p:attrName>
                                        </p:attrNameLst>
                                      </p:cBhvr>
                                      <p:tavLst>
                                        <p:tav tm="0">
                                          <p:val>
                                            <p:strVal val="#ppt_x"/>
                                          </p:val>
                                        </p:tav>
                                        <p:tav tm="100000">
                                          <p:val>
                                            <p:strVal val="#ppt_x"/>
                                          </p:val>
                                        </p:tav>
                                      </p:tavLst>
                                    </p:anim>
                                    <p:anim calcmode="lin" valueType="num">
                                      <p:cBhvr additive="base">
                                        <p:cTn id="124" dur="750" fill="hold"/>
                                        <p:tgtEl>
                                          <p:spTgt spid="416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61"/>
                                        </p:tgtEl>
                                        <p:attrNameLst>
                                          <p:attrName>style.visibility</p:attrName>
                                        </p:attrNameLst>
                                      </p:cBhvr>
                                      <p:to>
                                        <p:strVal val="visible"/>
                                      </p:to>
                                    </p:set>
                                    <p:anim calcmode="lin" valueType="num">
                                      <p:cBhvr additive="base">
                                        <p:cTn id="127" dur="750" fill="hold"/>
                                        <p:tgtEl>
                                          <p:spTgt spid="4161"/>
                                        </p:tgtEl>
                                        <p:attrNameLst>
                                          <p:attrName>ppt_x</p:attrName>
                                        </p:attrNameLst>
                                      </p:cBhvr>
                                      <p:tavLst>
                                        <p:tav tm="0">
                                          <p:val>
                                            <p:strVal val="#ppt_x"/>
                                          </p:val>
                                        </p:tav>
                                        <p:tav tm="100000">
                                          <p:val>
                                            <p:strVal val="#ppt_x"/>
                                          </p:val>
                                        </p:tav>
                                      </p:tavLst>
                                    </p:anim>
                                    <p:anim calcmode="lin" valueType="num">
                                      <p:cBhvr additive="base">
                                        <p:cTn id="128" dur="750" fill="hold"/>
                                        <p:tgtEl>
                                          <p:spTgt spid="416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162"/>
                                        </p:tgtEl>
                                        <p:attrNameLst>
                                          <p:attrName>style.visibility</p:attrName>
                                        </p:attrNameLst>
                                      </p:cBhvr>
                                      <p:to>
                                        <p:strVal val="visible"/>
                                      </p:to>
                                    </p:set>
                                    <p:anim calcmode="lin" valueType="num">
                                      <p:cBhvr additive="base">
                                        <p:cTn id="131" dur="750" fill="hold"/>
                                        <p:tgtEl>
                                          <p:spTgt spid="4162"/>
                                        </p:tgtEl>
                                        <p:attrNameLst>
                                          <p:attrName>ppt_x</p:attrName>
                                        </p:attrNameLst>
                                      </p:cBhvr>
                                      <p:tavLst>
                                        <p:tav tm="0">
                                          <p:val>
                                            <p:strVal val="#ppt_x"/>
                                          </p:val>
                                        </p:tav>
                                        <p:tav tm="100000">
                                          <p:val>
                                            <p:strVal val="#ppt_x"/>
                                          </p:val>
                                        </p:tav>
                                      </p:tavLst>
                                    </p:anim>
                                    <p:anim calcmode="lin" valueType="num">
                                      <p:cBhvr additive="base">
                                        <p:cTn id="132" dur="750" fill="hold"/>
                                        <p:tgtEl>
                                          <p:spTgt spid="416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163"/>
                                        </p:tgtEl>
                                        <p:attrNameLst>
                                          <p:attrName>style.visibility</p:attrName>
                                        </p:attrNameLst>
                                      </p:cBhvr>
                                      <p:to>
                                        <p:strVal val="visible"/>
                                      </p:to>
                                    </p:set>
                                    <p:anim calcmode="lin" valueType="num">
                                      <p:cBhvr additive="base">
                                        <p:cTn id="135" dur="750" fill="hold"/>
                                        <p:tgtEl>
                                          <p:spTgt spid="4163"/>
                                        </p:tgtEl>
                                        <p:attrNameLst>
                                          <p:attrName>ppt_x</p:attrName>
                                        </p:attrNameLst>
                                      </p:cBhvr>
                                      <p:tavLst>
                                        <p:tav tm="0">
                                          <p:val>
                                            <p:strVal val="#ppt_x"/>
                                          </p:val>
                                        </p:tav>
                                        <p:tav tm="100000">
                                          <p:val>
                                            <p:strVal val="#ppt_x"/>
                                          </p:val>
                                        </p:tav>
                                      </p:tavLst>
                                    </p:anim>
                                    <p:anim calcmode="lin" valueType="num">
                                      <p:cBhvr additive="base">
                                        <p:cTn id="136" dur="750" fill="hold"/>
                                        <p:tgtEl>
                                          <p:spTgt spid="416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164"/>
                                        </p:tgtEl>
                                        <p:attrNameLst>
                                          <p:attrName>style.visibility</p:attrName>
                                        </p:attrNameLst>
                                      </p:cBhvr>
                                      <p:to>
                                        <p:strVal val="visible"/>
                                      </p:to>
                                    </p:set>
                                    <p:anim calcmode="lin" valueType="num">
                                      <p:cBhvr additive="base">
                                        <p:cTn id="139" dur="750" fill="hold"/>
                                        <p:tgtEl>
                                          <p:spTgt spid="4164"/>
                                        </p:tgtEl>
                                        <p:attrNameLst>
                                          <p:attrName>ppt_x</p:attrName>
                                        </p:attrNameLst>
                                      </p:cBhvr>
                                      <p:tavLst>
                                        <p:tav tm="0">
                                          <p:val>
                                            <p:strVal val="#ppt_x"/>
                                          </p:val>
                                        </p:tav>
                                        <p:tav tm="100000">
                                          <p:val>
                                            <p:strVal val="#ppt_x"/>
                                          </p:val>
                                        </p:tav>
                                      </p:tavLst>
                                    </p:anim>
                                    <p:anim calcmode="lin" valueType="num">
                                      <p:cBhvr additive="base">
                                        <p:cTn id="140" dur="750" fill="hold"/>
                                        <p:tgtEl>
                                          <p:spTgt spid="416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1"/>
                                        </p:tgtEl>
                                        <p:attrNameLst>
                                          <p:attrName>style.visibility</p:attrName>
                                        </p:attrNameLst>
                                      </p:cBhvr>
                                      <p:to>
                                        <p:strVal val="visible"/>
                                      </p:to>
                                    </p:set>
                                    <p:anim calcmode="lin" valueType="num">
                                      <p:cBhvr additive="base">
                                        <p:cTn id="143" dur="750" fill="hold"/>
                                        <p:tgtEl>
                                          <p:spTgt spid="451"/>
                                        </p:tgtEl>
                                        <p:attrNameLst>
                                          <p:attrName>ppt_x</p:attrName>
                                        </p:attrNameLst>
                                      </p:cBhvr>
                                      <p:tavLst>
                                        <p:tav tm="0">
                                          <p:val>
                                            <p:strVal val="#ppt_x"/>
                                          </p:val>
                                        </p:tav>
                                        <p:tav tm="100000">
                                          <p:val>
                                            <p:strVal val="#ppt_x"/>
                                          </p:val>
                                        </p:tav>
                                      </p:tavLst>
                                    </p:anim>
                                    <p:anim calcmode="lin" valueType="num">
                                      <p:cBhvr additive="base">
                                        <p:cTn id="144" dur="750" fill="hold"/>
                                        <p:tgtEl>
                                          <p:spTgt spid="45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6"/>
                                        </p:tgtEl>
                                        <p:attrNameLst>
                                          <p:attrName>style.visibility</p:attrName>
                                        </p:attrNameLst>
                                      </p:cBhvr>
                                      <p:to>
                                        <p:strVal val="visible"/>
                                      </p:to>
                                    </p:set>
                                    <p:anim calcmode="lin" valueType="num">
                                      <p:cBhvr additive="base">
                                        <p:cTn id="147" dur="750" fill="hold"/>
                                        <p:tgtEl>
                                          <p:spTgt spid="466"/>
                                        </p:tgtEl>
                                        <p:attrNameLst>
                                          <p:attrName>ppt_x</p:attrName>
                                        </p:attrNameLst>
                                      </p:cBhvr>
                                      <p:tavLst>
                                        <p:tav tm="0">
                                          <p:val>
                                            <p:strVal val="#ppt_x"/>
                                          </p:val>
                                        </p:tav>
                                        <p:tav tm="100000">
                                          <p:val>
                                            <p:strVal val="#ppt_x"/>
                                          </p:val>
                                        </p:tav>
                                      </p:tavLst>
                                    </p:anim>
                                    <p:anim calcmode="lin" valueType="num">
                                      <p:cBhvr additive="base">
                                        <p:cTn id="148" dur="750" fill="hold"/>
                                        <p:tgtEl>
                                          <p:spTgt spid="46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106"/>
                                        </p:tgtEl>
                                        <p:attrNameLst>
                                          <p:attrName>style.visibility</p:attrName>
                                        </p:attrNameLst>
                                      </p:cBhvr>
                                      <p:to>
                                        <p:strVal val="visible"/>
                                      </p:to>
                                    </p:set>
                                    <p:anim calcmode="lin" valueType="num">
                                      <p:cBhvr additive="base">
                                        <p:cTn id="151" dur="750" fill="hold"/>
                                        <p:tgtEl>
                                          <p:spTgt spid="4106"/>
                                        </p:tgtEl>
                                        <p:attrNameLst>
                                          <p:attrName>ppt_x</p:attrName>
                                        </p:attrNameLst>
                                      </p:cBhvr>
                                      <p:tavLst>
                                        <p:tav tm="0">
                                          <p:val>
                                            <p:strVal val="#ppt_x"/>
                                          </p:val>
                                        </p:tav>
                                        <p:tav tm="100000">
                                          <p:val>
                                            <p:strVal val="#ppt_x"/>
                                          </p:val>
                                        </p:tav>
                                      </p:tavLst>
                                    </p:anim>
                                    <p:anim calcmode="lin" valueType="num">
                                      <p:cBhvr additive="base">
                                        <p:cTn id="152" dur="750" fill="hold"/>
                                        <p:tgtEl>
                                          <p:spTgt spid="410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107"/>
                                        </p:tgtEl>
                                        <p:attrNameLst>
                                          <p:attrName>style.visibility</p:attrName>
                                        </p:attrNameLst>
                                      </p:cBhvr>
                                      <p:to>
                                        <p:strVal val="visible"/>
                                      </p:to>
                                    </p:set>
                                    <p:anim calcmode="lin" valueType="num">
                                      <p:cBhvr additive="base">
                                        <p:cTn id="155" dur="750" fill="hold"/>
                                        <p:tgtEl>
                                          <p:spTgt spid="4107"/>
                                        </p:tgtEl>
                                        <p:attrNameLst>
                                          <p:attrName>ppt_x</p:attrName>
                                        </p:attrNameLst>
                                      </p:cBhvr>
                                      <p:tavLst>
                                        <p:tav tm="0">
                                          <p:val>
                                            <p:strVal val="#ppt_x"/>
                                          </p:val>
                                        </p:tav>
                                        <p:tav tm="100000">
                                          <p:val>
                                            <p:strVal val="#ppt_x"/>
                                          </p:val>
                                        </p:tav>
                                      </p:tavLst>
                                    </p:anim>
                                    <p:anim calcmode="lin" valueType="num">
                                      <p:cBhvr additive="base">
                                        <p:cTn id="156" dur="750" fill="hold"/>
                                        <p:tgtEl>
                                          <p:spTgt spid="410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108"/>
                                        </p:tgtEl>
                                        <p:attrNameLst>
                                          <p:attrName>style.visibility</p:attrName>
                                        </p:attrNameLst>
                                      </p:cBhvr>
                                      <p:to>
                                        <p:strVal val="visible"/>
                                      </p:to>
                                    </p:set>
                                    <p:anim calcmode="lin" valueType="num">
                                      <p:cBhvr additive="base">
                                        <p:cTn id="159" dur="750" fill="hold"/>
                                        <p:tgtEl>
                                          <p:spTgt spid="4108"/>
                                        </p:tgtEl>
                                        <p:attrNameLst>
                                          <p:attrName>ppt_x</p:attrName>
                                        </p:attrNameLst>
                                      </p:cBhvr>
                                      <p:tavLst>
                                        <p:tav tm="0">
                                          <p:val>
                                            <p:strVal val="#ppt_x"/>
                                          </p:val>
                                        </p:tav>
                                        <p:tav tm="100000">
                                          <p:val>
                                            <p:strVal val="#ppt_x"/>
                                          </p:val>
                                        </p:tav>
                                      </p:tavLst>
                                    </p:anim>
                                    <p:anim calcmode="lin" valueType="num">
                                      <p:cBhvr additive="base">
                                        <p:cTn id="160" dur="750" fill="hold"/>
                                        <p:tgtEl>
                                          <p:spTgt spid="410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4109"/>
                                        </p:tgtEl>
                                        <p:attrNameLst>
                                          <p:attrName>style.visibility</p:attrName>
                                        </p:attrNameLst>
                                      </p:cBhvr>
                                      <p:to>
                                        <p:strVal val="visible"/>
                                      </p:to>
                                    </p:set>
                                    <p:anim calcmode="lin" valueType="num">
                                      <p:cBhvr additive="base">
                                        <p:cTn id="163" dur="750" fill="hold"/>
                                        <p:tgtEl>
                                          <p:spTgt spid="4109"/>
                                        </p:tgtEl>
                                        <p:attrNameLst>
                                          <p:attrName>ppt_x</p:attrName>
                                        </p:attrNameLst>
                                      </p:cBhvr>
                                      <p:tavLst>
                                        <p:tav tm="0">
                                          <p:val>
                                            <p:strVal val="#ppt_x"/>
                                          </p:val>
                                        </p:tav>
                                        <p:tav tm="100000">
                                          <p:val>
                                            <p:strVal val="#ppt_x"/>
                                          </p:val>
                                        </p:tav>
                                      </p:tavLst>
                                    </p:anim>
                                    <p:anim calcmode="lin" valueType="num">
                                      <p:cBhvr additive="base">
                                        <p:cTn id="164" dur="750" fill="hold"/>
                                        <p:tgtEl>
                                          <p:spTgt spid="410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4110"/>
                                        </p:tgtEl>
                                        <p:attrNameLst>
                                          <p:attrName>style.visibility</p:attrName>
                                        </p:attrNameLst>
                                      </p:cBhvr>
                                      <p:to>
                                        <p:strVal val="visible"/>
                                      </p:to>
                                    </p:set>
                                    <p:anim calcmode="lin" valueType="num">
                                      <p:cBhvr additive="base">
                                        <p:cTn id="167" dur="750" fill="hold"/>
                                        <p:tgtEl>
                                          <p:spTgt spid="4110"/>
                                        </p:tgtEl>
                                        <p:attrNameLst>
                                          <p:attrName>ppt_x</p:attrName>
                                        </p:attrNameLst>
                                      </p:cBhvr>
                                      <p:tavLst>
                                        <p:tav tm="0">
                                          <p:val>
                                            <p:strVal val="#ppt_x"/>
                                          </p:val>
                                        </p:tav>
                                        <p:tav tm="100000">
                                          <p:val>
                                            <p:strVal val="#ppt_x"/>
                                          </p:val>
                                        </p:tav>
                                      </p:tavLst>
                                    </p:anim>
                                    <p:anim calcmode="lin" valueType="num">
                                      <p:cBhvr additive="base">
                                        <p:cTn id="168" dur="750" fill="hold"/>
                                        <p:tgtEl>
                                          <p:spTgt spid="411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4111"/>
                                        </p:tgtEl>
                                        <p:attrNameLst>
                                          <p:attrName>style.visibility</p:attrName>
                                        </p:attrNameLst>
                                      </p:cBhvr>
                                      <p:to>
                                        <p:strVal val="visible"/>
                                      </p:to>
                                    </p:set>
                                    <p:anim calcmode="lin" valueType="num">
                                      <p:cBhvr additive="base">
                                        <p:cTn id="171" dur="750" fill="hold"/>
                                        <p:tgtEl>
                                          <p:spTgt spid="4111"/>
                                        </p:tgtEl>
                                        <p:attrNameLst>
                                          <p:attrName>ppt_x</p:attrName>
                                        </p:attrNameLst>
                                      </p:cBhvr>
                                      <p:tavLst>
                                        <p:tav tm="0">
                                          <p:val>
                                            <p:strVal val="#ppt_x"/>
                                          </p:val>
                                        </p:tav>
                                        <p:tav tm="100000">
                                          <p:val>
                                            <p:strVal val="#ppt_x"/>
                                          </p:val>
                                        </p:tav>
                                      </p:tavLst>
                                    </p:anim>
                                    <p:anim calcmode="lin" valueType="num">
                                      <p:cBhvr additive="base">
                                        <p:cTn id="172" dur="750" fill="hold"/>
                                        <p:tgtEl>
                                          <p:spTgt spid="411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4112"/>
                                        </p:tgtEl>
                                        <p:attrNameLst>
                                          <p:attrName>style.visibility</p:attrName>
                                        </p:attrNameLst>
                                      </p:cBhvr>
                                      <p:to>
                                        <p:strVal val="visible"/>
                                      </p:to>
                                    </p:set>
                                    <p:anim calcmode="lin" valueType="num">
                                      <p:cBhvr additive="base">
                                        <p:cTn id="175" dur="750" fill="hold"/>
                                        <p:tgtEl>
                                          <p:spTgt spid="4112"/>
                                        </p:tgtEl>
                                        <p:attrNameLst>
                                          <p:attrName>ppt_x</p:attrName>
                                        </p:attrNameLst>
                                      </p:cBhvr>
                                      <p:tavLst>
                                        <p:tav tm="0">
                                          <p:val>
                                            <p:strVal val="#ppt_x"/>
                                          </p:val>
                                        </p:tav>
                                        <p:tav tm="100000">
                                          <p:val>
                                            <p:strVal val="#ppt_x"/>
                                          </p:val>
                                        </p:tav>
                                      </p:tavLst>
                                    </p:anim>
                                    <p:anim calcmode="lin" valueType="num">
                                      <p:cBhvr additive="base">
                                        <p:cTn id="176" dur="750" fill="hold"/>
                                        <p:tgtEl>
                                          <p:spTgt spid="411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4113"/>
                                        </p:tgtEl>
                                        <p:attrNameLst>
                                          <p:attrName>style.visibility</p:attrName>
                                        </p:attrNameLst>
                                      </p:cBhvr>
                                      <p:to>
                                        <p:strVal val="visible"/>
                                      </p:to>
                                    </p:set>
                                    <p:anim calcmode="lin" valueType="num">
                                      <p:cBhvr additive="base">
                                        <p:cTn id="179" dur="750" fill="hold"/>
                                        <p:tgtEl>
                                          <p:spTgt spid="4113"/>
                                        </p:tgtEl>
                                        <p:attrNameLst>
                                          <p:attrName>ppt_x</p:attrName>
                                        </p:attrNameLst>
                                      </p:cBhvr>
                                      <p:tavLst>
                                        <p:tav tm="0">
                                          <p:val>
                                            <p:strVal val="#ppt_x"/>
                                          </p:val>
                                        </p:tav>
                                        <p:tav tm="100000">
                                          <p:val>
                                            <p:strVal val="#ppt_x"/>
                                          </p:val>
                                        </p:tav>
                                      </p:tavLst>
                                    </p:anim>
                                    <p:anim calcmode="lin" valueType="num">
                                      <p:cBhvr additive="base">
                                        <p:cTn id="180" dur="750" fill="hold"/>
                                        <p:tgtEl>
                                          <p:spTgt spid="411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4114"/>
                                        </p:tgtEl>
                                        <p:attrNameLst>
                                          <p:attrName>style.visibility</p:attrName>
                                        </p:attrNameLst>
                                      </p:cBhvr>
                                      <p:to>
                                        <p:strVal val="visible"/>
                                      </p:to>
                                    </p:set>
                                    <p:anim calcmode="lin" valueType="num">
                                      <p:cBhvr additive="base">
                                        <p:cTn id="183" dur="750" fill="hold"/>
                                        <p:tgtEl>
                                          <p:spTgt spid="4114"/>
                                        </p:tgtEl>
                                        <p:attrNameLst>
                                          <p:attrName>ppt_x</p:attrName>
                                        </p:attrNameLst>
                                      </p:cBhvr>
                                      <p:tavLst>
                                        <p:tav tm="0">
                                          <p:val>
                                            <p:strVal val="#ppt_x"/>
                                          </p:val>
                                        </p:tav>
                                        <p:tav tm="100000">
                                          <p:val>
                                            <p:strVal val="#ppt_x"/>
                                          </p:val>
                                        </p:tav>
                                      </p:tavLst>
                                    </p:anim>
                                    <p:anim calcmode="lin" valueType="num">
                                      <p:cBhvr additive="base">
                                        <p:cTn id="184" dur="750" fill="hold"/>
                                        <p:tgtEl>
                                          <p:spTgt spid="411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4115"/>
                                        </p:tgtEl>
                                        <p:attrNameLst>
                                          <p:attrName>style.visibility</p:attrName>
                                        </p:attrNameLst>
                                      </p:cBhvr>
                                      <p:to>
                                        <p:strVal val="visible"/>
                                      </p:to>
                                    </p:set>
                                    <p:anim calcmode="lin" valueType="num">
                                      <p:cBhvr additive="base">
                                        <p:cTn id="187" dur="750" fill="hold"/>
                                        <p:tgtEl>
                                          <p:spTgt spid="4115"/>
                                        </p:tgtEl>
                                        <p:attrNameLst>
                                          <p:attrName>ppt_x</p:attrName>
                                        </p:attrNameLst>
                                      </p:cBhvr>
                                      <p:tavLst>
                                        <p:tav tm="0">
                                          <p:val>
                                            <p:strVal val="#ppt_x"/>
                                          </p:val>
                                        </p:tav>
                                        <p:tav tm="100000">
                                          <p:val>
                                            <p:strVal val="#ppt_x"/>
                                          </p:val>
                                        </p:tav>
                                      </p:tavLst>
                                    </p:anim>
                                    <p:anim calcmode="lin" valueType="num">
                                      <p:cBhvr additive="base">
                                        <p:cTn id="188" dur="750" fill="hold"/>
                                        <p:tgtEl>
                                          <p:spTgt spid="411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4116"/>
                                        </p:tgtEl>
                                        <p:attrNameLst>
                                          <p:attrName>style.visibility</p:attrName>
                                        </p:attrNameLst>
                                      </p:cBhvr>
                                      <p:to>
                                        <p:strVal val="visible"/>
                                      </p:to>
                                    </p:set>
                                    <p:anim calcmode="lin" valueType="num">
                                      <p:cBhvr additive="base">
                                        <p:cTn id="191" dur="750" fill="hold"/>
                                        <p:tgtEl>
                                          <p:spTgt spid="4116"/>
                                        </p:tgtEl>
                                        <p:attrNameLst>
                                          <p:attrName>ppt_x</p:attrName>
                                        </p:attrNameLst>
                                      </p:cBhvr>
                                      <p:tavLst>
                                        <p:tav tm="0">
                                          <p:val>
                                            <p:strVal val="#ppt_x"/>
                                          </p:val>
                                        </p:tav>
                                        <p:tav tm="100000">
                                          <p:val>
                                            <p:strVal val="#ppt_x"/>
                                          </p:val>
                                        </p:tav>
                                      </p:tavLst>
                                    </p:anim>
                                    <p:anim calcmode="lin" valueType="num">
                                      <p:cBhvr additive="base">
                                        <p:cTn id="192" dur="750" fill="hold"/>
                                        <p:tgtEl>
                                          <p:spTgt spid="411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4125"/>
                                        </p:tgtEl>
                                        <p:attrNameLst>
                                          <p:attrName>style.visibility</p:attrName>
                                        </p:attrNameLst>
                                      </p:cBhvr>
                                      <p:to>
                                        <p:strVal val="visible"/>
                                      </p:to>
                                    </p:set>
                                    <p:anim calcmode="lin" valueType="num">
                                      <p:cBhvr additive="base">
                                        <p:cTn id="195" dur="750" fill="hold"/>
                                        <p:tgtEl>
                                          <p:spTgt spid="4125"/>
                                        </p:tgtEl>
                                        <p:attrNameLst>
                                          <p:attrName>ppt_x</p:attrName>
                                        </p:attrNameLst>
                                      </p:cBhvr>
                                      <p:tavLst>
                                        <p:tav tm="0">
                                          <p:val>
                                            <p:strVal val="#ppt_x"/>
                                          </p:val>
                                        </p:tav>
                                        <p:tav tm="100000">
                                          <p:val>
                                            <p:strVal val="#ppt_x"/>
                                          </p:val>
                                        </p:tav>
                                      </p:tavLst>
                                    </p:anim>
                                    <p:anim calcmode="lin" valueType="num">
                                      <p:cBhvr additive="base">
                                        <p:cTn id="196" dur="750" fill="hold"/>
                                        <p:tgtEl>
                                          <p:spTgt spid="4125"/>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4126"/>
                                        </p:tgtEl>
                                        <p:attrNameLst>
                                          <p:attrName>style.visibility</p:attrName>
                                        </p:attrNameLst>
                                      </p:cBhvr>
                                      <p:to>
                                        <p:strVal val="visible"/>
                                      </p:to>
                                    </p:set>
                                    <p:anim calcmode="lin" valueType="num">
                                      <p:cBhvr additive="base">
                                        <p:cTn id="199" dur="750" fill="hold"/>
                                        <p:tgtEl>
                                          <p:spTgt spid="4126"/>
                                        </p:tgtEl>
                                        <p:attrNameLst>
                                          <p:attrName>ppt_x</p:attrName>
                                        </p:attrNameLst>
                                      </p:cBhvr>
                                      <p:tavLst>
                                        <p:tav tm="0">
                                          <p:val>
                                            <p:strVal val="#ppt_x"/>
                                          </p:val>
                                        </p:tav>
                                        <p:tav tm="100000">
                                          <p:val>
                                            <p:strVal val="#ppt_x"/>
                                          </p:val>
                                        </p:tav>
                                      </p:tavLst>
                                    </p:anim>
                                    <p:anim calcmode="lin" valueType="num">
                                      <p:cBhvr additive="base">
                                        <p:cTn id="200" dur="750" fill="hold"/>
                                        <p:tgtEl>
                                          <p:spTgt spid="4126"/>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4127"/>
                                        </p:tgtEl>
                                        <p:attrNameLst>
                                          <p:attrName>style.visibility</p:attrName>
                                        </p:attrNameLst>
                                      </p:cBhvr>
                                      <p:to>
                                        <p:strVal val="visible"/>
                                      </p:to>
                                    </p:set>
                                    <p:anim calcmode="lin" valueType="num">
                                      <p:cBhvr additive="base">
                                        <p:cTn id="203" dur="750" fill="hold"/>
                                        <p:tgtEl>
                                          <p:spTgt spid="4127"/>
                                        </p:tgtEl>
                                        <p:attrNameLst>
                                          <p:attrName>ppt_x</p:attrName>
                                        </p:attrNameLst>
                                      </p:cBhvr>
                                      <p:tavLst>
                                        <p:tav tm="0">
                                          <p:val>
                                            <p:strVal val="#ppt_x"/>
                                          </p:val>
                                        </p:tav>
                                        <p:tav tm="100000">
                                          <p:val>
                                            <p:strVal val="#ppt_x"/>
                                          </p:val>
                                        </p:tav>
                                      </p:tavLst>
                                    </p:anim>
                                    <p:anim calcmode="lin" valueType="num">
                                      <p:cBhvr additive="base">
                                        <p:cTn id="204" dur="750" fill="hold"/>
                                        <p:tgtEl>
                                          <p:spTgt spid="4127"/>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4128"/>
                                        </p:tgtEl>
                                        <p:attrNameLst>
                                          <p:attrName>style.visibility</p:attrName>
                                        </p:attrNameLst>
                                      </p:cBhvr>
                                      <p:to>
                                        <p:strVal val="visible"/>
                                      </p:to>
                                    </p:set>
                                    <p:anim calcmode="lin" valueType="num">
                                      <p:cBhvr additive="base">
                                        <p:cTn id="207" dur="750" fill="hold"/>
                                        <p:tgtEl>
                                          <p:spTgt spid="4128"/>
                                        </p:tgtEl>
                                        <p:attrNameLst>
                                          <p:attrName>ppt_x</p:attrName>
                                        </p:attrNameLst>
                                      </p:cBhvr>
                                      <p:tavLst>
                                        <p:tav tm="0">
                                          <p:val>
                                            <p:strVal val="#ppt_x"/>
                                          </p:val>
                                        </p:tav>
                                        <p:tav tm="100000">
                                          <p:val>
                                            <p:strVal val="#ppt_x"/>
                                          </p:val>
                                        </p:tav>
                                      </p:tavLst>
                                    </p:anim>
                                    <p:anim calcmode="lin" valueType="num">
                                      <p:cBhvr additive="base">
                                        <p:cTn id="208" dur="750" fill="hold"/>
                                        <p:tgtEl>
                                          <p:spTgt spid="4128"/>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4129"/>
                                        </p:tgtEl>
                                        <p:attrNameLst>
                                          <p:attrName>style.visibility</p:attrName>
                                        </p:attrNameLst>
                                      </p:cBhvr>
                                      <p:to>
                                        <p:strVal val="visible"/>
                                      </p:to>
                                    </p:set>
                                    <p:anim calcmode="lin" valueType="num">
                                      <p:cBhvr additive="base">
                                        <p:cTn id="211" dur="750" fill="hold"/>
                                        <p:tgtEl>
                                          <p:spTgt spid="4129"/>
                                        </p:tgtEl>
                                        <p:attrNameLst>
                                          <p:attrName>ppt_x</p:attrName>
                                        </p:attrNameLst>
                                      </p:cBhvr>
                                      <p:tavLst>
                                        <p:tav tm="0">
                                          <p:val>
                                            <p:strVal val="#ppt_x"/>
                                          </p:val>
                                        </p:tav>
                                        <p:tav tm="100000">
                                          <p:val>
                                            <p:strVal val="#ppt_x"/>
                                          </p:val>
                                        </p:tav>
                                      </p:tavLst>
                                    </p:anim>
                                    <p:anim calcmode="lin" valueType="num">
                                      <p:cBhvr additive="base">
                                        <p:cTn id="212" dur="750" fill="hold"/>
                                        <p:tgtEl>
                                          <p:spTgt spid="4129"/>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4130"/>
                                        </p:tgtEl>
                                        <p:attrNameLst>
                                          <p:attrName>style.visibility</p:attrName>
                                        </p:attrNameLst>
                                      </p:cBhvr>
                                      <p:to>
                                        <p:strVal val="visible"/>
                                      </p:to>
                                    </p:set>
                                    <p:anim calcmode="lin" valueType="num">
                                      <p:cBhvr additive="base">
                                        <p:cTn id="215" dur="750" fill="hold"/>
                                        <p:tgtEl>
                                          <p:spTgt spid="4130"/>
                                        </p:tgtEl>
                                        <p:attrNameLst>
                                          <p:attrName>ppt_x</p:attrName>
                                        </p:attrNameLst>
                                      </p:cBhvr>
                                      <p:tavLst>
                                        <p:tav tm="0">
                                          <p:val>
                                            <p:strVal val="#ppt_x"/>
                                          </p:val>
                                        </p:tav>
                                        <p:tav tm="100000">
                                          <p:val>
                                            <p:strVal val="#ppt_x"/>
                                          </p:val>
                                        </p:tav>
                                      </p:tavLst>
                                    </p:anim>
                                    <p:anim calcmode="lin" valueType="num">
                                      <p:cBhvr additive="base">
                                        <p:cTn id="216" dur="750" fill="hold"/>
                                        <p:tgtEl>
                                          <p:spTgt spid="4130"/>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4144"/>
                                        </p:tgtEl>
                                        <p:attrNameLst>
                                          <p:attrName>style.visibility</p:attrName>
                                        </p:attrNameLst>
                                      </p:cBhvr>
                                      <p:to>
                                        <p:strVal val="visible"/>
                                      </p:to>
                                    </p:set>
                                    <p:anim calcmode="lin" valueType="num">
                                      <p:cBhvr additive="base">
                                        <p:cTn id="219" dur="750" fill="hold"/>
                                        <p:tgtEl>
                                          <p:spTgt spid="4144"/>
                                        </p:tgtEl>
                                        <p:attrNameLst>
                                          <p:attrName>ppt_x</p:attrName>
                                        </p:attrNameLst>
                                      </p:cBhvr>
                                      <p:tavLst>
                                        <p:tav tm="0">
                                          <p:val>
                                            <p:strVal val="#ppt_x"/>
                                          </p:val>
                                        </p:tav>
                                        <p:tav tm="100000">
                                          <p:val>
                                            <p:strVal val="#ppt_x"/>
                                          </p:val>
                                        </p:tav>
                                      </p:tavLst>
                                    </p:anim>
                                    <p:anim calcmode="lin" valueType="num">
                                      <p:cBhvr additive="base">
                                        <p:cTn id="220" dur="750" fill="hold"/>
                                        <p:tgtEl>
                                          <p:spTgt spid="414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4105"/>
                                        </p:tgtEl>
                                        <p:attrNameLst>
                                          <p:attrName>style.visibility</p:attrName>
                                        </p:attrNameLst>
                                      </p:cBhvr>
                                      <p:to>
                                        <p:strVal val="visible"/>
                                      </p:to>
                                    </p:set>
                                    <p:anim calcmode="lin" valueType="num">
                                      <p:cBhvr additive="base">
                                        <p:cTn id="223" dur="750" fill="hold"/>
                                        <p:tgtEl>
                                          <p:spTgt spid="4105"/>
                                        </p:tgtEl>
                                        <p:attrNameLst>
                                          <p:attrName>ppt_x</p:attrName>
                                        </p:attrNameLst>
                                      </p:cBhvr>
                                      <p:tavLst>
                                        <p:tav tm="0">
                                          <p:val>
                                            <p:strVal val="#ppt_x"/>
                                          </p:val>
                                        </p:tav>
                                        <p:tav tm="100000">
                                          <p:val>
                                            <p:strVal val="#ppt_x"/>
                                          </p:val>
                                        </p:tav>
                                      </p:tavLst>
                                    </p:anim>
                                    <p:anim calcmode="lin" valueType="num">
                                      <p:cBhvr additive="base">
                                        <p:cTn id="224" dur="750" fill="hold"/>
                                        <p:tgtEl>
                                          <p:spTgt spid="410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455"/>
                                        </p:tgtEl>
                                        <p:attrNameLst>
                                          <p:attrName>style.visibility</p:attrName>
                                        </p:attrNameLst>
                                      </p:cBhvr>
                                      <p:to>
                                        <p:strVal val="visible"/>
                                      </p:to>
                                    </p:set>
                                    <p:anim calcmode="lin" valueType="num">
                                      <p:cBhvr additive="base">
                                        <p:cTn id="227" dur="750" fill="hold"/>
                                        <p:tgtEl>
                                          <p:spTgt spid="455"/>
                                        </p:tgtEl>
                                        <p:attrNameLst>
                                          <p:attrName>ppt_x</p:attrName>
                                        </p:attrNameLst>
                                      </p:cBhvr>
                                      <p:tavLst>
                                        <p:tav tm="0">
                                          <p:val>
                                            <p:strVal val="#ppt_x"/>
                                          </p:val>
                                        </p:tav>
                                        <p:tav tm="100000">
                                          <p:val>
                                            <p:strVal val="#ppt_x"/>
                                          </p:val>
                                        </p:tav>
                                      </p:tavLst>
                                    </p:anim>
                                    <p:anim calcmode="lin" valueType="num">
                                      <p:cBhvr additive="base">
                                        <p:cTn id="228" dur="750" fill="hold"/>
                                        <p:tgtEl>
                                          <p:spTgt spid="45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4117"/>
                                        </p:tgtEl>
                                        <p:attrNameLst>
                                          <p:attrName>style.visibility</p:attrName>
                                        </p:attrNameLst>
                                      </p:cBhvr>
                                      <p:to>
                                        <p:strVal val="visible"/>
                                      </p:to>
                                    </p:set>
                                    <p:anim calcmode="lin" valueType="num">
                                      <p:cBhvr additive="base">
                                        <p:cTn id="231" dur="750" fill="hold"/>
                                        <p:tgtEl>
                                          <p:spTgt spid="4117"/>
                                        </p:tgtEl>
                                        <p:attrNameLst>
                                          <p:attrName>ppt_x</p:attrName>
                                        </p:attrNameLst>
                                      </p:cBhvr>
                                      <p:tavLst>
                                        <p:tav tm="0">
                                          <p:val>
                                            <p:strVal val="#ppt_x"/>
                                          </p:val>
                                        </p:tav>
                                        <p:tav tm="100000">
                                          <p:val>
                                            <p:strVal val="#ppt_x"/>
                                          </p:val>
                                        </p:tav>
                                      </p:tavLst>
                                    </p:anim>
                                    <p:anim calcmode="lin" valueType="num">
                                      <p:cBhvr additive="base">
                                        <p:cTn id="232" dur="750" fill="hold"/>
                                        <p:tgtEl>
                                          <p:spTgt spid="411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4118"/>
                                        </p:tgtEl>
                                        <p:attrNameLst>
                                          <p:attrName>style.visibility</p:attrName>
                                        </p:attrNameLst>
                                      </p:cBhvr>
                                      <p:to>
                                        <p:strVal val="visible"/>
                                      </p:to>
                                    </p:set>
                                    <p:anim calcmode="lin" valueType="num">
                                      <p:cBhvr additive="base">
                                        <p:cTn id="235" dur="750" fill="hold"/>
                                        <p:tgtEl>
                                          <p:spTgt spid="4118"/>
                                        </p:tgtEl>
                                        <p:attrNameLst>
                                          <p:attrName>ppt_x</p:attrName>
                                        </p:attrNameLst>
                                      </p:cBhvr>
                                      <p:tavLst>
                                        <p:tav tm="0">
                                          <p:val>
                                            <p:strVal val="#ppt_x"/>
                                          </p:val>
                                        </p:tav>
                                        <p:tav tm="100000">
                                          <p:val>
                                            <p:strVal val="#ppt_x"/>
                                          </p:val>
                                        </p:tav>
                                      </p:tavLst>
                                    </p:anim>
                                    <p:anim calcmode="lin" valueType="num">
                                      <p:cBhvr additive="base">
                                        <p:cTn id="236" dur="750" fill="hold"/>
                                        <p:tgtEl>
                                          <p:spTgt spid="411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4119"/>
                                        </p:tgtEl>
                                        <p:attrNameLst>
                                          <p:attrName>style.visibility</p:attrName>
                                        </p:attrNameLst>
                                      </p:cBhvr>
                                      <p:to>
                                        <p:strVal val="visible"/>
                                      </p:to>
                                    </p:set>
                                    <p:anim calcmode="lin" valueType="num">
                                      <p:cBhvr additive="base">
                                        <p:cTn id="239" dur="750" fill="hold"/>
                                        <p:tgtEl>
                                          <p:spTgt spid="4119"/>
                                        </p:tgtEl>
                                        <p:attrNameLst>
                                          <p:attrName>ppt_x</p:attrName>
                                        </p:attrNameLst>
                                      </p:cBhvr>
                                      <p:tavLst>
                                        <p:tav tm="0">
                                          <p:val>
                                            <p:strVal val="#ppt_x"/>
                                          </p:val>
                                        </p:tav>
                                        <p:tav tm="100000">
                                          <p:val>
                                            <p:strVal val="#ppt_x"/>
                                          </p:val>
                                        </p:tav>
                                      </p:tavLst>
                                    </p:anim>
                                    <p:anim calcmode="lin" valueType="num">
                                      <p:cBhvr additive="base">
                                        <p:cTn id="240" dur="750" fill="hold"/>
                                        <p:tgtEl>
                                          <p:spTgt spid="411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4120"/>
                                        </p:tgtEl>
                                        <p:attrNameLst>
                                          <p:attrName>style.visibility</p:attrName>
                                        </p:attrNameLst>
                                      </p:cBhvr>
                                      <p:to>
                                        <p:strVal val="visible"/>
                                      </p:to>
                                    </p:set>
                                    <p:anim calcmode="lin" valueType="num">
                                      <p:cBhvr additive="base">
                                        <p:cTn id="243" dur="750" fill="hold"/>
                                        <p:tgtEl>
                                          <p:spTgt spid="4120"/>
                                        </p:tgtEl>
                                        <p:attrNameLst>
                                          <p:attrName>ppt_x</p:attrName>
                                        </p:attrNameLst>
                                      </p:cBhvr>
                                      <p:tavLst>
                                        <p:tav tm="0">
                                          <p:val>
                                            <p:strVal val="#ppt_x"/>
                                          </p:val>
                                        </p:tav>
                                        <p:tav tm="100000">
                                          <p:val>
                                            <p:strVal val="#ppt_x"/>
                                          </p:val>
                                        </p:tav>
                                      </p:tavLst>
                                    </p:anim>
                                    <p:anim calcmode="lin" valueType="num">
                                      <p:cBhvr additive="base">
                                        <p:cTn id="244" dur="750" fill="hold"/>
                                        <p:tgtEl>
                                          <p:spTgt spid="412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4121"/>
                                        </p:tgtEl>
                                        <p:attrNameLst>
                                          <p:attrName>style.visibility</p:attrName>
                                        </p:attrNameLst>
                                      </p:cBhvr>
                                      <p:to>
                                        <p:strVal val="visible"/>
                                      </p:to>
                                    </p:set>
                                    <p:anim calcmode="lin" valueType="num">
                                      <p:cBhvr additive="base">
                                        <p:cTn id="247" dur="750" fill="hold"/>
                                        <p:tgtEl>
                                          <p:spTgt spid="4121"/>
                                        </p:tgtEl>
                                        <p:attrNameLst>
                                          <p:attrName>ppt_x</p:attrName>
                                        </p:attrNameLst>
                                      </p:cBhvr>
                                      <p:tavLst>
                                        <p:tav tm="0">
                                          <p:val>
                                            <p:strVal val="#ppt_x"/>
                                          </p:val>
                                        </p:tav>
                                        <p:tav tm="100000">
                                          <p:val>
                                            <p:strVal val="#ppt_x"/>
                                          </p:val>
                                        </p:tav>
                                      </p:tavLst>
                                    </p:anim>
                                    <p:anim calcmode="lin" valueType="num">
                                      <p:cBhvr additive="base">
                                        <p:cTn id="248" dur="750" fill="hold"/>
                                        <p:tgtEl>
                                          <p:spTgt spid="412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4122"/>
                                        </p:tgtEl>
                                        <p:attrNameLst>
                                          <p:attrName>style.visibility</p:attrName>
                                        </p:attrNameLst>
                                      </p:cBhvr>
                                      <p:to>
                                        <p:strVal val="visible"/>
                                      </p:to>
                                    </p:set>
                                    <p:anim calcmode="lin" valueType="num">
                                      <p:cBhvr additive="base">
                                        <p:cTn id="251" dur="750" fill="hold"/>
                                        <p:tgtEl>
                                          <p:spTgt spid="4122"/>
                                        </p:tgtEl>
                                        <p:attrNameLst>
                                          <p:attrName>ppt_x</p:attrName>
                                        </p:attrNameLst>
                                      </p:cBhvr>
                                      <p:tavLst>
                                        <p:tav tm="0">
                                          <p:val>
                                            <p:strVal val="#ppt_x"/>
                                          </p:val>
                                        </p:tav>
                                        <p:tav tm="100000">
                                          <p:val>
                                            <p:strVal val="#ppt_x"/>
                                          </p:val>
                                        </p:tav>
                                      </p:tavLst>
                                    </p:anim>
                                    <p:anim calcmode="lin" valueType="num">
                                      <p:cBhvr additive="base">
                                        <p:cTn id="252" dur="750" fill="hold"/>
                                        <p:tgtEl>
                                          <p:spTgt spid="412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4123"/>
                                        </p:tgtEl>
                                        <p:attrNameLst>
                                          <p:attrName>style.visibility</p:attrName>
                                        </p:attrNameLst>
                                      </p:cBhvr>
                                      <p:to>
                                        <p:strVal val="visible"/>
                                      </p:to>
                                    </p:set>
                                    <p:anim calcmode="lin" valueType="num">
                                      <p:cBhvr additive="base">
                                        <p:cTn id="255" dur="750" fill="hold"/>
                                        <p:tgtEl>
                                          <p:spTgt spid="4123"/>
                                        </p:tgtEl>
                                        <p:attrNameLst>
                                          <p:attrName>ppt_x</p:attrName>
                                        </p:attrNameLst>
                                      </p:cBhvr>
                                      <p:tavLst>
                                        <p:tav tm="0">
                                          <p:val>
                                            <p:strVal val="#ppt_x"/>
                                          </p:val>
                                        </p:tav>
                                        <p:tav tm="100000">
                                          <p:val>
                                            <p:strVal val="#ppt_x"/>
                                          </p:val>
                                        </p:tav>
                                      </p:tavLst>
                                    </p:anim>
                                    <p:anim calcmode="lin" valueType="num">
                                      <p:cBhvr additive="base">
                                        <p:cTn id="256" dur="750" fill="hold"/>
                                        <p:tgtEl>
                                          <p:spTgt spid="412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4124"/>
                                        </p:tgtEl>
                                        <p:attrNameLst>
                                          <p:attrName>style.visibility</p:attrName>
                                        </p:attrNameLst>
                                      </p:cBhvr>
                                      <p:to>
                                        <p:strVal val="visible"/>
                                      </p:to>
                                    </p:set>
                                    <p:anim calcmode="lin" valueType="num">
                                      <p:cBhvr additive="base">
                                        <p:cTn id="259" dur="750" fill="hold"/>
                                        <p:tgtEl>
                                          <p:spTgt spid="4124"/>
                                        </p:tgtEl>
                                        <p:attrNameLst>
                                          <p:attrName>ppt_x</p:attrName>
                                        </p:attrNameLst>
                                      </p:cBhvr>
                                      <p:tavLst>
                                        <p:tav tm="0">
                                          <p:val>
                                            <p:strVal val="#ppt_x"/>
                                          </p:val>
                                        </p:tav>
                                        <p:tav tm="100000">
                                          <p:val>
                                            <p:strVal val="#ppt_x"/>
                                          </p:val>
                                        </p:tav>
                                      </p:tavLst>
                                    </p:anim>
                                    <p:anim calcmode="lin" valueType="num">
                                      <p:cBhvr additive="base">
                                        <p:cTn id="260" dur="750" fill="hold"/>
                                        <p:tgtEl>
                                          <p:spTgt spid="412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4131"/>
                                        </p:tgtEl>
                                        <p:attrNameLst>
                                          <p:attrName>style.visibility</p:attrName>
                                        </p:attrNameLst>
                                      </p:cBhvr>
                                      <p:to>
                                        <p:strVal val="visible"/>
                                      </p:to>
                                    </p:set>
                                    <p:anim calcmode="lin" valueType="num">
                                      <p:cBhvr additive="base">
                                        <p:cTn id="263" dur="750" fill="hold"/>
                                        <p:tgtEl>
                                          <p:spTgt spid="4131"/>
                                        </p:tgtEl>
                                        <p:attrNameLst>
                                          <p:attrName>ppt_x</p:attrName>
                                        </p:attrNameLst>
                                      </p:cBhvr>
                                      <p:tavLst>
                                        <p:tav tm="0">
                                          <p:val>
                                            <p:strVal val="#ppt_x"/>
                                          </p:val>
                                        </p:tav>
                                        <p:tav tm="100000">
                                          <p:val>
                                            <p:strVal val="#ppt_x"/>
                                          </p:val>
                                        </p:tav>
                                      </p:tavLst>
                                    </p:anim>
                                    <p:anim calcmode="lin" valueType="num">
                                      <p:cBhvr additive="base">
                                        <p:cTn id="264" dur="750" fill="hold"/>
                                        <p:tgtEl>
                                          <p:spTgt spid="4131"/>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4132"/>
                                        </p:tgtEl>
                                        <p:attrNameLst>
                                          <p:attrName>style.visibility</p:attrName>
                                        </p:attrNameLst>
                                      </p:cBhvr>
                                      <p:to>
                                        <p:strVal val="visible"/>
                                      </p:to>
                                    </p:set>
                                    <p:anim calcmode="lin" valueType="num">
                                      <p:cBhvr additive="base">
                                        <p:cTn id="267" dur="750" fill="hold"/>
                                        <p:tgtEl>
                                          <p:spTgt spid="4132"/>
                                        </p:tgtEl>
                                        <p:attrNameLst>
                                          <p:attrName>ppt_x</p:attrName>
                                        </p:attrNameLst>
                                      </p:cBhvr>
                                      <p:tavLst>
                                        <p:tav tm="0">
                                          <p:val>
                                            <p:strVal val="#ppt_x"/>
                                          </p:val>
                                        </p:tav>
                                        <p:tav tm="100000">
                                          <p:val>
                                            <p:strVal val="#ppt_x"/>
                                          </p:val>
                                        </p:tav>
                                      </p:tavLst>
                                    </p:anim>
                                    <p:anim calcmode="lin" valueType="num">
                                      <p:cBhvr additive="base">
                                        <p:cTn id="268" dur="750" fill="hold"/>
                                        <p:tgtEl>
                                          <p:spTgt spid="4132"/>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4133"/>
                                        </p:tgtEl>
                                        <p:attrNameLst>
                                          <p:attrName>style.visibility</p:attrName>
                                        </p:attrNameLst>
                                      </p:cBhvr>
                                      <p:to>
                                        <p:strVal val="visible"/>
                                      </p:to>
                                    </p:set>
                                    <p:anim calcmode="lin" valueType="num">
                                      <p:cBhvr additive="base">
                                        <p:cTn id="271" dur="750" fill="hold"/>
                                        <p:tgtEl>
                                          <p:spTgt spid="4133"/>
                                        </p:tgtEl>
                                        <p:attrNameLst>
                                          <p:attrName>ppt_x</p:attrName>
                                        </p:attrNameLst>
                                      </p:cBhvr>
                                      <p:tavLst>
                                        <p:tav tm="0">
                                          <p:val>
                                            <p:strVal val="#ppt_x"/>
                                          </p:val>
                                        </p:tav>
                                        <p:tav tm="100000">
                                          <p:val>
                                            <p:strVal val="#ppt_x"/>
                                          </p:val>
                                        </p:tav>
                                      </p:tavLst>
                                    </p:anim>
                                    <p:anim calcmode="lin" valueType="num">
                                      <p:cBhvr additive="base">
                                        <p:cTn id="272" dur="750" fill="hold"/>
                                        <p:tgtEl>
                                          <p:spTgt spid="4133"/>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4134"/>
                                        </p:tgtEl>
                                        <p:attrNameLst>
                                          <p:attrName>style.visibility</p:attrName>
                                        </p:attrNameLst>
                                      </p:cBhvr>
                                      <p:to>
                                        <p:strVal val="visible"/>
                                      </p:to>
                                    </p:set>
                                    <p:anim calcmode="lin" valueType="num">
                                      <p:cBhvr additive="base">
                                        <p:cTn id="275" dur="750" fill="hold"/>
                                        <p:tgtEl>
                                          <p:spTgt spid="4134"/>
                                        </p:tgtEl>
                                        <p:attrNameLst>
                                          <p:attrName>ppt_x</p:attrName>
                                        </p:attrNameLst>
                                      </p:cBhvr>
                                      <p:tavLst>
                                        <p:tav tm="0">
                                          <p:val>
                                            <p:strVal val="#ppt_x"/>
                                          </p:val>
                                        </p:tav>
                                        <p:tav tm="100000">
                                          <p:val>
                                            <p:strVal val="#ppt_x"/>
                                          </p:val>
                                        </p:tav>
                                      </p:tavLst>
                                    </p:anim>
                                    <p:anim calcmode="lin" valueType="num">
                                      <p:cBhvr additive="base">
                                        <p:cTn id="276" dur="750" fill="hold"/>
                                        <p:tgtEl>
                                          <p:spTgt spid="4134"/>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4135"/>
                                        </p:tgtEl>
                                        <p:attrNameLst>
                                          <p:attrName>style.visibility</p:attrName>
                                        </p:attrNameLst>
                                      </p:cBhvr>
                                      <p:to>
                                        <p:strVal val="visible"/>
                                      </p:to>
                                    </p:set>
                                    <p:anim calcmode="lin" valueType="num">
                                      <p:cBhvr additive="base">
                                        <p:cTn id="279" dur="750" fill="hold"/>
                                        <p:tgtEl>
                                          <p:spTgt spid="4135"/>
                                        </p:tgtEl>
                                        <p:attrNameLst>
                                          <p:attrName>ppt_x</p:attrName>
                                        </p:attrNameLst>
                                      </p:cBhvr>
                                      <p:tavLst>
                                        <p:tav tm="0">
                                          <p:val>
                                            <p:strVal val="#ppt_x"/>
                                          </p:val>
                                        </p:tav>
                                        <p:tav tm="100000">
                                          <p:val>
                                            <p:strVal val="#ppt_x"/>
                                          </p:val>
                                        </p:tav>
                                      </p:tavLst>
                                    </p:anim>
                                    <p:anim calcmode="lin" valueType="num">
                                      <p:cBhvr additive="base">
                                        <p:cTn id="280" dur="750" fill="hold"/>
                                        <p:tgtEl>
                                          <p:spTgt spid="4135"/>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4136"/>
                                        </p:tgtEl>
                                        <p:attrNameLst>
                                          <p:attrName>style.visibility</p:attrName>
                                        </p:attrNameLst>
                                      </p:cBhvr>
                                      <p:to>
                                        <p:strVal val="visible"/>
                                      </p:to>
                                    </p:set>
                                    <p:anim calcmode="lin" valueType="num">
                                      <p:cBhvr additive="base">
                                        <p:cTn id="283" dur="750" fill="hold"/>
                                        <p:tgtEl>
                                          <p:spTgt spid="4136"/>
                                        </p:tgtEl>
                                        <p:attrNameLst>
                                          <p:attrName>ppt_x</p:attrName>
                                        </p:attrNameLst>
                                      </p:cBhvr>
                                      <p:tavLst>
                                        <p:tav tm="0">
                                          <p:val>
                                            <p:strVal val="#ppt_x"/>
                                          </p:val>
                                        </p:tav>
                                        <p:tav tm="100000">
                                          <p:val>
                                            <p:strVal val="#ppt_x"/>
                                          </p:val>
                                        </p:tav>
                                      </p:tavLst>
                                    </p:anim>
                                    <p:anim calcmode="lin" valueType="num">
                                      <p:cBhvr additive="base">
                                        <p:cTn id="284" dur="750" fill="hold"/>
                                        <p:tgtEl>
                                          <p:spTgt spid="4136"/>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4137"/>
                                        </p:tgtEl>
                                        <p:attrNameLst>
                                          <p:attrName>style.visibility</p:attrName>
                                        </p:attrNameLst>
                                      </p:cBhvr>
                                      <p:to>
                                        <p:strVal val="visible"/>
                                      </p:to>
                                    </p:set>
                                    <p:anim calcmode="lin" valueType="num">
                                      <p:cBhvr additive="base">
                                        <p:cTn id="287" dur="750" fill="hold"/>
                                        <p:tgtEl>
                                          <p:spTgt spid="4137"/>
                                        </p:tgtEl>
                                        <p:attrNameLst>
                                          <p:attrName>ppt_x</p:attrName>
                                        </p:attrNameLst>
                                      </p:cBhvr>
                                      <p:tavLst>
                                        <p:tav tm="0">
                                          <p:val>
                                            <p:strVal val="#ppt_x"/>
                                          </p:val>
                                        </p:tav>
                                        <p:tav tm="100000">
                                          <p:val>
                                            <p:strVal val="#ppt_x"/>
                                          </p:val>
                                        </p:tav>
                                      </p:tavLst>
                                    </p:anim>
                                    <p:anim calcmode="lin" valueType="num">
                                      <p:cBhvr additive="base">
                                        <p:cTn id="288" dur="750" fill="hold"/>
                                        <p:tgtEl>
                                          <p:spTgt spid="4137"/>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4138"/>
                                        </p:tgtEl>
                                        <p:attrNameLst>
                                          <p:attrName>style.visibility</p:attrName>
                                        </p:attrNameLst>
                                      </p:cBhvr>
                                      <p:to>
                                        <p:strVal val="visible"/>
                                      </p:to>
                                    </p:set>
                                    <p:anim calcmode="lin" valueType="num">
                                      <p:cBhvr additive="base">
                                        <p:cTn id="291" dur="750" fill="hold"/>
                                        <p:tgtEl>
                                          <p:spTgt spid="4138"/>
                                        </p:tgtEl>
                                        <p:attrNameLst>
                                          <p:attrName>ppt_x</p:attrName>
                                        </p:attrNameLst>
                                      </p:cBhvr>
                                      <p:tavLst>
                                        <p:tav tm="0">
                                          <p:val>
                                            <p:strVal val="#ppt_x"/>
                                          </p:val>
                                        </p:tav>
                                        <p:tav tm="100000">
                                          <p:val>
                                            <p:strVal val="#ppt_x"/>
                                          </p:val>
                                        </p:tav>
                                      </p:tavLst>
                                    </p:anim>
                                    <p:anim calcmode="lin" valueType="num">
                                      <p:cBhvr additive="base">
                                        <p:cTn id="292" dur="750" fill="hold"/>
                                        <p:tgtEl>
                                          <p:spTgt spid="4138"/>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4139"/>
                                        </p:tgtEl>
                                        <p:attrNameLst>
                                          <p:attrName>style.visibility</p:attrName>
                                        </p:attrNameLst>
                                      </p:cBhvr>
                                      <p:to>
                                        <p:strVal val="visible"/>
                                      </p:to>
                                    </p:set>
                                    <p:anim calcmode="lin" valueType="num">
                                      <p:cBhvr additive="base">
                                        <p:cTn id="295" dur="750" fill="hold"/>
                                        <p:tgtEl>
                                          <p:spTgt spid="4139"/>
                                        </p:tgtEl>
                                        <p:attrNameLst>
                                          <p:attrName>ppt_x</p:attrName>
                                        </p:attrNameLst>
                                      </p:cBhvr>
                                      <p:tavLst>
                                        <p:tav tm="0">
                                          <p:val>
                                            <p:strVal val="#ppt_x"/>
                                          </p:val>
                                        </p:tav>
                                        <p:tav tm="100000">
                                          <p:val>
                                            <p:strVal val="#ppt_x"/>
                                          </p:val>
                                        </p:tav>
                                      </p:tavLst>
                                    </p:anim>
                                    <p:anim calcmode="lin" valueType="num">
                                      <p:cBhvr additive="base">
                                        <p:cTn id="296" dur="750" fill="hold"/>
                                        <p:tgtEl>
                                          <p:spTgt spid="4139"/>
                                        </p:tgtEl>
                                        <p:attrNameLst>
                                          <p:attrName>ppt_y</p:attrName>
                                        </p:attrNameLst>
                                      </p:cBhvr>
                                      <p:tavLst>
                                        <p:tav tm="0">
                                          <p:val>
                                            <p:strVal val="1+#ppt_h/2"/>
                                          </p:val>
                                        </p:tav>
                                        <p:tav tm="100000">
                                          <p:val>
                                            <p:strVal val="#ppt_y"/>
                                          </p:val>
                                        </p:tav>
                                      </p:tavLst>
                                    </p:anim>
                                  </p:childTnLst>
                                </p:cTn>
                              </p:par>
                              <p:par>
                                <p:cTn id="297" presetID="2" presetClass="entr" presetSubtype="4" fill="hold" nodeType="withEffect">
                                  <p:stCondLst>
                                    <p:cond delay="0"/>
                                  </p:stCondLst>
                                  <p:childTnLst>
                                    <p:set>
                                      <p:cBhvr>
                                        <p:cTn id="298" dur="1" fill="hold">
                                          <p:stCondLst>
                                            <p:cond delay="0"/>
                                          </p:stCondLst>
                                        </p:cTn>
                                        <p:tgtEl>
                                          <p:spTgt spid="467"/>
                                        </p:tgtEl>
                                        <p:attrNameLst>
                                          <p:attrName>style.visibility</p:attrName>
                                        </p:attrNameLst>
                                      </p:cBhvr>
                                      <p:to>
                                        <p:strVal val="visible"/>
                                      </p:to>
                                    </p:set>
                                    <p:anim calcmode="lin" valueType="num">
                                      <p:cBhvr additive="base">
                                        <p:cTn id="299" dur="750" fill="hold"/>
                                        <p:tgtEl>
                                          <p:spTgt spid="467"/>
                                        </p:tgtEl>
                                        <p:attrNameLst>
                                          <p:attrName>ppt_x</p:attrName>
                                        </p:attrNameLst>
                                      </p:cBhvr>
                                      <p:tavLst>
                                        <p:tav tm="0">
                                          <p:val>
                                            <p:strVal val="#ppt_x"/>
                                          </p:val>
                                        </p:tav>
                                        <p:tav tm="100000">
                                          <p:val>
                                            <p:strVal val="#ppt_x"/>
                                          </p:val>
                                        </p:tav>
                                      </p:tavLst>
                                    </p:anim>
                                    <p:anim calcmode="lin" valueType="num">
                                      <p:cBhvr additive="base">
                                        <p:cTn id="300" dur="750" fill="hold"/>
                                        <p:tgtEl>
                                          <p:spTgt spid="467"/>
                                        </p:tgtEl>
                                        <p:attrNameLst>
                                          <p:attrName>ppt_y</p:attrName>
                                        </p:attrNameLst>
                                      </p:cBhvr>
                                      <p:tavLst>
                                        <p:tav tm="0">
                                          <p:val>
                                            <p:strVal val="1+#ppt_h/2"/>
                                          </p:val>
                                        </p:tav>
                                        <p:tav tm="100000">
                                          <p:val>
                                            <p:strVal val="#ppt_y"/>
                                          </p:val>
                                        </p:tav>
                                      </p:tavLst>
                                    </p:anim>
                                  </p:childTnLst>
                                </p:cTn>
                              </p:par>
                              <p:par>
                                <p:cTn id="301" presetID="2" presetClass="entr" presetSubtype="4" fill="hold" nodeType="withEffect">
                                  <p:stCondLst>
                                    <p:cond delay="0"/>
                                  </p:stCondLst>
                                  <p:childTnLst>
                                    <p:set>
                                      <p:cBhvr>
                                        <p:cTn id="302" dur="1" fill="hold">
                                          <p:stCondLst>
                                            <p:cond delay="0"/>
                                          </p:stCondLst>
                                        </p:cTn>
                                        <p:tgtEl>
                                          <p:spTgt spid="349"/>
                                        </p:tgtEl>
                                        <p:attrNameLst>
                                          <p:attrName>style.visibility</p:attrName>
                                        </p:attrNameLst>
                                      </p:cBhvr>
                                      <p:to>
                                        <p:strVal val="visible"/>
                                      </p:to>
                                    </p:set>
                                    <p:anim calcmode="lin" valueType="num">
                                      <p:cBhvr additive="base">
                                        <p:cTn id="303" dur="750" fill="hold"/>
                                        <p:tgtEl>
                                          <p:spTgt spid="349"/>
                                        </p:tgtEl>
                                        <p:attrNameLst>
                                          <p:attrName>ppt_x</p:attrName>
                                        </p:attrNameLst>
                                      </p:cBhvr>
                                      <p:tavLst>
                                        <p:tav tm="0">
                                          <p:val>
                                            <p:strVal val="#ppt_x"/>
                                          </p:val>
                                        </p:tav>
                                        <p:tav tm="100000">
                                          <p:val>
                                            <p:strVal val="#ppt_x"/>
                                          </p:val>
                                        </p:tav>
                                      </p:tavLst>
                                    </p:anim>
                                    <p:anim calcmode="lin" valueType="num">
                                      <p:cBhvr additive="base">
                                        <p:cTn id="304" dur="750" fill="hold"/>
                                        <p:tgtEl>
                                          <p:spTgt spid="3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1" grpId="0" animBg="1"/>
      <p:bldP spid="459" grpId="0" animBg="1"/>
      <p:bldP spid="126" grpId="0" animBg="1"/>
      <p:bldP spid="127" grpId="0" animBg="1"/>
      <p:bldP spid="4096" grpId="0" animBg="1"/>
      <p:bldP spid="4097" grpId="0" animBg="1"/>
      <p:bldP spid="4098" grpId="0" animBg="1"/>
      <p:bldP spid="4099" grpId="0" animBg="1"/>
      <p:bldP spid="4100" grpId="0" animBg="1"/>
      <p:bldP spid="4104" grpId="0" animBg="1"/>
      <p:bldP spid="4140" grpId="0" animBg="1"/>
      <p:bldP spid="4141" grpId="0" animBg="1"/>
      <p:bldP spid="4142" grpId="0" animBg="1"/>
      <p:bldP spid="4143" grpId="0" animBg="1"/>
      <p:bldP spid="4145" grpId="0" animBg="1"/>
      <p:bldP spid="4146" grpId="0" animBg="1"/>
      <p:bldP spid="4147" grpId="0" animBg="1"/>
      <p:bldP spid="4148" grpId="0" animBg="1"/>
      <p:bldP spid="4149" grpId="0" animBg="1"/>
      <p:bldP spid="4150" grpId="0" animBg="1"/>
      <p:bldP spid="4151" grpId="0" animBg="1"/>
      <p:bldP spid="4152" grpId="0" animBg="1"/>
      <p:bldP spid="4153" grpId="0" animBg="1"/>
      <p:bldP spid="4154" grpId="0" animBg="1"/>
      <p:bldP spid="4155" grpId="0" animBg="1"/>
      <p:bldP spid="4156" grpId="0" animBg="1"/>
      <p:bldP spid="4157" grpId="0" animBg="1"/>
      <p:bldP spid="4158" grpId="0" animBg="1"/>
      <p:bldP spid="4159" grpId="0" animBg="1"/>
      <p:bldP spid="4160" grpId="0" animBg="1"/>
      <p:bldP spid="4161" grpId="0" animBg="1"/>
      <p:bldP spid="4162" grpId="0" animBg="1"/>
      <p:bldP spid="4163" grpId="0" animBg="1"/>
      <p:bldP spid="4164" grpId="0" animBg="1"/>
      <p:bldP spid="451" grpId="0" animBg="1"/>
      <p:bldP spid="466" grpId="0" animBg="1"/>
      <p:bldP spid="4106" grpId="0" animBg="1"/>
      <p:bldP spid="4107" grpId="0" animBg="1"/>
      <p:bldP spid="4108" grpId="0" animBg="1"/>
      <p:bldP spid="4109" grpId="0" animBg="1"/>
      <p:bldP spid="4110" grpId="0" animBg="1"/>
      <p:bldP spid="4111" grpId="0" animBg="1"/>
      <p:bldP spid="4112" grpId="0" animBg="1"/>
      <p:bldP spid="4113" grpId="0" animBg="1"/>
      <p:bldP spid="4114" grpId="0" animBg="1"/>
      <p:bldP spid="4115" grpId="0" animBg="1"/>
      <p:bldP spid="4116" grpId="0" animBg="1"/>
      <p:bldP spid="4125" grpId="0" animBg="1"/>
      <p:bldP spid="4126" grpId="0" animBg="1"/>
      <p:bldP spid="4127" grpId="0" animBg="1"/>
      <p:bldP spid="4128" grpId="0" animBg="1"/>
      <p:bldP spid="4129" grpId="0" animBg="1"/>
      <p:bldP spid="4130" grpId="0" animBg="1"/>
      <p:bldP spid="4144" grpId="0" animBg="1"/>
      <p:bldP spid="4105" grpId="0" animBg="1"/>
      <p:bldP spid="455" grpId="0" animBg="1"/>
      <p:bldP spid="4117" grpId="0" animBg="1"/>
      <p:bldP spid="4118" grpId="0" animBg="1"/>
      <p:bldP spid="4119" grpId="0" animBg="1"/>
      <p:bldP spid="4120" grpId="0" animBg="1"/>
      <p:bldP spid="4121" grpId="0" animBg="1"/>
      <p:bldP spid="4122" grpId="0" animBg="1"/>
      <p:bldP spid="4123" grpId="0" animBg="1"/>
      <p:bldP spid="4124" grpId="0" animBg="1"/>
      <p:bldP spid="4131" grpId="0" animBg="1"/>
      <p:bldP spid="4132" grpId="0" animBg="1"/>
      <p:bldP spid="4133" grpId="0" animBg="1"/>
      <p:bldP spid="4134" grpId="0" animBg="1"/>
      <p:bldP spid="4135" grpId="0" animBg="1"/>
      <p:bldP spid="4136" grpId="0" animBg="1"/>
      <p:bldP spid="4137" grpId="0" animBg="1"/>
      <p:bldP spid="4138" grpId="0" animBg="1"/>
      <p:bldP spid="413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xmlns="" id="{F602E6D7-DE44-4089-85B4-3FF98E46718E}"/>
              </a:ext>
            </a:extLst>
          </p:cNvPr>
          <p:cNvSpPr>
            <a:spLocks noEditPoints="1"/>
          </p:cNvSpPr>
          <p:nvPr/>
        </p:nvSpPr>
        <p:spPr bwMode="auto">
          <a:xfrm>
            <a:off x="2689380" y="1640521"/>
            <a:ext cx="860337" cy="1065570"/>
          </a:xfrm>
          <a:custGeom>
            <a:avLst/>
            <a:gdLst>
              <a:gd name="T0" fmla="*/ 154 w 205"/>
              <a:gd name="T1" fmla="*/ 161 h 254"/>
              <a:gd name="T2" fmla="*/ 170 w 205"/>
              <a:gd name="T3" fmla="*/ 150 h 254"/>
              <a:gd name="T4" fmla="*/ 178 w 205"/>
              <a:gd name="T5" fmla="*/ 145 h 254"/>
              <a:gd name="T6" fmla="*/ 180 w 205"/>
              <a:gd name="T7" fmla="*/ 133 h 254"/>
              <a:gd name="T8" fmla="*/ 181 w 205"/>
              <a:gd name="T9" fmla="*/ 121 h 254"/>
              <a:gd name="T10" fmla="*/ 197 w 205"/>
              <a:gd name="T11" fmla="*/ 123 h 254"/>
              <a:gd name="T12" fmla="*/ 201 w 205"/>
              <a:gd name="T13" fmla="*/ 118 h 254"/>
              <a:gd name="T14" fmla="*/ 203 w 205"/>
              <a:gd name="T15" fmla="*/ 114 h 254"/>
              <a:gd name="T16" fmla="*/ 204 w 205"/>
              <a:gd name="T17" fmla="*/ 104 h 254"/>
              <a:gd name="T18" fmla="*/ 185 w 205"/>
              <a:gd name="T19" fmla="*/ 93 h 254"/>
              <a:gd name="T20" fmla="*/ 180 w 205"/>
              <a:gd name="T21" fmla="*/ 97 h 254"/>
              <a:gd name="T22" fmla="*/ 173 w 205"/>
              <a:gd name="T23" fmla="*/ 106 h 254"/>
              <a:gd name="T24" fmla="*/ 164 w 205"/>
              <a:gd name="T25" fmla="*/ 86 h 254"/>
              <a:gd name="T26" fmla="*/ 124 w 205"/>
              <a:gd name="T27" fmla="*/ 59 h 254"/>
              <a:gd name="T28" fmla="*/ 121 w 205"/>
              <a:gd name="T29" fmla="*/ 36 h 254"/>
              <a:gd name="T30" fmla="*/ 124 w 205"/>
              <a:gd name="T31" fmla="*/ 6 h 254"/>
              <a:gd name="T32" fmla="*/ 103 w 205"/>
              <a:gd name="T33" fmla="*/ 12 h 254"/>
              <a:gd name="T34" fmla="*/ 107 w 205"/>
              <a:gd name="T35" fmla="*/ 44 h 254"/>
              <a:gd name="T36" fmla="*/ 95 w 205"/>
              <a:gd name="T37" fmla="*/ 31 h 254"/>
              <a:gd name="T38" fmla="*/ 35 w 205"/>
              <a:gd name="T39" fmla="*/ 7 h 254"/>
              <a:gd name="T40" fmla="*/ 8 w 205"/>
              <a:gd name="T41" fmla="*/ 10 h 254"/>
              <a:gd name="T42" fmla="*/ 23 w 205"/>
              <a:gd name="T43" fmla="*/ 19 h 254"/>
              <a:gd name="T44" fmla="*/ 61 w 205"/>
              <a:gd name="T45" fmla="*/ 17 h 254"/>
              <a:gd name="T46" fmla="*/ 103 w 205"/>
              <a:gd name="T47" fmla="*/ 61 h 254"/>
              <a:gd name="T48" fmla="*/ 130 w 205"/>
              <a:gd name="T49" fmla="*/ 84 h 254"/>
              <a:gd name="T50" fmla="*/ 158 w 205"/>
              <a:gd name="T51" fmla="*/ 101 h 254"/>
              <a:gd name="T52" fmla="*/ 126 w 205"/>
              <a:gd name="T53" fmla="*/ 94 h 254"/>
              <a:gd name="T54" fmla="*/ 96 w 205"/>
              <a:gd name="T55" fmla="*/ 70 h 254"/>
              <a:gd name="T56" fmla="*/ 79 w 205"/>
              <a:gd name="T57" fmla="*/ 67 h 254"/>
              <a:gd name="T58" fmla="*/ 79 w 205"/>
              <a:gd name="T59" fmla="*/ 76 h 254"/>
              <a:gd name="T60" fmla="*/ 90 w 205"/>
              <a:gd name="T61" fmla="*/ 76 h 254"/>
              <a:gd name="T62" fmla="*/ 117 w 205"/>
              <a:gd name="T63" fmla="*/ 101 h 254"/>
              <a:gd name="T64" fmla="*/ 87 w 205"/>
              <a:gd name="T65" fmla="*/ 103 h 254"/>
              <a:gd name="T66" fmla="*/ 63 w 205"/>
              <a:gd name="T67" fmla="*/ 101 h 254"/>
              <a:gd name="T68" fmla="*/ 61 w 205"/>
              <a:gd name="T69" fmla="*/ 116 h 254"/>
              <a:gd name="T70" fmla="*/ 97 w 205"/>
              <a:gd name="T71" fmla="*/ 119 h 254"/>
              <a:gd name="T72" fmla="*/ 128 w 205"/>
              <a:gd name="T73" fmla="*/ 122 h 254"/>
              <a:gd name="T74" fmla="*/ 95 w 205"/>
              <a:gd name="T75" fmla="*/ 130 h 254"/>
              <a:gd name="T76" fmla="*/ 100 w 205"/>
              <a:gd name="T77" fmla="*/ 141 h 254"/>
              <a:gd name="T78" fmla="*/ 115 w 205"/>
              <a:gd name="T79" fmla="*/ 136 h 254"/>
              <a:gd name="T80" fmla="*/ 131 w 205"/>
              <a:gd name="T81" fmla="*/ 126 h 254"/>
              <a:gd name="T82" fmla="*/ 120 w 205"/>
              <a:gd name="T83" fmla="*/ 152 h 254"/>
              <a:gd name="T84" fmla="*/ 77 w 205"/>
              <a:gd name="T85" fmla="*/ 188 h 254"/>
              <a:gd name="T86" fmla="*/ 60 w 205"/>
              <a:gd name="T87" fmla="*/ 191 h 254"/>
              <a:gd name="T88" fmla="*/ 59 w 205"/>
              <a:gd name="T89" fmla="*/ 197 h 254"/>
              <a:gd name="T90" fmla="*/ 34 w 205"/>
              <a:gd name="T91" fmla="*/ 222 h 254"/>
              <a:gd name="T92" fmla="*/ 11 w 205"/>
              <a:gd name="T93" fmla="*/ 235 h 254"/>
              <a:gd name="T94" fmla="*/ 14 w 205"/>
              <a:gd name="T95" fmla="*/ 252 h 254"/>
              <a:gd name="T96" fmla="*/ 65 w 205"/>
              <a:gd name="T97" fmla="*/ 216 h 254"/>
              <a:gd name="T98" fmla="*/ 72 w 205"/>
              <a:gd name="T99" fmla="*/ 220 h 254"/>
              <a:gd name="T100" fmla="*/ 96 w 205"/>
              <a:gd name="T101" fmla="*/ 198 h 254"/>
              <a:gd name="T102" fmla="*/ 113 w 205"/>
              <a:gd name="T103" fmla="*/ 200 h 254"/>
              <a:gd name="T104" fmla="*/ 165 w 205"/>
              <a:gd name="T105" fmla="*/ 198 h 254"/>
              <a:gd name="T106" fmla="*/ 197 w 205"/>
              <a:gd name="T107" fmla="*/ 186 h 254"/>
              <a:gd name="T108" fmla="*/ 201 w 205"/>
              <a:gd name="T109" fmla="*/ 172 h 254"/>
              <a:gd name="T110" fmla="*/ 200 w 205"/>
              <a:gd name="T111" fmla="*/ 114 h 254"/>
              <a:gd name="T112" fmla="*/ 197 w 205"/>
              <a:gd name="T113" fmla="*/ 110 h 254"/>
              <a:gd name="T114" fmla="*/ 140 w 205"/>
              <a:gd name="T115" fmla="*/ 84 h 254"/>
              <a:gd name="T116" fmla="*/ 114 w 205"/>
              <a:gd name="T117" fmla="*/ 67 h 254"/>
              <a:gd name="T118" fmla="*/ 160 w 205"/>
              <a:gd name="T119" fmla="*/ 93 h 254"/>
              <a:gd name="T120" fmla="*/ 140 w 205"/>
              <a:gd name="T121" fmla="*/ 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254">
                <a:moveTo>
                  <a:pt x="187" y="164"/>
                </a:moveTo>
                <a:cubicBezTo>
                  <a:pt x="182" y="162"/>
                  <a:pt x="167" y="162"/>
                  <a:pt x="154" y="161"/>
                </a:cubicBezTo>
                <a:cubicBezTo>
                  <a:pt x="160" y="157"/>
                  <a:pt x="166" y="152"/>
                  <a:pt x="169" y="151"/>
                </a:cubicBezTo>
                <a:cubicBezTo>
                  <a:pt x="169" y="151"/>
                  <a:pt x="169" y="150"/>
                  <a:pt x="170" y="150"/>
                </a:cubicBezTo>
                <a:cubicBezTo>
                  <a:pt x="171" y="150"/>
                  <a:pt x="172" y="149"/>
                  <a:pt x="173" y="149"/>
                </a:cubicBezTo>
                <a:cubicBezTo>
                  <a:pt x="175" y="148"/>
                  <a:pt x="177" y="147"/>
                  <a:pt x="178" y="145"/>
                </a:cubicBezTo>
                <a:cubicBezTo>
                  <a:pt x="178" y="143"/>
                  <a:pt x="177" y="141"/>
                  <a:pt x="178" y="139"/>
                </a:cubicBezTo>
                <a:cubicBezTo>
                  <a:pt x="178" y="137"/>
                  <a:pt x="179" y="135"/>
                  <a:pt x="180" y="133"/>
                </a:cubicBezTo>
                <a:cubicBezTo>
                  <a:pt x="181" y="130"/>
                  <a:pt x="180" y="127"/>
                  <a:pt x="178" y="124"/>
                </a:cubicBezTo>
                <a:cubicBezTo>
                  <a:pt x="181" y="121"/>
                  <a:pt x="181" y="121"/>
                  <a:pt x="181" y="121"/>
                </a:cubicBezTo>
                <a:cubicBezTo>
                  <a:pt x="181" y="121"/>
                  <a:pt x="189" y="128"/>
                  <a:pt x="192" y="128"/>
                </a:cubicBezTo>
                <a:cubicBezTo>
                  <a:pt x="193" y="128"/>
                  <a:pt x="195" y="126"/>
                  <a:pt x="197" y="123"/>
                </a:cubicBezTo>
                <a:cubicBezTo>
                  <a:pt x="198" y="123"/>
                  <a:pt x="199" y="124"/>
                  <a:pt x="200" y="123"/>
                </a:cubicBezTo>
                <a:cubicBezTo>
                  <a:pt x="200" y="123"/>
                  <a:pt x="201" y="120"/>
                  <a:pt x="201" y="118"/>
                </a:cubicBezTo>
                <a:cubicBezTo>
                  <a:pt x="201" y="119"/>
                  <a:pt x="201" y="119"/>
                  <a:pt x="201" y="119"/>
                </a:cubicBezTo>
                <a:cubicBezTo>
                  <a:pt x="203" y="117"/>
                  <a:pt x="203" y="114"/>
                  <a:pt x="203" y="114"/>
                </a:cubicBezTo>
                <a:cubicBezTo>
                  <a:pt x="203" y="113"/>
                  <a:pt x="203" y="113"/>
                  <a:pt x="203" y="113"/>
                </a:cubicBezTo>
                <a:cubicBezTo>
                  <a:pt x="204" y="110"/>
                  <a:pt x="205" y="106"/>
                  <a:pt x="204" y="104"/>
                </a:cubicBezTo>
                <a:cubicBezTo>
                  <a:pt x="201" y="96"/>
                  <a:pt x="195" y="88"/>
                  <a:pt x="190" y="90"/>
                </a:cubicBezTo>
                <a:cubicBezTo>
                  <a:pt x="189" y="90"/>
                  <a:pt x="187" y="92"/>
                  <a:pt x="185" y="93"/>
                </a:cubicBezTo>
                <a:cubicBezTo>
                  <a:pt x="185" y="93"/>
                  <a:pt x="185" y="92"/>
                  <a:pt x="184" y="92"/>
                </a:cubicBezTo>
                <a:cubicBezTo>
                  <a:pt x="182" y="92"/>
                  <a:pt x="180" y="97"/>
                  <a:pt x="180" y="97"/>
                </a:cubicBezTo>
                <a:cubicBezTo>
                  <a:pt x="180" y="97"/>
                  <a:pt x="180" y="98"/>
                  <a:pt x="181" y="98"/>
                </a:cubicBezTo>
                <a:cubicBezTo>
                  <a:pt x="177" y="102"/>
                  <a:pt x="173" y="106"/>
                  <a:pt x="173" y="106"/>
                </a:cubicBezTo>
                <a:cubicBezTo>
                  <a:pt x="172" y="107"/>
                  <a:pt x="172" y="107"/>
                  <a:pt x="172" y="107"/>
                </a:cubicBezTo>
                <a:cubicBezTo>
                  <a:pt x="170" y="100"/>
                  <a:pt x="168" y="93"/>
                  <a:pt x="164" y="86"/>
                </a:cubicBezTo>
                <a:cubicBezTo>
                  <a:pt x="160" y="77"/>
                  <a:pt x="154" y="69"/>
                  <a:pt x="145" y="65"/>
                </a:cubicBezTo>
                <a:cubicBezTo>
                  <a:pt x="138" y="62"/>
                  <a:pt x="131" y="61"/>
                  <a:pt x="124" y="59"/>
                </a:cubicBezTo>
                <a:cubicBezTo>
                  <a:pt x="120" y="57"/>
                  <a:pt x="117" y="55"/>
                  <a:pt x="114" y="53"/>
                </a:cubicBezTo>
                <a:cubicBezTo>
                  <a:pt x="116" y="47"/>
                  <a:pt x="119" y="41"/>
                  <a:pt x="121" y="36"/>
                </a:cubicBezTo>
                <a:cubicBezTo>
                  <a:pt x="124" y="29"/>
                  <a:pt x="127" y="22"/>
                  <a:pt x="126" y="15"/>
                </a:cubicBezTo>
                <a:cubicBezTo>
                  <a:pt x="126" y="12"/>
                  <a:pt x="125" y="9"/>
                  <a:pt x="124" y="6"/>
                </a:cubicBezTo>
                <a:cubicBezTo>
                  <a:pt x="122" y="4"/>
                  <a:pt x="119" y="3"/>
                  <a:pt x="116" y="4"/>
                </a:cubicBezTo>
                <a:cubicBezTo>
                  <a:pt x="111" y="5"/>
                  <a:pt x="108" y="12"/>
                  <a:pt x="103" y="12"/>
                </a:cubicBezTo>
                <a:cubicBezTo>
                  <a:pt x="107" y="12"/>
                  <a:pt x="113" y="14"/>
                  <a:pt x="114" y="18"/>
                </a:cubicBezTo>
                <a:cubicBezTo>
                  <a:pt x="117" y="24"/>
                  <a:pt x="109" y="38"/>
                  <a:pt x="107" y="44"/>
                </a:cubicBezTo>
                <a:cubicBezTo>
                  <a:pt x="107" y="45"/>
                  <a:pt x="107" y="45"/>
                  <a:pt x="107" y="45"/>
                </a:cubicBezTo>
                <a:cubicBezTo>
                  <a:pt x="102" y="41"/>
                  <a:pt x="98" y="36"/>
                  <a:pt x="95" y="31"/>
                </a:cubicBezTo>
                <a:cubicBezTo>
                  <a:pt x="86" y="20"/>
                  <a:pt x="77" y="9"/>
                  <a:pt x="63" y="6"/>
                </a:cubicBezTo>
                <a:cubicBezTo>
                  <a:pt x="54" y="3"/>
                  <a:pt x="45" y="6"/>
                  <a:pt x="35" y="7"/>
                </a:cubicBezTo>
                <a:cubicBezTo>
                  <a:pt x="26" y="8"/>
                  <a:pt x="15" y="7"/>
                  <a:pt x="8" y="0"/>
                </a:cubicBezTo>
                <a:cubicBezTo>
                  <a:pt x="6" y="3"/>
                  <a:pt x="7" y="7"/>
                  <a:pt x="8" y="10"/>
                </a:cubicBezTo>
                <a:cubicBezTo>
                  <a:pt x="9" y="14"/>
                  <a:pt x="12" y="17"/>
                  <a:pt x="16" y="18"/>
                </a:cubicBezTo>
                <a:cubicBezTo>
                  <a:pt x="18" y="18"/>
                  <a:pt x="20" y="18"/>
                  <a:pt x="23" y="19"/>
                </a:cubicBezTo>
                <a:cubicBezTo>
                  <a:pt x="25" y="20"/>
                  <a:pt x="27" y="22"/>
                  <a:pt x="27" y="25"/>
                </a:cubicBezTo>
                <a:cubicBezTo>
                  <a:pt x="37" y="18"/>
                  <a:pt x="49" y="14"/>
                  <a:pt x="61" y="17"/>
                </a:cubicBezTo>
                <a:cubicBezTo>
                  <a:pt x="73" y="19"/>
                  <a:pt x="83" y="27"/>
                  <a:pt x="90" y="37"/>
                </a:cubicBezTo>
                <a:cubicBezTo>
                  <a:pt x="95" y="45"/>
                  <a:pt x="97" y="54"/>
                  <a:pt x="103" y="61"/>
                </a:cubicBezTo>
                <a:cubicBezTo>
                  <a:pt x="103" y="64"/>
                  <a:pt x="104" y="67"/>
                  <a:pt x="106" y="70"/>
                </a:cubicBezTo>
                <a:cubicBezTo>
                  <a:pt x="110" y="79"/>
                  <a:pt x="121" y="82"/>
                  <a:pt x="130" y="84"/>
                </a:cubicBezTo>
                <a:cubicBezTo>
                  <a:pt x="140" y="86"/>
                  <a:pt x="150" y="89"/>
                  <a:pt x="155" y="97"/>
                </a:cubicBezTo>
                <a:cubicBezTo>
                  <a:pt x="156" y="98"/>
                  <a:pt x="157" y="100"/>
                  <a:pt x="158" y="101"/>
                </a:cubicBezTo>
                <a:cubicBezTo>
                  <a:pt x="155" y="100"/>
                  <a:pt x="151" y="100"/>
                  <a:pt x="147" y="101"/>
                </a:cubicBezTo>
                <a:cubicBezTo>
                  <a:pt x="126" y="94"/>
                  <a:pt x="126" y="94"/>
                  <a:pt x="126" y="94"/>
                </a:cubicBezTo>
                <a:cubicBezTo>
                  <a:pt x="126" y="94"/>
                  <a:pt x="122" y="86"/>
                  <a:pt x="111" y="83"/>
                </a:cubicBezTo>
                <a:cubicBezTo>
                  <a:pt x="99" y="79"/>
                  <a:pt x="96" y="70"/>
                  <a:pt x="96" y="70"/>
                </a:cubicBezTo>
                <a:cubicBezTo>
                  <a:pt x="96" y="70"/>
                  <a:pt x="93" y="62"/>
                  <a:pt x="91" y="63"/>
                </a:cubicBezTo>
                <a:cubicBezTo>
                  <a:pt x="90" y="64"/>
                  <a:pt x="79" y="64"/>
                  <a:pt x="79" y="67"/>
                </a:cubicBezTo>
                <a:cubicBezTo>
                  <a:pt x="79" y="69"/>
                  <a:pt x="81" y="70"/>
                  <a:pt x="81" y="70"/>
                </a:cubicBezTo>
                <a:cubicBezTo>
                  <a:pt x="79" y="76"/>
                  <a:pt x="79" y="76"/>
                  <a:pt x="79" y="76"/>
                </a:cubicBezTo>
                <a:cubicBezTo>
                  <a:pt x="85" y="76"/>
                  <a:pt x="85" y="76"/>
                  <a:pt x="85" y="76"/>
                </a:cubicBezTo>
                <a:cubicBezTo>
                  <a:pt x="90" y="76"/>
                  <a:pt x="90" y="76"/>
                  <a:pt x="90" y="76"/>
                </a:cubicBezTo>
                <a:cubicBezTo>
                  <a:pt x="93" y="79"/>
                  <a:pt x="96" y="84"/>
                  <a:pt x="99" y="87"/>
                </a:cubicBezTo>
                <a:cubicBezTo>
                  <a:pt x="105" y="92"/>
                  <a:pt x="107" y="100"/>
                  <a:pt x="117" y="101"/>
                </a:cubicBezTo>
                <a:cubicBezTo>
                  <a:pt x="118" y="102"/>
                  <a:pt x="118" y="102"/>
                  <a:pt x="118" y="102"/>
                </a:cubicBezTo>
                <a:cubicBezTo>
                  <a:pt x="113" y="102"/>
                  <a:pt x="93" y="103"/>
                  <a:pt x="87" y="103"/>
                </a:cubicBezTo>
                <a:cubicBezTo>
                  <a:pt x="81" y="103"/>
                  <a:pt x="73" y="103"/>
                  <a:pt x="73" y="103"/>
                </a:cubicBezTo>
                <a:cubicBezTo>
                  <a:pt x="73" y="103"/>
                  <a:pt x="69" y="100"/>
                  <a:pt x="63" y="101"/>
                </a:cubicBezTo>
                <a:cubicBezTo>
                  <a:pt x="57" y="102"/>
                  <a:pt x="63" y="107"/>
                  <a:pt x="63" y="107"/>
                </a:cubicBezTo>
                <a:cubicBezTo>
                  <a:pt x="63" y="107"/>
                  <a:pt x="59" y="113"/>
                  <a:pt x="61" y="116"/>
                </a:cubicBezTo>
                <a:cubicBezTo>
                  <a:pt x="62" y="119"/>
                  <a:pt x="76" y="113"/>
                  <a:pt x="76" y="113"/>
                </a:cubicBezTo>
                <a:cubicBezTo>
                  <a:pt x="76" y="113"/>
                  <a:pt x="88" y="116"/>
                  <a:pt x="97" y="119"/>
                </a:cubicBezTo>
                <a:cubicBezTo>
                  <a:pt x="107" y="122"/>
                  <a:pt x="117" y="113"/>
                  <a:pt x="117" y="113"/>
                </a:cubicBezTo>
                <a:cubicBezTo>
                  <a:pt x="128" y="122"/>
                  <a:pt x="128" y="122"/>
                  <a:pt x="128" y="122"/>
                </a:cubicBezTo>
                <a:cubicBezTo>
                  <a:pt x="126" y="123"/>
                  <a:pt x="125" y="125"/>
                  <a:pt x="123" y="126"/>
                </a:cubicBezTo>
                <a:cubicBezTo>
                  <a:pt x="115" y="132"/>
                  <a:pt x="104" y="134"/>
                  <a:pt x="95" y="130"/>
                </a:cubicBezTo>
                <a:cubicBezTo>
                  <a:pt x="96" y="133"/>
                  <a:pt x="97" y="136"/>
                  <a:pt x="98" y="138"/>
                </a:cubicBezTo>
                <a:cubicBezTo>
                  <a:pt x="98" y="140"/>
                  <a:pt x="99" y="141"/>
                  <a:pt x="100" y="141"/>
                </a:cubicBezTo>
                <a:cubicBezTo>
                  <a:pt x="101" y="142"/>
                  <a:pt x="102" y="141"/>
                  <a:pt x="103" y="141"/>
                </a:cubicBezTo>
                <a:cubicBezTo>
                  <a:pt x="107" y="140"/>
                  <a:pt x="111" y="138"/>
                  <a:pt x="115" y="136"/>
                </a:cubicBezTo>
                <a:cubicBezTo>
                  <a:pt x="120" y="135"/>
                  <a:pt x="125" y="133"/>
                  <a:pt x="129" y="129"/>
                </a:cubicBezTo>
                <a:cubicBezTo>
                  <a:pt x="130" y="128"/>
                  <a:pt x="130" y="127"/>
                  <a:pt x="131" y="126"/>
                </a:cubicBezTo>
                <a:cubicBezTo>
                  <a:pt x="134" y="128"/>
                  <a:pt x="134" y="128"/>
                  <a:pt x="134" y="128"/>
                </a:cubicBezTo>
                <a:cubicBezTo>
                  <a:pt x="131" y="136"/>
                  <a:pt x="120" y="152"/>
                  <a:pt x="120" y="152"/>
                </a:cubicBezTo>
                <a:cubicBezTo>
                  <a:pt x="120" y="152"/>
                  <a:pt x="103" y="151"/>
                  <a:pt x="96" y="158"/>
                </a:cubicBezTo>
                <a:cubicBezTo>
                  <a:pt x="90" y="164"/>
                  <a:pt x="85" y="179"/>
                  <a:pt x="77" y="188"/>
                </a:cubicBezTo>
                <a:cubicBezTo>
                  <a:pt x="74" y="190"/>
                  <a:pt x="71" y="190"/>
                  <a:pt x="67" y="190"/>
                </a:cubicBezTo>
                <a:cubicBezTo>
                  <a:pt x="65" y="190"/>
                  <a:pt x="62" y="189"/>
                  <a:pt x="60" y="191"/>
                </a:cubicBezTo>
                <a:cubicBezTo>
                  <a:pt x="59" y="192"/>
                  <a:pt x="58" y="193"/>
                  <a:pt x="58" y="195"/>
                </a:cubicBezTo>
                <a:cubicBezTo>
                  <a:pt x="58" y="196"/>
                  <a:pt x="59" y="197"/>
                  <a:pt x="59" y="197"/>
                </a:cubicBezTo>
                <a:cubicBezTo>
                  <a:pt x="56" y="197"/>
                  <a:pt x="53" y="198"/>
                  <a:pt x="51" y="202"/>
                </a:cubicBezTo>
                <a:cubicBezTo>
                  <a:pt x="45" y="211"/>
                  <a:pt x="45" y="217"/>
                  <a:pt x="34" y="222"/>
                </a:cubicBezTo>
                <a:cubicBezTo>
                  <a:pt x="23" y="227"/>
                  <a:pt x="22" y="218"/>
                  <a:pt x="17" y="222"/>
                </a:cubicBezTo>
                <a:cubicBezTo>
                  <a:pt x="13" y="226"/>
                  <a:pt x="14" y="233"/>
                  <a:pt x="11" y="235"/>
                </a:cubicBezTo>
                <a:cubicBezTo>
                  <a:pt x="7" y="238"/>
                  <a:pt x="0" y="241"/>
                  <a:pt x="2" y="246"/>
                </a:cubicBezTo>
                <a:cubicBezTo>
                  <a:pt x="3" y="250"/>
                  <a:pt x="12" y="254"/>
                  <a:pt x="14" y="252"/>
                </a:cubicBezTo>
                <a:cubicBezTo>
                  <a:pt x="16" y="250"/>
                  <a:pt x="11" y="246"/>
                  <a:pt x="11" y="246"/>
                </a:cubicBezTo>
                <a:cubicBezTo>
                  <a:pt x="65" y="216"/>
                  <a:pt x="65" y="216"/>
                  <a:pt x="65" y="216"/>
                </a:cubicBezTo>
                <a:cubicBezTo>
                  <a:pt x="65" y="217"/>
                  <a:pt x="66" y="219"/>
                  <a:pt x="67" y="220"/>
                </a:cubicBezTo>
                <a:cubicBezTo>
                  <a:pt x="69" y="221"/>
                  <a:pt x="70" y="221"/>
                  <a:pt x="72" y="220"/>
                </a:cubicBezTo>
                <a:cubicBezTo>
                  <a:pt x="73" y="220"/>
                  <a:pt x="75" y="218"/>
                  <a:pt x="76" y="217"/>
                </a:cubicBezTo>
                <a:cubicBezTo>
                  <a:pt x="82" y="211"/>
                  <a:pt x="89" y="205"/>
                  <a:pt x="96" y="198"/>
                </a:cubicBezTo>
                <a:cubicBezTo>
                  <a:pt x="98" y="197"/>
                  <a:pt x="98" y="197"/>
                  <a:pt x="98" y="197"/>
                </a:cubicBezTo>
                <a:cubicBezTo>
                  <a:pt x="100" y="203"/>
                  <a:pt x="111" y="203"/>
                  <a:pt x="113" y="200"/>
                </a:cubicBezTo>
                <a:cubicBezTo>
                  <a:pt x="116" y="197"/>
                  <a:pt x="123" y="189"/>
                  <a:pt x="132" y="189"/>
                </a:cubicBezTo>
                <a:cubicBezTo>
                  <a:pt x="141" y="188"/>
                  <a:pt x="158" y="198"/>
                  <a:pt x="165" y="198"/>
                </a:cubicBezTo>
                <a:cubicBezTo>
                  <a:pt x="169" y="197"/>
                  <a:pt x="185" y="189"/>
                  <a:pt x="193" y="184"/>
                </a:cubicBezTo>
                <a:cubicBezTo>
                  <a:pt x="194" y="185"/>
                  <a:pt x="196" y="186"/>
                  <a:pt x="197" y="186"/>
                </a:cubicBezTo>
                <a:cubicBezTo>
                  <a:pt x="200" y="185"/>
                  <a:pt x="203" y="184"/>
                  <a:pt x="204" y="181"/>
                </a:cubicBezTo>
                <a:cubicBezTo>
                  <a:pt x="204" y="178"/>
                  <a:pt x="203" y="175"/>
                  <a:pt x="201" y="172"/>
                </a:cubicBezTo>
                <a:cubicBezTo>
                  <a:pt x="198" y="168"/>
                  <a:pt x="193" y="165"/>
                  <a:pt x="187" y="164"/>
                </a:cubicBezTo>
                <a:close/>
                <a:moveTo>
                  <a:pt x="200" y="114"/>
                </a:moveTo>
                <a:cubicBezTo>
                  <a:pt x="200" y="115"/>
                  <a:pt x="200" y="116"/>
                  <a:pt x="200" y="116"/>
                </a:cubicBezTo>
                <a:cubicBezTo>
                  <a:pt x="200" y="116"/>
                  <a:pt x="197" y="114"/>
                  <a:pt x="197" y="110"/>
                </a:cubicBezTo>
                <a:cubicBezTo>
                  <a:pt x="197" y="110"/>
                  <a:pt x="200" y="112"/>
                  <a:pt x="200" y="114"/>
                </a:cubicBezTo>
                <a:close/>
                <a:moveTo>
                  <a:pt x="140" y="84"/>
                </a:moveTo>
                <a:cubicBezTo>
                  <a:pt x="133" y="82"/>
                  <a:pt x="125" y="81"/>
                  <a:pt x="119" y="76"/>
                </a:cubicBezTo>
                <a:cubicBezTo>
                  <a:pt x="117" y="74"/>
                  <a:pt x="115" y="71"/>
                  <a:pt x="114" y="67"/>
                </a:cubicBezTo>
                <a:cubicBezTo>
                  <a:pt x="121" y="70"/>
                  <a:pt x="128" y="71"/>
                  <a:pt x="135" y="73"/>
                </a:cubicBezTo>
                <a:cubicBezTo>
                  <a:pt x="146" y="76"/>
                  <a:pt x="158" y="82"/>
                  <a:pt x="160" y="93"/>
                </a:cubicBezTo>
                <a:cubicBezTo>
                  <a:pt x="160" y="94"/>
                  <a:pt x="160" y="96"/>
                  <a:pt x="160" y="97"/>
                </a:cubicBezTo>
                <a:cubicBezTo>
                  <a:pt x="155" y="91"/>
                  <a:pt x="148" y="86"/>
                  <a:pt x="140"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85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8" name="Nhóm 427">
            <a:extLst>
              <a:ext uri="{FF2B5EF4-FFF2-40B4-BE49-F238E27FC236}">
                <a16:creationId xmlns:a16="http://schemas.microsoft.com/office/drawing/2014/main" xmlns="" id="{84546699-288A-46A6-9AE1-DB4B7C9820FC}"/>
              </a:ext>
            </a:extLst>
          </p:cNvPr>
          <p:cNvGrpSpPr/>
          <p:nvPr/>
        </p:nvGrpSpPr>
        <p:grpSpPr>
          <a:xfrm rot="16200000">
            <a:off x="8659902" y="276108"/>
            <a:ext cx="2060396" cy="2921800"/>
            <a:chOff x="837027" y="2505843"/>
            <a:chExt cx="2673855" cy="3111843"/>
          </a:xfrm>
        </p:grpSpPr>
        <p:pic>
          <p:nvPicPr>
            <p:cNvPr id="431" name="图片 11">
              <a:extLst>
                <a:ext uri="{FF2B5EF4-FFF2-40B4-BE49-F238E27FC236}">
                  <a16:creationId xmlns:a16="http://schemas.microsoft.com/office/drawing/2014/main" xmlns="" id="{03BC4C76-21AD-4A09-ACCA-6E28B6293C1B}"/>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a:off x="837027" y="2505843"/>
              <a:ext cx="2673855" cy="3111843"/>
            </a:xfrm>
            <a:prstGeom prst="rect">
              <a:avLst/>
            </a:prstGeom>
          </p:spPr>
        </p:pic>
        <p:sp>
          <p:nvSpPr>
            <p:cNvPr id="432" name="文本框 2">
              <a:extLst>
                <a:ext uri="{FF2B5EF4-FFF2-40B4-BE49-F238E27FC236}">
                  <a16:creationId xmlns:a16="http://schemas.microsoft.com/office/drawing/2014/main" xmlns="" id="{90A82B77-8259-4EB5-A70B-41AC5AB76FB3}"/>
                </a:ext>
              </a:extLst>
            </p:cNvPr>
            <p:cNvSpPr txBox="1"/>
            <p:nvPr/>
          </p:nvSpPr>
          <p:spPr>
            <a:xfrm>
              <a:off x="1303471" y="3160452"/>
              <a:ext cx="1677537" cy="2077375"/>
            </a:xfrm>
            <a:prstGeom prst="rect">
              <a:avLst/>
            </a:prstGeom>
            <a:noFill/>
          </p:spPr>
          <p:txBody>
            <a:bodyPr vert="eaVert" wrap="square" rtlCol="0">
              <a:spAutoFit/>
            </a:bodyPr>
            <a:lstStyle/>
            <a:p>
              <a:pPr algn="ctr"/>
              <a:r>
                <a:rPr lang="en-US" altLang="zh-CN" sz="3600" b="1" dirty="0">
                  <a:solidFill>
                    <a:srgbClr val="684C37"/>
                  </a:solidFill>
                  <a:latin typeface="Cambria" panose="02040503050406030204" pitchFamily="18" charset="0"/>
                  <a:ea typeface="Cambria" panose="02040503050406030204" pitchFamily="18" charset="0"/>
                  <a:cs typeface="+mn-ea"/>
                  <a:sym typeface="+mn-lt"/>
                </a:rPr>
                <a:t>NHIỆM VỤ</a:t>
              </a:r>
              <a:endParaRPr lang="zh-CN" altLang="en-US" sz="3600" b="1" dirty="0">
                <a:solidFill>
                  <a:srgbClr val="684C37"/>
                </a:solidFill>
                <a:latin typeface="Cambria" panose="02040503050406030204" pitchFamily="18" charset="0"/>
                <a:cs typeface="+mn-ea"/>
                <a:sym typeface="+mn-lt"/>
              </a:endParaRPr>
            </a:p>
          </p:txBody>
        </p:sp>
      </p:grpSp>
      <p:grpSp>
        <p:nvGrpSpPr>
          <p:cNvPr id="6" name="Nhóm 5">
            <a:extLst>
              <a:ext uri="{FF2B5EF4-FFF2-40B4-BE49-F238E27FC236}">
                <a16:creationId xmlns:a16="http://schemas.microsoft.com/office/drawing/2014/main" xmlns="" id="{2684F724-04A2-4797-81F5-D097D2C8AC94}"/>
              </a:ext>
            </a:extLst>
          </p:cNvPr>
          <p:cNvGrpSpPr/>
          <p:nvPr/>
        </p:nvGrpSpPr>
        <p:grpSpPr>
          <a:xfrm>
            <a:off x="993777" y="2164738"/>
            <a:ext cx="3342561" cy="2850786"/>
            <a:chOff x="1051645" y="1900926"/>
            <a:chExt cx="3342561" cy="2850786"/>
          </a:xfrm>
        </p:grpSpPr>
        <p:grpSp>
          <p:nvGrpSpPr>
            <p:cNvPr id="4" name="Nhóm 3">
              <a:extLst>
                <a:ext uri="{FF2B5EF4-FFF2-40B4-BE49-F238E27FC236}">
                  <a16:creationId xmlns:a16="http://schemas.microsoft.com/office/drawing/2014/main" xmlns="" id="{EEDD1260-78A1-45E4-82AE-8EC66CF2222C}"/>
                </a:ext>
              </a:extLst>
            </p:cNvPr>
            <p:cNvGrpSpPr/>
            <p:nvPr/>
          </p:nvGrpSpPr>
          <p:grpSpPr>
            <a:xfrm>
              <a:off x="1051645" y="1900926"/>
              <a:ext cx="3342561" cy="748120"/>
              <a:chOff x="647100" y="2051394"/>
              <a:chExt cx="3342561" cy="748120"/>
            </a:xfrm>
          </p:grpSpPr>
          <p:pic>
            <p:nvPicPr>
              <p:cNvPr id="427" name="图片 16">
                <a:extLst>
                  <a:ext uri="{FF2B5EF4-FFF2-40B4-BE49-F238E27FC236}">
                    <a16:creationId xmlns:a16="http://schemas.microsoft.com/office/drawing/2014/main" xmlns="" id="{C0D3F87F-62ED-4E19-A117-FFF93392564A}"/>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1944321" y="754173"/>
                <a:ext cx="748120" cy="3342561"/>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3" name="Hình chữ nhật 2">
                <a:extLst>
                  <a:ext uri="{FF2B5EF4-FFF2-40B4-BE49-F238E27FC236}">
                    <a16:creationId xmlns:a16="http://schemas.microsoft.com/office/drawing/2014/main" xmlns="" id="{49FE13EA-F1D4-43E1-B9B1-C768C2C02F14}"/>
                  </a:ext>
                </a:extLst>
              </p:cNvPr>
              <p:cNvSpPr/>
              <p:nvPr/>
            </p:nvSpPr>
            <p:spPr>
              <a:xfrm>
                <a:off x="738448" y="2176273"/>
                <a:ext cx="3251211" cy="523220"/>
              </a:xfrm>
              <a:prstGeom prst="rect">
                <a:avLst/>
              </a:prstGeom>
              <a:noFill/>
            </p:spPr>
            <p:txBody>
              <a:bodyPr wrap="none" lIns="91440" tIns="45720" rIns="91440" bIns="45720">
                <a:spAutoFit/>
              </a:bodyPr>
              <a:lstStyle/>
              <a:p>
                <a:pPr algn="ctr"/>
                <a:r>
                  <a:rPr lang="en-US" sz="2800" b="1" cap="none" spc="0" dirty="0">
                    <a:ln w="0"/>
                    <a:solidFill>
                      <a:schemeClr val="accent2">
                        <a:lumMod val="50000"/>
                      </a:schemeClr>
                    </a:solidFill>
                    <a:latin typeface="Cambria" panose="02040503050406030204" pitchFamily="18" charset="0"/>
                    <a:ea typeface="Cambria" panose="02040503050406030204" pitchFamily="18" charset="0"/>
                  </a:rPr>
                  <a:t>Nhóm hoa anh đào</a:t>
                </a:r>
                <a:endParaRPr lang="vi-VN" sz="2800" b="1" cap="none" spc="0" dirty="0">
                  <a:ln w="0"/>
                  <a:solidFill>
                    <a:schemeClr val="accent2">
                      <a:lumMod val="50000"/>
                    </a:schemeClr>
                  </a:solidFill>
                  <a:latin typeface="Cambria" panose="02040503050406030204" pitchFamily="18" charset="0"/>
                  <a:ea typeface="Cambria" panose="02040503050406030204" pitchFamily="18" charset="0"/>
                </a:endParaRPr>
              </a:p>
            </p:txBody>
          </p:sp>
        </p:grpSp>
        <p:sp>
          <p:nvSpPr>
            <p:cNvPr id="433" name="Hộp Văn bản 432">
              <a:extLst>
                <a:ext uri="{FF2B5EF4-FFF2-40B4-BE49-F238E27FC236}">
                  <a16:creationId xmlns:a16="http://schemas.microsoft.com/office/drawing/2014/main" xmlns="" id="{4C75AB7C-7E17-4503-860B-4F689CC04478}"/>
                </a:ext>
              </a:extLst>
            </p:cNvPr>
            <p:cNvSpPr txBox="1"/>
            <p:nvPr/>
          </p:nvSpPr>
          <p:spPr>
            <a:xfrm>
              <a:off x="1227137" y="2812720"/>
              <a:ext cx="3068482" cy="1938992"/>
            </a:xfrm>
            <a:prstGeom prst="rect">
              <a:avLst/>
            </a:prstGeom>
            <a:solidFill>
              <a:schemeClr val="accent4">
                <a:lumMod val="20000"/>
                <a:lumOff val="80000"/>
              </a:schemeClr>
            </a:solidFill>
          </p:spPr>
          <p:txBody>
            <a:bodyPr wrap="square">
              <a:spAutoFit/>
            </a:bodyPr>
            <a:lstStyle/>
            <a:p>
              <a:pPr algn="ctr"/>
              <a:r>
                <a:rPr lang="en-US" sz="2400" dirty="0">
                  <a:effectLst/>
                  <a:latin typeface="Cambria" panose="02040503050406030204" pitchFamily="18" charset="0"/>
                  <a:ea typeface="Cambria" panose="02040503050406030204" pitchFamily="18" charset="0"/>
                  <a:cs typeface="Times New Roman" panose="02020603050405020304" pitchFamily="18" charset="0"/>
                </a:rPr>
                <a:t>Tìm hiểu thông tin về thể thơ Hai – cư và các tác giả: Mát – chư – ô Ba sô, Chi – ô, Cô – ba – y – a – si Ít – sa.</a:t>
              </a:r>
              <a:endParaRPr lang="en-US" dirty="0">
                <a:effectLst/>
                <a:latin typeface="Cambria" panose="02040503050406030204" pitchFamily="18" charset="0"/>
                <a:ea typeface="Cambria" panose="02040503050406030204" pitchFamily="18" charset="0"/>
                <a:cs typeface="Times New Roman" panose="02020603050405020304" pitchFamily="18" charset="0"/>
              </a:endParaRPr>
            </a:p>
          </p:txBody>
        </p:sp>
      </p:grpSp>
      <p:grpSp>
        <p:nvGrpSpPr>
          <p:cNvPr id="434" name="Nhóm 433">
            <a:extLst>
              <a:ext uri="{FF2B5EF4-FFF2-40B4-BE49-F238E27FC236}">
                <a16:creationId xmlns:a16="http://schemas.microsoft.com/office/drawing/2014/main" xmlns="" id="{B19E2F03-58AB-4904-BE10-3212BE38B394}"/>
              </a:ext>
            </a:extLst>
          </p:cNvPr>
          <p:cNvGrpSpPr/>
          <p:nvPr/>
        </p:nvGrpSpPr>
        <p:grpSpPr>
          <a:xfrm>
            <a:off x="4791066" y="2162578"/>
            <a:ext cx="3669597" cy="2850786"/>
            <a:chOff x="933804" y="1900926"/>
            <a:chExt cx="3669597" cy="2850786"/>
          </a:xfrm>
        </p:grpSpPr>
        <p:grpSp>
          <p:nvGrpSpPr>
            <p:cNvPr id="435" name="Nhóm 434">
              <a:extLst>
                <a:ext uri="{FF2B5EF4-FFF2-40B4-BE49-F238E27FC236}">
                  <a16:creationId xmlns:a16="http://schemas.microsoft.com/office/drawing/2014/main" xmlns="" id="{308031DD-07DA-4EC5-9F18-5A82FE08F997}"/>
                </a:ext>
              </a:extLst>
            </p:cNvPr>
            <p:cNvGrpSpPr/>
            <p:nvPr/>
          </p:nvGrpSpPr>
          <p:grpSpPr>
            <a:xfrm>
              <a:off x="933804" y="1900926"/>
              <a:ext cx="3669597" cy="748120"/>
              <a:chOff x="529259" y="2051394"/>
              <a:chExt cx="3669597" cy="748120"/>
            </a:xfrm>
          </p:grpSpPr>
          <p:pic>
            <p:nvPicPr>
              <p:cNvPr id="437" name="图片 16">
                <a:extLst>
                  <a:ext uri="{FF2B5EF4-FFF2-40B4-BE49-F238E27FC236}">
                    <a16:creationId xmlns:a16="http://schemas.microsoft.com/office/drawing/2014/main" xmlns="" id="{A5FC38FA-B87E-4DB5-A44F-B990F0502D35}"/>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1989999" y="590657"/>
                <a:ext cx="748120" cy="3669594"/>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38" name="Hình chữ nhật 437">
                <a:extLst>
                  <a:ext uri="{FF2B5EF4-FFF2-40B4-BE49-F238E27FC236}">
                    <a16:creationId xmlns:a16="http://schemas.microsoft.com/office/drawing/2014/main" xmlns="" id="{D9DD45DE-F82A-4E1E-B9B2-E3B00EB194B5}"/>
                  </a:ext>
                </a:extLst>
              </p:cNvPr>
              <p:cNvSpPr/>
              <p:nvPr/>
            </p:nvSpPr>
            <p:spPr>
              <a:xfrm>
                <a:off x="529259" y="2176273"/>
                <a:ext cx="3669595" cy="523220"/>
              </a:xfrm>
              <a:prstGeom prst="rect">
                <a:avLst/>
              </a:prstGeom>
              <a:noFill/>
            </p:spPr>
            <p:txBody>
              <a:bodyPr wrap="none" lIns="91440" tIns="45720" rIns="91440" bIns="45720">
                <a:spAutoFit/>
              </a:bodyPr>
              <a:lstStyle/>
              <a:p>
                <a:pPr algn="ctr"/>
                <a:r>
                  <a:rPr lang="en-US" sz="2800" b="1" cap="none" spc="0" dirty="0">
                    <a:ln w="0"/>
                    <a:solidFill>
                      <a:schemeClr val="accent2">
                        <a:lumMod val="50000"/>
                      </a:schemeClr>
                    </a:solidFill>
                    <a:latin typeface="Cambria" panose="02040503050406030204" pitchFamily="18" charset="0"/>
                    <a:ea typeface="Cambria" panose="02040503050406030204" pitchFamily="18" charset="0"/>
                  </a:rPr>
                  <a:t>Nhóm hoa triêu nhan</a:t>
                </a:r>
                <a:endParaRPr lang="vi-VN" sz="2800" b="1" cap="none" spc="0" dirty="0">
                  <a:ln w="0"/>
                  <a:solidFill>
                    <a:schemeClr val="accent2">
                      <a:lumMod val="50000"/>
                    </a:schemeClr>
                  </a:solidFill>
                  <a:latin typeface="Cambria" panose="02040503050406030204" pitchFamily="18" charset="0"/>
                  <a:ea typeface="Cambria" panose="02040503050406030204" pitchFamily="18" charset="0"/>
                </a:endParaRPr>
              </a:p>
            </p:txBody>
          </p:sp>
        </p:grpSp>
        <p:sp>
          <p:nvSpPr>
            <p:cNvPr id="436" name="Hộp Văn bản 435">
              <a:extLst>
                <a:ext uri="{FF2B5EF4-FFF2-40B4-BE49-F238E27FC236}">
                  <a16:creationId xmlns:a16="http://schemas.microsoft.com/office/drawing/2014/main" xmlns="" id="{7CA9784C-C097-4196-98A8-D6BEFABA7416}"/>
                </a:ext>
              </a:extLst>
            </p:cNvPr>
            <p:cNvSpPr txBox="1"/>
            <p:nvPr/>
          </p:nvSpPr>
          <p:spPr>
            <a:xfrm>
              <a:off x="1051626" y="2812720"/>
              <a:ext cx="3433952" cy="1938992"/>
            </a:xfrm>
            <a:prstGeom prst="rect">
              <a:avLst/>
            </a:prstGeom>
            <a:solidFill>
              <a:schemeClr val="accent4">
                <a:lumMod val="20000"/>
                <a:lumOff val="80000"/>
              </a:schemeClr>
            </a:solidFill>
          </p:spPr>
          <p:txBody>
            <a:bodyPr wrap="square">
              <a:spAutoFit/>
            </a:bodyPr>
            <a:lstStyle/>
            <a:p>
              <a:pPr algn="ctr"/>
              <a:r>
                <a:rPr lang="en-US" sz="2400" dirty="0">
                  <a:latin typeface="Cambria" panose="02040503050406030204" pitchFamily="18" charset="0"/>
                  <a:ea typeface="Cambria" panose="02040503050406030204" pitchFamily="18" charset="0"/>
                  <a:cs typeface="Times New Roman" panose="02020603050405020304" pitchFamily="18" charset="0"/>
                </a:rPr>
                <a:t>Chỉ ra hình ảnh trung tâm ở từng bài thơ Hai – cư và cho biết đặc điểm chung của các hình ảnh ấy.</a:t>
              </a:r>
            </a:p>
          </p:txBody>
        </p:sp>
      </p:grpSp>
      <p:pic>
        <p:nvPicPr>
          <p:cNvPr id="8" name="Hình ảnh 7" descr="Ảnh có chứa LEGO, đồ chơi&#10;&#10;Mô tả được tạo tự động">
            <a:extLst>
              <a:ext uri="{FF2B5EF4-FFF2-40B4-BE49-F238E27FC236}">
                <a16:creationId xmlns:a16="http://schemas.microsoft.com/office/drawing/2014/main" xmlns="" id="{FA313014-4D54-4B10-8307-E1DE4960ECFE}"/>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flipH="1">
            <a:off x="8139952" y="2968714"/>
            <a:ext cx="3232870" cy="3232870"/>
          </a:xfrm>
          <a:prstGeom prst="rect">
            <a:avLst/>
          </a:prstGeom>
        </p:spPr>
      </p:pic>
    </p:spTree>
    <p:extLst>
      <p:ext uri="{BB962C8B-B14F-4D97-AF65-F5344CB8AC3E}">
        <p14:creationId xmlns:p14="http://schemas.microsoft.com/office/powerpoint/2010/main" xmlns="" val="231926987"/>
      </p:ext>
    </p:extLst>
  </p:cSld>
  <p:clrMapOvr>
    <a:masterClrMapping/>
  </p:clrMapOvr>
  <mc:AlternateContent xmlns:mc="http://schemas.openxmlformats.org/markup-compatibility/2006">
    <mc:Choice xmlns:p14="http://schemas.microsoft.com/office/powerpoint/2010/main" xmlns="" Requires="p14">
      <p:transition spd="slow" p14:dur="125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500" fill="hold"/>
                                        <p:tgtEl>
                                          <p:spTgt spid="430"/>
                                        </p:tgtEl>
                                        <p:attrNameLst>
                                          <p:attrName>ppt_x</p:attrName>
                                        </p:attrNameLst>
                                      </p:cBhvr>
                                      <p:tavLst>
                                        <p:tav tm="0">
                                          <p:val>
                                            <p:strVal val="0-#ppt_w/2"/>
                                          </p:val>
                                        </p:tav>
                                        <p:tav tm="100000">
                                          <p:val>
                                            <p:strVal val="#ppt_x"/>
                                          </p:val>
                                        </p:tav>
                                      </p:tavLst>
                                    </p:anim>
                                    <p:anim calcmode="lin" valueType="num">
                                      <p:cBhvr additive="base">
                                        <p:cTn id="8" dur="50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28"/>
                                        </p:tgtEl>
                                        <p:attrNameLst>
                                          <p:attrName>style.visibility</p:attrName>
                                        </p:attrNameLst>
                                      </p:cBhvr>
                                      <p:to>
                                        <p:strVal val="visible"/>
                                      </p:to>
                                    </p:set>
                                    <p:anim calcmode="lin" valueType="num">
                                      <p:cBhvr additive="base">
                                        <p:cTn id="11" dur="500" fill="hold"/>
                                        <p:tgtEl>
                                          <p:spTgt spid="428"/>
                                        </p:tgtEl>
                                        <p:attrNameLst>
                                          <p:attrName>ppt_x</p:attrName>
                                        </p:attrNameLst>
                                      </p:cBhvr>
                                      <p:tavLst>
                                        <p:tav tm="0">
                                          <p:val>
                                            <p:strVal val="#ppt_x"/>
                                          </p:val>
                                        </p:tav>
                                        <p:tav tm="100000">
                                          <p:val>
                                            <p:strVal val="#ppt_x"/>
                                          </p:val>
                                        </p:tav>
                                      </p:tavLst>
                                    </p:anim>
                                    <p:anim calcmode="lin" valueType="num">
                                      <p:cBhvr additive="base">
                                        <p:cTn id="12" dur="500" fill="hold"/>
                                        <p:tgtEl>
                                          <p:spTgt spid="428"/>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nodeType="withEffect">
                                  <p:stCondLst>
                                    <p:cond delay="0"/>
                                  </p:stCondLst>
                                  <p:childTnLst>
                                    <p:set>
                                      <p:cBhvr>
                                        <p:cTn id="21" dur="1" fill="hold">
                                          <p:stCondLst>
                                            <p:cond delay="0"/>
                                          </p:stCondLst>
                                        </p:cTn>
                                        <p:tgtEl>
                                          <p:spTgt spid="434"/>
                                        </p:tgtEl>
                                        <p:attrNameLst>
                                          <p:attrName>style.visibility</p:attrName>
                                        </p:attrNameLst>
                                      </p:cBhvr>
                                      <p:to>
                                        <p:strVal val="visible"/>
                                      </p:to>
                                    </p:set>
                                    <p:anim calcmode="lin" valueType="num">
                                      <p:cBhvr>
                                        <p:cTn id="22" dur="500" fill="hold"/>
                                        <p:tgtEl>
                                          <p:spTgt spid="434"/>
                                        </p:tgtEl>
                                        <p:attrNameLst>
                                          <p:attrName>ppt_w</p:attrName>
                                        </p:attrNameLst>
                                      </p:cBhvr>
                                      <p:tavLst>
                                        <p:tav tm="0">
                                          <p:val>
                                            <p:fltVal val="0"/>
                                          </p:val>
                                        </p:tav>
                                        <p:tav tm="100000">
                                          <p:val>
                                            <p:strVal val="#ppt_w"/>
                                          </p:val>
                                        </p:tav>
                                      </p:tavLst>
                                    </p:anim>
                                    <p:anim calcmode="lin" valueType="num">
                                      <p:cBhvr>
                                        <p:cTn id="23" dur="500" fill="hold"/>
                                        <p:tgtEl>
                                          <p:spTgt spid="434"/>
                                        </p:tgtEl>
                                        <p:attrNameLst>
                                          <p:attrName>ppt_h</p:attrName>
                                        </p:attrNameLst>
                                      </p:cBhvr>
                                      <p:tavLst>
                                        <p:tav tm="0">
                                          <p:val>
                                            <p:fltVal val="0"/>
                                          </p:val>
                                        </p:tav>
                                        <p:tav tm="100000">
                                          <p:val>
                                            <p:strVal val="#ppt_h"/>
                                          </p:val>
                                        </p:tav>
                                      </p:tavLst>
                                    </p:anim>
                                    <p:animEffect transition="in" filter="fade">
                                      <p:cBhvr>
                                        <p:cTn id="24" dur="500"/>
                                        <p:tgtEl>
                                          <p:spTgt spid="434"/>
                                        </p:tgtEl>
                                      </p:cBhvr>
                                    </p:animEffect>
                                  </p:childTnLst>
                                </p:cTn>
                              </p:par>
                              <p:par>
                                <p:cTn id="25" presetID="53" presetClass="entr" presetSubtype="16"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extLst>
              <p:ext uri="{D42A27DB-BD31-4B8C-83A1-F6EECF244321}">
                <p14:modId xmlns:p14="http://schemas.microsoft.com/office/powerpoint/2010/main" xmlns="" val="4139862957"/>
              </p:ext>
            </p:extLst>
          </p:nvPr>
        </p:nvGraphicFramePr>
        <p:xfrm>
          <a:off x="926125" y="679938"/>
          <a:ext cx="9718431" cy="5760720"/>
        </p:xfrm>
        <a:graphic>
          <a:graphicData uri="http://schemas.openxmlformats.org/drawingml/2006/table">
            <a:tbl>
              <a:tblPr firstRow="1" firstCol="1" bandRow="1"/>
              <a:tblGrid>
                <a:gridCol w="2022174">
                  <a:extLst>
                    <a:ext uri="{9D8B030D-6E8A-4147-A177-3AD203B41FA5}">
                      <a16:colId xmlns:a16="http://schemas.microsoft.com/office/drawing/2014/main" xmlns="" val="20000"/>
                    </a:ext>
                  </a:extLst>
                </a:gridCol>
                <a:gridCol w="7696257">
                  <a:extLst>
                    <a:ext uri="{9D8B030D-6E8A-4147-A177-3AD203B41FA5}">
                      <a16:colId xmlns:a16="http://schemas.microsoft.com/office/drawing/2014/main" xmlns="" val="20001"/>
                    </a:ext>
                  </a:extLst>
                </a:gridCol>
              </a:tblGrid>
              <a:tr h="238209">
                <a:tc gridSpan="2">
                  <a:txBody>
                    <a:bodyPr/>
                    <a:lstStyle/>
                    <a:p>
                      <a:pPr algn="just">
                        <a:lnSpc>
                          <a:spcPct val="150000"/>
                        </a:lnSpc>
                        <a:spcAft>
                          <a:spcPts val="0"/>
                        </a:spcAft>
                      </a:pPr>
                      <a:r>
                        <a:rPr lang="en-US" sz="1800" b="1" dirty="0">
                          <a:solidFill>
                            <a:srgbClr val="4472C4"/>
                          </a:solidFill>
                          <a:effectLst/>
                          <a:latin typeface="Times New Roman"/>
                          <a:ea typeface="游明朝"/>
                          <a:cs typeface="Times New Roman"/>
                        </a:rPr>
                        <a:t>MỤC TIÊU BÀI HỌC </a:t>
                      </a:r>
                      <a:endParaRPr lang="en-US" sz="1800" dirty="0">
                        <a:effectLst/>
                        <a:latin typeface="Calibri"/>
                        <a:ea typeface="游明朝"/>
                        <a:cs typeface="Times New Roman"/>
                      </a:endParaRPr>
                    </a:p>
                  </a:txBody>
                  <a:tcPr marL="54971" marR="549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xmlns="" val="10000"/>
                  </a:ext>
                </a:extLst>
              </a:tr>
              <a:tr h="1905669">
                <a:tc>
                  <a:txBody>
                    <a:bodyPr/>
                    <a:lstStyle/>
                    <a:p>
                      <a:pPr algn="just">
                        <a:lnSpc>
                          <a:spcPct val="150000"/>
                        </a:lnSpc>
                        <a:spcAft>
                          <a:spcPts val="0"/>
                        </a:spcAft>
                      </a:pPr>
                      <a:r>
                        <a:rPr lang="en-US" sz="1800" b="1" dirty="0">
                          <a:effectLst/>
                          <a:latin typeface="Times New Roman"/>
                          <a:ea typeface="游明朝"/>
                          <a:cs typeface="Times New Roman"/>
                        </a:rPr>
                        <a:t>1. </a:t>
                      </a:r>
                      <a:r>
                        <a:rPr lang="en-US" sz="1800" b="1" dirty="0" err="1">
                          <a:effectLst/>
                          <a:latin typeface="Times New Roman"/>
                          <a:ea typeface="游明朝"/>
                          <a:cs typeface="Times New Roman"/>
                        </a:rPr>
                        <a:t>Về</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kiến</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thức</a:t>
                      </a:r>
                      <a:endParaRPr lang="en-US" sz="1800" dirty="0">
                        <a:effectLst/>
                        <a:latin typeface="Calibri"/>
                        <a:ea typeface="游明朝"/>
                        <a:cs typeface="Times New Roman"/>
                      </a:endParaRPr>
                    </a:p>
                  </a:txBody>
                  <a:tcPr marL="54971" marR="549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gn="just">
                        <a:lnSpc>
                          <a:spcPct val="150000"/>
                        </a:lnSpc>
                        <a:spcAft>
                          <a:spcPts val="0"/>
                        </a:spcAft>
                        <a:buFont typeface="Wingdings"/>
                        <a:buChar char=""/>
                      </a:pPr>
                      <a:r>
                        <a:rPr lang="en-US" sz="1800" b="1" dirty="0" err="1">
                          <a:effectLst/>
                          <a:latin typeface="Times New Roman"/>
                          <a:ea typeface="游明朝"/>
                          <a:cs typeface="Times New Roman"/>
                        </a:rPr>
                        <a:t>Học</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sinh</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phân</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tích</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và</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đánh</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giá</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được</a:t>
                      </a:r>
                      <a:r>
                        <a:rPr lang="en-US" sz="1800" dirty="0">
                          <a:effectLst/>
                          <a:latin typeface="Times New Roman"/>
                          <a:ea typeface="游明朝"/>
                          <a:cs typeface="Times New Roman"/>
                        </a:rPr>
                        <a:t> </a:t>
                      </a:r>
                      <a:r>
                        <a:rPr lang="en-US" sz="1800" dirty="0" err="1">
                          <a:effectLst/>
                          <a:latin typeface="Times New Roman"/>
                          <a:ea typeface="游明朝"/>
                          <a:cs typeface="Times New Roman"/>
                        </a:rPr>
                        <a:t>giá</a:t>
                      </a:r>
                      <a:r>
                        <a:rPr lang="en-US" sz="1800" dirty="0">
                          <a:effectLst/>
                          <a:latin typeface="Times New Roman"/>
                          <a:ea typeface="游明朝"/>
                          <a:cs typeface="Times New Roman"/>
                        </a:rPr>
                        <a:t> </a:t>
                      </a:r>
                      <a:r>
                        <a:rPr lang="en-US" sz="1800" dirty="0" err="1">
                          <a:effectLst/>
                          <a:latin typeface="Times New Roman"/>
                          <a:ea typeface="游明朝"/>
                          <a:cs typeface="Times New Roman"/>
                        </a:rPr>
                        <a:t>trị</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thẩm</a:t>
                      </a:r>
                      <a:r>
                        <a:rPr lang="en-US" sz="1800" dirty="0">
                          <a:effectLst/>
                          <a:latin typeface="Times New Roman"/>
                          <a:ea typeface="游明朝"/>
                          <a:cs typeface="Times New Roman"/>
                        </a:rPr>
                        <a:t> </a:t>
                      </a:r>
                      <a:r>
                        <a:rPr lang="en-US" sz="1800" dirty="0" err="1">
                          <a:effectLst/>
                          <a:latin typeface="Times New Roman"/>
                          <a:ea typeface="游明朝"/>
                          <a:cs typeface="Times New Roman"/>
                        </a:rPr>
                        <a:t>mĩ</a:t>
                      </a:r>
                      <a:r>
                        <a:rPr lang="en-US" sz="1800" dirty="0">
                          <a:effectLst/>
                          <a:latin typeface="Times New Roman"/>
                          <a:ea typeface="游明朝"/>
                          <a:cs typeface="Times New Roman"/>
                        </a:rPr>
                        <a:t> </a:t>
                      </a:r>
                      <a:r>
                        <a:rPr lang="en-US" sz="1800" dirty="0" err="1">
                          <a:effectLst/>
                          <a:latin typeface="Times New Roman"/>
                          <a:ea typeface="游明朝"/>
                          <a:cs typeface="Times New Roman"/>
                        </a:rPr>
                        <a:t>của</a:t>
                      </a:r>
                      <a:r>
                        <a:rPr lang="en-US" sz="1800" dirty="0">
                          <a:effectLst/>
                          <a:latin typeface="Times New Roman"/>
                          <a:ea typeface="游明朝"/>
                          <a:cs typeface="Times New Roman"/>
                        </a:rPr>
                        <a:t> </a:t>
                      </a:r>
                      <a:r>
                        <a:rPr lang="en-US" sz="1800" dirty="0" err="1">
                          <a:effectLst/>
                          <a:latin typeface="Times New Roman"/>
                          <a:ea typeface="游明朝"/>
                          <a:cs typeface="Times New Roman"/>
                        </a:rPr>
                        <a:t>một</a:t>
                      </a:r>
                      <a:r>
                        <a:rPr lang="en-US" sz="1800" dirty="0">
                          <a:effectLst/>
                          <a:latin typeface="Times New Roman"/>
                          <a:ea typeface="游明朝"/>
                          <a:cs typeface="Times New Roman"/>
                        </a:rPr>
                        <a:t> </a:t>
                      </a:r>
                      <a:r>
                        <a:rPr lang="en-US" sz="1800" dirty="0" err="1">
                          <a:effectLst/>
                          <a:latin typeface="Times New Roman"/>
                          <a:ea typeface="游明朝"/>
                          <a:cs typeface="Times New Roman"/>
                        </a:rPr>
                        <a:t>số</a:t>
                      </a:r>
                      <a:r>
                        <a:rPr lang="en-US" sz="1800" dirty="0">
                          <a:effectLst/>
                          <a:latin typeface="Times New Roman"/>
                          <a:ea typeface="游明朝"/>
                          <a:cs typeface="Times New Roman"/>
                        </a:rPr>
                        <a:t> </a:t>
                      </a:r>
                      <a:r>
                        <a:rPr lang="en-US" sz="1800" dirty="0" err="1">
                          <a:effectLst/>
                          <a:latin typeface="Times New Roman"/>
                          <a:ea typeface="游明朝"/>
                          <a:cs typeface="Times New Roman"/>
                        </a:rPr>
                        <a:t>yếu</a:t>
                      </a:r>
                      <a:r>
                        <a:rPr lang="en-US" sz="1800" dirty="0">
                          <a:effectLst/>
                          <a:latin typeface="Times New Roman"/>
                          <a:ea typeface="游明朝"/>
                          <a:cs typeface="Times New Roman"/>
                        </a:rPr>
                        <a:t> </a:t>
                      </a:r>
                      <a:r>
                        <a:rPr lang="en-US" sz="1800" dirty="0" err="1">
                          <a:effectLst/>
                          <a:latin typeface="Times New Roman"/>
                          <a:ea typeface="游明朝"/>
                          <a:cs typeface="Times New Roman"/>
                        </a:rPr>
                        <a:t>tố</a:t>
                      </a:r>
                      <a:r>
                        <a:rPr lang="en-US" sz="1800" dirty="0">
                          <a:effectLst/>
                          <a:latin typeface="Times New Roman"/>
                          <a:ea typeface="游明朝"/>
                          <a:cs typeface="Times New Roman"/>
                        </a:rPr>
                        <a:t> </a:t>
                      </a:r>
                      <a:r>
                        <a:rPr lang="en-US" sz="1800" dirty="0" err="1">
                          <a:effectLst/>
                          <a:latin typeface="Times New Roman"/>
                          <a:ea typeface="游明朝"/>
                          <a:cs typeface="Times New Roman"/>
                        </a:rPr>
                        <a:t>trong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thơ</a:t>
                      </a:r>
                      <a:r>
                        <a:rPr lang="en-US" sz="1800" dirty="0">
                          <a:effectLst/>
                          <a:latin typeface="Times New Roman"/>
                          <a:ea typeface="游明朝"/>
                          <a:cs typeface="Times New Roman"/>
                        </a:rPr>
                        <a:t> </a:t>
                      </a:r>
                      <a:r>
                        <a:rPr lang="en-US" sz="1800" dirty="0" err="1">
                          <a:effectLst/>
                          <a:latin typeface="Times New Roman"/>
                          <a:ea typeface="游明朝"/>
                          <a:cs typeface="Times New Roman"/>
                        </a:rPr>
                        <a:t>như</a:t>
                      </a:r>
                      <a:r>
                        <a:rPr lang="en-US" sz="1800" dirty="0">
                          <a:effectLst/>
                          <a:latin typeface="Times New Roman"/>
                          <a:ea typeface="游明朝"/>
                          <a:cs typeface="Times New Roman"/>
                        </a:rPr>
                        <a:t> </a:t>
                      </a:r>
                      <a:r>
                        <a:rPr lang="en-US" sz="1800" dirty="0" err="1">
                          <a:effectLst/>
                          <a:latin typeface="Times New Roman"/>
                          <a:ea typeface="游明朝"/>
                          <a:cs typeface="Times New Roman"/>
                        </a:rPr>
                        <a:t>từ</a:t>
                      </a:r>
                      <a:r>
                        <a:rPr lang="en-US" sz="1800" dirty="0">
                          <a:effectLst/>
                          <a:latin typeface="Times New Roman"/>
                          <a:ea typeface="游明朝"/>
                          <a:cs typeface="Times New Roman"/>
                        </a:rPr>
                        <a:t> </a:t>
                      </a:r>
                      <a:r>
                        <a:rPr lang="en-US" sz="1800" dirty="0" err="1">
                          <a:effectLst/>
                          <a:latin typeface="Times New Roman"/>
                          <a:ea typeface="游明朝"/>
                          <a:cs typeface="Times New Roman"/>
                        </a:rPr>
                        <a:t>ngữ</a:t>
                      </a:r>
                      <a:r>
                        <a:rPr lang="en-US" sz="1800" dirty="0">
                          <a:effectLst/>
                          <a:latin typeface="Times New Roman"/>
                          <a:ea typeface="游明朝"/>
                          <a:cs typeface="Times New Roman"/>
                        </a:rPr>
                        <a:t>, </a:t>
                      </a:r>
                      <a:r>
                        <a:rPr lang="en-US" sz="1800" dirty="0" err="1">
                          <a:effectLst/>
                          <a:latin typeface="Times New Roman"/>
                          <a:ea typeface="游明朝"/>
                          <a:cs typeface="Times New Roman"/>
                        </a:rPr>
                        <a:t>hình</a:t>
                      </a:r>
                      <a:r>
                        <a:rPr lang="en-US" sz="1800" dirty="0">
                          <a:effectLst/>
                          <a:latin typeface="Times New Roman"/>
                          <a:ea typeface="游明朝"/>
                          <a:cs typeface="Times New Roman"/>
                        </a:rPr>
                        <a:t> </a:t>
                      </a:r>
                      <a:r>
                        <a:rPr lang="en-US" sz="1800" dirty="0" err="1">
                          <a:effectLst/>
                          <a:latin typeface="Times New Roman"/>
                          <a:ea typeface="游明朝"/>
                          <a:cs typeface="Times New Roman"/>
                        </a:rPr>
                        <a:t>ảnh</a:t>
                      </a:r>
                      <a:r>
                        <a:rPr lang="en-US" sz="1800" dirty="0">
                          <a:effectLst/>
                          <a:latin typeface="Times New Roman"/>
                          <a:ea typeface="游明朝"/>
                          <a:cs typeface="Times New Roman"/>
                        </a:rPr>
                        <a:t>, </a:t>
                      </a:r>
                      <a:r>
                        <a:rPr lang="en-US" sz="1800" dirty="0" err="1">
                          <a:effectLst/>
                          <a:latin typeface="Times New Roman"/>
                          <a:ea typeface="游明朝"/>
                          <a:cs typeface="Times New Roman"/>
                        </a:rPr>
                        <a:t>vần</a:t>
                      </a:r>
                      <a:r>
                        <a:rPr lang="en-US" sz="1800" dirty="0">
                          <a:effectLst/>
                          <a:latin typeface="Times New Roman"/>
                          <a:ea typeface="游明朝"/>
                          <a:cs typeface="Times New Roman"/>
                        </a:rPr>
                        <a:t>, </a:t>
                      </a:r>
                      <a:r>
                        <a:rPr lang="en-US" sz="1800" dirty="0" err="1">
                          <a:effectLst/>
                          <a:latin typeface="Times New Roman"/>
                          <a:ea typeface="游明朝"/>
                          <a:cs typeface="Times New Roman"/>
                        </a:rPr>
                        <a:t>nhịp</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đối</a:t>
                      </a:r>
                      <a:r>
                        <a:rPr lang="en-US" sz="1800" dirty="0">
                          <a:effectLst/>
                          <a:latin typeface="Times New Roman"/>
                          <a:ea typeface="游明朝"/>
                          <a:cs typeface="Times New Roman"/>
                        </a:rPr>
                        <a:t>, </a:t>
                      </a:r>
                      <a:r>
                        <a:rPr lang="en-US" sz="1800" dirty="0" err="1">
                          <a:effectLst/>
                          <a:latin typeface="Times New Roman"/>
                          <a:ea typeface="游明朝"/>
                          <a:cs typeface="Times New Roman"/>
                        </a:rPr>
                        <a:t>nhân</a:t>
                      </a:r>
                      <a:r>
                        <a:rPr lang="en-US" sz="1800" dirty="0">
                          <a:effectLst/>
                          <a:latin typeface="Times New Roman"/>
                          <a:ea typeface="游明朝"/>
                          <a:cs typeface="Times New Roman"/>
                        </a:rPr>
                        <a:t> </a:t>
                      </a:r>
                      <a:r>
                        <a:rPr lang="en-US" sz="1800" dirty="0" err="1">
                          <a:effectLst/>
                          <a:latin typeface="Times New Roman"/>
                          <a:ea typeface="游明朝"/>
                          <a:cs typeface="Times New Roman"/>
                        </a:rPr>
                        <a:t>vật</a:t>
                      </a:r>
                      <a:r>
                        <a:rPr lang="en-US" sz="1800" dirty="0">
                          <a:effectLst/>
                          <a:latin typeface="Times New Roman"/>
                          <a:ea typeface="游明朝"/>
                          <a:cs typeface="Times New Roman"/>
                        </a:rPr>
                        <a:t> </a:t>
                      </a:r>
                      <a:r>
                        <a:rPr lang="en-US" sz="1800" dirty="0" err="1">
                          <a:effectLst/>
                          <a:latin typeface="Times New Roman"/>
                          <a:ea typeface="游明朝"/>
                          <a:cs typeface="Times New Roman"/>
                        </a:rPr>
                        <a:t>trữ</a:t>
                      </a:r>
                      <a:r>
                        <a:rPr lang="en-US" sz="1800" dirty="0">
                          <a:effectLst/>
                          <a:latin typeface="Times New Roman"/>
                          <a:ea typeface="游明朝"/>
                          <a:cs typeface="Times New Roman"/>
                        </a:rPr>
                        <a:t> </a:t>
                      </a:r>
                      <a:r>
                        <a:rPr lang="en-US" sz="1800" dirty="0" err="1">
                          <a:effectLst/>
                          <a:latin typeface="Times New Roman"/>
                          <a:ea typeface="游明朝"/>
                          <a:cs typeface="Times New Roman"/>
                        </a:rPr>
                        <a:t>tình</a:t>
                      </a:r>
                      <a:r>
                        <a:rPr lang="en-US" sz="1800" dirty="0">
                          <a:effectLst/>
                          <a:latin typeface="Times New Roman"/>
                          <a:ea typeface="游明朝"/>
                          <a:cs typeface="Times New Roman"/>
                        </a:rPr>
                        <a:t> (</a:t>
                      </a:r>
                      <a:r>
                        <a:rPr lang="en-US" sz="1800" dirty="0" err="1">
                          <a:effectLst/>
                          <a:latin typeface="Times New Roman"/>
                          <a:ea typeface="游明朝"/>
                          <a:cs typeface="Times New Roman"/>
                        </a:rPr>
                        <a:t>chủ</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thể</a:t>
                      </a:r>
                      <a:r>
                        <a:rPr lang="en-US" sz="1800" dirty="0">
                          <a:effectLst/>
                          <a:latin typeface="Times New Roman"/>
                          <a:ea typeface="游明朝"/>
                          <a:cs typeface="Times New Roman"/>
                        </a:rPr>
                        <a:t> </a:t>
                      </a:r>
                      <a:r>
                        <a:rPr lang="en-US" sz="1800" dirty="0" err="1">
                          <a:effectLst/>
                          <a:latin typeface="Times New Roman"/>
                          <a:ea typeface="游明朝"/>
                          <a:cs typeface="Times New Roman"/>
                        </a:rPr>
                        <a:t>trữ</a:t>
                      </a:r>
                      <a:r>
                        <a:rPr lang="en-US" sz="1800" dirty="0">
                          <a:effectLst/>
                          <a:latin typeface="Times New Roman"/>
                          <a:ea typeface="游明朝"/>
                          <a:cs typeface="Times New Roman"/>
                        </a:rPr>
                        <a:t> </a:t>
                      </a:r>
                      <a:r>
                        <a:rPr lang="en-US" sz="1800" dirty="0" err="1">
                          <a:effectLst/>
                          <a:latin typeface="Times New Roman"/>
                          <a:ea typeface="游明朝"/>
                          <a:cs typeface="Times New Roman"/>
                        </a:rPr>
                        <a:t>tình</a:t>
                      </a:r>
                      <a:r>
                        <a:rPr lang="en-US" sz="1800" dirty="0">
                          <a:effectLst/>
                          <a:latin typeface="Times New Roman"/>
                          <a:ea typeface="游明朝"/>
                          <a:cs typeface="Times New Roman"/>
                        </a:rPr>
                        <a:t>).</a:t>
                      </a:r>
                      <a:endParaRPr lang="en-US" sz="1800" dirty="0">
                        <a:effectLst/>
                        <a:latin typeface="Calibri"/>
                        <a:ea typeface="游明朝"/>
                        <a:cs typeface="Times New Roman"/>
                      </a:endParaRPr>
                    </a:p>
                    <a:p>
                      <a:pPr marL="342900" lvl="0" indent="-342900" algn="just">
                        <a:lnSpc>
                          <a:spcPct val="150000"/>
                        </a:lnSpc>
                        <a:spcAft>
                          <a:spcPts val="0"/>
                        </a:spcAft>
                        <a:buFont typeface="Wingdings"/>
                        <a:buChar char=""/>
                      </a:pPr>
                      <a:r>
                        <a:rPr lang="en-US" sz="1800" b="1" dirty="0" err="1">
                          <a:effectLst/>
                          <a:latin typeface="Times New Roman"/>
                          <a:ea typeface="游明朝"/>
                          <a:cs typeface="Times New Roman"/>
                        </a:rPr>
                        <a:t>Học</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sinh</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nhận</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biết</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được</a:t>
                      </a:r>
                      <a:r>
                        <a:rPr lang="en-US" sz="1800" dirty="0">
                          <a:effectLst/>
                          <a:latin typeface="Times New Roman"/>
                          <a:ea typeface="游明朝"/>
                          <a:cs typeface="Times New Roman"/>
                        </a:rPr>
                        <a:t> </a:t>
                      </a:r>
                      <a:r>
                        <a:rPr lang="en-US" sz="1800" dirty="0" err="1">
                          <a:effectLst/>
                          <a:latin typeface="Times New Roman"/>
                          <a:ea typeface="游明朝"/>
                          <a:cs typeface="Times New Roman"/>
                        </a:rPr>
                        <a:t>một</a:t>
                      </a:r>
                      <a:r>
                        <a:rPr lang="en-US" sz="1800" dirty="0">
                          <a:effectLst/>
                          <a:latin typeface="Times New Roman"/>
                          <a:ea typeface="游明朝"/>
                          <a:cs typeface="Times New Roman"/>
                        </a:rPr>
                        <a:t> </a:t>
                      </a:r>
                      <a:r>
                        <a:rPr lang="en-US" sz="1800" dirty="0" err="1">
                          <a:effectLst/>
                          <a:latin typeface="Times New Roman"/>
                          <a:ea typeface="游明朝"/>
                          <a:cs typeface="Times New Roman"/>
                        </a:rPr>
                        <a:t>số</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điểm</a:t>
                      </a:r>
                      <a:r>
                        <a:rPr lang="en-US" sz="1800" dirty="0">
                          <a:effectLst/>
                          <a:latin typeface="Times New Roman"/>
                          <a:ea typeface="游明朝"/>
                          <a:cs typeface="Times New Roman"/>
                        </a:rPr>
                        <a:t> </a:t>
                      </a:r>
                      <a:r>
                        <a:rPr lang="en-US" sz="1800" dirty="0" err="1">
                          <a:effectLst/>
                          <a:latin typeface="Times New Roman"/>
                          <a:ea typeface="游明朝"/>
                          <a:cs typeface="Times New Roman"/>
                        </a:rPr>
                        <a:t>gần</a:t>
                      </a:r>
                      <a:r>
                        <a:rPr lang="en-US" sz="1800" dirty="0">
                          <a:effectLst/>
                          <a:latin typeface="Times New Roman"/>
                          <a:ea typeface="游明朝"/>
                          <a:cs typeface="Times New Roman"/>
                        </a:rPr>
                        <a:t> </a:t>
                      </a:r>
                      <a:r>
                        <a:rPr lang="en-US" sz="1800" dirty="0" err="1">
                          <a:effectLst/>
                          <a:latin typeface="Times New Roman"/>
                          <a:ea typeface="游明朝"/>
                          <a:cs typeface="Times New Roman"/>
                        </a:rPr>
                        <a:t>gũi</a:t>
                      </a:r>
                      <a:r>
                        <a:rPr lang="en-US" sz="1800" dirty="0">
                          <a:effectLst/>
                          <a:latin typeface="Times New Roman"/>
                          <a:ea typeface="游明朝"/>
                          <a:cs typeface="Times New Roman"/>
                        </a:rPr>
                        <a:t> </a:t>
                      </a:r>
                      <a:r>
                        <a:rPr lang="en-US" sz="1800" dirty="0" err="1">
                          <a:effectLst/>
                          <a:latin typeface="Times New Roman"/>
                          <a:ea typeface="游明朝"/>
                          <a:cs typeface="Times New Roman"/>
                        </a:rPr>
                        <a:t>về</a:t>
                      </a:r>
                      <a:r>
                        <a:rPr lang="en-US" sz="1800" dirty="0">
                          <a:effectLst/>
                          <a:latin typeface="Times New Roman"/>
                          <a:ea typeface="游明朝"/>
                          <a:cs typeface="Times New Roman"/>
                        </a:rPr>
                        <a:t> </a:t>
                      </a:r>
                      <a:r>
                        <a:rPr lang="en-US" sz="1800" dirty="0" err="1">
                          <a:effectLst/>
                          <a:latin typeface="Times New Roman"/>
                          <a:ea typeface="游明朝"/>
                          <a:cs typeface="Times New Roman"/>
                        </a:rPr>
                        <a:t>nội</a:t>
                      </a:r>
                      <a:r>
                        <a:rPr lang="en-US" sz="1800" dirty="0">
                          <a:effectLst/>
                          <a:latin typeface="Times New Roman"/>
                          <a:ea typeface="游明朝"/>
                          <a:cs typeface="Times New Roman"/>
                        </a:rPr>
                        <a:t> dung </a:t>
                      </a:r>
                      <a:r>
                        <a:rPr lang="en-US" sz="1800" dirty="0" err="1">
                          <a:effectLst/>
                          <a:latin typeface="Times New Roman"/>
                          <a:ea typeface="游明朝"/>
                          <a:cs typeface="Times New Roman"/>
                        </a:rPr>
                        <a:t>giữa</a:t>
                      </a:r>
                      <a:r>
                        <a:rPr lang="en-US" sz="1800" dirty="0">
                          <a:effectLst/>
                          <a:latin typeface="Times New Roman"/>
                          <a:ea typeface="游明朝"/>
                          <a:cs typeface="Times New Roman"/>
                        </a:rPr>
                        <a:t> </a:t>
                      </a:r>
                      <a:r>
                        <a:rPr lang="en-US" sz="1800" dirty="0" err="1">
                          <a:effectLst/>
                          <a:latin typeface="Times New Roman"/>
                          <a:ea typeface="游明朝"/>
                          <a:cs typeface="Times New Roman"/>
                        </a:rPr>
                        <a:t>các</a:t>
                      </a:r>
                      <a:r>
                        <a:rPr lang="en-US" sz="1800" dirty="0">
                          <a:effectLst/>
                          <a:latin typeface="Times New Roman"/>
                          <a:ea typeface="游明朝"/>
                          <a:cs typeface="Times New Roman"/>
                        </a:rPr>
                        <a:t> </a:t>
                      </a:r>
                      <a:r>
                        <a:rPr lang="en-US" sz="1800" dirty="0" err="1">
                          <a:effectLst/>
                          <a:latin typeface="Times New Roman"/>
                          <a:ea typeface="游明朝"/>
                          <a:cs typeface="Times New Roman"/>
                        </a:rPr>
                        <a:t>tác</a:t>
                      </a:r>
                      <a:r>
                        <a:rPr lang="en-US" sz="1800" dirty="0">
                          <a:effectLst/>
                          <a:latin typeface="Times New Roman"/>
                          <a:ea typeface="游明朝"/>
                          <a:cs typeface="Times New Roman"/>
                        </a:rPr>
                        <a:t> </a:t>
                      </a:r>
                      <a:r>
                        <a:rPr lang="en-US" sz="1800" dirty="0" err="1">
                          <a:effectLst/>
                          <a:latin typeface="Times New Roman"/>
                          <a:ea typeface="游明朝"/>
                          <a:cs typeface="Times New Roman"/>
                        </a:rPr>
                        <a:t>phẩm</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thơ</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thuộc</a:t>
                      </a:r>
                      <a:r>
                        <a:rPr lang="en-US" sz="1800" dirty="0">
                          <a:effectLst/>
                          <a:latin typeface="Times New Roman"/>
                          <a:ea typeface="游明朝"/>
                          <a:cs typeface="Times New Roman"/>
                        </a:rPr>
                        <a:t> </a:t>
                      </a:r>
                      <a:r>
                        <a:rPr lang="en-US" sz="1800" dirty="0" err="1">
                          <a:effectLst/>
                          <a:latin typeface="Times New Roman"/>
                          <a:ea typeface="游明朝"/>
                          <a:cs typeface="Times New Roman"/>
                        </a:rPr>
                        <a:t>hai</a:t>
                      </a:r>
                      <a:r>
                        <a:rPr lang="en-US" sz="1800" dirty="0">
                          <a:effectLst/>
                          <a:latin typeface="Times New Roman"/>
                          <a:ea typeface="游明朝"/>
                          <a:cs typeface="Times New Roman"/>
                        </a:rPr>
                        <a:t> </a:t>
                      </a:r>
                      <a:r>
                        <a:rPr lang="en-US" sz="1800" dirty="0" err="1">
                          <a:effectLst/>
                          <a:latin typeface="Times New Roman"/>
                          <a:ea typeface="游明朝"/>
                          <a:cs typeface="Times New Roman"/>
                        </a:rPr>
                        <a:t>nền</a:t>
                      </a:r>
                      <a:r>
                        <a:rPr lang="en-US" sz="1800" dirty="0">
                          <a:effectLst/>
                          <a:latin typeface="Times New Roman"/>
                          <a:ea typeface="游明朝"/>
                          <a:cs typeface="Times New Roman"/>
                        </a:rPr>
                        <a:t> </a:t>
                      </a:r>
                      <a:r>
                        <a:rPr lang="en-US" sz="1800" dirty="0" err="1">
                          <a:effectLst/>
                          <a:latin typeface="Times New Roman"/>
                          <a:ea typeface="游明朝"/>
                          <a:cs typeface="Times New Roman"/>
                        </a:rPr>
                        <a:t>văn</a:t>
                      </a:r>
                      <a:r>
                        <a:rPr lang="en-US" sz="1800" dirty="0">
                          <a:effectLst/>
                          <a:latin typeface="Times New Roman"/>
                          <a:ea typeface="游明朝"/>
                          <a:cs typeface="Times New Roman"/>
                        </a:rPr>
                        <a:t> </a:t>
                      </a:r>
                      <a:r>
                        <a:rPr lang="en-US" sz="1800" dirty="0" err="1">
                          <a:effectLst/>
                          <a:latin typeface="Times New Roman"/>
                          <a:ea typeface="游明朝"/>
                          <a:cs typeface="Times New Roman"/>
                        </a:rPr>
                        <a:t>hóa</a:t>
                      </a:r>
                      <a:r>
                        <a:rPr lang="en-US" sz="1800" dirty="0">
                          <a:effectLst/>
                          <a:latin typeface="Times New Roman"/>
                          <a:ea typeface="游明朝"/>
                          <a:cs typeface="Times New Roman"/>
                        </a:rPr>
                        <a:t> </a:t>
                      </a:r>
                      <a:r>
                        <a:rPr lang="en-US" sz="1800" dirty="0" err="1">
                          <a:effectLst/>
                          <a:latin typeface="Times New Roman"/>
                          <a:ea typeface="游明朝"/>
                          <a:cs typeface="Times New Roman"/>
                        </a:rPr>
                        <a:t>khác</a:t>
                      </a:r>
                      <a:r>
                        <a:rPr lang="en-US" sz="1800" dirty="0">
                          <a:effectLst/>
                          <a:latin typeface="Times New Roman"/>
                          <a:ea typeface="游明朝"/>
                          <a:cs typeface="Times New Roman"/>
                        </a:rPr>
                        <a:t> </a:t>
                      </a:r>
                      <a:r>
                        <a:rPr lang="en-US" sz="1800" dirty="0" err="1">
                          <a:effectLst/>
                          <a:latin typeface="Times New Roman"/>
                          <a:ea typeface="游明朝"/>
                          <a:cs typeface="Times New Roman"/>
                        </a:rPr>
                        <a:t>nhau</a:t>
                      </a:r>
                      <a:r>
                        <a:rPr lang="en-US" sz="1800" dirty="0">
                          <a:effectLst/>
                          <a:latin typeface="Times New Roman"/>
                          <a:ea typeface="游明朝"/>
                          <a:cs typeface="Times New Roman"/>
                        </a:rPr>
                        <a:t>. </a:t>
                      </a:r>
                      <a:endParaRPr lang="en-US" sz="1800" dirty="0">
                        <a:effectLst/>
                        <a:latin typeface="Calibri"/>
                        <a:ea typeface="游明朝"/>
                        <a:cs typeface="Times New Roman"/>
                      </a:endParaRPr>
                    </a:p>
                    <a:p>
                      <a:pPr marL="342900" lvl="0" indent="-342900" algn="just">
                        <a:lnSpc>
                          <a:spcPct val="150000"/>
                        </a:lnSpc>
                        <a:spcAft>
                          <a:spcPts val="0"/>
                        </a:spcAft>
                        <a:buFont typeface="Wingdings"/>
                        <a:buChar char=""/>
                      </a:pPr>
                      <a:r>
                        <a:rPr lang="en-US" sz="1800" b="1" dirty="0" err="1">
                          <a:effectLst/>
                          <a:latin typeface="Times New Roman"/>
                          <a:ea typeface="游明朝"/>
                          <a:cs typeface="Times New Roman"/>
                        </a:rPr>
                        <a:t>Học</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sinh</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nhận</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biết</a:t>
                      </a:r>
                      <a:r>
                        <a:rPr lang="en-US" sz="1800" dirty="0">
                          <a:effectLst/>
                          <a:latin typeface="Times New Roman"/>
                          <a:ea typeface="游明朝"/>
                          <a:cs typeface="Times New Roman"/>
                        </a:rPr>
                        <a:t> </a:t>
                      </a:r>
                      <a:r>
                        <a:rPr lang="en-US" sz="1800" dirty="0" err="1">
                          <a:effectLst/>
                          <a:latin typeface="Times New Roman"/>
                          <a:ea typeface="游明朝"/>
                          <a:cs typeface="Times New Roman"/>
                        </a:rPr>
                        <a:t>và</a:t>
                      </a:r>
                      <a:r>
                        <a:rPr lang="en-US" sz="1800" dirty="0">
                          <a:effectLst/>
                          <a:latin typeface="Times New Roman"/>
                          <a:ea typeface="游明朝"/>
                          <a:cs typeface="Times New Roman"/>
                        </a:rPr>
                        <a:t> </a:t>
                      </a:r>
                      <a:r>
                        <a:rPr lang="en-US" sz="1800" b="1" dirty="0" err="1">
                          <a:effectLst/>
                          <a:latin typeface="Times New Roman"/>
                          <a:ea typeface="游明朝"/>
                          <a:cs typeface="Times New Roman"/>
                        </a:rPr>
                        <a:t>sửa</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được</a:t>
                      </a:r>
                      <a:r>
                        <a:rPr lang="en-US" sz="1800" dirty="0">
                          <a:effectLst/>
                          <a:latin typeface="Times New Roman"/>
                          <a:ea typeface="游明朝"/>
                          <a:cs typeface="Times New Roman"/>
                        </a:rPr>
                        <a:t> </a:t>
                      </a:r>
                      <a:r>
                        <a:rPr lang="en-US" sz="1800" dirty="0" err="1">
                          <a:effectLst/>
                          <a:latin typeface="Times New Roman"/>
                          <a:ea typeface="游明朝"/>
                          <a:cs typeface="Times New Roman"/>
                        </a:rPr>
                        <a:t>lỗi</a:t>
                      </a:r>
                      <a:r>
                        <a:rPr lang="en-US" sz="1800" dirty="0">
                          <a:effectLst/>
                          <a:latin typeface="Times New Roman"/>
                          <a:ea typeface="游明朝"/>
                          <a:cs typeface="Times New Roman"/>
                        </a:rPr>
                        <a:t> </a:t>
                      </a:r>
                      <a:r>
                        <a:rPr lang="en-US" sz="1800" dirty="0" err="1">
                          <a:effectLst/>
                          <a:latin typeface="Times New Roman"/>
                          <a:ea typeface="游明朝"/>
                          <a:cs typeface="Times New Roman"/>
                        </a:rPr>
                        <a:t>dùng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từ</a:t>
                      </a:r>
                      <a:r>
                        <a:rPr lang="en-US" sz="1800" dirty="0">
                          <a:effectLst/>
                          <a:latin typeface="Times New Roman"/>
                          <a:ea typeface="游明朝"/>
                          <a:cs typeface="Times New Roman"/>
                        </a:rPr>
                        <a:t> </a:t>
                      </a:r>
                      <a:r>
                        <a:rPr lang="en-US" sz="1800" dirty="0" err="1">
                          <a:effectLst/>
                          <a:latin typeface="Times New Roman"/>
                          <a:ea typeface="游明朝"/>
                          <a:cs typeface="Times New Roman"/>
                        </a:rPr>
                        <a:t>và</a:t>
                      </a:r>
                      <a:r>
                        <a:rPr lang="en-US" sz="1800" dirty="0">
                          <a:effectLst/>
                          <a:latin typeface="Times New Roman"/>
                          <a:ea typeface="游明朝"/>
                          <a:cs typeface="Times New Roman"/>
                        </a:rPr>
                        <a:t> </a:t>
                      </a:r>
                      <a:r>
                        <a:rPr lang="en-US" sz="1800" dirty="0" err="1">
                          <a:effectLst/>
                          <a:latin typeface="Times New Roman"/>
                          <a:ea typeface="游明朝"/>
                          <a:cs typeface="Times New Roman"/>
                        </a:rPr>
                        <a:t>lỗi</a:t>
                      </a:r>
                      <a:r>
                        <a:rPr lang="en-US" sz="1800" dirty="0">
                          <a:effectLst/>
                          <a:latin typeface="Times New Roman"/>
                          <a:ea typeface="游明朝"/>
                          <a:cs typeface="Times New Roman"/>
                        </a:rPr>
                        <a:t> </a:t>
                      </a:r>
                      <a:r>
                        <a:rPr lang="en-US" sz="1800" dirty="0" err="1">
                          <a:effectLst/>
                          <a:latin typeface="Times New Roman"/>
                          <a:ea typeface="游明朝"/>
                          <a:cs typeface="Times New Roman"/>
                        </a:rPr>
                        <a:t>về</a:t>
                      </a:r>
                      <a:r>
                        <a:rPr lang="en-US" sz="1800" dirty="0">
                          <a:effectLst/>
                          <a:latin typeface="Times New Roman"/>
                          <a:ea typeface="游明朝"/>
                          <a:cs typeface="Times New Roman"/>
                        </a:rPr>
                        <a:t> </a:t>
                      </a:r>
                      <a:r>
                        <a:rPr lang="en-US" sz="1800" dirty="0" err="1">
                          <a:effectLst/>
                          <a:latin typeface="Times New Roman"/>
                          <a:ea typeface="游明朝"/>
                          <a:cs typeface="Times New Roman"/>
                        </a:rPr>
                        <a:t>trật</a:t>
                      </a:r>
                      <a:r>
                        <a:rPr lang="en-US" sz="1800" dirty="0">
                          <a:effectLst/>
                          <a:latin typeface="Times New Roman"/>
                          <a:ea typeface="游明朝"/>
                          <a:cs typeface="Times New Roman"/>
                        </a:rPr>
                        <a:t> </a:t>
                      </a:r>
                      <a:r>
                        <a:rPr lang="en-US" sz="1800" dirty="0" err="1">
                          <a:effectLst/>
                          <a:latin typeface="Times New Roman"/>
                          <a:ea typeface="游明朝"/>
                          <a:cs typeface="Times New Roman"/>
                        </a:rPr>
                        <a:t>tự</a:t>
                      </a:r>
                      <a:r>
                        <a:rPr lang="en-US" sz="1800" dirty="0">
                          <a:effectLst/>
                          <a:latin typeface="Times New Roman"/>
                          <a:ea typeface="游明朝"/>
                          <a:cs typeface="Times New Roman"/>
                        </a:rPr>
                        <a:t> </a:t>
                      </a:r>
                      <a:r>
                        <a:rPr lang="en-US" sz="1800" dirty="0" err="1">
                          <a:effectLst/>
                          <a:latin typeface="Times New Roman"/>
                          <a:ea typeface="游明朝"/>
                          <a:cs typeface="Times New Roman"/>
                        </a:rPr>
                        <a:t>từ</a:t>
                      </a:r>
                      <a:r>
                        <a:rPr lang="en-US" sz="1800" dirty="0">
                          <a:effectLst/>
                          <a:latin typeface="Times New Roman"/>
                          <a:ea typeface="游明朝"/>
                          <a:cs typeface="Times New Roman"/>
                        </a:rPr>
                        <a:t>, </a:t>
                      </a:r>
                      <a:r>
                        <a:rPr lang="en-US" sz="1800" dirty="0" err="1">
                          <a:effectLst/>
                          <a:latin typeface="Times New Roman"/>
                          <a:ea typeface="游明朝"/>
                          <a:cs typeface="Times New Roman"/>
                        </a:rPr>
                        <a:t>biết</a:t>
                      </a:r>
                      <a:r>
                        <a:rPr lang="en-US" sz="1800" dirty="0">
                          <a:effectLst/>
                          <a:latin typeface="Times New Roman"/>
                          <a:ea typeface="游明朝"/>
                          <a:cs typeface="Times New Roman"/>
                        </a:rPr>
                        <a:t> </a:t>
                      </a:r>
                      <a:r>
                        <a:rPr lang="en-US" sz="1800" dirty="0" err="1">
                          <a:effectLst/>
                          <a:latin typeface="Times New Roman"/>
                          <a:ea typeface="游明朝"/>
                          <a:cs typeface="Times New Roman"/>
                        </a:rPr>
                        <a:t>cách</a:t>
                      </a:r>
                      <a:r>
                        <a:rPr lang="en-US" sz="1800" dirty="0">
                          <a:effectLst/>
                          <a:latin typeface="Times New Roman"/>
                          <a:ea typeface="游明朝"/>
                          <a:cs typeface="Times New Roman"/>
                        </a:rPr>
                        <a:t> </a:t>
                      </a:r>
                      <a:r>
                        <a:rPr lang="en-US" sz="1800" dirty="0" err="1">
                          <a:effectLst/>
                          <a:latin typeface="Times New Roman"/>
                          <a:ea typeface="游明朝"/>
                          <a:cs typeface="Times New Roman"/>
                        </a:rPr>
                        <a:t>sửa</a:t>
                      </a:r>
                      <a:r>
                        <a:rPr lang="en-US" sz="1800" dirty="0">
                          <a:effectLst/>
                          <a:latin typeface="Times New Roman"/>
                          <a:ea typeface="游明朝"/>
                          <a:cs typeface="Times New Roman"/>
                        </a:rPr>
                        <a:t> </a:t>
                      </a:r>
                      <a:r>
                        <a:rPr lang="en-US" sz="1800" dirty="0" err="1">
                          <a:effectLst/>
                          <a:latin typeface="Times New Roman"/>
                          <a:ea typeface="游明朝"/>
                          <a:cs typeface="Times New Roman"/>
                        </a:rPr>
                        <a:t>những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lỗi</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đó</a:t>
                      </a:r>
                      <a:r>
                        <a:rPr lang="en-US" sz="1800" dirty="0">
                          <a:effectLst/>
                          <a:latin typeface="Times New Roman"/>
                          <a:ea typeface="游明朝"/>
                          <a:cs typeface="Times New Roman"/>
                        </a:rPr>
                        <a:t>. </a:t>
                      </a:r>
                      <a:endParaRPr lang="en-US" sz="1800" dirty="0">
                        <a:effectLst/>
                        <a:latin typeface="Calibri"/>
                        <a:ea typeface="游明朝"/>
                        <a:cs typeface="Times New Roman"/>
                      </a:endParaRPr>
                    </a:p>
                  </a:txBody>
                  <a:tcPr marL="54971" marR="549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1"/>
                  </a:ext>
                </a:extLst>
              </a:tr>
              <a:tr h="476417">
                <a:tc>
                  <a:txBody>
                    <a:bodyPr/>
                    <a:lstStyle/>
                    <a:p>
                      <a:pPr marL="742950" lvl="1" indent="-285750" algn="just">
                        <a:lnSpc>
                          <a:spcPct val="150000"/>
                        </a:lnSpc>
                        <a:spcAft>
                          <a:spcPts val="0"/>
                        </a:spcAft>
                        <a:buFont typeface="+mj-lt"/>
                        <a:buNone/>
                      </a:pPr>
                      <a:r>
                        <a:rPr lang="en-US" sz="1800" b="1" dirty="0" smtClean="0">
                          <a:effectLst/>
                          <a:latin typeface="Times New Roman"/>
                          <a:ea typeface="游明朝"/>
                          <a:cs typeface="Times New Roman"/>
                        </a:rPr>
                        <a:t>1. </a:t>
                      </a:r>
                      <a:r>
                        <a:rPr lang="en-US" sz="1800" b="1" dirty="0" err="1" smtClean="0">
                          <a:effectLst/>
                          <a:latin typeface="Times New Roman"/>
                          <a:ea typeface="游明朝"/>
                          <a:cs typeface="Times New Roman"/>
                        </a:rPr>
                        <a:t>Về</a:t>
                      </a:r>
                      <a:r>
                        <a:rPr lang="en-US" sz="1800" b="1" dirty="0" smtClean="0">
                          <a:effectLst/>
                          <a:latin typeface="Times New Roman"/>
                          <a:ea typeface="游明朝"/>
                          <a:cs typeface="Times New Roman"/>
                        </a:rPr>
                        <a:t> </a:t>
                      </a:r>
                      <a:r>
                        <a:rPr lang="en-US" sz="1800" b="1" dirty="0" err="1">
                          <a:effectLst/>
                          <a:latin typeface="Times New Roman"/>
                          <a:ea typeface="游明朝"/>
                          <a:cs typeface="Times New Roman"/>
                        </a:rPr>
                        <a:t>năng</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lực</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chung</a:t>
                      </a:r>
                      <a:endParaRPr lang="en-US" sz="1800" dirty="0">
                        <a:effectLst/>
                        <a:latin typeface="Calibri"/>
                        <a:ea typeface="游明朝"/>
                        <a:cs typeface="Times New Roman"/>
                      </a:endParaRPr>
                    </a:p>
                  </a:txBody>
                  <a:tcPr marL="54971" marR="549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50000"/>
                        </a:lnSpc>
                        <a:spcAft>
                          <a:spcPts val="0"/>
                        </a:spcAft>
                      </a:pPr>
                      <a:r>
                        <a:rPr lang="en-US" sz="1800" b="1" dirty="0" err="1">
                          <a:effectLst/>
                          <a:latin typeface="Times New Roman"/>
                          <a:ea typeface="游明朝"/>
                          <a:cs typeface="Times New Roman"/>
                        </a:rPr>
                        <a:t>Học</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sinh</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phát</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triển</a:t>
                      </a:r>
                      <a:r>
                        <a:rPr lang="en-US" sz="1800" dirty="0">
                          <a:effectLst/>
                          <a:latin typeface="Times New Roman"/>
                          <a:ea typeface="游明朝"/>
                          <a:cs typeface="Times New Roman"/>
                        </a:rPr>
                        <a:t>: </a:t>
                      </a:r>
                      <a:r>
                        <a:rPr lang="en-US" sz="1800" dirty="0" err="1">
                          <a:effectLst/>
                          <a:latin typeface="Times New Roman"/>
                          <a:ea typeface="游明朝"/>
                          <a:cs typeface="Times New Roman"/>
                        </a:rPr>
                        <a:t>Tư</a:t>
                      </a:r>
                      <a:r>
                        <a:rPr lang="en-US" sz="1800" dirty="0">
                          <a:effectLst/>
                          <a:latin typeface="Times New Roman"/>
                          <a:ea typeface="游明朝"/>
                          <a:cs typeface="Times New Roman"/>
                        </a:rPr>
                        <a:t> </a:t>
                      </a:r>
                      <a:r>
                        <a:rPr lang="en-US" sz="1800" dirty="0" err="1">
                          <a:effectLst/>
                          <a:latin typeface="Times New Roman"/>
                          <a:ea typeface="游明朝"/>
                          <a:cs typeface="Times New Roman"/>
                        </a:rPr>
                        <a:t>duy</a:t>
                      </a:r>
                      <a:r>
                        <a:rPr lang="en-US" sz="1800" dirty="0">
                          <a:effectLst/>
                          <a:latin typeface="Times New Roman"/>
                          <a:ea typeface="游明朝"/>
                          <a:cs typeface="Times New Roman"/>
                        </a:rPr>
                        <a:t> </a:t>
                      </a:r>
                      <a:r>
                        <a:rPr lang="en-US" sz="1800" dirty="0" err="1">
                          <a:effectLst/>
                          <a:latin typeface="Times New Roman"/>
                          <a:ea typeface="游明朝"/>
                          <a:cs typeface="Times New Roman"/>
                        </a:rPr>
                        <a:t>phản</a:t>
                      </a:r>
                      <a:r>
                        <a:rPr lang="en-US" sz="1800" dirty="0">
                          <a:effectLst/>
                          <a:latin typeface="Times New Roman"/>
                          <a:ea typeface="游明朝"/>
                          <a:cs typeface="Times New Roman"/>
                        </a:rPr>
                        <a:t> </a:t>
                      </a:r>
                      <a:r>
                        <a:rPr lang="en-US" sz="1800" dirty="0" err="1">
                          <a:effectLst/>
                          <a:latin typeface="Times New Roman"/>
                          <a:ea typeface="游明朝"/>
                          <a:cs typeface="Times New Roman"/>
                        </a:rPr>
                        <a:t>biện</a:t>
                      </a:r>
                      <a:r>
                        <a:rPr lang="en-US" sz="1800" dirty="0">
                          <a:effectLst/>
                          <a:latin typeface="Times New Roman"/>
                          <a:ea typeface="游明朝"/>
                          <a:cs typeface="Times New Roman"/>
                        </a:rPr>
                        <a:t>, </a:t>
                      </a:r>
                      <a:r>
                        <a:rPr lang="en-US" sz="1800" dirty="0" err="1">
                          <a:effectLst/>
                          <a:latin typeface="Times New Roman"/>
                          <a:ea typeface="游明朝"/>
                          <a:cs typeface="Times New Roman"/>
                        </a:rPr>
                        <a:t>năng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lực</a:t>
                      </a:r>
                      <a:r>
                        <a:rPr lang="en-US" sz="1800" dirty="0">
                          <a:effectLst/>
                          <a:latin typeface="Times New Roman"/>
                          <a:ea typeface="游明朝"/>
                          <a:cs typeface="Times New Roman"/>
                        </a:rPr>
                        <a:t> </a:t>
                      </a:r>
                      <a:r>
                        <a:rPr lang="en-US" sz="1800" dirty="0" err="1">
                          <a:effectLst/>
                          <a:latin typeface="Times New Roman"/>
                          <a:ea typeface="游明朝"/>
                          <a:cs typeface="Times New Roman"/>
                        </a:rPr>
                        <a:t>hợp</a:t>
                      </a:r>
                      <a:r>
                        <a:rPr lang="en-US" sz="1800" dirty="0">
                          <a:effectLst/>
                          <a:latin typeface="Times New Roman"/>
                          <a:ea typeface="游明朝"/>
                          <a:cs typeface="Times New Roman"/>
                        </a:rPr>
                        <a:t> </a:t>
                      </a:r>
                      <a:r>
                        <a:rPr lang="en-US" sz="1800" dirty="0" err="1">
                          <a:effectLst/>
                          <a:latin typeface="Times New Roman"/>
                          <a:ea typeface="游明朝"/>
                          <a:cs typeface="Times New Roman"/>
                        </a:rPr>
                        <a:t>tác</a:t>
                      </a:r>
                      <a:r>
                        <a:rPr lang="en-US" sz="1800" dirty="0">
                          <a:effectLst/>
                          <a:latin typeface="Times New Roman"/>
                          <a:ea typeface="游明朝"/>
                          <a:cs typeface="Times New Roman"/>
                        </a:rPr>
                        <a:t>, </a:t>
                      </a:r>
                      <a:r>
                        <a:rPr lang="en-US" sz="1800" dirty="0" err="1">
                          <a:effectLst/>
                          <a:latin typeface="Times New Roman"/>
                          <a:ea typeface="游明朝"/>
                          <a:cs typeface="Times New Roman"/>
                        </a:rPr>
                        <a:t>giải</a:t>
                      </a:r>
                      <a:r>
                        <a:rPr lang="en-US" sz="1800" dirty="0">
                          <a:effectLst/>
                          <a:latin typeface="Times New Roman"/>
                          <a:ea typeface="游明朝"/>
                          <a:cs typeface="Times New Roman"/>
                        </a:rPr>
                        <a:t> </a:t>
                      </a:r>
                      <a:r>
                        <a:rPr lang="en-US" sz="1800" dirty="0" err="1">
                          <a:effectLst/>
                          <a:latin typeface="Times New Roman"/>
                          <a:ea typeface="游明朝"/>
                          <a:cs typeface="Times New Roman"/>
                        </a:rPr>
                        <a:t>quyết</a:t>
                      </a:r>
                      <a:r>
                        <a:rPr lang="en-US" sz="1800" dirty="0">
                          <a:effectLst/>
                          <a:latin typeface="Times New Roman"/>
                          <a:ea typeface="游明朝"/>
                          <a:cs typeface="Times New Roman"/>
                        </a:rPr>
                        <a:t> </a:t>
                      </a:r>
                      <a:r>
                        <a:rPr lang="en-US" sz="1800" dirty="0" err="1">
                          <a:effectLst/>
                          <a:latin typeface="Times New Roman"/>
                          <a:ea typeface="游明朝"/>
                          <a:cs typeface="Times New Roman"/>
                        </a:rPr>
                        <a:t>vấn</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đề</a:t>
                      </a:r>
                      <a:r>
                        <a:rPr lang="en-US" sz="1800" dirty="0">
                          <a:effectLst/>
                          <a:latin typeface="Times New Roman"/>
                          <a:ea typeface="游明朝"/>
                          <a:cs typeface="Times New Roman"/>
                        </a:rPr>
                        <a:t>,….</a:t>
                      </a:r>
                      <a:endParaRPr lang="en-US" sz="1800" dirty="0">
                        <a:effectLst/>
                        <a:latin typeface="Calibri"/>
                        <a:ea typeface="游明朝"/>
                        <a:cs typeface="Times New Roman"/>
                      </a:endParaRPr>
                    </a:p>
                  </a:txBody>
                  <a:tcPr marL="54971" marR="549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1191043">
                <a:tc>
                  <a:txBody>
                    <a:bodyPr/>
                    <a:lstStyle/>
                    <a:p>
                      <a:pPr marL="742950" lvl="1" indent="-285750" algn="just">
                        <a:lnSpc>
                          <a:spcPct val="150000"/>
                        </a:lnSpc>
                        <a:spcAft>
                          <a:spcPts val="0"/>
                        </a:spcAft>
                        <a:buFont typeface="+mj-lt"/>
                        <a:buAutoNum type="arabicPeriod" startAt="2"/>
                      </a:pPr>
                      <a:r>
                        <a:rPr lang="en-US" sz="1800" b="1">
                          <a:effectLst/>
                          <a:latin typeface="Times New Roman"/>
                          <a:ea typeface="游明朝"/>
                          <a:cs typeface="Times New Roman"/>
                        </a:rPr>
                        <a:t>Về năng lực đặc thù </a:t>
                      </a:r>
                      <a:endParaRPr lang="en-US" sz="1800">
                        <a:effectLst/>
                        <a:latin typeface="Calibri"/>
                        <a:ea typeface="游明朝"/>
                        <a:cs typeface="Times New Roman"/>
                      </a:endParaRPr>
                    </a:p>
                  </a:txBody>
                  <a:tcPr marL="54971" marR="549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lgn="just">
                        <a:lnSpc>
                          <a:spcPct val="150000"/>
                        </a:lnSpc>
                        <a:spcAft>
                          <a:spcPts val="0"/>
                        </a:spcAft>
                        <a:buFont typeface="Wingdings"/>
                        <a:buChar char=""/>
                      </a:pPr>
                      <a:r>
                        <a:rPr lang="en-US" sz="1800" b="1" dirty="0" err="1">
                          <a:effectLst/>
                          <a:latin typeface="Times New Roman"/>
                          <a:ea typeface="游明朝"/>
                          <a:cs typeface="Times New Roman"/>
                        </a:rPr>
                        <a:t>Học</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sinh</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viết</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được</a:t>
                      </a:r>
                      <a:r>
                        <a:rPr lang="en-US" sz="1800" dirty="0">
                          <a:effectLst/>
                          <a:latin typeface="Times New Roman"/>
                          <a:ea typeface="游明朝"/>
                          <a:cs typeface="Times New Roman"/>
                        </a:rPr>
                        <a:t> </a:t>
                      </a:r>
                      <a:r>
                        <a:rPr lang="en-US" sz="1800" dirty="0" err="1">
                          <a:effectLst/>
                          <a:latin typeface="Times New Roman"/>
                          <a:ea typeface="游明朝"/>
                          <a:cs typeface="Times New Roman"/>
                        </a:rPr>
                        <a:t>một</a:t>
                      </a:r>
                      <a:r>
                        <a:rPr lang="en-US" sz="1800" dirty="0">
                          <a:effectLst/>
                          <a:latin typeface="Times New Roman"/>
                          <a:ea typeface="游明朝"/>
                          <a:cs typeface="Times New Roman"/>
                        </a:rPr>
                        <a:t> </a:t>
                      </a:r>
                      <a:r>
                        <a:rPr lang="en-US" sz="1800" dirty="0" err="1">
                          <a:effectLst/>
                          <a:latin typeface="Times New Roman"/>
                          <a:ea typeface="游明朝"/>
                          <a:cs typeface="Times New Roman"/>
                        </a:rPr>
                        <a:t>văn</a:t>
                      </a:r>
                      <a:r>
                        <a:rPr lang="en-US" sz="1800" dirty="0">
                          <a:effectLst/>
                          <a:latin typeface="Times New Roman"/>
                          <a:ea typeface="游明朝"/>
                          <a:cs typeface="Times New Roman"/>
                        </a:rPr>
                        <a:t> </a:t>
                      </a:r>
                      <a:r>
                        <a:rPr lang="en-US" sz="1800" dirty="0" err="1">
                          <a:effectLst/>
                          <a:latin typeface="Times New Roman"/>
                          <a:ea typeface="游明朝"/>
                          <a:cs typeface="Times New Roman"/>
                        </a:rPr>
                        <a:t>bản</a:t>
                      </a:r>
                      <a:r>
                        <a:rPr lang="en-US" sz="1800" dirty="0">
                          <a:effectLst/>
                          <a:latin typeface="Times New Roman"/>
                          <a:ea typeface="游明朝"/>
                          <a:cs typeface="Times New Roman"/>
                        </a:rPr>
                        <a:t> </a:t>
                      </a:r>
                      <a:r>
                        <a:rPr lang="en-US" sz="1800" dirty="0" err="1">
                          <a:effectLst/>
                          <a:latin typeface="Times New Roman"/>
                          <a:ea typeface="游明朝"/>
                          <a:cs typeface="Times New Roman"/>
                        </a:rPr>
                        <a:t>nghị</a:t>
                      </a:r>
                      <a:r>
                        <a:rPr lang="en-US" sz="1800" dirty="0">
                          <a:effectLst/>
                          <a:latin typeface="Times New Roman"/>
                          <a:ea typeface="游明朝"/>
                          <a:cs typeface="Times New Roman"/>
                        </a:rPr>
                        <a:t> </a:t>
                      </a:r>
                      <a:r>
                        <a:rPr lang="en-US" sz="1800" dirty="0" err="1">
                          <a:effectLst/>
                          <a:latin typeface="Times New Roman"/>
                          <a:ea typeface="游明朝"/>
                          <a:cs typeface="Times New Roman"/>
                        </a:rPr>
                        <a:t>luận</a:t>
                      </a:r>
                      <a:r>
                        <a:rPr lang="en-US" sz="1800" dirty="0">
                          <a:effectLst/>
                          <a:latin typeface="Times New Roman"/>
                          <a:ea typeface="游明朝"/>
                          <a:cs typeface="Times New Roman"/>
                        </a:rPr>
                        <a:t> </a:t>
                      </a:r>
                      <a:r>
                        <a:rPr lang="en-US" sz="1800" dirty="0" err="1">
                          <a:effectLst/>
                          <a:latin typeface="Times New Roman"/>
                          <a:ea typeface="游明朝"/>
                          <a:cs typeface="Times New Roman"/>
                        </a:rPr>
                        <a:t>phân</a:t>
                      </a:r>
                      <a:r>
                        <a:rPr lang="en-US" sz="1800" dirty="0">
                          <a:effectLst/>
                          <a:latin typeface="Times New Roman"/>
                          <a:ea typeface="游明朝"/>
                          <a:cs typeface="Times New Roman"/>
                        </a:rPr>
                        <a:t> </a:t>
                      </a:r>
                      <a:r>
                        <a:rPr lang="en-US" sz="1800" dirty="0" err="1">
                          <a:effectLst/>
                          <a:latin typeface="Times New Roman"/>
                          <a:ea typeface="游明朝"/>
                          <a:cs typeface="Times New Roman"/>
                        </a:rPr>
                        <a:t>tích</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đánh</a:t>
                      </a:r>
                      <a:r>
                        <a:rPr lang="en-US" sz="1800" dirty="0">
                          <a:effectLst/>
                          <a:latin typeface="Times New Roman"/>
                          <a:ea typeface="游明朝"/>
                          <a:cs typeface="Times New Roman"/>
                        </a:rPr>
                        <a:t> </a:t>
                      </a:r>
                      <a:r>
                        <a:rPr lang="en-US" sz="1800" dirty="0" err="1">
                          <a:effectLst/>
                          <a:latin typeface="Times New Roman"/>
                          <a:ea typeface="游明朝"/>
                          <a:cs typeface="Times New Roman"/>
                        </a:rPr>
                        <a:t>giá</a:t>
                      </a:r>
                      <a:r>
                        <a:rPr lang="en-US" sz="1800" dirty="0">
                          <a:effectLst/>
                          <a:latin typeface="Times New Roman"/>
                          <a:ea typeface="游明朝"/>
                          <a:cs typeface="Times New Roman"/>
                        </a:rPr>
                        <a:t> </a:t>
                      </a:r>
                      <a:r>
                        <a:rPr lang="en-US" sz="1800" dirty="0" err="1">
                          <a:effectLst/>
                          <a:latin typeface="Times New Roman"/>
                          <a:ea typeface="游明朝"/>
                          <a:cs typeface="Times New Roman"/>
                        </a:rPr>
                        <a:t>chủ</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đề</a:t>
                      </a:r>
                      <a:r>
                        <a:rPr lang="en-US" sz="1800" dirty="0">
                          <a:effectLst/>
                          <a:latin typeface="Times New Roman"/>
                          <a:ea typeface="游明朝"/>
                          <a:cs typeface="Times New Roman"/>
                        </a:rPr>
                        <a:t> </a:t>
                      </a:r>
                      <a:r>
                        <a:rPr lang="en-US" sz="1800" dirty="0" err="1">
                          <a:effectLst/>
                          <a:latin typeface="Times New Roman"/>
                          <a:ea typeface="游明朝"/>
                          <a:cs typeface="Times New Roman"/>
                        </a:rPr>
                        <a:t>và</a:t>
                      </a:r>
                      <a:r>
                        <a:rPr lang="en-US" sz="1800" dirty="0">
                          <a:effectLst/>
                          <a:latin typeface="Times New Roman"/>
                          <a:ea typeface="游明朝"/>
                          <a:cs typeface="Times New Roman"/>
                        </a:rPr>
                        <a:t> </a:t>
                      </a:r>
                      <a:r>
                        <a:rPr lang="en-US" sz="1800" dirty="0" err="1">
                          <a:effectLst/>
                          <a:latin typeface="Times New Roman"/>
                          <a:ea typeface="游明朝"/>
                          <a:cs typeface="Times New Roman"/>
                        </a:rPr>
                        <a:t>những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nét</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đặc</a:t>
                      </a:r>
                      <a:r>
                        <a:rPr lang="en-US" sz="1800" dirty="0">
                          <a:effectLst/>
                          <a:latin typeface="Times New Roman"/>
                          <a:ea typeface="游明朝"/>
                          <a:cs typeface="Times New Roman"/>
                        </a:rPr>
                        <a:t> </a:t>
                      </a:r>
                      <a:r>
                        <a:rPr lang="en-US" sz="1800" dirty="0" err="1">
                          <a:effectLst/>
                          <a:latin typeface="Times New Roman"/>
                          <a:ea typeface="游明朝"/>
                          <a:cs typeface="Times New Roman"/>
                        </a:rPr>
                        <a:t>sắc</a:t>
                      </a:r>
                      <a:r>
                        <a:rPr lang="en-US" sz="1800" dirty="0">
                          <a:effectLst/>
                          <a:latin typeface="Times New Roman"/>
                          <a:ea typeface="游明朝"/>
                          <a:cs typeface="Times New Roman"/>
                        </a:rPr>
                        <a:t> </a:t>
                      </a:r>
                      <a:r>
                        <a:rPr lang="en-US" sz="1800" dirty="0" err="1">
                          <a:effectLst/>
                          <a:latin typeface="Times New Roman"/>
                          <a:ea typeface="游明朝"/>
                          <a:cs typeface="Times New Roman"/>
                        </a:rPr>
                        <a:t>về</a:t>
                      </a:r>
                      <a:r>
                        <a:rPr lang="en-US" sz="1800" dirty="0">
                          <a:effectLst/>
                          <a:latin typeface="Times New Roman"/>
                          <a:ea typeface="游明朝"/>
                          <a:cs typeface="Times New Roman"/>
                        </a:rPr>
                        <a:t> </a:t>
                      </a:r>
                      <a:r>
                        <a:rPr lang="en-US" sz="1800" dirty="0" err="1">
                          <a:effectLst/>
                          <a:latin typeface="Times New Roman"/>
                          <a:ea typeface="游明朝"/>
                          <a:cs typeface="Times New Roman"/>
                        </a:rPr>
                        <a:t>nghề</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thuật</a:t>
                      </a:r>
                      <a:r>
                        <a:rPr lang="en-US" sz="1800" dirty="0">
                          <a:effectLst/>
                          <a:latin typeface="Times New Roman"/>
                          <a:ea typeface="游明朝"/>
                          <a:cs typeface="Times New Roman"/>
                        </a:rPr>
                        <a:t> </a:t>
                      </a:r>
                      <a:r>
                        <a:rPr lang="en-US" sz="1800" dirty="0" err="1">
                          <a:effectLst/>
                          <a:latin typeface="Times New Roman"/>
                          <a:ea typeface="游明朝"/>
                          <a:cs typeface="Times New Roman"/>
                        </a:rPr>
                        <a:t>của</a:t>
                      </a:r>
                      <a:r>
                        <a:rPr lang="en-US" sz="1800" dirty="0">
                          <a:effectLst/>
                          <a:latin typeface="Times New Roman"/>
                          <a:ea typeface="游明朝"/>
                          <a:cs typeface="Times New Roman"/>
                        </a:rPr>
                        <a:t> </a:t>
                      </a:r>
                      <a:r>
                        <a:rPr lang="en-US" sz="1800" dirty="0" err="1">
                          <a:effectLst/>
                          <a:latin typeface="Times New Roman"/>
                          <a:ea typeface="游明朝"/>
                          <a:cs typeface="Times New Roman"/>
                        </a:rPr>
                        <a:t>một</a:t>
                      </a:r>
                      <a:r>
                        <a:rPr lang="en-US" sz="1800" dirty="0">
                          <a:effectLst/>
                          <a:latin typeface="Times New Roman"/>
                          <a:ea typeface="游明朝"/>
                          <a:cs typeface="Times New Roman"/>
                        </a:rPr>
                        <a:t> </a:t>
                      </a:r>
                      <a:r>
                        <a:rPr lang="en-US" sz="1800" dirty="0" err="1">
                          <a:effectLst/>
                          <a:latin typeface="Times New Roman"/>
                          <a:ea typeface="游明朝"/>
                          <a:cs typeface="Times New Roman"/>
                        </a:rPr>
                        <a:t>tác</a:t>
                      </a:r>
                      <a:r>
                        <a:rPr lang="en-US" sz="1800" dirty="0">
                          <a:effectLst/>
                          <a:latin typeface="Times New Roman"/>
                          <a:ea typeface="游明朝"/>
                          <a:cs typeface="Times New Roman"/>
                        </a:rPr>
                        <a:t> </a:t>
                      </a:r>
                      <a:r>
                        <a:rPr lang="en-US" sz="1800" dirty="0" err="1">
                          <a:effectLst/>
                          <a:latin typeface="Times New Roman"/>
                          <a:ea typeface="游明朝"/>
                          <a:cs typeface="Times New Roman"/>
                        </a:rPr>
                        <a:t>phẩm</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thơ</a:t>
                      </a:r>
                      <a:r>
                        <a:rPr lang="en-US" sz="1800" dirty="0">
                          <a:effectLst/>
                          <a:latin typeface="Times New Roman"/>
                          <a:ea typeface="游明朝"/>
                          <a:cs typeface="Times New Roman"/>
                        </a:rPr>
                        <a:t>. </a:t>
                      </a:r>
                      <a:endParaRPr lang="en-US" sz="1800" dirty="0">
                        <a:effectLst/>
                        <a:latin typeface="Calibri"/>
                        <a:ea typeface="游明朝"/>
                        <a:cs typeface="Times New Roman"/>
                      </a:endParaRPr>
                    </a:p>
                    <a:p>
                      <a:pPr marL="342900" lvl="0" indent="-342900" algn="just">
                        <a:lnSpc>
                          <a:spcPct val="150000"/>
                        </a:lnSpc>
                        <a:spcAft>
                          <a:spcPts val="0"/>
                        </a:spcAft>
                        <a:buFont typeface="Wingdings"/>
                        <a:buChar char=""/>
                      </a:pPr>
                      <a:r>
                        <a:rPr lang="en-US" sz="1800" b="1" dirty="0" err="1">
                          <a:effectLst/>
                          <a:latin typeface="Times New Roman"/>
                          <a:ea typeface="游明朝"/>
                          <a:cs typeface="Times New Roman"/>
                        </a:rPr>
                        <a:t>Học</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sinh</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thuyết</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trình</a:t>
                      </a:r>
                      <a:r>
                        <a:rPr lang="en-US" sz="1800" dirty="0">
                          <a:effectLst/>
                          <a:latin typeface="Times New Roman"/>
                          <a:ea typeface="游明朝"/>
                          <a:cs typeface="Times New Roman"/>
                        </a:rPr>
                        <a:t> </a:t>
                      </a:r>
                      <a:r>
                        <a:rPr lang="en-US" sz="1800" dirty="0" err="1">
                          <a:effectLst/>
                          <a:latin typeface="Times New Roman"/>
                          <a:ea typeface="游明朝"/>
                          <a:cs typeface="Times New Roman"/>
                        </a:rPr>
                        <a:t>về</a:t>
                      </a:r>
                      <a:r>
                        <a:rPr lang="en-US" sz="1800" dirty="0">
                          <a:effectLst/>
                          <a:latin typeface="Times New Roman"/>
                          <a:ea typeface="游明朝"/>
                          <a:cs typeface="Times New Roman"/>
                        </a:rPr>
                        <a:t> </a:t>
                      </a:r>
                      <a:r>
                        <a:rPr lang="en-US" sz="1800" dirty="0" err="1">
                          <a:effectLst/>
                          <a:latin typeface="Times New Roman"/>
                          <a:ea typeface="游明朝"/>
                          <a:cs typeface="Times New Roman"/>
                        </a:rPr>
                        <a:t>nội</a:t>
                      </a:r>
                      <a:r>
                        <a:rPr lang="en-US" sz="1800" dirty="0">
                          <a:effectLst/>
                          <a:latin typeface="Times New Roman"/>
                          <a:ea typeface="游明朝"/>
                          <a:cs typeface="Times New Roman"/>
                        </a:rPr>
                        <a:t> dung </a:t>
                      </a:r>
                      <a:r>
                        <a:rPr lang="en-US" sz="1800" dirty="0" err="1">
                          <a:effectLst/>
                          <a:latin typeface="Times New Roman"/>
                          <a:ea typeface="游明朝"/>
                          <a:cs typeface="Times New Roman"/>
                        </a:rPr>
                        <a:t>và</a:t>
                      </a:r>
                      <a:r>
                        <a:rPr lang="en-US" sz="1800" dirty="0">
                          <a:effectLst/>
                          <a:latin typeface="Times New Roman"/>
                          <a:ea typeface="游明朝"/>
                          <a:cs typeface="Times New Roman"/>
                        </a:rPr>
                        <a:t> </a:t>
                      </a:r>
                      <a:r>
                        <a:rPr lang="en-US" sz="1800" dirty="0" err="1">
                          <a:effectLst/>
                          <a:latin typeface="Times New Roman"/>
                          <a:ea typeface="游明朝"/>
                          <a:cs typeface="Times New Roman"/>
                        </a:rPr>
                        <a:t>nghệ</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thuật</a:t>
                      </a:r>
                      <a:r>
                        <a:rPr lang="en-US" sz="1800" dirty="0">
                          <a:effectLst/>
                          <a:latin typeface="Times New Roman"/>
                          <a:ea typeface="游明朝"/>
                          <a:cs typeface="Times New Roman"/>
                        </a:rPr>
                        <a:t> </a:t>
                      </a:r>
                      <a:r>
                        <a:rPr lang="en-US" sz="1800" dirty="0" err="1">
                          <a:effectLst/>
                          <a:latin typeface="Times New Roman"/>
                          <a:ea typeface="游明朝"/>
                          <a:cs typeface="Times New Roman"/>
                        </a:rPr>
                        <a:t>của</a:t>
                      </a:r>
                      <a:r>
                        <a:rPr lang="en-US" sz="1800" dirty="0">
                          <a:effectLst/>
                          <a:latin typeface="Times New Roman"/>
                          <a:ea typeface="游明朝"/>
                          <a:cs typeface="Times New Roman"/>
                        </a:rPr>
                        <a:t> </a:t>
                      </a:r>
                      <a:r>
                        <a:rPr lang="en-US" sz="1800" dirty="0" err="1">
                          <a:effectLst/>
                          <a:latin typeface="Times New Roman"/>
                          <a:ea typeface="游明朝"/>
                          <a:cs typeface="Times New Roman"/>
                        </a:rPr>
                        <a:t>một</a:t>
                      </a:r>
                      <a:r>
                        <a:rPr lang="en-US" sz="1800" dirty="0">
                          <a:effectLst/>
                          <a:latin typeface="Times New Roman"/>
                          <a:ea typeface="游明朝"/>
                          <a:cs typeface="Times New Roman"/>
                        </a:rPr>
                        <a:t> </a:t>
                      </a:r>
                      <a:r>
                        <a:rPr lang="en-US" sz="1800" dirty="0" err="1">
                          <a:effectLst/>
                          <a:latin typeface="Times New Roman"/>
                          <a:ea typeface="游明朝"/>
                          <a:cs typeface="Times New Roman"/>
                        </a:rPr>
                        <a:t>tác</a:t>
                      </a:r>
                      <a:r>
                        <a:rPr lang="en-US" sz="1800" dirty="0">
                          <a:effectLst/>
                          <a:latin typeface="Times New Roman"/>
                          <a:ea typeface="游明朝"/>
                          <a:cs typeface="Times New Roman"/>
                        </a:rPr>
                        <a:t> </a:t>
                      </a:r>
                      <a:r>
                        <a:rPr lang="en-US" sz="1800" dirty="0" err="1">
                          <a:effectLst/>
                          <a:latin typeface="Times New Roman"/>
                          <a:ea typeface="游明朝"/>
                          <a:cs typeface="Times New Roman"/>
                        </a:rPr>
                        <a:t>phẩm</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thơ</a:t>
                      </a:r>
                      <a:r>
                        <a:rPr lang="en-US" sz="1800" dirty="0">
                          <a:effectLst/>
                          <a:latin typeface="Times New Roman"/>
                          <a:ea typeface="游明朝"/>
                          <a:cs typeface="Times New Roman"/>
                        </a:rPr>
                        <a:t>. </a:t>
                      </a:r>
                      <a:endParaRPr lang="en-US" sz="1800" dirty="0">
                        <a:effectLst/>
                        <a:latin typeface="Calibri"/>
                        <a:ea typeface="游明朝"/>
                        <a:cs typeface="Times New Roman"/>
                      </a:endParaRPr>
                    </a:p>
                  </a:txBody>
                  <a:tcPr marL="54971" marR="549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714626">
                <a:tc>
                  <a:txBody>
                    <a:bodyPr/>
                    <a:lstStyle/>
                    <a:p>
                      <a:pPr algn="just">
                        <a:lnSpc>
                          <a:spcPct val="150000"/>
                        </a:lnSpc>
                        <a:spcAft>
                          <a:spcPts val="0"/>
                        </a:spcAft>
                      </a:pPr>
                      <a:r>
                        <a:rPr lang="en-US" sz="1800" b="1">
                          <a:effectLst/>
                          <a:latin typeface="Times New Roman"/>
                          <a:ea typeface="游明朝"/>
                          <a:cs typeface="Times New Roman"/>
                        </a:rPr>
                        <a:t>3. Về phẩm chất </a:t>
                      </a:r>
                      <a:endParaRPr lang="en-US" sz="1800">
                        <a:effectLst/>
                        <a:latin typeface="Calibri"/>
                        <a:ea typeface="游明朝"/>
                        <a:cs typeface="Times New Roman"/>
                      </a:endParaRPr>
                    </a:p>
                  </a:txBody>
                  <a:tcPr marL="54971" marR="549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tabLst>
                          <a:tab pos="659130" algn="l"/>
                        </a:tabLst>
                      </a:pPr>
                      <a:r>
                        <a:rPr lang="en-US" sz="1800" b="1" dirty="0" err="1">
                          <a:effectLst/>
                          <a:latin typeface="Times New Roman"/>
                          <a:ea typeface="游明朝"/>
                          <a:cs typeface="Times New Roman"/>
                        </a:rPr>
                        <a:t>Học</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sinh</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yêu</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mến</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trân</a:t>
                      </a:r>
                      <a:r>
                        <a:rPr lang="en-US" sz="1800" b="1" dirty="0">
                          <a:effectLst/>
                          <a:latin typeface="Times New Roman"/>
                          <a:ea typeface="游明朝"/>
                          <a:cs typeface="Times New Roman"/>
                        </a:rPr>
                        <a:t> </a:t>
                      </a:r>
                      <a:r>
                        <a:rPr lang="en-US" sz="1800" b="1" dirty="0" err="1">
                          <a:effectLst/>
                          <a:latin typeface="Times New Roman"/>
                          <a:ea typeface="游明朝"/>
                          <a:cs typeface="Times New Roman"/>
                        </a:rPr>
                        <a:t>trọng</a:t>
                      </a:r>
                      <a:r>
                        <a:rPr lang="en-US" sz="1800" b="1" dirty="0">
                          <a:effectLst/>
                          <a:latin typeface="Times New Roman"/>
                          <a:ea typeface="游明朝"/>
                          <a:cs typeface="Times New Roman"/>
                        </a:rPr>
                        <a:t> </a:t>
                      </a:r>
                      <a:r>
                        <a:rPr lang="en-US" sz="1800" dirty="0" err="1">
                          <a:effectLst/>
                          <a:latin typeface="Times New Roman"/>
                          <a:ea typeface="游明朝"/>
                          <a:cs typeface="Times New Roman"/>
                        </a:rPr>
                        <a:t>những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vẻ</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đẹp</a:t>
                      </a:r>
                      <a:r>
                        <a:rPr lang="en-US" sz="1800" dirty="0">
                          <a:effectLst/>
                          <a:latin typeface="Times New Roman"/>
                          <a:ea typeface="游明朝"/>
                          <a:cs typeface="Times New Roman"/>
                        </a:rPr>
                        <a:t> </a:t>
                      </a:r>
                      <a:r>
                        <a:rPr lang="en-US" sz="1800" dirty="0" err="1">
                          <a:effectLst/>
                          <a:latin typeface="Times New Roman"/>
                          <a:ea typeface="游明朝"/>
                          <a:cs typeface="Times New Roman"/>
                        </a:rPr>
                        <a:t>của</a:t>
                      </a:r>
                      <a:r>
                        <a:rPr lang="en-US" sz="1800" dirty="0">
                          <a:effectLst/>
                          <a:latin typeface="Times New Roman"/>
                          <a:ea typeface="游明朝"/>
                          <a:cs typeface="Times New Roman"/>
                        </a:rPr>
                        <a:t> </a:t>
                      </a:r>
                      <a:r>
                        <a:rPr lang="en-US" sz="1800" dirty="0" err="1">
                          <a:effectLst/>
                          <a:latin typeface="Times New Roman"/>
                          <a:ea typeface="游明朝"/>
                          <a:cs typeface="Times New Roman"/>
                        </a:rPr>
                        <a:t>thơ</a:t>
                      </a:r>
                      <a:r>
                        <a:rPr lang="en-US" sz="1800" dirty="0">
                          <a:effectLst/>
                          <a:latin typeface="Times New Roman"/>
                          <a:ea typeface="游明朝"/>
                          <a:cs typeface="Times New Roman"/>
                        </a:rPr>
                        <a:t> </a:t>
                      </a:r>
                      <a:r>
                        <a:rPr lang="en-US" sz="1800" dirty="0" err="1">
                          <a:effectLst/>
                          <a:latin typeface="Times New Roman"/>
                          <a:ea typeface="游明朝"/>
                          <a:cs typeface="Times New Roman"/>
                        </a:rPr>
                        <a:t>ca</a:t>
                      </a:r>
                      <a:r>
                        <a:rPr lang="en-US" sz="1800" dirty="0">
                          <a:effectLst/>
                          <a:latin typeface="Times New Roman"/>
                          <a:ea typeface="游明朝"/>
                          <a:cs typeface="Times New Roman"/>
                        </a:rPr>
                        <a:t> </a:t>
                      </a:r>
                      <a:r>
                        <a:rPr lang="en-US" sz="1800" dirty="0" err="1">
                          <a:effectLst/>
                          <a:latin typeface="Times New Roman"/>
                          <a:ea typeface="游明朝"/>
                          <a:cs typeface="Times New Roman"/>
                        </a:rPr>
                        <a:t>và</a:t>
                      </a:r>
                      <a:r>
                        <a:rPr lang="en-US" sz="1800" dirty="0">
                          <a:effectLst/>
                          <a:latin typeface="Times New Roman"/>
                          <a:ea typeface="游明朝"/>
                          <a:cs typeface="Times New Roman"/>
                        </a:rPr>
                        <a:t>  </a:t>
                      </a:r>
                      <a:r>
                        <a:rPr lang="en-US" sz="1800" dirty="0" err="1">
                          <a:effectLst/>
                          <a:latin typeface="Times New Roman"/>
                          <a:ea typeface="游明朝"/>
                          <a:cs typeface="Times New Roman"/>
                        </a:rPr>
                        <a:t>cuộc</a:t>
                      </a:r>
                      <a:r>
                        <a:rPr lang="en-US" sz="1800" dirty="0">
                          <a:effectLst/>
                          <a:latin typeface="Times New Roman"/>
                          <a:ea typeface="游明朝"/>
                          <a:cs typeface="Times New Roman"/>
                        </a:rPr>
                        <a:t> </a:t>
                      </a:r>
                      <a:r>
                        <a:rPr lang="en-US" sz="1800" dirty="0" err="1">
                          <a:effectLst/>
                          <a:latin typeface="Times New Roman"/>
                          <a:ea typeface="游明朝"/>
                          <a:cs typeface="Times New Roman"/>
                        </a:rPr>
                        <a:t>sống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biết</a:t>
                      </a:r>
                      <a:r>
                        <a:rPr lang="en-US" sz="1800" dirty="0">
                          <a:effectLst/>
                          <a:latin typeface="Times New Roman"/>
                          <a:ea typeface="游明朝"/>
                          <a:cs typeface="Times New Roman"/>
                        </a:rPr>
                        <a:t> </a:t>
                      </a:r>
                      <a:r>
                        <a:rPr lang="en-US" sz="1800" dirty="0" err="1">
                          <a:effectLst/>
                          <a:latin typeface="Times New Roman"/>
                          <a:ea typeface="游明朝"/>
                          <a:cs typeface="Times New Roman"/>
                        </a:rPr>
                        <a:t>nuôi</a:t>
                      </a:r>
                      <a:r>
                        <a:rPr lang="en-US" sz="1800" dirty="0">
                          <a:effectLst/>
                          <a:latin typeface="Times New Roman"/>
                          <a:ea typeface="游明朝"/>
                          <a:cs typeface="Times New Roman"/>
                        </a:rPr>
                        <a:t> </a:t>
                      </a:r>
                      <a:r>
                        <a:rPr lang="en-US" sz="1800" dirty="0" err="1">
                          <a:effectLst/>
                          <a:latin typeface="Times New Roman"/>
                          <a:ea typeface="游明朝"/>
                          <a:cs typeface="Times New Roman"/>
                        </a:rPr>
                        <a:t>dưỡng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tâm</a:t>
                      </a:r>
                      <a:r>
                        <a:rPr lang="en-US" sz="1800" dirty="0">
                          <a:effectLst/>
                          <a:latin typeface="Times New Roman"/>
                          <a:ea typeface="游明朝"/>
                          <a:cs typeface="Times New Roman"/>
                        </a:rPr>
                        <a:t> </a:t>
                      </a:r>
                      <a:r>
                        <a:rPr lang="en-US" sz="1800" dirty="0" err="1">
                          <a:effectLst/>
                          <a:latin typeface="Times New Roman"/>
                          <a:ea typeface="游明朝"/>
                          <a:cs typeface="Times New Roman"/>
                        </a:rPr>
                        <a:t>hồn</a:t>
                      </a:r>
                      <a:r>
                        <a:rPr lang="en-US" sz="1800" dirty="0">
                          <a:effectLst/>
                          <a:latin typeface="Times New Roman"/>
                          <a:ea typeface="游明朝"/>
                          <a:cs typeface="Times New Roman"/>
                        </a:rPr>
                        <a:t> </a:t>
                      </a:r>
                      <a:r>
                        <a:rPr lang="en-US" sz="1800" dirty="0" err="1">
                          <a:effectLst/>
                          <a:latin typeface="Times New Roman"/>
                          <a:ea typeface="游明朝"/>
                          <a:cs typeface="Times New Roman"/>
                        </a:rPr>
                        <a:t>phong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phú</a:t>
                      </a:r>
                      <a:r>
                        <a:rPr lang="en-US" sz="1800" dirty="0">
                          <a:effectLst/>
                          <a:latin typeface="Times New Roman"/>
                          <a:ea typeface="游明朝"/>
                          <a:cs typeface="Times New Roman"/>
                        </a:rPr>
                        <a:t>, </a:t>
                      </a:r>
                      <a:r>
                        <a:rPr lang="en-US" sz="1800" dirty="0" err="1">
                          <a:effectLst/>
                          <a:latin typeface="Times New Roman"/>
                          <a:ea typeface="游明朝"/>
                          <a:cs typeface="Times New Roman"/>
                        </a:rPr>
                        <a:t>có</a:t>
                      </a:r>
                      <a:r>
                        <a:rPr lang="en-US" sz="1800" dirty="0">
                          <a:effectLst/>
                          <a:latin typeface="Times New Roman"/>
                          <a:ea typeface="游明朝"/>
                          <a:cs typeface="Times New Roman"/>
                        </a:rPr>
                        <a:t> </a:t>
                      </a:r>
                      <a:r>
                        <a:rPr lang="en-US" sz="1800" dirty="0" err="1">
                          <a:effectLst/>
                          <a:latin typeface="Times New Roman"/>
                          <a:ea typeface="游明朝"/>
                          <a:cs typeface="Times New Roman"/>
                        </a:rPr>
                        <a:t>khả</a:t>
                      </a:r>
                      <a:r>
                        <a:rPr lang="en-US" sz="1800" dirty="0">
                          <a:effectLst/>
                          <a:latin typeface="Times New Roman"/>
                          <a:ea typeface="游明朝"/>
                          <a:cs typeface="Times New Roman"/>
                        </a:rPr>
                        <a:t> </a:t>
                      </a:r>
                      <a:r>
                        <a:rPr lang="en-US" sz="1800" dirty="0" err="1">
                          <a:effectLst/>
                          <a:latin typeface="Times New Roman"/>
                          <a:ea typeface="游明朝"/>
                          <a:cs typeface="Times New Roman"/>
                        </a:rPr>
                        <a:t>năng</a:t>
                      </a:r>
                      <a:r>
                        <a:rPr lang="en-US" sz="1800" dirty="0">
                          <a:effectLst/>
                          <a:latin typeface="Times New Roman"/>
                          <a:ea typeface="游明朝"/>
                          <a:cs typeface="Times New Roman"/>
                        </a:rPr>
                        <a:t> rung </a:t>
                      </a:r>
                      <a:r>
                        <a:rPr lang="en-US" sz="1800" dirty="0" err="1">
                          <a:effectLst/>
                          <a:latin typeface="Times New Roman"/>
                          <a:ea typeface="游明朝"/>
                          <a:cs typeface="Times New Roman"/>
                        </a:rPr>
                        <a:t>động</a:t>
                      </a:r>
                      <a:r>
                        <a:rPr lang="en-US" sz="1800" dirty="0">
                          <a:effectLst/>
                          <a:latin typeface="Times New Roman"/>
                          <a:ea typeface="游明朝"/>
                          <a:cs typeface="Times New Roman"/>
                        </a:rPr>
                        <a:t> </a:t>
                      </a:r>
                      <a:r>
                        <a:rPr lang="en-US" sz="1800" dirty="0" err="1">
                          <a:effectLst/>
                          <a:latin typeface="Times New Roman"/>
                          <a:ea typeface="游明朝"/>
                          <a:cs typeface="Times New Roman"/>
                        </a:rPr>
                        <a:t>trước</a:t>
                      </a:r>
                      <a:r>
                        <a:rPr lang="en-US" sz="1800" dirty="0">
                          <a:effectLst/>
                          <a:latin typeface="Times New Roman"/>
                          <a:ea typeface="游明朝"/>
                          <a:cs typeface="Times New Roman"/>
                        </a:rPr>
                        <a:t> </a:t>
                      </a:r>
                      <a:r>
                        <a:rPr lang="en-US" sz="1800" dirty="0" err="1">
                          <a:effectLst/>
                          <a:latin typeface="Times New Roman"/>
                          <a:ea typeface="游明朝"/>
                          <a:cs typeface="Times New Roman"/>
                        </a:rPr>
                        <a:t>cái</a:t>
                      </a:r>
                      <a:r>
                        <a:rPr lang="en-US" sz="1800" dirty="0">
                          <a:effectLst/>
                          <a:latin typeface="Times New Roman"/>
                          <a:ea typeface="游明朝"/>
                          <a:cs typeface="Times New Roman"/>
                        </a:rPr>
                        <a:t> </a:t>
                      </a:r>
                      <a:r>
                        <a:rPr lang="en-US" sz="1800" dirty="0" err="1">
                          <a:effectLst/>
                          <a:latin typeface="Times New Roman"/>
                          <a:ea typeface="游明朝"/>
                          <a:cs typeface="Times New Roman"/>
                        </a:rPr>
                        <a:t>đẹp</a:t>
                      </a:r>
                      <a:r>
                        <a:rPr lang="en-US" sz="1800" dirty="0">
                          <a:effectLst/>
                          <a:latin typeface="Times New Roman"/>
                          <a:ea typeface="游明朝"/>
                          <a:cs typeface="Times New Roman"/>
                        </a:rPr>
                        <a:t>.</a:t>
                      </a:r>
                      <a:endParaRPr lang="en-US" sz="1800" dirty="0">
                        <a:effectLst/>
                        <a:latin typeface="Calibri"/>
                        <a:ea typeface="游明朝"/>
                        <a:cs typeface="Times New Roman"/>
                      </a:endParaRPr>
                    </a:p>
                  </a:txBody>
                  <a:tcPr marL="54971" marR="549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bl>
          </a:graphicData>
        </a:graphic>
      </p:graphicFrame>
    </p:spTree>
    <p:extLst>
      <p:ext uri="{BB962C8B-B14F-4D97-AF65-F5344CB8AC3E}">
        <p14:creationId xmlns:p14="http://schemas.microsoft.com/office/powerpoint/2010/main" xmlns="" val="3956739601"/>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xmlns="" id="{F602E6D7-DE44-4089-85B4-3FF98E46718E}"/>
              </a:ext>
            </a:extLst>
          </p:cNvPr>
          <p:cNvSpPr>
            <a:spLocks noEditPoints="1"/>
          </p:cNvSpPr>
          <p:nvPr/>
        </p:nvSpPr>
        <p:spPr bwMode="auto">
          <a:xfrm>
            <a:off x="2689380" y="1640521"/>
            <a:ext cx="860337" cy="1065570"/>
          </a:xfrm>
          <a:custGeom>
            <a:avLst/>
            <a:gdLst>
              <a:gd name="T0" fmla="*/ 154 w 205"/>
              <a:gd name="T1" fmla="*/ 161 h 254"/>
              <a:gd name="T2" fmla="*/ 170 w 205"/>
              <a:gd name="T3" fmla="*/ 150 h 254"/>
              <a:gd name="T4" fmla="*/ 178 w 205"/>
              <a:gd name="T5" fmla="*/ 145 h 254"/>
              <a:gd name="T6" fmla="*/ 180 w 205"/>
              <a:gd name="T7" fmla="*/ 133 h 254"/>
              <a:gd name="T8" fmla="*/ 181 w 205"/>
              <a:gd name="T9" fmla="*/ 121 h 254"/>
              <a:gd name="T10" fmla="*/ 197 w 205"/>
              <a:gd name="T11" fmla="*/ 123 h 254"/>
              <a:gd name="T12" fmla="*/ 201 w 205"/>
              <a:gd name="T13" fmla="*/ 118 h 254"/>
              <a:gd name="T14" fmla="*/ 203 w 205"/>
              <a:gd name="T15" fmla="*/ 114 h 254"/>
              <a:gd name="T16" fmla="*/ 204 w 205"/>
              <a:gd name="T17" fmla="*/ 104 h 254"/>
              <a:gd name="T18" fmla="*/ 185 w 205"/>
              <a:gd name="T19" fmla="*/ 93 h 254"/>
              <a:gd name="T20" fmla="*/ 180 w 205"/>
              <a:gd name="T21" fmla="*/ 97 h 254"/>
              <a:gd name="T22" fmla="*/ 173 w 205"/>
              <a:gd name="T23" fmla="*/ 106 h 254"/>
              <a:gd name="T24" fmla="*/ 164 w 205"/>
              <a:gd name="T25" fmla="*/ 86 h 254"/>
              <a:gd name="T26" fmla="*/ 124 w 205"/>
              <a:gd name="T27" fmla="*/ 59 h 254"/>
              <a:gd name="T28" fmla="*/ 121 w 205"/>
              <a:gd name="T29" fmla="*/ 36 h 254"/>
              <a:gd name="T30" fmla="*/ 124 w 205"/>
              <a:gd name="T31" fmla="*/ 6 h 254"/>
              <a:gd name="T32" fmla="*/ 103 w 205"/>
              <a:gd name="T33" fmla="*/ 12 h 254"/>
              <a:gd name="T34" fmla="*/ 107 w 205"/>
              <a:gd name="T35" fmla="*/ 44 h 254"/>
              <a:gd name="T36" fmla="*/ 95 w 205"/>
              <a:gd name="T37" fmla="*/ 31 h 254"/>
              <a:gd name="T38" fmla="*/ 35 w 205"/>
              <a:gd name="T39" fmla="*/ 7 h 254"/>
              <a:gd name="T40" fmla="*/ 8 w 205"/>
              <a:gd name="T41" fmla="*/ 10 h 254"/>
              <a:gd name="T42" fmla="*/ 23 w 205"/>
              <a:gd name="T43" fmla="*/ 19 h 254"/>
              <a:gd name="T44" fmla="*/ 61 w 205"/>
              <a:gd name="T45" fmla="*/ 17 h 254"/>
              <a:gd name="T46" fmla="*/ 103 w 205"/>
              <a:gd name="T47" fmla="*/ 61 h 254"/>
              <a:gd name="T48" fmla="*/ 130 w 205"/>
              <a:gd name="T49" fmla="*/ 84 h 254"/>
              <a:gd name="T50" fmla="*/ 158 w 205"/>
              <a:gd name="T51" fmla="*/ 101 h 254"/>
              <a:gd name="T52" fmla="*/ 126 w 205"/>
              <a:gd name="T53" fmla="*/ 94 h 254"/>
              <a:gd name="T54" fmla="*/ 96 w 205"/>
              <a:gd name="T55" fmla="*/ 70 h 254"/>
              <a:gd name="T56" fmla="*/ 79 w 205"/>
              <a:gd name="T57" fmla="*/ 67 h 254"/>
              <a:gd name="T58" fmla="*/ 79 w 205"/>
              <a:gd name="T59" fmla="*/ 76 h 254"/>
              <a:gd name="T60" fmla="*/ 90 w 205"/>
              <a:gd name="T61" fmla="*/ 76 h 254"/>
              <a:gd name="T62" fmla="*/ 117 w 205"/>
              <a:gd name="T63" fmla="*/ 101 h 254"/>
              <a:gd name="T64" fmla="*/ 87 w 205"/>
              <a:gd name="T65" fmla="*/ 103 h 254"/>
              <a:gd name="T66" fmla="*/ 63 w 205"/>
              <a:gd name="T67" fmla="*/ 101 h 254"/>
              <a:gd name="T68" fmla="*/ 61 w 205"/>
              <a:gd name="T69" fmla="*/ 116 h 254"/>
              <a:gd name="T70" fmla="*/ 97 w 205"/>
              <a:gd name="T71" fmla="*/ 119 h 254"/>
              <a:gd name="T72" fmla="*/ 128 w 205"/>
              <a:gd name="T73" fmla="*/ 122 h 254"/>
              <a:gd name="T74" fmla="*/ 95 w 205"/>
              <a:gd name="T75" fmla="*/ 130 h 254"/>
              <a:gd name="T76" fmla="*/ 100 w 205"/>
              <a:gd name="T77" fmla="*/ 141 h 254"/>
              <a:gd name="T78" fmla="*/ 115 w 205"/>
              <a:gd name="T79" fmla="*/ 136 h 254"/>
              <a:gd name="T80" fmla="*/ 131 w 205"/>
              <a:gd name="T81" fmla="*/ 126 h 254"/>
              <a:gd name="T82" fmla="*/ 120 w 205"/>
              <a:gd name="T83" fmla="*/ 152 h 254"/>
              <a:gd name="T84" fmla="*/ 77 w 205"/>
              <a:gd name="T85" fmla="*/ 188 h 254"/>
              <a:gd name="T86" fmla="*/ 60 w 205"/>
              <a:gd name="T87" fmla="*/ 191 h 254"/>
              <a:gd name="T88" fmla="*/ 59 w 205"/>
              <a:gd name="T89" fmla="*/ 197 h 254"/>
              <a:gd name="T90" fmla="*/ 34 w 205"/>
              <a:gd name="T91" fmla="*/ 222 h 254"/>
              <a:gd name="T92" fmla="*/ 11 w 205"/>
              <a:gd name="T93" fmla="*/ 235 h 254"/>
              <a:gd name="T94" fmla="*/ 14 w 205"/>
              <a:gd name="T95" fmla="*/ 252 h 254"/>
              <a:gd name="T96" fmla="*/ 65 w 205"/>
              <a:gd name="T97" fmla="*/ 216 h 254"/>
              <a:gd name="T98" fmla="*/ 72 w 205"/>
              <a:gd name="T99" fmla="*/ 220 h 254"/>
              <a:gd name="T100" fmla="*/ 96 w 205"/>
              <a:gd name="T101" fmla="*/ 198 h 254"/>
              <a:gd name="T102" fmla="*/ 113 w 205"/>
              <a:gd name="T103" fmla="*/ 200 h 254"/>
              <a:gd name="T104" fmla="*/ 165 w 205"/>
              <a:gd name="T105" fmla="*/ 198 h 254"/>
              <a:gd name="T106" fmla="*/ 197 w 205"/>
              <a:gd name="T107" fmla="*/ 186 h 254"/>
              <a:gd name="T108" fmla="*/ 201 w 205"/>
              <a:gd name="T109" fmla="*/ 172 h 254"/>
              <a:gd name="T110" fmla="*/ 200 w 205"/>
              <a:gd name="T111" fmla="*/ 114 h 254"/>
              <a:gd name="T112" fmla="*/ 197 w 205"/>
              <a:gd name="T113" fmla="*/ 110 h 254"/>
              <a:gd name="T114" fmla="*/ 140 w 205"/>
              <a:gd name="T115" fmla="*/ 84 h 254"/>
              <a:gd name="T116" fmla="*/ 114 w 205"/>
              <a:gd name="T117" fmla="*/ 67 h 254"/>
              <a:gd name="T118" fmla="*/ 160 w 205"/>
              <a:gd name="T119" fmla="*/ 93 h 254"/>
              <a:gd name="T120" fmla="*/ 140 w 205"/>
              <a:gd name="T121" fmla="*/ 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254">
                <a:moveTo>
                  <a:pt x="187" y="164"/>
                </a:moveTo>
                <a:cubicBezTo>
                  <a:pt x="182" y="162"/>
                  <a:pt x="167" y="162"/>
                  <a:pt x="154" y="161"/>
                </a:cubicBezTo>
                <a:cubicBezTo>
                  <a:pt x="160" y="157"/>
                  <a:pt x="166" y="152"/>
                  <a:pt x="169" y="151"/>
                </a:cubicBezTo>
                <a:cubicBezTo>
                  <a:pt x="169" y="151"/>
                  <a:pt x="169" y="150"/>
                  <a:pt x="170" y="150"/>
                </a:cubicBezTo>
                <a:cubicBezTo>
                  <a:pt x="171" y="150"/>
                  <a:pt x="172" y="149"/>
                  <a:pt x="173" y="149"/>
                </a:cubicBezTo>
                <a:cubicBezTo>
                  <a:pt x="175" y="148"/>
                  <a:pt x="177" y="147"/>
                  <a:pt x="178" y="145"/>
                </a:cubicBezTo>
                <a:cubicBezTo>
                  <a:pt x="178" y="143"/>
                  <a:pt x="177" y="141"/>
                  <a:pt x="178" y="139"/>
                </a:cubicBezTo>
                <a:cubicBezTo>
                  <a:pt x="178" y="137"/>
                  <a:pt x="179" y="135"/>
                  <a:pt x="180" y="133"/>
                </a:cubicBezTo>
                <a:cubicBezTo>
                  <a:pt x="181" y="130"/>
                  <a:pt x="180" y="127"/>
                  <a:pt x="178" y="124"/>
                </a:cubicBezTo>
                <a:cubicBezTo>
                  <a:pt x="181" y="121"/>
                  <a:pt x="181" y="121"/>
                  <a:pt x="181" y="121"/>
                </a:cubicBezTo>
                <a:cubicBezTo>
                  <a:pt x="181" y="121"/>
                  <a:pt x="189" y="128"/>
                  <a:pt x="192" y="128"/>
                </a:cubicBezTo>
                <a:cubicBezTo>
                  <a:pt x="193" y="128"/>
                  <a:pt x="195" y="126"/>
                  <a:pt x="197" y="123"/>
                </a:cubicBezTo>
                <a:cubicBezTo>
                  <a:pt x="198" y="123"/>
                  <a:pt x="199" y="124"/>
                  <a:pt x="200" y="123"/>
                </a:cubicBezTo>
                <a:cubicBezTo>
                  <a:pt x="200" y="123"/>
                  <a:pt x="201" y="120"/>
                  <a:pt x="201" y="118"/>
                </a:cubicBezTo>
                <a:cubicBezTo>
                  <a:pt x="201" y="119"/>
                  <a:pt x="201" y="119"/>
                  <a:pt x="201" y="119"/>
                </a:cubicBezTo>
                <a:cubicBezTo>
                  <a:pt x="203" y="117"/>
                  <a:pt x="203" y="114"/>
                  <a:pt x="203" y="114"/>
                </a:cubicBezTo>
                <a:cubicBezTo>
                  <a:pt x="203" y="113"/>
                  <a:pt x="203" y="113"/>
                  <a:pt x="203" y="113"/>
                </a:cubicBezTo>
                <a:cubicBezTo>
                  <a:pt x="204" y="110"/>
                  <a:pt x="205" y="106"/>
                  <a:pt x="204" y="104"/>
                </a:cubicBezTo>
                <a:cubicBezTo>
                  <a:pt x="201" y="96"/>
                  <a:pt x="195" y="88"/>
                  <a:pt x="190" y="90"/>
                </a:cubicBezTo>
                <a:cubicBezTo>
                  <a:pt x="189" y="90"/>
                  <a:pt x="187" y="92"/>
                  <a:pt x="185" y="93"/>
                </a:cubicBezTo>
                <a:cubicBezTo>
                  <a:pt x="185" y="93"/>
                  <a:pt x="185" y="92"/>
                  <a:pt x="184" y="92"/>
                </a:cubicBezTo>
                <a:cubicBezTo>
                  <a:pt x="182" y="92"/>
                  <a:pt x="180" y="97"/>
                  <a:pt x="180" y="97"/>
                </a:cubicBezTo>
                <a:cubicBezTo>
                  <a:pt x="180" y="97"/>
                  <a:pt x="180" y="98"/>
                  <a:pt x="181" y="98"/>
                </a:cubicBezTo>
                <a:cubicBezTo>
                  <a:pt x="177" y="102"/>
                  <a:pt x="173" y="106"/>
                  <a:pt x="173" y="106"/>
                </a:cubicBezTo>
                <a:cubicBezTo>
                  <a:pt x="172" y="107"/>
                  <a:pt x="172" y="107"/>
                  <a:pt x="172" y="107"/>
                </a:cubicBezTo>
                <a:cubicBezTo>
                  <a:pt x="170" y="100"/>
                  <a:pt x="168" y="93"/>
                  <a:pt x="164" y="86"/>
                </a:cubicBezTo>
                <a:cubicBezTo>
                  <a:pt x="160" y="77"/>
                  <a:pt x="154" y="69"/>
                  <a:pt x="145" y="65"/>
                </a:cubicBezTo>
                <a:cubicBezTo>
                  <a:pt x="138" y="62"/>
                  <a:pt x="131" y="61"/>
                  <a:pt x="124" y="59"/>
                </a:cubicBezTo>
                <a:cubicBezTo>
                  <a:pt x="120" y="57"/>
                  <a:pt x="117" y="55"/>
                  <a:pt x="114" y="53"/>
                </a:cubicBezTo>
                <a:cubicBezTo>
                  <a:pt x="116" y="47"/>
                  <a:pt x="119" y="41"/>
                  <a:pt x="121" y="36"/>
                </a:cubicBezTo>
                <a:cubicBezTo>
                  <a:pt x="124" y="29"/>
                  <a:pt x="127" y="22"/>
                  <a:pt x="126" y="15"/>
                </a:cubicBezTo>
                <a:cubicBezTo>
                  <a:pt x="126" y="12"/>
                  <a:pt x="125" y="9"/>
                  <a:pt x="124" y="6"/>
                </a:cubicBezTo>
                <a:cubicBezTo>
                  <a:pt x="122" y="4"/>
                  <a:pt x="119" y="3"/>
                  <a:pt x="116" y="4"/>
                </a:cubicBezTo>
                <a:cubicBezTo>
                  <a:pt x="111" y="5"/>
                  <a:pt x="108" y="12"/>
                  <a:pt x="103" y="12"/>
                </a:cubicBezTo>
                <a:cubicBezTo>
                  <a:pt x="107" y="12"/>
                  <a:pt x="113" y="14"/>
                  <a:pt x="114" y="18"/>
                </a:cubicBezTo>
                <a:cubicBezTo>
                  <a:pt x="117" y="24"/>
                  <a:pt x="109" y="38"/>
                  <a:pt x="107" y="44"/>
                </a:cubicBezTo>
                <a:cubicBezTo>
                  <a:pt x="107" y="45"/>
                  <a:pt x="107" y="45"/>
                  <a:pt x="107" y="45"/>
                </a:cubicBezTo>
                <a:cubicBezTo>
                  <a:pt x="102" y="41"/>
                  <a:pt x="98" y="36"/>
                  <a:pt x="95" y="31"/>
                </a:cubicBezTo>
                <a:cubicBezTo>
                  <a:pt x="86" y="20"/>
                  <a:pt x="77" y="9"/>
                  <a:pt x="63" y="6"/>
                </a:cubicBezTo>
                <a:cubicBezTo>
                  <a:pt x="54" y="3"/>
                  <a:pt x="45" y="6"/>
                  <a:pt x="35" y="7"/>
                </a:cubicBezTo>
                <a:cubicBezTo>
                  <a:pt x="26" y="8"/>
                  <a:pt x="15" y="7"/>
                  <a:pt x="8" y="0"/>
                </a:cubicBezTo>
                <a:cubicBezTo>
                  <a:pt x="6" y="3"/>
                  <a:pt x="7" y="7"/>
                  <a:pt x="8" y="10"/>
                </a:cubicBezTo>
                <a:cubicBezTo>
                  <a:pt x="9" y="14"/>
                  <a:pt x="12" y="17"/>
                  <a:pt x="16" y="18"/>
                </a:cubicBezTo>
                <a:cubicBezTo>
                  <a:pt x="18" y="18"/>
                  <a:pt x="20" y="18"/>
                  <a:pt x="23" y="19"/>
                </a:cubicBezTo>
                <a:cubicBezTo>
                  <a:pt x="25" y="20"/>
                  <a:pt x="27" y="22"/>
                  <a:pt x="27" y="25"/>
                </a:cubicBezTo>
                <a:cubicBezTo>
                  <a:pt x="37" y="18"/>
                  <a:pt x="49" y="14"/>
                  <a:pt x="61" y="17"/>
                </a:cubicBezTo>
                <a:cubicBezTo>
                  <a:pt x="73" y="19"/>
                  <a:pt x="83" y="27"/>
                  <a:pt x="90" y="37"/>
                </a:cubicBezTo>
                <a:cubicBezTo>
                  <a:pt x="95" y="45"/>
                  <a:pt x="97" y="54"/>
                  <a:pt x="103" y="61"/>
                </a:cubicBezTo>
                <a:cubicBezTo>
                  <a:pt x="103" y="64"/>
                  <a:pt x="104" y="67"/>
                  <a:pt x="106" y="70"/>
                </a:cubicBezTo>
                <a:cubicBezTo>
                  <a:pt x="110" y="79"/>
                  <a:pt x="121" y="82"/>
                  <a:pt x="130" y="84"/>
                </a:cubicBezTo>
                <a:cubicBezTo>
                  <a:pt x="140" y="86"/>
                  <a:pt x="150" y="89"/>
                  <a:pt x="155" y="97"/>
                </a:cubicBezTo>
                <a:cubicBezTo>
                  <a:pt x="156" y="98"/>
                  <a:pt x="157" y="100"/>
                  <a:pt x="158" y="101"/>
                </a:cubicBezTo>
                <a:cubicBezTo>
                  <a:pt x="155" y="100"/>
                  <a:pt x="151" y="100"/>
                  <a:pt x="147" y="101"/>
                </a:cubicBezTo>
                <a:cubicBezTo>
                  <a:pt x="126" y="94"/>
                  <a:pt x="126" y="94"/>
                  <a:pt x="126" y="94"/>
                </a:cubicBezTo>
                <a:cubicBezTo>
                  <a:pt x="126" y="94"/>
                  <a:pt x="122" y="86"/>
                  <a:pt x="111" y="83"/>
                </a:cubicBezTo>
                <a:cubicBezTo>
                  <a:pt x="99" y="79"/>
                  <a:pt x="96" y="70"/>
                  <a:pt x="96" y="70"/>
                </a:cubicBezTo>
                <a:cubicBezTo>
                  <a:pt x="96" y="70"/>
                  <a:pt x="93" y="62"/>
                  <a:pt x="91" y="63"/>
                </a:cubicBezTo>
                <a:cubicBezTo>
                  <a:pt x="90" y="64"/>
                  <a:pt x="79" y="64"/>
                  <a:pt x="79" y="67"/>
                </a:cubicBezTo>
                <a:cubicBezTo>
                  <a:pt x="79" y="69"/>
                  <a:pt x="81" y="70"/>
                  <a:pt x="81" y="70"/>
                </a:cubicBezTo>
                <a:cubicBezTo>
                  <a:pt x="79" y="76"/>
                  <a:pt x="79" y="76"/>
                  <a:pt x="79" y="76"/>
                </a:cubicBezTo>
                <a:cubicBezTo>
                  <a:pt x="85" y="76"/>
                  <a:pt x="85" y="76"/>
                  <a:pt x="85" y="76"/>
                </a:cubicBezTo>
                <a:cubicBezTo>
                  <a:pt x="90" y="76"/>
                  <a:pt x="90" y="76"/>
                  <a:pt x="90" y="76"/>
                </a:cubicBezTo>
                <a:cubicBezTo>
                  <a:pt x="93" y="79"/>
                  <a:pt x="96" y="84"/>
                  <a:pt x="99" y="87"/>
                </a:cubicBezTo>
                <a:cubicBezTo>
                  <a:pt x="105" y="92"/>
                  <a:pt x="107" y="100"/>
                  <a:pt x="117" y="101"/>
                </a:cubicBezTo>
                <a:cubicBezTo>
                  <a:pt x="118" y="102"/>
                  <a:pt x="118" y="102"/>
                  <a:pt x="118" y="102"/>
                </a:cubicBezTo>
                <a:cubicBezTo>
                  <a:pt x="113" y="102"/>
                  <a:pt x="93" y="103"/>
                  <a:pt x="87" y="103"/>
                </a:cubicBezTo>
                <a:cubicBezTo>
                  <a:pt x="81" y="103"/>
                  <a:pt x="73" y="103"/>
                  <a:pt x="73" y="103"/>
                </a:cubicBezTo>
                <a:cubicBezTo>
                  <a:pt x="73" y="103"/>
                  <a:pt x="69" y="100"/>
                  <a:pt x="63" y="101"/>
                </a:cubicBezTo>
                <a:cubicBezTo>
                  <a:pt x="57" y="102"/>
                  <a:pt x="63" y="107"/>
                  <a:pt x="63" y="107"/>
                </a:cubicBezTo>
                <a:cubicBezTo>
                  <a:pt x="63" y="107"/>
                  <a:pt x="59" y="113"/>
                  <a:pt x="61" y="116"/>
                </a:cubicBezTo>
                <a:cubicBezTo>
                  <a:pt x="62" y="119"/>
                  <a:pt x="76" y="113"/>
                  <a:pt x="76" y="113"/>
                </a:cubicBezTo>
                <a:cubicBezTo>
                  <a:pt x="76" y="113"/>
                  <a:pt x="88" y="116"/>
                  <a:pt x="97" y="119"/>
                </a:cubicBezTo>
                <a:cubicBezTo>
                  <a:pt x="107" y="122"/>
                  <a:pt x="117" y="113"/>
                  <a:pt x="117" y="113"/>
                </a:cubicBezTo>
                <a:cubicBezTo>
                  <a:pt x="128" y="122"/>
                  <a:pt x="128" y="122"/>
                  <a:pt x="128" y="122"/>
                </a:cubicBezTo>
                <a:cubicBezTo>
                  <a:pt x="126" y="123"/>
                  <a:pt x="125" y="125"/>
                  <a:pt x="123" y="126"/>
                </a:cubicBezTo>
                <a:cubicBezTo>
                  <a:pt x="115" y="132"/>
                  <a:pt x="104" y="134"/>
                  <a:pt x="95" y="130"/>
                </a:cubicBezTo>
                <a:cubicBezTo>
                  <a:pt x="96" y="133"/>
                  <a:pt x="97" y="136"/>
                  <a:pt x="98" y="138"/>
                </a:cubicBezTo>
                <a:cubicBezTo>
                  <a:pt x="98" y="140"/>
                  <a:pt x="99" y="141"/>
                  <a:pt x="100" y="141"/>
                </a:cubicBezTo>
                <a:cubicBezTo>
                  <a:pt x="101" y="142"/>
                  <a:pt x="102" y="141"/>
                  <a:pt x="103" y="141"/>
                </a:cubicBezTo>
                <a:cubicBezTo>
                  <a:pt x="107" y="140"/>
                  <a:pt x="111" y="138"/>
                  <a:pt x="115" y="136"/>
                </a:cubicBezTo>
                <a:cubicBezTo>
                  <a:pt x="120" y="135"/>
                  <a:pt x="125" y="133"/>
                  <a:pt x="129" y="129"/>
                </a:cubicBezTo>
                <a:cubicBezTo>
                  <a:pt x="130" y="128"/>
                  <a:pt x="130" y="127"/>
                  <a:pt x="131" y="126"/>
                </a:cubicBezTo>
                <a:cubicBezTo>
                  <a:pt x="134" y="128"/>
                  <a:pt x="134" y="128"/>
                  <a:pt x="134" y="128"/>
                </a:cubicBezTo>
                <a:cubicBezTo>
                  <a:pt x="131" y="136"/>
                  <a:pt x="120" y="152"/>
                  <a:pt x="120" y="152"/>
                </a:cubicBezTo>
                <a:cubicBezTo>
                  <a:pt x="120" y="152"/>
                  <a:pt x="103" y="151"/>
                  <a:pt x="96" y="158"/>
                </a:cubicBezTo>
                <a:cubicBezTo>
                  <a:pt x="90" y="164"/>
                  <a:pt x="85" y="179"/>
                  <a:pt x="77" y="188"/>
                </a:cubicBezTo>
                <a:cubicBezTo>
                  <a:pt x="74" y="190"/>
                  <a:pt x="71" y="190"/>
                  <a:pt x="67" y="190"/>
                </a:cubicBezTo>
                <a:cubicBezTo>
                  <a:pt x="65" y="190"/>
                  <a:pt x="62" y="189"/>
                  <a:pt x="60" y="191"/>
                </a:cubicBezTo>
                <a:cubicBezTo>
                  <a:pt x="59" y="192"/>
                  <a:pt x="58" y="193"/>
                  <a:pt x="58" y="195"/>
                </a:cubicBezTo>
                <a:cubicBezTo>
                  <a:pt x="58" y="196"/>
                  <a:pt x="59" y="197"/>
                  <a:pt x="59" y="197"/>
                </a:cubicBezTo>
                <a:cubicBezTo>
                  <a:pt x="56" y="197"/>
                  <a:pt x="53" y="198"/>
                  <a:pt x="51" y="202"/>
                </a:cubicBezTo>
                <a:cubicBezTo>
                  <a:pt x="45" y="211"/>
                  <a:pt x="45" y="217"/>
                  <a:pt x="34" y="222"/>
                </a:cubicBezTo>
                <a:cubicBezTo>
                  <a:pt x="23" y="227"/>
                  <a:pt x="22" y="218"/>
                  <a:pt x="17" y="222"/>
                </a:cubicBezTo>
                <a:cubicBezTo>
                  <a:pt x="13" y="226"/>
                  <a:pt x="14" y="233"/>
                  <a:pt x="11" y="235"/>
                </a:cubicBezTo>
                <a:cubicBezTo>
                  <a:pt x="7" y="238"/>
                  <a:pt x="0" y="241"/>
                  <a:pt x="2" y="246"/>
                </a:cubicBezTo>
                <a:cubicBezTo>
                  <a:pt x="3" y="250"/>
                  <a:pt x="12" y="254"/>
                  <a:pt x="14" y="252"/>
                </a:cubicBezTo>
                <a:cubicBezTo>
                  <a:pt x="16" y="250"/>
                  <a:pt x="11" y="246"/>
                  <a:pt x="11" y="246"/>
                </a:cubicBezTo>
                <a:cubicBezTo>
                  <a:pt x="65" y="216"/>
                  <a:pt x="65" y="216"/>
                  <a:pt x="65" y="216"/>
                </a:cubicBezTo>
                <a:cubicBezTo>
                  <a:pt x="65" y="217"/>
                  <a:pt x="66" y="219"/>
                  <a:pt x="67" y="220"/>
                </a:cubicBezTo>
                <a:cubicBezTo>
                  <a:pt x="69" y="221"/>
                  <a:pt x="70" y="221"/>
                  <a:pt x="72" y="220"/>
                </a:cubicBezTo>
                <a:cubicBezTo>
                  <a:pt x="73" y="220"/>
                  <a:pt x="75" y="218"/>
                  <a:pt x="76" y="217"/>
                </a:cubicBezTo>
                <a:cubicBezTo>
                  <a:pt x="82" y="211"/>
                  <a:pt x="89" y="205"/>
                  <a:pt x="96" y="198"/>
                </a:cubicBezTo>
                <a:cubicBezTo>
                  <a:pt x="98" y="197"/>
                  <a:pt x="98" y="197"/>
                  <a:pt x="98" y="197"/>
                </a:cubicBezTo>
                <a:cubicBezTo>
                  <a:pt x="100" y="203"/>
                  <a:pt x="111" y="203"/>
                  <a:pt x="113" y="200"/>
                </a:cubicBezTo>
                <a:cubicBezTo>
                  <a:pt x="116" y="197"/>
                  <a:pt x="123" y="189"/>
                  <a:pt x="132" y="189"/>
                </a:cubicBezTo>
                <a:cubicBezTo>
                  <a:pt x="141" y="188"/>
                  <a:pt x="158" y="198"/>
                  <a:pt x="165" y="198"/>
                </a:cubicBezTo>
                <a:cubicBezTo>
                  <a:pt x="169" y="197"/>
                  <a:pt x="185" y="189"/>
                  <a:pt x="193" y="184"/>
                </a:cubicBezTo>
                <a:cubicBezTo>
                  <a:pt x="194" y="185"/>
                  <a:pt x="196" y="186"/>
                  <a:pt x="197" y="186"/>
                </a:cubicBezTo>
                <a:cubicBezTo>
                  <a:pt x="200" y="185"/>
                  <a:pt x="203" y="184"/>
                  <a:pt x="204" y="181"/>
                </a:cubicBezTo>
                <a:cubicBezTo>
                  <a:pt x="204" y="178"/>
                  <a:pt x="203" y="175"/>
                  <a:pt x="201" y="172"/>
                </a:cubicBezTo>
                <a:cubicBezTo>
                  <a:pt x="198" y="168"/>
                  <a:pt x="193" y="165"/>
                  <a:pt x="187" y="164"/>
                </a:cubicBezTo>
                <a:close/>
                <a:moveTo>
                  <a:pt x="200" y="114"/>
                </a:moveTo>
                <a:cubicBezTo>
                  <a:pt x="200" y="115"/>
                  <a:pt x="200" y="116"/>
                  <a:pt x="200" y="116"/>
                </a:cubicBezTo>
                <a:cubicBezTo>
                  <a:pt x="200" y="116"/>
                  <a:pt x="197" y="114"/>
                  <a:pt x="197" y="110"/>
                </a:cubicBezTo>
                <a:cubicBezTo>
                  <a:pt x="197" y="110"/>
                  <a:pt x="200" y="112"/>
                  <a:pt x="200" y="114"/>
                </a:cubicBezTo>
                <a:close/>
                <a:moveTo>
                  <a:pt x="140" y="84"/>
                </a:moveTo>
                <a:cubicBezTo>
                  <a:pt x="133" y="82"/>
                  <a:pt x="125" y="81"/>
                  <a:pt x="119" y="76"/>
                </a:cubicBezTo>
                <a:cubicBezTo>
                  <a:pt x="117" y="74"/>
                  <a:pt x="115" y="71"/>
                  <a:pt x="114" y="67"/>
                </a:cubicBezTo>
                <a:cubicBezTo>
                  <a:pt x="121" y="70"/>
                  <a:pt x="128" y="71"/>
                  <a:pt x="135" y="73"/>
                </a:cubicBezTo>
                <a:cubicBezTo>
                  <a:pt x="146" y="76"/>
                  <a:pt x="158" y="82"/>
                  <a:pt x="160" y="93"/>
                </a:cubicBezTo>
                <a:cubicBezTo>
                  <a:pt x="160" y="94"/>
                  <a:pt x="160" y="96"/>
                  <a:pt x="160" y="97"/>
                </a:cubicBezTo>
                <a:cubicBezTo>
                  <a:pt x="155" y="91"/>
                  <a:pt x="148" y="86"/>
                  <a:pt x="140"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85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8" name="Nhóm 427">
            <a:extLst>
              <a:ext uri="{FF2B5EF4-FFF2-40B4-BE49-F238E27FC236}">
                <a16:creationId xmlns:a16="http://schemas.microsoft.com/office/drawing/2014/main" xmlns="" id="{84546699-288A-46A6-9AE1-DB4B7C9820FC}"/>
              </a:ext>
            </a:extLst>
          </p:cNvPr>
          <p:cNvGrpSpPr/>
          <p:nvPr/>
        </p:nvGrpSpPr>
        <p:grpSpPr>
          <a:xfrm rot="16200000">
            <a:off x="8659902" y="276108"/>
            <a:ext cx="2060396" cy="2921800"/>
            <a:chOff x="837027" y="2505843"/>
            <a:chExt cx="2673855" cy="3111843"/>
          </a:xfrm>
        </p:grpSpPr>
        <p:pic>
          <p:nvPicPr>
            <p:cNvPr id="431" name="图片 11">
              <a:extLst>
                <a:ext uri="{FF2B5EF4-FFF2-40B4-BE49-F238E27FC236}">
                  <a16:creationId xmlns:a16="http://schemas.microsoft.com/office/drawing/2014/main" xmlns="" id="{03BC4C76-21AD-4A09-ACCA-6E28B6293C1B}"/>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a:off x="837027" y="2505843"/>
              <a:ext cx="2673855" cy="3111843"/>
            </a:xfrm>
            <a:prstGeom prst="rect">
              <a:avLst/>
            </a:prstGeom>
          </p:spPr>
        </p:pic>
        <p:sp>
          <p:nvSpPr>
            <p:cNvPr id="432" name="文本框 2">
              <a:extLst>
                <a:ext uri="{FF2B5EF4-FFF2-40B4-BE49-F238E27FC236}">
                  <a16:creationId xmlns:a16="http://schemas.microsoft.com/office/drawing/2014/main" xmlns="" id="{90A82B77-8259-4EB5-A70B-41AC5AB76FB3}"/>
                </a:ext>
              </a:extLst>
            </p:cNvPr>
            <p:cNvSpPr txBox="1"/>
            <p:nvPr/>
          </p:nvSpPr>
          <p:spPr>
            <a:xfrm>
              <a:off x="1303471" y="3160452"/>
              <a:ext cx="1677537" cy="2077375"/>
            </a:xfrm>
            <a:prstGeom prst="rect">
              <a:avLst/>
            </a:prstGeom>
            <a:noFill/>
          </p:spPr>
          <p:txBody>
            <a:bodyPr vert="eaVert" wrap="square" rtlCol="0">
              <a:spAutoFit/>
            </a:bodyPr>
            <a:lstStyle/>
            <a:p>
              <a:pPr algn="ctr"/>
              <a:r>
                <a:rPr lang="en-US" altLang="zh-CN" sz="3600" b="1" dirty="0">
                  <a:solidFill>
                    <a:srgbClr val="684C37"/>
                  </a:solidFill>
                  <a:latin typeface="Cambria" panose="02040503050406030204" pitchFamily="18" charset="0"/>
                  <a:ea typeface="Cambria" panose="02040503050406030204" pitchFamily="18" charset="0"/>
                  <a:cs typeface="+mn-ea"/>
                  <a:sym typeface="+mn-lt"/>
                </a:rPr>
                <a:t>NHIỆM VỤ</a:t>
              </a:r>
              <a:endParaRPr lang="zh-CN" altLang="en-US" sz="3600" b="1" dirty="0">
                <a:solidFill>
                  <a:srgbClr val="684C37"/>
                </a:solidFill>
                <a:latin typeface="Cambria" panose="02040503050406030204" pitchFamily="18" charset="0"/>
                <a:cs typeface="+mn-ea"/>
                <a:sym typeface="+mn-lt"/>
              </a:endParaRPr>
            </a:p>
          </p:txBody>
        </p:sp>
      </p:grpSp>
      <p:grpSp>
        <p:nvGrpSpPr>
          <p:cNvPr id="6" name="Nhóm 5">
            <a:extLst>
              <a:ext uri="{FF2B5EF4-FFF2-40B4-BE49-F238E27FC236}">
                <a16:creationId xmlns:a16="http://schemas.microsoft.com/office/drawing/2014/main" xmlns="" id="{2684F724-04A2-4797-81F5-D097D2C8AC94}"/>
              </a:ext>
            </a:extLst>
          </p:cNvPr>
          <p:cNvGrpSpPr/>
          <p:nvPr/>
        </p:nvGrpSpPr>
        <p:grpSpPr>
          <a:xfrm>
            <a:off x="1169269" y="2164738"/>
            <a:ext cx="3068484" cy="2597577"/>
            <a:chOff x="1227137" y="1900926"/>
            <a:chExt cx="3068484" cy="2597577"/>
          </a:xfrm>
        </p:grpSpPr>
        <p:grpSp>
          <p:nvGrpSpPr>
            <p:cNvPr id="4" name="Nhóm 3">
              <a:extLst>
                <a:ext uri="{FF2B5EF4-FFF2-40B4-BE49-F238E27FC236}">
                  <a16:creationId xmlns:a16="http://schemas.microsoft.com/office/drawing/2014/main" xmlns="" id="{EEDD1260-78A1-45E4-82AE-8EC66CF2222C}"/>
                </a:ext>
              </a:extLst>
            </p:cNvPr>
            <p:cNvGrpSpPr/>
            <p:nvPr/>
          </p:nvGrpSpPr>
          <p:grpSpPr>
            <a:xfrm>
              <a:off x="1249095" y="1900926"/>
              <a:ext cx="3046526" cy="748120"/>
              <a:chOff x="844550" y="2051394"/>
              <a:chExt cx="3046526" cy="748120"/>
            </a:xfrm>
          </p:grpSpPr>
          <p:pic>
            <p:nvPicPr>
              <p:cNvPr id="427" name="图片 16">
                <a:extLst>
                  <a:ext uri="{FF2B5EF4-FFF2-40B4-BE49-F238E27FC236}">
                    <a16:creationId xmlns:a16="http://schemas.microsoft.com/office/drawing/2014/main" xmlns="" id="{C0D3F87F-62ED-4E19-A117-FFF93392564A}"/>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1993753" y="902191"/>
                <a:ext cx="748120" cy="3046526"/>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3" name="Hình chữ nhật 2">
                <a:extLst>
                  <a:ext uri="{FF2B5EF4-FFF2-40B4-BE49-F238E27FC236}">
                    <a16:creationId xmlns:a16="http://schemas.microsoft.com/office/drawing/2014/main" xmlns="" id="{49FE13EA-F1D4-43E1-B9B1-C768C2C02F14}"/>
                  </a:ext>
                </a:extLst>
              </p:cNvPr>
              <p:cNvSpPr/>
              <p:nvPr/>
            </p:nvSpPr>
            <p:spPr>
              <a:xfrm>
                <a:off x="862684" y="2176273"/>
                <a:ext cx="3002745" cy="523220"/>
              </a:xfrm>
              <a:prstGeom prst="rect">
                <a:avLst/>
              </a:prstGeom>
              <a:noFill/>
            </p:spPr>
            <p:txBody>
              <a:bodyPr wrap="none" lIns="91440" tIns="45720" rIns="91440" bIns="45720">
                <a:spAutoFit/>
              </a:bodyPr>
              <a:lstStyle/>
              <a:p>
                <a:pPr algn="ctr"/>
                <a:r>
                  <a:rPr lang="en-US" sz="2800" b="1" cap="none" spc="0" dirty="0">
                    <a:ln w="0"/>
                    <a:solidFill>
                      <a:schemeClr val="accent2">
                        <a:lumMod val="50000"/>
                      </a:schemeClr>
                    </a:solidFill>
                    <a:latin typeface="Cambria" panose="02040503050406030204" pitchFamily="18" charset="0"/>
                    <a:ea typeface="Cambria" panose="02040503050406030204" pitchFamily="18" charset="0"/>
                  </a:rPr>
                  <a:t>Nhóm con ốc nhỏ</a:t>
                </a:r>
                <a:endParaRPr lang="vi-VN" sz="2800" b="1" cap="none" spc="0" dirty="0">
                  <a:ln w="0"/>
                  <a:solidFill>
                    <a:schemeClr val="accent2">
                      <a:lumMod val="50000"/>
                    </a:schemeClr>
                  </a:solidFill>
                  <a:latin typeface="Cambria" panose="02040503050406030204" pitchFamily="18" charset="0"/>
                  <a:ea typeface="Cambria" panose="02040503050406030204" pitchFamily="18" charset="0"/>
                </a:endParaRPr>
              </a:p>
            </p:txBody>
          </p:sp>
        </p:grpSp>
        <p:sp>
          <p:nvSpPr>
            <p:cNvPr id="433" name="Hộp Văn bản 432">
              <a:extLst>
                <a:ext uri="{FF2B5EF4-FFF2-40B4-BE49-F238E27FC236}">
                  <a16:creationId xmlns:a16="http://schemas.microsoft.com/office/drawing/2014/main" xmlns="" id="{4C75AB7C-7E17-4503-860B-4F689CC04478}"/>
                </a:ext>
              </a:extLst>
            </p:cNvPr>
            <p:cNvSpPr txBox="1"/>
            <p:nvPr/>
          </p:nvSpPr>
          <p:spPr>
            <a:xfrm>
              <a:off x="1227137" y="2812720"/>
              <a:ext cx="3068482" cy="1685783"/>
            </a:xfrm>
            <a:prstGeom prst="rect">
              <a:avLst/>
            </a:prstGeom>
            <a:solidFill>
              <a:schemeClr val="accent4">
                <a:lumMod val="20000"/>
                <a:lumOff val="80000"/>
              </a:schemeClr>
            </a:solidFill>
          </p:spPr>
          <p:txBody>
            <a:bodyPr wrap="square">
              <a:spAutoFit/>
            </a:bodyPr>
            <a:lstStyle/>
            <a:p>
              <a:pPr algn="ctr">
                <a:lnSpc>
                  <a:spcPct val="150000"/>
                </a:lnSpc>
              </a:pPr>
              <a:r>
                <a:rPr lang="en-US" sz="2400" dirty="0">
                  <a:latin typeface="Cambria" panose="02040503050406030204" pitchFamily="18" charset="0"/>
                  <a:ea typeface="Cambria" panose="02040503050406030204" pitchFamily="18" charset="0"/>
                  <a:cs typeface="Times New Roman" panose="02020603050405020304" pitchFamily="18" charset="0"/>
                </a:rPr>
                <a:t>Chỉ ra ý nghĩa của những hình ảnh trung tâm trong  các bài thơ </a:t>
              </a:r>
            </a:p>
          </p:txBody>
        </p:sp>
      </p:grpSp>
      <p:grpSp>
        <p:nvGrpSpPr>
          <p:cNvPr id="434" name="Nhóm 433">
            <a:extLst>
              <a:ext uri="{FF2B5EF4-FFF2-40B4-BE49-F238E27FC236}">
                <a16:creationId xmlns:a16="http://schemas.microsoft.com/office/drawing/2014/main" xmlns="" id="{B19E2F03-58AB-4904-BE10-3212BE38B394}"/>
              </a:ext>
            </a:extLst>
          </p:cNvPr>
          <p:cNvGrpSpPr/>
          <p:nvPr/>
        </p:nvGrpSpPr>
        <p:grpSpPr>
          <a:xfrm>
            <a:off x="4908889" y="2162578"/>
            <a:ext cx="3433951" cy="2597577"/>
            <a:chOff x="1051627" y="1900926"/>
            <a:chExt cx="3433951" cy="2597577"/>
          </a:xfrm>
        </p:grpSpPr>
        <p:grpSp>
          <p:nvGrpSpPr>
            <p:cNvPr id="435" name="Nhóm 434">
              <a:extLst>
                <a:ext uri="{FF2B5EF4-FFF2-40B4-BE49-F238E27FC236}">
                  <a16:creationId xmlns:a16="http://schemas.microsoft.com/office/drawing/2014/main" xmlns="" id="{308031DD-07DA-4EC5-9F18-5A82FE08F997}"/>
                </a:ext>
              </a:extLst>
            </p:cNvPr>
            <p:cNvGrpSpPr/>
            <p:nvPr/>
          </p:nvGrpSpPr>
          <p:grpSpPr>
            <a:xfrm>
              <a:off x="1051627" y="1900926"/>
              <a:ext cx="3433951" cy="748120"/>
              <a:chOff x="647082" y="2051394"/>
              <a:chExt cx="3433951" cy="748120"/>
            </a:xfrm>
          </p:grpSpPr>
          <p:pic>
            <p:nvPicPr>
              <p:cNvPr id="437" name="图片 16">
                <a:extLst>
                  <a:ext uri="{FF2B5EF4-FFF2-40B4-BE49-F238E27FC236}">
                    <a16:creationId xmlns:a16="http://schemas.microsoft.com/office/drawing/2014/main" xmlns="" id="{A5FC38FA-B87E-4DB5-A44F-B990F0502D35}"/>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1989998" y="708478"/>
                <a:ext cx="748120" cy="3433951"/>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38" name="Hình chữ nhật 437">
                <a:extLst>
                  <a:ext uri="{FF2B5EF4-FFF2-40B4-BE49-F238E27FC236}">
                    <a16:creationId xmlns:a16="http://schemas.microsoft.com/office/drawing/2014/main" xmlns="" id="{D9DD45DE-F82A-4E1E-B9B2-E3B00EB194B5}"/>
                  </a:ext>
                </a:extLst>
              </p:cNvPr>
              <p:cNvSpPr/>
              <p:nvPr/>
            </p:nvSpPr>
            <p:spPr>
              <a:xfrm>
                <a:off x="858229" y="2176273"/>
                <a:ext cx="3011658" cy="523220"/>
              </a:xfrm>
              <a:prstGeom prst="rect">
                <a:avLst/>
              </a:prstGeom>
              <a:noFill/>
            </p:spPr>
            <p:txBody>
              <a:bodyPr wrap="none" lIns="91440" tIns="45720" rIns="91440" bIns="45720">
                <a:spAutoFit/>
              </a:bodyPr>
              <a:lstStyle/>
              <a:p>
                <a:pPr algn="ctr"/>
                <a:r>
                  <a:rPr lang="en-US" sz="2800" b="1" cap="none" spc="0" dirty="0">
                    <a:ln w="0"/>
                    <a:solidFill>
                      <a:schemeClr val="accent2">
                        <a:lumMod val="50000"/>
                      </a:schemeClr>
                    </a:solidFill>
                    <a:latin typeface="Cambria" panose="02040503050406030204" pitchFamily="18" charset="0"/>
                    <a:ea typeface="Cambria" panose="02040503050406030204" pitchFamily="18" charset="0"/>
                  </a:rPr>
                  <a:t>Nhóm suy </a:t>
                </a:r>
                <a:r>
                  <a:rPr lang="en-US" sz="2800" b="1" cap="none" spc="0" dirty="0" err="1">
                    <a:ln w="0"/>
                    <a:solidFill>
                      <a:schemeClr val="accent2">
                        <a:lumMod val="50000"/>
                      </a:schemeClr>
                    </a:solidFill>
                    <a:latin typeface="Cambria" panose="02040503050406030204" pitchFamily="18" charset="0"/>
                    <a:ea typeface="Cambria" panose="02040503050406030204" pitchFamily="18" charset="0"/>
                  </a:rPr>
                  <a:t>nghẫm</a:t>
                </a:r>
                <a:endParaRPr lang="vi-VN" sz="2800" b="1" cap="none" spc="0" dirty="0">
                  <a:ln w="0"/>
                  <a:solidFill>
                    <a:schemeClr val="accent2">
                      <a:lumMod val="50000"/>
                    </a:schemeClr>
                  </a:solidFill>
                  <a:latin typeface="Cambria" panose="02040503050406030204" pitchFamily="18" charset="0"/>
                  <a:ea typeface="Cambria" panose="02040503050406030204" pitchFamily="18" charset="0"/>
                </a:endParaRPr>
              </a:p>
            </p:txBody>
          </p:sp>
        </p:grpSp>
        <p:sp>
          <p:nvSpPr>
            <p:cNvPr id="436" name="Hộp Văn bản 435">
              <a:extLst>
                <a:ext uri="{FF2B5EF4-FFF2-40B4-BE49-F238E27FC236}">
                  <a16:creationId xmlns:a16="http://schemas.microsoft.com/office/drawing/2014/main" xmlns="" id="{7CA9784C-C097-4196-98A8-D6BEFABA7416}"/>
                </a:ext>
              </a:extLst>
            </p:cNvPr>
            <p:cNvSpPr txBox="1"/>
            <p:nvPr/>
          </p:nvSpPr>
          <p:spPr>
            <a:xfrm>
              <a:off x="1227137" y="2812720"/>
              <a:ext cx="3068482" cy="1685783"/>
            </a:xfrm>
            <a:prstGeom prst="rect">
              <a:avLst/>
            </a:prstGeom>
            <a:solidFill>
              <a:schemeClr val="accent4">
                <a:lumMod val="20000"/>
                <a:lumOff val="80000"/>
              </a:schemeClr>
            </a:solidFill>
          </p:spPr>
          <p:txBody>
            <a:bodyPr wrap="square">
              <a:spAutoFit/>
            </a:bodyPr>
            <a:lstStyle/>
            <a:p>
              <a:pPr algn="ctr">
                <a:lnSpc>
                  <a:spcPct val="150000"/>
                </a:lnSpc>
              </a:pPr>
              <a:r>
                <a:rPr lang="en-US" sz="2400" dirty="0">
                  <a:latin typeface="Cambria" panose="02040503050406030204" pitchFamily="18" charset="0"/>
                  <a:ea typeface="Cambria" panose="02040503050406030204" pitchFamily="18" charset="0"/>
                  <a:cs typeface="Times New Roman" panose="02020603050405020304" pitchFamily="18" charset="0"/>
                </a:rPr>
                <a:t>Rút ra ý nghĩa trong mỗi bài thơ Hai cư vừa tìm hiểu</a:t>
              </a:r>
            </a:p>
          </p:txBody>
        </p:sp>
      </p:grpSp>
      <p:pic>
        <p:nvPicPr>
          <p:cNvPr id="8" name="Hình ảnh 7" descr="Ảnh có chứa LEGO, đồ chơi&#10;&#10;Mô tả được tạo tự động">
            <a:extLst>
              <a:ext uri="{FF2B5EF4-FFF2-40B4-BE49-F238E27FC236}">
                <a16:creationId xmlns:a16="http://schemas.microsoft.com/office/drawing/2014/main" xmlns="" id="{FA313014-4D54-4B10-8307-E1DE4960ECFE}"/>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flipH="1">
            <a:off x="8139952" y="2968714"/>
            <a:ext cx="3232870" cy="3232870"/>
          </a:xfrm>
          <a:prstGeom prst="rect">
            <a:avLst/>
          </a:prstGeom>
        </p:spPr>
      </p:pic>
    </p:spTree>
    <p:extLst>
      <p:ext uri="{BB962C8B-B14F-4D97-AF65-F5344CB8AC3E}">
        <p14:creationId xmlns:p14="http://schemas.microsoft.com/office/powerpoint/2010/main" xmlns="" val="32969757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34"/>
                                        </p:tgtEl>
                                        <p:attrNameLst>
                                          <p:attrName>style.visibility</p:attrName>
                                        </p:attrNameLst>
                                      </p:cBhvr>
                                      <p:to>
                                        <p:strVal val="visible"/>
                                      </p:to>
                                    </p:set>
                                    <p:anim calcmode="lin" valueType="num">
                                      <p:cBhvr additive="base">
                                        <p:cTn id="11" dur="500" fill="hold"/>
                                        <p:tgtEl>
                                          <p:spTgt spid="434"/>
                                        </p:tgtEl>
                                        <p:attrNameLst>
                                          <p:attrName>ppt_x</p:attrName>
                                        </p:attrNameLst>
                                      </p:cBhvr>
                                      <p:tavLst>
                                        <p:tav tm="0">
                                          <p:val>
                                            <p:strVal val="#ppt_x"/>
                                          </p:val>
                                        </p:tav>
                                        <p:tav tm="100000">
                                          <p:val>
                                            <p:strVal val="#ppt_x"/>
                                          </p:val>
                                        </p:tav>
                                      </p:tavLst>
                                    </p:anim>
                                    <p:anim calcmode="lin" valueType="num">
                                      <p:cBhvr additive="base">
                                        <p:cTn id="12" dur="500" fill="hold"/>
                                        <p:tgtEl>
                                          <p:spTgt spid="4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99527" y="859195"/>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85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8" name="Nhóm 427">
            <a:extLst>
              <a:ext uri="{FF2B5EF4-FFF2-40B4-BE49-F238E27FC236}">
                <a16:creationId xmlns:a16="http://schemas.microsoft.com/office/drawing/2014/main" xmlns="" id="{84546699-288A-46A6-9AE1-DB4B7C9820FC}"/>
              </a:ext>
            </a:extLst>
          </p:cNvPr>
          <p:cNvGrpSpPr/>
          <p:nvPr/>
        </p:nvGrpSpPr>
        <p:grpSpPr>
          <a:xfrm rot="16200000">
            <a:off x="8659902" y="276108"/>
            <a:ext cx="2060396" cy="2921800"/>
            <a:chOff x="837027" y="2505843"/>
            <a:chExt cx="2673855" cy="3111843"/>
          </a:xfrm>
        </p:grpSpPr>
        <p:pic>
          <p:nvPicPr>
            <p:cNvPr id="431" name="图片 11">
              <a:extLst>
                <a:ext uri="{FF2B5EF4-FFF2-40B4-BE49-F238E27FC236}">
                  <a16:creationId xmlns:a16="http://schemas.microsoft.com/office/drawing/2014/main" xmlns="" id="{03BC4C76-21AD-4A09-ACCA-6E28B6293C1B}"/>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a:off x="837027" y="2505843"/>
              <a:ext cx="2673855" cy="3111843"/>
            </a:xfrm>
            <a:prstGeom prst="rect">
              <a:avLst/>
            </a:prstGeom>
          </p:spPr>
        </p:pic>
        <p:sp>
          <p:nvSpPr>
            <p:cNvPr id="432" name="文本框 2">
              <a:extLst>
                <a:ext uri="{FF2B5EF4-FFF2-40B4-BE49-F238E27FC236}">
                  <a16:creationId xmlns:a16="http://schemas.microsoft.com/office/drawing/2014/main" xmlns="" id="{90A82B77-8259-4EB5-A70B-41AC5AB76FB3}"/>
                </a:ext>
              </a:extLst>
            </p:cNvPr>
            <p:cNvSpPr txBox="1"/>
            <p:nvPr/>
          </p:nvSpPr>
          <p:spPr>
            <a:xfrm>
              <a:off x="1303471" y="3160452"/>
              <a:ext cx="1677537" cy="2077375"/>
            </a:xfrm>
            <a:prstGeom prst="rect">
              <a:avLst/>
            </a:prstGeom>
            <a:noFill/>
          </p:spPr>
          <p:txBody>
            <a:bodyPr vert="eaVert" wrap="square" rtlCol="0">
              <a:spAutoFit/>
            </a:bodyPr>
            <a:lstStyle/>
            <a:p>
              <a:pPr algn="ctr"/>
              <a:r>
                <a:rPr lang="en-US" altLang="zh-CN" sz="3600" b="1" dirty="0">
                  <a:solidFill>
                    <a:srgbClr val="684C37"/>
                  </a:solidFill>
                  <a:latin typeface="Cambria" panose="02040503050406030204" pitchFamily="18" charset="0"/>
                  <a:ea typeface="Cambria" panose="02040503050406030204" pitchFamily="18" charset="0"/>
                  <a:cs typeface="+mn-ea"/>
                  <a:sym typeface="+mn-lt"/>
                </a:rPr>
                <a:t>NHIỆM VỤ</a:t>
              </a:r>
              <a:endParaRPr lang="zh-CN" altLang="en-US" sz="3600" b="1" dirty="0">
                <a:solidFill>
                  <a:srgbClr val="684C37"/>
                </a:solidFill>
                <a:latin typeface="Cambria" panose="02040503050406030204" pitchFamily="18" charset="0"/>
                <a:cs typeface="+mn-ea"/>
                <a:sym typeface="+mn-lt"/>
              </a:endParaRPr>
            </a:p>
          </p:txBody>
        </p:sp>
      </p:grpSp>
      <p:pic>
        <p:nvPicPr>
          <p:cNvPr id="8" name="Hình ảnh 7" descr="Ảnh có chứa LEGO, đồ chơi&#10;&#10;Mô tả được tạo tự động">
            <a:extLst>
              <a:ext uri="{FF2B5EF4-FFF2-40B4-BE49-F238E27FC236}">
                <a16:creationId xmlns:a16="http://schemas.microsoft.com/office/drawing/2014/main" xmlns="" id="{FA313014-4D54-4B10-8307-E1DE4960ECFE}"/>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flipH="1">
            <a:off x="8139952" y="2968714"/>
            <a:ext cx="3232870" cy="3232870"/>
          </a:xfrm>
          <a:prstGeom prst="rect">
            <a:avLst/>
          </a:prstGeom>
        </p:spPr>
      </p:pic>
      <p:pic>
        <p:nvPicPr>
          <p:cNvPr id="439" name="Picture 19" descr="Diagram&#10;&#10;Description automatically generated">
            <a:extLst>
              <a:ext uri="{FF2B5EF4-FFF2-40B4-BE49-F238E27FC236}">
                <a16:creationId xmlns:a16="http://schemas.microsoft.com/office/drawing/2014/main" xmlns="" id="{5BA722C7-F121-4981-B78F-4C81E3973686}"/>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1274511" y="1437312"/>
            <a:ext cx="3059661" cy="4327769"/>
          </a:xfrm>
          <a:prstGeom prst="rect">
            <a:avLst/>
          </a:prstGeom>
          <a:effectLst>
            <a:outerShdw blurRad="50800" dist="38100" dir="2700000" algn="tl" rotWithShape="0">
              <a:prstClr val="black">
                <a:alpha val="40000"/>
              </a:prstClr>
            </a:outerShdw>
          </a:effectLst>
        </p:spPr>
      </p:pic>
      <p:pic>
        <p:nvPicPr>
          <p:cNvPr id="440" name="Picture 38" descr="Diagram&#10;&#10;Description automatically generated">
            <a:extLst>
              <a:ext uri="{FF2B5EF4-FFF2-40B4-BE49-F238E27FC236}">
                <a16:creationId xmlns:a16="http://schemas.microsoft.com/office/drawing/2014/main" xmlns="" id="{D65CA8AB-2EA2-407C-86D4-B3EDE4BE167D}"/>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4997890" y="1432422"/>
            <a:ext cx="3073148" cy="434684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xmlns="" val="2466235234"/>
      </p:ext>
    </p:extLst>
  </p:cSld>
  <p:clrMapOvr>
    <a:masterClrMapping/>
  </p:clrMapOvr>
  <mc:AlternateContent xmlns:mc="http://schemas.openxmlformats.org/markup-compatibility/2006">
    <mc:Choice xmlns:p14="http://schemas.microsoft.com/office/powerpoint/2010/main" xmlns=""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randombar(horizontal)">
                                      <p:cBhvr>
                                        <p:cTn id="7" dur="500"/>
                                        <p:tgtEl>
                                          <p:spTgt spid="439"/>
                                        </p:tgtEl>
                                      </p:cBhvr>
                                    </p:animEffect>
                                  </p:childTnLst>
                                </p:cTn>
                              </p:par>
                              <p:par>
                                <p:cTn id="8" presetID="14" presetClass="entr" presetSubtype="10" fill="hold" nodeType="withEffect">
                                  <p:stCondLst>
                                    <p:cond delay="0"/>
                                  </p:stCondLst>
                                  <p:childTnLst>
                                    <p:set>
                                      <p:cBhvr>
                                        <p:cTn id="9" dur="1" fill="hold">
                                          <p:stCondLst>
                                            <p:cond delay="0"/>
                                          </p:stCondLst>
                                        </p:cTn>
                                        <p:tgtEl>
                                          <p:spTgt spid="440"/>
                                        </p:tgtEl>
                                        <p:attrNameLst>
                                          <p:attrName>style.visibility</p:attrName>
                                        </p:attrNameLst>
                                      </p:cBhvr>
                                      <p:to>
                                        <p:strVal val="visible"/>
                                      </p:to>
                                    </p:set>
                                    <p:animEffect transition="in" filter="randombar(horizontal)">
                                      <p:cBhvr>
                                        <p:cTn id="10" dur="500"/>
                                        <p:tgtEl>
                                          <p:spTgt spid="4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Bảng 1">
            <a:extLst>
              <a:ext uri="{FF2B5EF4-FFF2-40B4-BE49-F238E27FC236}">
                <a16:creationId xmlns:a16="http://schemas.microsoft.com/office/drawing/2014/main" xmlns="" id="{AF2E2632-4B08-4784-8BDE-3EBE53DFBCF8}"/>
              </a:ext>
            </a:extLst>
          </p:cNvPr>
          <p:cNvGraphicFramePr>
            <a:graphicFrameLocks noGrp="1"/>
          </p:cNvGraphicFramePr>
          <p:nvPr>
            <p:extLst>
              <p:ext uri="{D42A27DB-BD31-4B8C-83A1-F6EECF244321}">
                <p14:modId xmlns:p14="http://schemas.microsoft.com/office/powerpoint/2010/main" xmlns="" val="2574781472"/>
              </p:ext>
            </p:extLst>
          </p:nvPr>
        </p:nvGraphicFramePr>
        <p:xfrm>
          <a:off x="0" y="2"/>
          <a:ext cx="12192001" cy="6857997"/>
        </p:xfrm>
        <a:graphic>
          <a:graphicData uri="http://schemas.openxmlformats.org/drawingml/2006/table">
            <a:tbl>
              <a:tblPr firstRow="1" firstCol="1" bandRow="1">
                <a:tableStyleId>{21E4AEA4-8DFA-4A89-87EB-49C32662AFE0}</a:tableStyleId>
              </a:tblPr>
              <a:tblGrid>
                <a:gridCol w="2175164">
                  <a:extLst>
                    <a:ext uri="{9D8B030D-6E8A-4147-A177-3AD203B41FA5}">
                      <a16:colId xmlns:a16="http://schemas.microsoft.com/office/drawing/2014/main" xmlns="" val="1129614688"/>
                    </a:ext>
                  </a:extLst>
                </a:gridCol>
                <a:gridCol w="3154024">
                  <a:extLst>
                    <a:ext uri="{9D8B030D-6E8A-4147-A177-3AD203B41FA5}">
                      <a16:colId xmlns:a16="http://schemas.microsoft.com/office/drawing/2014/main" xmlns="" val="2557819453"/>
                    </a:ext>
                  </a:extLst>
                </a:gridCol>
                <a:gridCol w="2910192">
                  <a:extLst>
                    <a:ext uri="{9D8B030D-6E8A-4147-A177-3AD203B41FA5}">
                      <a16:colId xmlns:a16="http://schemas.microsoft.com/office/drawing/2014/main" xmlns="" val="3222384113"/>
                    </a:ext>
                  </a:extLst>
                </a:gridCol>
                <a:gridCol w="3952621">
                  <a:extLst>
                    <a:ext uri="{9D8B030D-6E8A-4147-A177-3AD203B41FA5}">
                      <a16:colId xmlns:a16="http://schemas.microsoft.com/office/drawing/2014/main" xmlns="" val="3626672614"/>
                    </a:ext>
                  </a:extLst>
                </a:gridCol>
              </a:tblGrid>
              <a:tr h="601635">
                <a:tc>
                  <a:txBody>
                    <a:bodyPr/>
                    <a:lstStyle/>
                    <a:p>
                      <a:pPr algn="ctr">
                        <a:lnSpc>
                          <a:spcPct val="100000"/>
                        </a:lnSpc>
                        <a:spcAft>
                          <a:spcPts val="800"/>
                        </a:spcAft>
                      </a:pPr>
                      <a:r>
                        <a:rPr lang="en-US" sz="1600">
                          <a:effectLst/>
                          <a:latin typeface="Cambria" panose="02040503050406030204" pitchFamily="18" charset="0"/>
                          <a:ea typeface="Cambria" panose="02040503050406030204" pitchFamily="18" charset="0"/>
                        </a:rPr>
                        <a:t>TIÊU CHÍ</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ctr">
                        <a:lnSpc>
                          <a:spcPct val="100000"/>
                        </a:lnSpc>
                        <a:spcAft>
                          <a:spcPts val="800"/>
                        </a:spcAft>
                      </a:pPr>
                      <a:r>
                        <a:rPr lang="en-US" sz="1600">
                          <a:effectLst/>
                          <a:latin typeface="Cambria" panose="02040503050406030204" pitchFamily="18" charset="0"/>
                          <a:ea typeface="Cambria" panose="02040503050406030204" pitchFamily="18" charset="0"/>
                        </a:rPr>
                        <a:t>CẦN CỐ GẮNG</a:t>
                      </a:r>
                    </a:p>
                    <a:p>
                      <a:pPr algn="ctr">
                        <a:lnSpc>
                          <a:spcPct val="100000"/>
                        </a:lnSpc>
                        <a:spcAft>
                          <a:spcPts val="800"/>
                        </a:spcAft>
                      </a:pPr>
                      <a:r>
                        <a:rPr lang="en-US" sz="1600">
                          <a:effectLst/>
                          <a:latin typeface="Cambria" panose="02040503050406030204" pitchFamily="18" charset="0"/>
                          <a:ea typeface="Cambria" panose="02040503050406030204" pitchFamily="18" charset="0"/>
                        </a:rPr>
                        <a:t>(0 – 4 điểm)</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ctr">
                        <a:lnSpc>
                          <a:spcPct val="100000"/>
                        </a:lnSpc>
                        <a:spcAft>
                          <a:spcPts val="800"/>
                        </a:spcAft>
                      </a:pPr>
                      <a:r>
                        <a:rPr lang="en-US" sz="1600">
                          <a:effectLst/>
                          <a:latin typeface="Cambria" panose="02040503050406030204" pitchFamily="18" charset="0"/>
                          <a:ea typeface="Cambria" panose="02040503050406030204" pitchFamily="18" charset="0"/>
                        </a:rPr>
                        <a:t>ĐÃ LÀM TỐT</a:t>
                      </a:r>
                    </a:p>
                    <a:p>
                      <a:pPr algn="ctr">
                        <a:lnSpc>
                          <a:spcPct val="100000"/>
                        </a:lnSpc>
                        <a:spcAft>
                          <a:spcPts val="800"/>
                        </a:spcAft>
                      </a:pPr>
                      <a:r>
                        <a:rPr lang="en-US" sz="1600">
                          <a:effectLst/>
                          <a:latin typeface="Cambria" panose="02040503050406030204" pitchFamily="18" charset="0"/>
                          <a:ea typeface="Cambria" panose="02040503050406030204" pitchFamily="18" charset="0"/>
                        </a:rPr>
                        <a:t>(5 – 7 điểm)</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ctr">
                        <a:lnSpc>
                          <a:spcPct val="100000"/>
                        </a:lnSpc>
                        <a:spcAft>
                          <a:spcPts val="800"/>
                        </a:spcAft>
                      </a:pPr>
                      <a:r>
                        <a:rPr lang="en-US" sz="1600">
                          <a:effectLst/>
                          <a:latin typeface="Cambria" panose="02040503050406030204" pitchFamily="18" charset="0"/>
                          <a:ea typeface="Cambria" panose="02040503050406030204" pitchFamily="18" charset="0"/>
                        </a:rPr>
                        <a:t>RẤT XUẤT SẮC</a:t>
                      </a:r>
                    </a:p>
                    <a:p>
                      <a:pPr algn="ctr">
                        <a:lnSpc>
                          <a:spcPct val="100000"/>
                        </a:lnSpc>
                        <a:spcAft>
                          <a:spcPts val="800"/>
                        </a:spcAft>
                      </a:pPr>
                      <a:r>
                        <a:rPr lang="en-US" sz="1600">
                          <a:effectLst/>
                          <a:latin typeface="Cambria" panose="02040503050406030204" pitchFamily="18" charset="0"/>
                          <a:ea typeface="Cambria" panose="02040503050406030204" pitchFamily="18" charset="0"/>
                        </a:rPr>
                        <a:t>(8 – 10 điểm)</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extLst>
                  <a:ext uri="{0D108BD9-81ED-4DB2-BD59-A6C34878D82A}">
                    <a16:rowId xmlns:a16="http://schemas.microsoft.com/office/drawing/2014/main" xmlns="" val="3371404518"/>
                  </a:ext>
                </a:extLst>
              </a:tr>
              <a:tr h="2012363">
                <a:tc>
                  <a:txBody>
                    <a:bodyPr/>
                    <a:lstStyle/>
                    <a:p>
                      <a:pPr algn="ctr">
                        <a:lnSpc>
                          <a:spcPct val="100000"/>
                        </a:lnSpc>
                        <a:spcAft>
                          <a:spcPts val="800"/>
                        </a:spcAft>
                      </a:pPr>
                      <a:r>
                        <a:rPr lang="en-US" sz="1600">
                          <a:effectLst/>
                          <a:latin typeface="Cambria" panose="02040503050406030204" pitchFamily="18" charset="0"/>
                          <a:ea typeface="Cambria" panose="02040503050406030204" pitchFamily="18" charset="0"/>
                        </a:rPr>
                        <a:t>Hình thức</a:t>
                      </a:r>
                    </a:p>
                    <a:p>
                      <a:pPr algn="ctr">
                        <a:lnSpc>
                          <a:spcPct val="100000"/>
                        </a:lnSpc>
                        <a:spcAft>
                          <a:spcPts val="800"/>
                        </a:spcAft>
                      </a:pPr>
                      <a:r>
                        <a:rPr lang="en-US" sz="1600">
                          <a:effectLst/>
                          <a:latin typeface="Cambria" panose="02040503050406030204" pitchFamily="18" charset="0"/>
                          <a:ea typeface="Cambria" panose="02040503050406030204" pitchFamily="18" charset="0"/>
                        </a:rPr>
                        <a:t>(2 điểm)</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nchor="ctr"/>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0 điểm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Bài làm còn sơ sài, trình bày cẩu thả</a:t>
                      </a:r>
                    </a:p>
                    <a:p>
                      <a:pPr algn="just">
                        <a:lnSpc>
                          <a:spcPct val="100000"/>
                        </a:lnSpc>
                        <a:spcAft>
                          <a:spcPts val="800"/>
                        </a:spcAft>
                      </a:pPr>
                      <a:r>
                        <a:rPr lang="en-US" sz="1600">
                          <a:effectLst/>
                          <a:latin typeface="Cambria" panose="02040503050406030204" pitchFamily="18" charset="0"/>
                          <a:ea typeface="Cambria" panose="02040503050406030204" pitchFamily="18" charset="0"/>
                        </a:rPr>
                        <a:t>Sai lỗi chính tả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just">
                        <a:lnSpc>
                          <a:spcPct val="100000"/>
                        </a:lnSpc>
                        <a:spcAft>
                          <a:spcPts val="800"/>
                        </a:spcAft>
                      </a:pPr>
                      <a:r>
                        <a:rPr lang="en-US" sz="1600" dirty="0">
                          <a:effectLst/>
                          <a:latin typeface="Cambria" panose="02040503050406030204" pitchFamily="18" charset="0"/>
                          <a:ea typeface="Cambria" panose="02040503050406030204" pitchFamily="18" charset="0"/>
                        </a:rPr>
                        <a:t>1 điểm</a:t>
                      </a:r>
                    </a:p>
                    <a:p>
                      <a:pPr algn="just">
                        <a:lnSpc>
                          <a:spcPct val="100000"/>
                        </a:lnSpc>
                        <a:spcAft>
                          <a:spcPts val="800"/>
                        </a:spcAft>
                      </a:pPr>
                      <a:r>
                        <a:rPr lang="en-US" sz="1600" dirty="0">
                          <a:effectLst/>
                          <a:latin typeface="Cambria" panose="02040503050406030204" pitchFamily="18" charset="0"/>
                          <a:ea typeface="Cambria" panose="02040503050406030204" pitchFamily="18" charset="0"/>
                        </a:rPr>
                        <a:t>Bài làm tương đối đẩy đủ, chỉn chu </a:t>
                      </a:r>
                    </a:p>
                    <a:p>
                      <a:pPr algn="just">
                        <a:lnSpc>
                          <a:spcPct val="100000"/>
                        </a:lnSpc>
                        <a:spcAft>
                          <a:spcPts val="800"/>
                        </a:spcAft>
                      </a:pPr>
                      <a:r>
                        <a:rPr lang="en-US" sz="1600" dirty="0">
                          <a:effectLst/>
                          <a:latin typeface="Cambria" panose="02040503050406030204" pitchFamily="18" charset="0"/>
                          <a:ea typeface="Cambria" panose="02040503050406030204" pitchFamily="18" charset="0"/>
                        </a:rPr>
                        <a:t>Trình bày cẩn thận </a:t>
                      </a:r>
                    </a:p>
                    <a:p>
                      <a:pPr algn="just">
                        <a:lnSpc>
                          <a:spcPct val="100000"/>
                        </a:lnSpc>
                        <a:spcAft>
                          <a:spcPts val="800"/>
                        </a:spcAft>
                      </a:pPr>
                      <a:r>
                        <a:rPr lang="en-US" sz="1600" dirty="0">
                          <a:effectLst/>
                          <a:latin typeface="Cambria" panose="02040503050406030204" pitchFamily="18" charset="0"/>
                          <a:ea typeface="Cambria" panose="02040503050406030204" pitchFamily="18" charset="0"/>
                        </a:rPr>
                        <a:t>Không có lỗi chính tả </a:t>
                      </a:r>
                      <a:endParaRPr lang="en-US" sz="1600" dirty="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2 điểm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Bài làm tương đối đẩy đủ, chỉn chu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Trình bày cẩn thận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Không có lỗi chính tả</a:t>
                      </a:r>
                    </a:p>
                    <a:p>
                      <a:pPr algn="just">
                        <a:lnSpc>
                          <a:spcPct val="100000"/>
                        </a:lnSpc>
                        <a:spcAft>
                          <a:spcPts val="800"/>
                        </a:spcAft>
                      </a:pPr>
                      <a:r>
                        <a:rPr lang="en-US" sz="1600">
                          <a:effectLst/>
                          <a:latin typeface="Cambria" panose="02040503050406030204" pitchFamily="18" charset="0"/>
                          <a:ea typeface="Cambria" panose="02040503050406030204" pitchFamily="18" charset="0"/>
                        </a:rPr>
                        <a:t>Có sự sáng tạo</a:t>
                      </a:r>
                    </a:p>
                    <a:p>
                      <a:pPr algn="just">
                        <a:lnSpc>
                          <a:spcPct val="100000"/>
                        </a:lnSpc>
                        <a:spcAft>
                          <a:spcPts val="800"/>
                        </a:spcAft>
                      </a:pPr>
                      <a:r>
                        <a:rPr lang="en-US" sz="1600">
                          <a:effectLst/>
                          <a:latin typeface="Cambria" panose="02040503050406030204" pitchFamily="18" charset="0"/>
                          <a:ea typeface="Cambria" panose="02040503050406030204" pitchFamily="18" charset="0"/>
                        </a:rPr>
                        <a:t>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extLst>
                  <a:ext uri="{0D108BD9-81ED-4DB2-BD59-A6C34878D82A}">
                    <a16:rowId xmlns:a16="http://schemas.microsoft.com/office/drawing/2014/main" xmlns="" val="3865777904"/>
                  </a:ext>
                </a:extLst>
              </a:tr>
              <a:tr h="2044921">
                <a:tc>
                  <a:txBody>
                    <a:bodyPr/>
                    <a:lstStyle/>
                    <a:p>
                      <a:pPr algn="ctr">
                        <a:lnSpc>
                          <a:spcPct val="100000"/>
                        </a:lnSpc>
                        <a:spcAft>
                          <a:spcPts val="800"/>
                        </a:spcAft>
                      </a:pPr>
                      <a:r>
                        <a:rPr lang="en-US" sz="1600">
                          <a:effectLst/>
                          <a:latin typeface="Cambria" panose="02040503050406030204" pitchFamily="18" charset="0"/>
                          <a:ea typeface="Cambria" panose="02040503050406030204" pitchFamily="18" charset="0"/>
                        </a:rPr>
                        <a:t>Nội dung</a:t>
                      </a:r>
                    </a:p>
                    <a:p>
                      <a:pPr algn="ctr">
                        <a:lnSpc>
                          <a:spcPct val="100000"/>
                        </a:lnSpc>
                        <a:spcAft>
                          <a:spcPts val="800"/>
                        </a:spcAft>
                      </a:pPr>
                      <a:r>
                        <a:rPr lang="en-US" sz="1600">
                          <a:effectLst/>
                          <a:latin typeface="Cambria" panose="02040503050406030204" pitchFamily="18" charset="0"/>
                          <a:ea typeface="Cambria" panose="02040503050406030204" pitchFamily="18" charset="0"/>
                        </a:rPr>
                        <a:t>(6 điểm)</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nchor="ctr"/>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1 - 3 điểm</a:t>
                      </a:r>
                    </a:p>
                    <a:p>
                      <a:pPr algn="just">
                        <a:lnSpc>
                          <a:spcPct val="100000"/>
                        </a:lnSpc>
                        <a:spcAft>
                          <a:spcPts val="800"/>
                        </a:spcAft>
                      </a:pPr>
                      <a:r>
                        <a:rPr lang="en-US" sz="1600">
                          <a:effectLst/>
                          <a:latin typeface="Cambria" panose="02040503050406030204" pitchFamily="18" charset="0"/>
                          <a:ea typeface="Cambria" panose="02040503050406030204" pitchFamily="18" charset="0"/>
                        </a:rPr>
                        <a:t>Chưa trả lơi đúng câu hỏi trọng tâm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Không trả lời đủ hết các câu hỏi gợi dẫn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Nội dung sơ sài mới dừng lại ở mức độ biết và nhận diện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4 – 5 điểm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Trả lời tương đối đầy đủ các câu hỏi gợi dẫn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Trả lời đúng trọng tâm</a:t>
                      </a:r>
                    </a:p>
                    <a:p>
                      <a:pPr algn="just">
                        <a:lnSpc>
                          <a:spcPct val="100000"/>
                        </a:lnSpc>
                        <a:spcAft>
                          <a:spcPts val="800"/>
                        </a:spcAft>
                      </a:pPr>
                      <a:r>
                        <a:rPr lang="en-US" sz="1600">
                          <a:effectLst/>
                          <a:latin typeface="Cambria" panose="02040503050406030204" pitchFamily="18" charset="0"/>
                          <a:ea typeface="Cambria" panose="02040503050406030204" pitchFamily="18" charset="0"/>
                        </a:rPr>
                        <a:t>Có ít nhất 1 – 2 ý mở rộng nâng cao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6 điểm</a:t>
                      </a:r>
                    </a:p>
                    <a:p>
                      <a:pPr algn="just">
                        <a:lnSpc>
                          <a:spcPct val="100000"/>
                        </a:lnSpc>
                        <a:spcAft>
                          <a:spcPts val="800"/>
                        </a:spcAft>
                      </a:pPr>
                      <a:r>
                        <a:rPr lang="en-US" sz="1600">
                          <a:effectLst/>
                          <a:latin typeface="Cambria" panose="02040503050406030204" pitchFamily="18" charset="0"/>
                          <a:ea typeface="Cambria" panose="02040503050406030204" pitchFamily="18" charset="0"/>
                        </a:rPr>
                        <a:t>Trả lời tương đối đầy đủ các câu hỏi gợi dẫn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Trả lời đúng trọng tâm</a:t>
                      </a:r>
                    </a:p>
                    <a:p>
                      <a:pPr algn="just">
                        <a:lnSpc>
                          <a:spcPct val="100000"/>
                        </a:lnSpc>
                        <a:spcAft>
                          <a:spcPts val="800"/>
                        </a:spcAft>
                      </a:pPr>
                      <a:r>
                        <a:rPr lang="en-US" sz="1600">
                          <a:effectLst/>
                          <a:latin typeface="Cambria" panose="02040503050406030204" pitchFamily="18" charset="0"/>
                          <a:ea typeface="Cambria" panose="02040503050406030204" pitchFamily="18" charset="0"/>
                        </a:rPr>
                        <a:t>Có nhiều hơn 2 ý mở rộng nâng cao</a:t>
                      </a:r>
                    </a:p>
                    <a:p>
                      <a:pPr algn="just">
                        <a:lnSpc>
                          <a:spcPct val="100000"/>
                        </a:lnSpc>
                        <a:spcAft>
                          <a:spcPts val="800"/>
                        </a:spcAft>
                      </a:pPr>
                      <a:r>
                        <a:rPr lang="en-US" sz="1600">
                          <a:effectLst/>
                          <a:latin typeface="Cambria" panose="02040503050406030204" pitchFamily="18" charset="0"/>
                          <a:ea typeface="Cambria" panose="02040503050406030204" pitchFamily="18" charset="0"/>
                        </a:rPr>
                        <a:t>Có sự sáng tạo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extLst>
                  <a:ext uri="{0D108BD9-81ED-4DB2-BD59-A6C34878D82A}">
                    <a16:rowId xmlns:a16="http://schemas.microsoft.com/office/drawing/2014/main" xmlns="" val="852966975"/>
                  </a:ext>
                </a:extLst>
              </a:tr>
              <a:tr h="1701174">
                <a:tc>
                  <a:txBody>
                    <a:bodyPr/>
                    <a:lstStyle/>
                    <a:p>
                      <a:pPr algn="ctr">
                        <a:lnSpc>
                          <a:spcPct val="100000"/>
                        </a:lnSpc>
                        <a:spcAft>
                          <a:spcPts val="800"/>
                        </a:spcAft>
                      </a:pPr>
                      <a:r>
                        <a:rPr lang="en-US" sz="1600">
                          <a:effectLst/>
                          <a:latin typeface="Cambria" panose="02040503050406030204" pitchFamily="18" charset="0"/>
                          <a:ea typeface="Cambria" panose="02040503050406030204" pitchFamily="18" charset="0"/>
                        </a:rPr>
                        <a:t>Hiệu quả nhóm</a:t>
                      </a:r>
                    </a:p>
                    <a:p>
                      <a:pPr algn="ctr">
                        <a:lnSpc>
                          <a:spcPct val="100000"/>
                        </a:lnSpc>
                        <a:spcAft>
                          <a:spcPts val="800"/>
                        </a:spcAft>
                      </a:pPr>
                      <a:r>
                        <a:rPr lang="en-US" sz="1600">
                          <a:effectLst/>
                          <a:latin typeface="Cambria" panose="02040503050406030204" pitchFamily="18" charset="0"/>
                          <a:ea typeface="Cambria" panose="02040503050406030204" pitchFamily="18" charset="0"/>
                        </a:rPr>
                        <a:t>(2 điểm)</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nchor="ctr"/>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0 điểm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Các thành viên chưa gắn kết chặt chẽ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Vẫn còn trên 2 thành viên không tham gia hoạt động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1 điểm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Hoạt động tương đối gắn kết, có tranh luận nhưng vẫn đi đến thông nhát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Vẫn còn 1 thành viên không tham gia hoạt động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2 điểm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Hoạt động gắn kết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Có sự đồng thuận và nhiều ý tưởng khác biệt, sáng tạo </a:t>
                      </a:r>
                    </a:p>
                    <a:p>
                      <a:pPr algn="just">
                        <a:lnSpc>
                          <a:spcPct val="100000"/>
                        </a:lnSpc>
                        <a:spcAft>
                          <a:spcPts val="800"/>
                        </a:spcAft>
                      </a:pPr>
                      <a:r>
                        <a:rPr lang="en-US" sz="1600">
                          <a:effectLst/>
                          <a:latin typeface="Cambria" panose="02040503050406030204" pitchFamily="18" charset="0"/>
                          <a:ea typeface="Cambria" panose="02040503050406030204" pitchFamily="18" charset="0"/>
                        </a:rPr>
                        <a:t>Toàn bộ thành viên đều tham gia hoạt động</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extLst>
                  <a:ext uri="{0D108BD9-81ED-4DB2-BD59-A6C34878D82A}">
                    <a16:rowId xmlns:a16="http://schemas.microsoft.com/office/drawing/2014/main" xmlns="" val="2186991126"/>
                  </a:ext>
                </a:extLst>
              </a:tr>
              <a:tr h="248952">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Điểm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extLst>
                  <a:ext uri="{0D108BD9-81ED-4DB2-BD59-A6C34878D82A}">
                    <a16:rowId xmlns:a16="http://schemas.microsoft.com/office/drawing/2014/main" xmlns="" val="3467996978"/>
                  </a:ext>
                </a:extLst>
              </a:tr>
              <a:tr h="248952">
                <a:tc>
                  <a:txBody>
                    <a:bodyPr/>
                    <a:lstStyle/>
                    <a:p>
                      <a:pPr algn="just">
                        <a:lnSpc>
                          <a:spcPct val="100000"/>
                        </a:lnSpc>
                        <a:spcAft>
                          <a:spcPts val="800"/>
                        </a:spcAft>
                      </a:pPr>
                      <a:r>
                        <a:rPr lang="en-US" sz="1600">
                          <a:effectLst/>
                          <a:latin typeface="Cambria" panose="02040503050406030204" pitchFamily="18" charset="0"/>
                          <a:ea typeface="Cambria" panose="02040503050406030204" pitchFamily="18" charset="0"/>
                        </a:rPr>
                        <a:t>TỔNG </a:t>
                      </a:r>
                      <a:endParaRPr lang="en-US" sz="160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gridSpan="3">
                  <a:txBody>
                    <a:bodyPr/>
                    <a:lstStyle/>
                    <a:p>
                      <a:pPr algn="just">
                        <a:lnSpc>
                          <a:spcPct val="100000"/>
                        </a:lnSpc>
                        <a:spcAft>
                          <a:spcPts val="800"/>
                        </a:spcAft>
                      </a:pPr>
                      <a:r>
                        <a:rPr lang="en-US" sz="1600" dirty="0">
                          <a:effectLst/>
                          <a:latin typeface="Cambria" panose="02040503050406030204" pitchFamily="18" charset="0"/>
                          <a:ea typeface="Cambria" panose="02040503050406030204" pitchFamily="18" charset="0"/>
                        </a:rPr>
                        <a:t> </a:t>
                      </a:r>
                      <a:endParaRPr lang="en-US" sz="1600" dirty="0">
                        <a:effectLst/>
                        <a:latin typeface="Cambria" panose="02040503050406030204" pitchFamily="18" charset="0"/>
                        <a:ea typeface="Cambria" panose="02040503050406030204" pitchFamily="18" charset="0"/>
                        <a:cs typeface="Times New Roman" panose="02020603050405020304" pitchFamily="18" charset="0"/>
                      </a:endParaRPr>
                    </a:p>
                  </a:txBody>
                  <a:tcPr marL="23664" marR="23664"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2168490674"/>
                  </a:ext>
                </a:extLst>
              </a:tr>
            </a:tbl>
          </a:graphicData>
        </a:graphic>
      </p:graphicFrame>
    </p:spTree>
    <p:extLst>
      <p:ext uri="{BB962C8B-B14F-4D97-AF65-F5344CB8AC3E}">
        <p14:creationId xmlns:p14="http://schemas.microsoft.com/office/powerpoint/2010/main" xmlns="" val="370610677"/>
      </p:ext>
    </p:extLst>
  </p:cSld>
  <p:clrMapOvr>
    <a:masterClrMapping/>
  </p:clrMapOvr>
  <mc:AlternateContent xmlns:mc="http://schemas.openxmlformats.org/markup-compatibility/2006">
    <mc:Choice xmlns:p14="http://schemas.microsoft.com/office/powerpoint/2010/main" xmlns="" Requires="p14">
      <p:transition spd="slow" p14:dur="1600">
        <p14:conveyor dir="l"/>
      </p:transition>
    </mc:Choice>
    <mc:Fallback>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xmlns="" id="{F602E6D7-DE44-4089-85B4-3FF98E46718E}"/>
              </a:ext>
            </a:extLst>
          </p:cNvPr>
          <p:cNvSpPr>
            <a:spLocks noEditPoints="1"/>
          </p:cNvSpPr>
          <p:nvPr/>
        </p:nvSpPr>
        <p:spPr bwMode="auto">
          <a:xfrm>
            <a:off x="2689380" y="1640521"/>
            <a:ext cx="860337" cy="1065570"/>
          </a:xfrm>
          <a:custGeom>
            <a:avLst/>
            <a:gdLst>
              <a:gd name="T0" fmla="*/ 154 w 205"/>
              <a:gd name="T1" fmla="*/ 161 h 254"/>
              <a:gd name="T2" fmla="*/ 170 w 205"/>
              <a:gd name="T3" fmla="*/ 150 h 254"/>
              <a:gd name="T4" fmla="*/ 178 w 205"/>
              <a:gd name="T5" fmla="*/ 145 h 254"/>
              <a:gd name="T6" fmla="*/ 180 w 205"/>
              <a:gd name="T7" fmla="*/ 133 h 254"/>
              <a:gd name="T8" fmla="*/ 181 w 205"/>
              <a:gd name="T9" fmla="*/ 121 h 254"/>
              <a:gd name="T10" fmla="*/ 197 w 205"/>
              <a:gd name="T11" fmla="*/ 123 h 254"/>
              <a:gd name="T12" fmla="*/ 201 w 205"/>
              <a:gd name="T13" fmla="*/ 118 h 254"/>
              <a:gd name="T14" fmla="*/ 203 w 205"/>
              <a:gd name="T15" fmla="*/ 114 h 254"/>
              <a:gd name="T16" fmla="*/ 204 w 205"/>
              <a:gd name="T17" fmla="*/ 104 h 254"/>
              <a:gd name="T18" fmla="*/ 185 w 205"/>
              <a:gd name="T19" fmla="*/ 93 h 254"/>
              <a:gd name="T20" fmla="*/ 180 w 205"/>
              <a:gd name="T21" fmla="*/ 97 h 254"/>
              <a:gd name="T22" fmla="*/ 173 w 205"/>
              <a:gd name="T23" fmla="*/ 106 h 254"/>
              <a:gd name="T24" fmla="*/ 164 w 205"/>
              <a:gd name="T25" fmla="*/ 86 h 254"/>
              <a:gd name="T26" fmla="*/ 124 w 205"/>
              <a:gd name="T27" fmla="*/ 59 h 254"/>
              <a:gd name="T28" fmla="*/ 121 w 205"/>
              <a:gd name="T29" fmla="*/ 36 h 254"/>
              <a:gd name="T30" fmla="*/ 124 w 205"/>
              <a:gd name="T31" fmla="*/ 6 h 254"/>
              <a:gd name="T32" fmla="*/ 103 w 205"/>
              <a:gd name="T33" fmla="*/ 12 h 254"/>
              <a:gd name="T34" fmla="*/ 107 w 205"/>
              <a:gd name="T35" fmla="*/ 44 h 254"/>
              <a:gd name="T36" fmla="*/ 95 w 205"/>
              <a:gd name="T37" fmla="*/ 31 h 254"/>
              <a:gd name="T38" fmla="*/ 35 w 205"/>
              <a:gd name="T39" fmla="*/ 7 h 254"/>
              <a:gd name="T40" fmla="*/ 8 w 205"/>
              <a:gd name="T41" fmla="*/ 10 h 254"/>
              <a:gd name="T42" fmla="*/ 23 w 205"/>
              <a:gd name="T43" fmla="*/ 19 h 254"/>
              <a:gd name="T44" fmla="*/ 61 w 205"/>
              <a:gd name="T45" fmla="*/ 17 h 254"/>
              <a:gd name="T46" fmla="*/ 103 w 205"/>
              <a:gd name="T47" fmla="*/ 61 h 254"/>
              <a:gd name="T48" fmla="*/ 130 w 205"/>
              <a:gd name="T49" fmla="*/ 84 h 254"/>
              <a:gd name="T50" fmla="*/ 158 w 205"/>
              <a:gd name="T51" fmla="*/ 101 h 254"/>
              <a:gd name="T52" fmla="*/ 126 w 205"/>
              <a:gd name="T53" fmla="*/ 94 h 254"/>
              <a:gd name="T54" fmla="*/ 96 w 205"/>
              <a:gd name="T55" fmla="*/ 70 h 254"/>
              <a:gd name="T56" fmla="*/ 79 w 205"/>
              <a:gd name="T57" fmla="*/ 67 h 254"/>
              <a:gd name="T58" fmla="*/ 79 w 205"/>
              <a:gd name="T59" fmla="*/ 76 h 254"/>
              <a:gd name="T60" fmla="*/ 90 w 205"/>
              <a:gd name="T61" fmla="*/ 76 h 254"/>
              <a:gd name="T62" fmla="*/ 117 w 205"/>
              <a:gd name="T63" fmla="*/ 101 h 254"/>
              <a:gd name="T64" fmla="*/ 87 w 205"/>
              <a:gd name="T65" fmla="*/ 103 h 254"/>
              <a:gd name="T66" fmla="*/ 63 w 205"/>
              <a:gd name="T67" fmla="*/ 101 h 254"/>
              <a:gd name="T68" fmla="*/ 61 w 205"/>
              <a:gd name="T69" fmla="*/ 116 h 254"/>
              <a:gd name="T70" fmla="*/ 97 w 205"/>
              <a:gd name="T71" fmla="*/ 119 h 254"/>
              <a:gd name="T72" fmla="*/ 128 w 205"/>
              <a:gd name="T73" fmla="*/ 122 h 254"/>
              <a:gd name="T74" fmla="*/ 95 w 205"/>
              <a:gd name="T75" fmla="*/ 130 h 254"/>
              <a:gd name="T76" fmla="*/ 100 w 205"/>
              <a:gd name="T77" fmla="*/ 141 h 254"/>
              <a:gd name="T78" fmla="*/ 115 w 205"/>
              <a:gd name="T79" fmla="*/ 136 h 254"/>
              <a:gd name="T80" fmla="*/ 131 w 205"/>
              <a:gd name="T81" fmla="*/ 126 h 254"/>
              <a:gd name="T82" fmla="*/ 120 w 205"/>
              <a:gd name="T83" fmla="*/ 152 h 254"/>
              <a:gd name="T84" fmla="*/ 77 w 205"/>
              <a:gd name="T85" fmla="*/ 188 h 254"/>
              <a:gd name="T86" fmla="*/ 60 w 205"/>
              <a:gd name="T87" fmla="*/ 191 h 254"/>
              <a:gd name="T88" fmla="*/ 59 w 205"/>
              <a:gd name="T89" fmla="*/ 197 h 254"/>
              <a:gd name="T90" fmla="*/ 34 w 205"/>
              <a:gd name="T91" fmla="*/ 222 h 254"/>
              <a:gd name="T92" fmla="*/ 11 w 205"/>
              <a:gd name="T93" fmla="*/ 235 h 254"/>
              <a:gd name="T94" fmla="*/ 14 w 205"/>
              <a:gd name="T95" fmla="*/ 252 h 254"/>
              <a:gd name="T96" fmla="*/ 65 w 205"/>
              <a:gd name="T97" fmla="*/ 216 h 254"/>
              <a:gd name="T98" fmla="*/ 72 w 205"/>
              <a:gd name="T99" fmla="*/ 220 h 254"/>
              <a:gd name="T100" fmla="*/ 96 w 205"/>
              <a:gd name="T101" fmla="*/ 198 h 254"/>
              <a:gd name="T102" fmla="*/ 113 w 205"/>
              <a:gd name="T103" fmla="*/ 200 h 254"/>
              <a:gd name="T104" fmla="*/ 165 w 205"/>
              <a:gd name="T105" fmla="*/ 198 h 254"/>
              <a:gd name="T106" fmla="*/ 197 w 205"/>
              <a:gd name="T107" fmla="*/ 186 h 254"/>
              <a:gd name="T108" fmla="*/ 201 w 205"/>
              <a:gd name="T109" fmla="*/ 172 h 254"/>
              <a:gd name="T110" fmla="*/ 200 w 205"/>
              <a:gd name="T111" fmla="*/ 114 h 254"/>
              <a:gd name="T112" fmla="*/ 197 w 205"/>
              <a:gd name="T113" fmla="*/ 110 h 254"/>
              <a:gd name="T114" fmla="*/ 140 w 205"/>
              <a:gd name="T115" fmla="*/ 84 h 254"/>
              <a:gd name="T116" fmla="*/ 114 w 205"/>
              <a:gd name="T117" fmla="*/ 67 h 254"/>
              <a:gd name="T118" fmla="*/ 160 w 205"/>
              <a:gd name="T119" fmla="*/ 93 h 254"/>
              <a:gd name="T120" fmla="*/ 140 w 205"/>
              <a:gd name="T121" fmla="*/ 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254">
                <a:moveTo>
                  <a:pt x="187" y="164"/>
                </a:moveTo>
                <a:cubicBezTo>
                  <a:pt x="182" y="162"/>
                  <a:pt x="167" y="162"/>
                  <a:pt x="154" y="161"/>
                </a:cubicBezTo>
                <a:cubicBezTo>
                  <a:pt x="160" y="157"/>
                  <a:pt x="166" y="152"/>
                  <a:pt x="169" y="151"/>
                </a:cubicBezTo>
                <a:cubicBezTo>
                  <a:pt x="169" y="151"/>
                  <a:pt x="169" y="150"/>
                  <a:pt x="170" y="150"/>
                </a:cubicBezTo>
                <a:cubicBezTo>
                  <a:pt x="171" y="150"/>
                  <a:pt x="172" y="149"/>
                  <a:pt x="173" y="149"/>
                </a:cubicBezTo>
                <a:cubicBezTo>
                  <a:pt x="175" y="148"/>
                  <a:pt x="177" y="147"/>
                  <a:pt x="178" y="145"/>
                </a:cubicBezTo>
                <a:cubicBezTo>
                  <a:pt x="178" y="143"/>
                  <a:pt x="177" y="141"/>
                  <a:pt x="178" y="139"/>
                </a:cubicBezTo>
                <a:cubicBezTo>
                  <a:pt x="178" y="137"/>
                  <a:pt x="179" y="135"/>
                  <a:pt x="180" y="133"/>
                </a:cubicBezTo>
                <a:cubicBezTo>
                  <a:pt x="181" y="130"/>
                  <a:pt x="180" y="127"/>
                  <a:pt x="178" y="124"/>
                </a:cubicBezTo>
                <a:cubicBezTo>
                  <a:pt x="181" y="121"/>
                  <a:pt x="181" y="121"/>
                  <a:pt x="181" y="121"/>
                </a:cubicBezTo>
                <a:cubicBezTo>
                  <a:pt x="181" y="121"/>
                  <a:pt x="189" y="128"/>
                  <a:pt x="192" y="128"/>
                </a:cubicBezTo>
                <a:cubicBezTo>
                  <a:pt x="193" y="128"/>
                  <a:pt x="195" y="126"/>
                  <a:pt x="197" y="123"/>
                </a:cubicBezTo>
                <a:cubicBezTo>
                  <a:pt x="198" y="123"/>
                  <a:pt x="199" y="124"/>
                  <a:pt x="200" y="123"/>
                </a:cubicBezTo>
                <a:cubicBezTo>
                  <a:pt x="200" y="123"/>
                  <a:pt x="201" y="120"/>
                  <a:pt x="201" y="118"/>
                </a:cubicBezTo>
                <a:cubicBezTo>
                  <a:pt x="201" y="119"/>
                  <a:pt x="201" y="119"/>
                  <a:pt x="201" y="119"/>
                </a:cubicBezTo>
                <a:cubicBezTo>
                  <a:pt x="203" y="117"/>
                  <a:pt x="203" y="114"/>
                  <a:pt x="203" y="114"/>
                </a:cubicBezTo>
                <a:cubicBezTo>
                  <a:pt x="203" y="113"/>
                  <a:pt x="203" y="113"/>
                  <a:pt x="203" y="113"/>
                </a:cubicBezTo>
                <a:cubicBezTo>
                  <a:pt x="204" y="110"/>
                  <a:pt x="205" y="106"/>
                  <a:pt x="204" y="104"/>
                </a:cubicBezTo>
                <a:cubicBezTo>
                  <a:pt x="201" y="96"/>
                  <a:pt x="195" y="88"/>
                  <a:pt x="190" y="90"/>
                </a:cubicBezTo>
                <a:cubicBezTo>
                  <a:pt x="189" y="90"/>
                  <a:pt x="187" y="92"/>
                  <a:pt x="185" y="93"/>
                </a:cubicBezTo>
                <a:cubicBezTo>
                  <a:pt x="185" y="93"/>
                  <a:pt x="185" y="92"/>
                  <a:pt x="184" y="92"/>
                </a:cubicBezTo>
                <a:cubicBezTo>
                  <a:pt x="182" y="92"/>
                  <a:pt x="180" y="97"/>
                  <a:pt x="180" y="97"/>
                </a:cubicBezTo>
                <a:cubicBezTo>
                  <a:pt x="180" y="97"/>
                  <a:pt x="180" y="98"/>
                  <a:pt x="181" y="98"/>
                </a:cubicBezTo>
                <a:cubicBezTo>
                  <a:pt x="177" y="102"/>
                  <a:pt x="173" y="106"/>
                  <a:pt x="173" y="106"/>
                </a:cubicBezTo>
                <a:cubicBezTo>
                  <a:pt x="172" y="107"/>
                  <a:pt x="172" y="107"/>
                  <a:pt x="172" y="107"/>
                </a:cubicBezTo>
                <a:cubicBezTo>
                  <a:pt x="170" y="100"/>
                  <a:pt x="168" y="93"/>
                  <a:pt x="164" y="86"/>
                </a:cubicBezTo>
                <a:cubicBezTo>
                  <a:pt x="160" y="77"/>
                  <a:pt x="154" y="69"/>
                  <a:pt x="145" y="65"/>
                </a:cubicBezTo>
                <a:cubicBezTo>
                  <a:pt x="138" y="62"/>
                  <a:pt x="131" y="61"/>
                  <a:pt x="124" y="59"/>
                </a:cubicBezTo>
                <a:cubicBezTo>
                  <a:pt x="120" y="57"/>
                  <a:pt x="117" y="55"/>
                  <a:pt x="114" y="53"/>
                </a:cubicBezTo>
                <a:cubicBezTo>
                  <a:pt x="116" y="47"/>
                  <a:pt x="119" y="41"/>
                  <a:pt x="121" y="36"/>
                </a:cubicBezTo>
                <a:cubicBezTo>
                  <a:pt x="124" y="29"/>
                  <a:pt x="127" y="22"/>
                  <a:pt x="126" y="15"/>
                </a:cubicBezTo>
                <a:cubicBezTo>
                  <a:pt x="126" y="12"/>
                  <a:pt x="125" y="9"/>
                  <a:pt x="124" y="6"/>
                </a:cubicBezTo>
                <a:cubicBezTo>
                  <a:pt x="122" y="4"/>
                  <a:pt x="119" y="3"/>
                  <a:pt x="116" y="4"/>
                </a:cubicBezTo>
                <a:cubicBezTo>
                  <a:pt x="111" y="5"/>
                  <a:pt x="108" y="12"/>
                  <a:pt x="103" y="12"/>
                </a:cubicBezTo>
                <a:cubicBezTo>
                  <a:pt x="107" y="12"/>
                  <a:pt x="113" y="14"/>
                  <a:pt x="114" y="18"/>
                </a:cubicBezTo>
                <a:cubicBezTo>
                  <a:pt x="117" y="24"/>
                  <a:pt x="109" y="38"/>
                  <a:pt x="107" y="44"/>
                </a:cubicBezTo>
                <a:cubicBezTo>
                  <a:pt x="107" y="45"/>
                  <a:pt x="107" y="45"/>
                  <a:pt x="107" y="45"/>
                </a:cubicBezTo>
                <a:cubicBezTo>
                  <a:pt x="102" y="41"/>
                  <a:pt x="98" y="36"/>
                  <a:pt x="95" y="31"/>
                </a:cubicBezTo>
                <a:cubicBezTo>
                  <a:pt x="86" y="20"/>
                  <a:pt x="77" y="9"/>
                  <a:pt x="63" y="6"/>
                </a:cubicBezTo>
                <a:cubicBezTo>
                  <a:pt x="54" y="3"/>
                  <a:pt x="45" y="6"/>
                  <a:pt x="35" y="7"/>
                </a:cubicBezTo>
                <a:cubicBezTo>
                  <a:pt x="26" y="8"/>
                  <a:pt x="15" y="7"/>
                  <a:pt x="8" y="0"/>
                </a:cubicBezTo>
                <a:cubicBezTo>
                  <a:pt x="6" y="3"/>
                  <a:pt x="7" y="7"/>
                  <a:pt x="8" y="10"/>
                </a:cubicBezTo>
                <a:cubicBezTo>
                  <a:pt x="9" y="14"/>
                  <a:pt x="12" y="17"/>
                  <a:pt x="16" y="18"/>
                </a:cubicBezTo>
                <a:cubicBezTo>
                  <a:pt x="18" y="18"/>
                  <a:pt x="20" y="18"/>
                  <a:pt x="23" y="19"/>
                </a:cubicBezTo>
                <a:cubicBezTo>
                  <a:pt x="25" y="20"/>
                  <a:pt x="27" y="22"/>
                  <a:pt x="27" y="25"/>
                </a:cubicBezTo>
                <a:cubicBezTo>
                  <a:pt x="37" y="18"/>
                  <a:pt x="49" y="14"/>
                  <a:pt x="61" y="17"/>
                </a:cubicBezTo>
                <a:cubicBezTo>
                  <a:pt x="73" y="19"/>
                  <a:pt x="83" y="27"/>
                  <a:pt x="90" y="37"/>
                </a:cubicBezTo>
                <a:cubicBezTo>
                  <a:pt x="95" y="45"/>
                  <a:pt x="97" y="54"/>
                  <a:pt x="103" y="61"/>
                </a:cubicBezTo>
                <a:cubicBezTo>
                  <a:pt x="103" y="64"/>
                  <a:pt x="104" y="67"/>
                  <a:pt x="106" y="70"/>
                </a:cubicBezTo>
                <a:cubicBezTo>
                  <a:pt x="110" y="79"/>
                  <a:pt x="121" y="82"/>
                  <a:pt x="130" y="84"/>
                </a:cubicBezTo>
                <a:cubicBezTo>
                  <a:pt x="140" y="86"/>
                  <a:pt x="150" y="89"/>
                  <a:pt x="155" y="97"/>
                </a:cubicBezTo>
                <a:cubicBezTo>
                  <a:pt x="156" y="98"/>
                  <a:pt x="157" y="100"/>
                  <a:pt x="158" y="101"/>
                </a:cubicBezTo>
                <a:cubicBezTo>
                  <a:pt x="155" y="100"/>
                  <a:pt x="151" y="100"/>
                  <a:pt x="147" y="101"/>
                </a:cubicBezTo>
                <a:cubicBezTo>
                  <a:pt x="126" y="94"/>
                  <a:pt x="126" y="94"/>
                  <a:pt x="126" y="94"/>
                </a:cubicBezTo>
                <a:cubicBezTo>
                  <a:pt x="126" y="94"/>
                  <a:pt x="122" y="86"/>
                  <a:pt x="111" y="83"/>
                </a:cubicBezTo>
                <a:cubicBezTo>
                  <a:pt x="99" y="79"/>
                  <a:pt x="96" y="70"/>
                  <a:pt x="96" y="70"/>
                </a:cubicBezTo>
                <a:cubicBezTo>
                  <a:pt x="96" y="70"/>
                  <a:pt x="93" y="62"/>
                  <a:pt x="91" y="63"/>
                </a:cubicBezTo>
                <a:cubicBezTo>
                  <a:pt x="90" y="64"/>
                  <a:pt x="79" y="64"/>
                  <a:pt x="79" y="67"/>
                </a:cubicBezTo>
                <a:cubicBezTo>
                  <a:pt x="79" y="69"/>
                  <a:pt x="81" y="70"/>
                  <a:pt x="81" y="70"/>
                </a:cubicBezTo>
                <a:cubicBezTo>
                  <a:pt x="79" y="76"/>
                  <a:pt x="79" y="76"/>
                  <a:pt x="79" y="76"/>
                </a:cubicBezTo>
                <a:cubicBezTo>
                  <a:pt x="85" y="76"/>
                  <a:pt x="85" y="76"/>
                  <a:pt x="85" y="76"/>
                </a:cubicBezTo>
                <a:cubicBezTo>
                  <a:pt x="90" y="76"/>
                  <a:pt x="90" y="76"/>
                  <a:pt x="90" y="76"/>
                </a:cubicBezTo>
                <a:cubicBezTo>
                  <a:pt x="93" y="79"/>
                  <a:pt x="96" y="84"/>
                  <a:pt x="99" y="87"/>
                </a:cubicBezTo>
                <a:cubicBezTo>
                  <a:pt x="105" y="92"/>
                  <a:pt x="107" y="100"/>
                  <a:pt x="117" y="101"/>
                </a:cubicBezTo>
                <a:cubicBezTo>
                  <a:pt x="118" y="102"/>
                  <a:pt x="118" y="102"/>
                  <a:pt x="118" y="102"/>
                </a:cubicBezTo>
                <a:cubicBezTo>
                  <a:pt x="113" y="102"/>
                  <a:pt x="93" y="103"/>
                  <a:pt x="87" y="103"/>
                </a:cubicBezTo>
                <a:cubicBezTo>
                  <a:pt x="81" y="103"/>
                  <a:pt x="73" y="103"/>
                  <a:pt x="73" y="103"/>
                </a:cubicBezTo>
                <a:cubicBezTo>
                  <a:pt x="73" y="103"/>
                  <a:pt x="69" y="100"/>
                  <a:pt x="63" y="101"/>
                </a:cubicBezTo>
                <a:cubicBezTo>
                  <a:pt x="57" y="102"/>
                  <a:pt x="63" y="107"/>
                  <a:pt x="63" y="107"/>
                </a:cubicBezTo>
                <a:cubicBezTo>
                  <a:pt x="63" y="107"/>
                  <a:pt x="59" y="113"/>
                  <a:pt x="61" y="116"/>
                </a:cubicBezTo>
                <a:cubicBezTo>
                  <a:pt x="62" y="119"/>
                  <a:pt x="76" y="113"/>
                  <a:pt x="76" y="113"/>
                </a:cubicBezTo>
                <a:cubicBezTo>
                  <a:pt x="76" y="113"/>
                  <a:pt x="88" y="116"/>
                  <a:pt x="97" y="119"/>
                </a:cubicBezTo>
                <a:cubicBezTo>
                  <a:pt x="107" y="122"/>
                  <a:pt x="117" y="113"/>
                  <a:pt x="117" y="113"/>
                </a:cubicBezTo>
                <a:cubicBezTo>
                  <a:pt x="128" y="122"/>
                  <a:pt x="128" y="122"/>
                  <a:pt x="128" y="122"/>
                </a:cubicBezTo>
                <a:cubicBezTo>
                  <a:pt x="126" y="123"/>
                  <a:pt x="125" y="125"/>
                  <a:pt x="123" y="126"/>
                </a:cubicBezTo>
                <a:cubicBezTo>
                  <a:pt x="115" y="132"/>
                  <a:pt x="104" y="134"/>
                  <a:pt x="95" y="130"/>
                </a:cubicBezTo>
                <a:cubicBezTo>
                  <a:pt x="96" y="133"/>
                  <a:pt x="97" y="136"/>
                  <a:pt x="98" y="138"/>
                </a:cubicBezTo>
                <a:cubicBezTo>
                  <a:pt x="98" y="140"/>
                  <a:pt x="99" y="141"/>
                  <a:pt x="100" y="141"/>
                </a:cubicBezTo>
                <a:cubicBezTo>
                  <a:pt x="101" y="142"/>
                  <a:pt x="102" y="141"/>
                  <a:pt x="103" y="141"/>
                </a:cubicBezTo>
                <a:cubicBezTo>
                  <a:pt x="107" y="140"/>
                  <a:pt x="111" y="138"/>
                  <a:pt x="115" y="136"/>
                </a:cubicBezTo>
                <a:cubicBezTo>
                  <a:pt x="120" y="135"/>
                  <a:pt x="125" y="133"/>
                  <a:pt x="129" y="129"/>
                </a:cubicBezTo>
                <a:cubicBezTo>
                  <a:pt x="130" y="128"/>
                  <a:pt x="130" y="127"/>
                  <a:pt x="131" y="126"/>
                </a:cubicBezTo>
                <a:cubicBezTo>
                  <a:pt x="134" y="128"/>
                  <a:pt x="134" y="128"/>
                  <a:pt x="134" y="128"/>
                </a:cubicBezTo>
                <a:cubicBezTo>
                  <a:pt x="131" y="136"/>
                  <a:pt x="120" y="152"/>
                  <a:pt x="120" y="152"/>
                </a:cubicBezTo>
                <a:cubicBezTo>
                  <a:pt x="120" y="152"/>
                  <a:pt x="103" y="151"/>
                  <a:pt x="96" y="158"/>
                </a:cubicBezTo>
                <a:cubicBezTo>
                  <a:pt x="90" y="164"/>
                  <a:pt x="85" y="179"/>
                  <a:pt x="77" y="188"/>
                </a:cubicBezTo>
                <a:cubicBezTo>
                  <a:pt x="74" y="190"/>
                  <a:pt x="71" y="190"/>
                  <a:pt x="67" y="190"/>
                </a:cubicBezTo>
                <a:cubicBezTo>
                  <a:pt x="65" y="190"/>
                  <a:pt x="62" y="189"/>
                  <a:pt x="60" y="191"/>
                </a:cubicBezTo>
                <a:cubicBezTo>
                  <a:pt x="59" y="192"/>
                  <a:pt x="58" y="193"/>
                  <a:pt x="58" y="195"/>
                </a:cubicBezTo>
                <a:cubicBezTo>
                  <a:pt x="58" y="196"/>
                  <a:pt x="59" y="197"/>
                  <a:pt x="59" y="197"/>
                </a:cubicBezTo>
                <a:cubicBezTo>
                  <a:pt x="56" y="197"/>
                  <a:pt x="53" y="198"/>
                  <a:pt x="51" y="202"/>
                </a:cubicBezTo>
                <a:cubicBezTo>
                  <a:pt x="45" y="211"/>
                  <a:pt x="45" y="217"/>
                  <a:pt x="34" y="222"/>
                </a:cubicBezTo>
                <a:cubicBezTo>
                  <a:pt x="23" y="227"/>
                  <a:pt x="22" y="218"/>
                  <a:pt x="17" y="222"/>
                </a:cubicBezTo>
                <a:cubicBezTo>
                  <a:pt x="13" y="226"/>
                  <a:pt x="14" y="233"/>
                  <a:pt x="11" y="235"/>
                </a:cubicBezTo>
                <a:cubicBezTo>
                  <a:pt x="7" y="238"/>
                  <a:pt x="0" y="241"/>
                  <a:pt x="2" y="246"/>
                </a:cubicBezTo>
                <a:cubicBezTo>
                  <a:pt x="3" y="250"/>
                  <a:pt x="12" y="254"/>
                  <a:pt x="14" y="252"/>
                </a:cubicBezTo>
                <a:cubicBezTo>
                  <a:pt x="16" y="250"/>
                  <a:pt x="11" y="246"/>
                  <a:pt x="11" y="246"/>
                </a:cubicBezTo>
                <a:cubicBezTo>
                  <a:pt x="65" y="216"/>
                  <a:pt x="65" y="216"/>
                  <a:pt x="65" y="216"/>
                </a:cubicBezTo>
                <a:cubicBezTo>
                  <a:pt x="65" y="217"/>
                  <a:pt x="66" y="219"/>
                  <a:pt x="67" y="220"/>
                </a:cubicBezTo>
                <a:cubicBezTo>
                  <a:pt x="69" y="221"/>
                  <a:pt x="70" y="221"/>
                  <a:pt x="72" y="220"/>
                </a:cubicBezTo>
                <a:cubicBezTo>
                  <a:pt x="73" y="220"/>
                  <a:pt x="75" y="218"/>
                  <a:pt x="76" y="217"/>
                </a:cubicBezTo>
                <a:cubicBezTo>
                  <a:pt x="82" y="211"/>
                  <a:pt x="89" y="205"/>
                  <a:pt x="96" y="198"/>
                </a:cubicBezTo>
                <a:cubicBezTo>
                  <a:pt x="98" y="197"/>
                  <a:pt x="98" y="197"/>
                  <a:pt x="98" y="197"/>
                </a:cubicBezTo>
                <a:cubicBezTo>
                  <a:pt x="100" y="203"/>
                  <a:pt x="111" y="203"/>
                  <a:pt x="113" y="200"/>
                </a:cubicBezTo>
                <a:cubicBezTo>
                  <a:pt x="116" y="197"/>
                  <a:pt x="123" y="189"/>
                  <a:pt x="132" y="189"/>
                </a:cubicBezTo>
                <a:cubicBezTo>
                  <a:pt x="141" y="188"/>
                  <a:pt x="158" y="198"/>
                  <a:pt x="165" y="198"/>
                </a:cubicBezTo>
                <a:cubicBezTo>
                  <a:pt x="169" y="197"/>
                  <a:pt x="185" y="189"/>
                  <a:pt x="193" y="184"/>
                </a:cubicBezTo>
                <a:cubicBezTo>
                  <a:pt x="194" y="185"/>
                  <a:pt x="196" y="186"/>
                  <a:pt x="197" y="186"/>
                </a:cubicBezTo>
                <a:cubicBezTo>
                  <a:pt x="200" y="185"/>
                  <a:pt x="203" y="184"/>
                  <a:pt x="204" y="181"/>
                </a:cubicBezTo>
                <a:cubicBezTo>
                  <a:pt x="204" y="178"/>
                  <a:pt x="203" y="175"/>
                  <a:pt x="201" y="172"/>
                </a:cubicBezTo>
                <a:cubicBezTo>
                  <a:pt x="198" y="168"/>
                  <a:pt x="193" y="165"/>
                  <a:pt x="187" y="164"/>
                </a:cubicBezTo>
                <a:close/>
                <a:moveTo>
                  <a:pt x="200" y="114"/>
                </a:moveTo>
                <a:cubicBezTo>
                  <a:pt x="200" y="115"/>
                  <a:pt x="200" y="116"/>
                  <a:pt x="200" y="116"/>
                </a:cubicBezTo>
                <a:cubicBezTo>
                  <a:pt x="200" y="116"/>
                  <a:pt x="197" y="114"/>
                  <a:pt x="197" y="110"/>
                </a:cubicBezTo>
                <a:cubicBezTo>
                  <a:pt x="197" y="110"/>
                  <a:pt x="200" y="112"/>
                  <a:pt x="200" y="114"/>
                </a:cubicBezTo>
                <a:close/>
                <a:moveTo>
                  <a:pt x="140" y="84"/>
                </a:moveTo>
                <a:cubicBezTo>
                  <a:pt x="133" y="82"/>
                  <a:pt x="125" y="81"/>
                  <a:pt x="119" y="76"/>
                </a:cubicBezTo>
                <a:cubicBezTo>
                  <a:pt x="117" y="74"/>
                  <a:pt x="115" y="71"/>
                  <a:pt x="114" y="67"/>
                </a:cubicBezTo>
                <a:cubicBezTo>
                  <a:pt x="121" y="70"/>
                  <a:pt x="128" y="71"/>
                  <a:pt x="135" y="73"/>
                </a:cubicBezTo>
                <a:cubicBezTo>
                  <a:pt x="146" y="76"/>
                  <a:pt x="158" y="82"/>
                  <a:pt x="160" y="93"/>
                </a:cubicBezTo>
                <a:cubicBezTo>
                  <a:pt x="160" y="94"/>
                  <a:pt x="160" y="96"/>
                  <a:pt x="160" y="97"/>
                </a:cubicBezTo>
                <a:cubicBezTo>
                  <a:pt x="155" y="91"/>
                  <a:pt x="148" y="86"/>
                  <a:pt x="140"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7340530" y="192321"/>
            <a:ext cx="3306832"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 TÌM HIỂU CHUNG</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499265" y="647279"/>
            <a:ext cx="3666765" cy="577787"/>
          </a:xfrm>
          <a:prstGeom prst="rect">
            <a:avLst/>
          </a:prstGeom>
          <a:noFill/>
        </p:spPr>
        <p:txBody>
          <a:bodyPr wrap="square">
            <a:spAutoFit/>
          </a:bodyPr>
          <a:lstStyle/>
          <a:p>
            <a:pPr algn="just">
              <a:lnSpc>
                <a:spcPct val="150000"/>
              </a:lnSpc>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1. Thơ Hai – cư Nhật Bản</a:t>
            </a:r>
          </a:p>
        </p:txBody>
      </p:sp>
      <p:grpSp>
        <p:nvGrpSpPr>
          <p:cNvPr id="31" name="Nhóm 30">
            <a:extLst>
              <a:ext uri="{FF2B5EF4-FFF2-40B4-BE49-F238E27FC236}">
                <a16:creationId xmlns:a16="http://schemas.microsoft.com/office/drawing/2014/main" xmlns="" id="{37B85FBB-A83D-4DFC-B0E5-97B40813FAC6}"/>
              </a:ext>
            </a:extLst>
          </p:cNvPr>
          <p:cNvGrpSpPr/>
          <p:nvPr/>
        </p:nvGrpSpPr>
        <p:grpSpPr>
          <a:xfrm>
            <a:off x="1117413" y="1547248"/>
            <a:ext cx="2676897" cy="4035312"/>
            <a:chOff x="924699" y="1471353"/>
            <a:chExt cx="2473897" cy="4035312"/>
          </a:xfrm>
        </p:grpSpPr>
        <p:pic>
          <p:nvPicPr>
            <p:cNvPr id="442" name="图片 16">
              <a:extLst>
                <a:ext uri="{FF2B5EF4-FFF2-40B4-BE49-F238E27FC236}">
                  <a16:creationId xmlns:a16="http://schemas.microsoft.com/office/drawing/2014/main" xmlns="" id="{E4F874F4-A943-4A02-9DA0-36CB86F2A699}"/>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1841897" y="660537"/>
              <a:ext cx="649288" cy="2270920"/>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41" name="Hộp Văn bản 440">
              <a:extLst>
                <a:ext uri="{FF2B5EF4-FFF2-40B4-BE49-F238E27FC236}">
                  <a16:creationId xmlns:a16="http://schemas.microsoft.com/office/drawing/2014/main" xmlns="" id="{DFE4426A-9C4F-4599-BB38-E24B09C2CC7F}"/>
                </a:ext>
              </a:extLst>
            </p:cNvPr>
            <p:cNvSpPr txBox="1"/>
            <p:nvPr/>
          </p:nvSpPr>
          <p:spPr>
            <a:xfrm>
              <a:off x="924699" y="1556866"/>
              <a:ext cx="2473897" cy="3949799"/>
            </a:xfrm>
            <a:prstGeom prst="rect">
              <a:avLst/>
            </a:prstGeom>
            <a:noFill/>
          </p:spPr>
          <p:txBody>
            <a:bodyPr wrap="square">
              <a:spAutoFit/>
            </a:bodyPr>
            <a:lstStyle/>
            <a:p>
              <a:pPr algn="ctr">
                <a:spcAft>
                  <a:spcPts val="800"/>
                </a:spcAft>
              </a:pPr>
              <a:r>
                <a:rPr lang="en-US" sz="2800" b="1" dirty="0">
                  <a:solidFill>
                    <a:schemeClr val="accent5">
                      <a:lumMod val="50000"/>
                    </a:schemeClr>
                  </a:solidFill>
                  <a:effectLst/>
                  <a:latin typeface="Cambria" panose="02040503050406030204" pitchFamily="18" charset="0"/>
                  <a:ea typeface="Cambria" panose="02040503050406030204" pitchFamily="18" charset="0"/>
                  <a:cs typeface="Times New Roman" panose="02020603050405020304" pitchFamily="18" charset="0"/>
                </a:rPr>
                <a:t>THỂ THƠ</a:t>
              </a:r>
            </a:p>
            <a:p>
              <a:pPr algn="just">
                <a:spcAft>
                  <a:spcPts val="800"/>
                </a:spcAft>
              </a:pP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Hai cư là một thể thơ truyền thống độc đáo của Nhật Bản (thi quốc), được hình thành từ thế </a:t>
              </a:r>
              <a:r>
                <a:rPr lang="en-US" sz="2400" dirty="0" err="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kỷ</a:t>
              </a: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thứ XVI đến thế </a:t>
              </a:r>
              <a:r>
                <a:rPr lang="en-US" sz="2400" dirty="0" err="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kỷ</a:t>
              </a: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XVII có những thành tựu nổi bật.</a:t>
              </a:r>
              <a:endParaRPr lang="en-US" sz="2400" dirty="0">
                <a:effectLst/>
                <a:latin typeface="Cambria" panose="02040503050406030204" pitchFamily="18" charset="0"/>
                <a:ea typeface="Cambria" panose="02040503050406030204" pitchFamily="18" charset="0"/>
                <a:cs typeface="Times New Roman" panose="02020603050405020304" pitchFamily="18" charset="0"/>
              </a:endParaRPr>
            </a:p>
          </p:txBody>
        </p:sp>
      </p:grpSp>
      <p:cxnSp>
        <p:nvCxnSpPr>
          <p:cNvPr id="11" name="Đường nối Thẳng 10">
            <a:extLst>
              <a:ext uri="{FF2B5EF4-FFF2-40B4-BE49-F238E27FC236}">
                <a16:creationId xmlns:a16="http://schemas.microsoft.com/office/drawing/2014/main" xmlns="" id="{3182BCDA-EDA2-45C8-AECD-5B7E2EDF74B6}"/>
              </a:ext>
            </a:extLst>
          </p:cNvPr>
          <p:cNvCxnSpPr/>
          <p:nvPr/>
        </p:nvCxnSpPr>
        <p:spPr>
          <a:xfrm>
            <a:off x="4039154" y="1704338"/>
            <a:ext cx="0" cy="3905164"/>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Nhóm 33">
            <a:extLst>
              <a:ext uri="{FF2B5EF4-FFF2-40B4-BE49-F238E27FC236}">
                <a16:creationId xmlns:a16="http://schemas.microsoft.com/office/drawing/2014/main" xmlns="" id="{7A7BDD3F-5890-4002-937B-9E827EE39BD6}"/>
              </a:ext>
            </a:extLst>
          </p:cNvPr>
          <p:cNvGrpSpPr/>
          <p:nvPr/>
        </p:nvGrpSpPr>
        <p:grpSpPr>
          <a:xfrm>
            <a:off x="4415446" y="1444578"/>
            <a:ext cx="6094428" cy="1639199"/>
            <a:chOff x="4415446" y="1444578"/>
            <a:chExt cx="6094428" cy="1639199"/>
          </a:xfrm>
        </p:grpSpPr>
        <p:pic>
          <p:nvPicPr>
            <p:cNvPr id="446" name="图片 16">
              <a:extLst>
                <a:ext uri="{FF2B5EF4-FFF2-40B4-BE49-F238E27FC236}">
                  <a16:creationId xmlns:a16="http://schemas.microsoft.com/office/drawing/2014/main" xmlns="" id="{3054D9D7-DB93-433D-B3EF-A9A2C364BB11}"/>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7096370" y="540590"/>
              <a:ext cx="649288" cy="2457264"/>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43" name="Hộp Văn bản 442">
              <a:extLst>
                <a:ext uri="{FF2B5EF4-FFF2-40B4-BE49-F238E27FC236}">
                  <a16:creationId xmlns:a16="http://schemas.microsoft.com/office/drawing/2014/main" xmlns="" id="{E475C4EF-9D51-43BE-8D1D-958C117B85ED}"/>
                </a:ext>
              </a:extLst>
            </p:cNvPr>
            <p:cNvSpPr txBox="1"/>
            <p:nvPr/>
          </p:nvSpPr>
          <p:spPr>
            <a:xfrm>
              <a:off x="4415446" y="1534635"/>
              <a:ext cx="6094428" cy="1549142"/>
            </a:xfrm>
            <a:prstGeom prst="rect">
              <a:avLst/>
            </a:prstGeom>
            <a:noFill/>
          </p:spPr>
          <p:txBody>
            <a:bodyPr wrap="square">
              <a:spAutoFit/>
            </a:bodyPr>
            <a:lstStyle/>
            <a:p>
              <a:pPr algn="ctr">
                <a:spcAft>
                  <a:spcPts val="800"/>
                </a:spcAft>
              </a:pPr>
              <a:r>
                <a:rPr lang="en-US" sz="2800" b="1" dirty="0">
                  <a:solidFill>
                    <a:schemeClr val="accent5">
                      <a:lumMod val="50000"/>
                    </a:schemeClr>
                  </a:solidFill>
                  <a:latin typeface="Cambria" panose="02040503050406030204" pitchFamily="18" charset="0"/>
                  <a:ea typeface="Cambria" panose="02040503050406030204" pitchFamily="18" charset="0"/>
                  <a:cs typeface="Times New Roman" panose="02020603050405020304" pitchFamily="18" charset="0"/>
                </a:rPr>
                <a:t>HÌNH THỨC </a:t>
              </a:r>
            </a:p>
            <a:p>
              <a:pPr algn="just">
                <a:spcAft>
                  <a:spcPts val="800"/>
                </a:spcAft>
              </a:pPr>
              <a:r>
                <a:rPr lang="en-US" sz="2000" dirty="0">
                  <a:solidFill>
                    <a:srgbClr val="000000"/>
                  </a:solidFill>
                  <a:latin typeface="Cambria" panose="02040503050406030204" pitchFamily="18" charset="0"/>
                  <a:ea typeface="Cambria" panose="02040503050406030204" pitchFamily="18" charset="0"/>
                  <a:cs typeface="Times New Roman" panose="02020603050405020304" pitchFamily="18" charset="0"/>
                </a:rPr>
                <a:t>Thơ Hai cư thuộc loại ngắn nhất thế giới (cả bài chỉ 17 âm tiết, ngắt thành 3 đoạn 5-7-5). Nguyên bản tiếng Nhật chỉ có một câu thơ.</a:t>
              </a:r>
            </a:p>
          </p:txBody>
        </p:sp>
      </p:grpSp>
      <p:sp>
        <p:nvSpPr>
          <p:cNvPr id="447" name="Hộp Văn bản 446">
            <a:extLst>
              <a:ext uri="{FF2B5EF4-FFF2-40B4-BE49-F238E27FC236}">
                <a16:creationId xmlns:a16="http://schemas.microsoft.com/office/drawing/2014/main" xmlns="" id="{062691ED-826F-446B-AFD7-3BF27E6CBB8E}"/>
              </a:ext>
            </a:extLst>
          </p:cNvPr>
          <p:cNvSpPr txBox="1"/>
          <p:nvPr/>
        </p:nvSpPr>
        <p:spPr>
          <a:xfrm>
            <a:off x="4235901" y="3145386"/>
            <a:ext cx="6094428" cy="2513509"/>
          </a:xfrm>
          <a:prstGeom prst="rect">
            <a:avLst/>
          </a:prstGeom>
          <a:noFill/>
        </p:spPr>
        <p:txBody>
          <a:bodyPr wrap="square">
            <a:spAutoFit/>
          </a:bodyPr>
          <a:lstStyle/>
          <a:p>
            <a:pPr marL="342900" indent="-342900" algn="just">
              <a:spcAft>
                <a:spcPts val="800"/>
              </a:spcAft>
              <a:buFont typeface="Arial" panose="020B0604020202020204" pitchFamily="34" charset="0"/>
              <a:buChar char="•"/>
            </a:pPr>
            <a:r>
              <a:rPr lang="en-US" sz="2400" b="1" dirty="0">
                <a:solidFill>
                  <a:srgbClr val="D66F83"/>
                </a:solidFill>
                <a:latin typeface="Cambria" panose="02040503050406030204" pitchFamily="18" charset="0"/>
                <a:ea typeface="Cambria" panose="02040503050406030204" pitchFamily="18" charset="0"/>
                <a:cs typeface="Times New Roman" panose="02020603050405020304" pitchFamily="18" charset="0"/>
              </a:rPr>
              <a:t>Dòng 1:</a:t>
            </a:r>
            <a:r>
              <a:rPr lang="en-US" sz="2400" dirty="0">
                <a:solidFill>
                  <a:srgbClr val="D66F83"/>
                </a:solidFill>
                <a:latin typeface="Cambria" panose="02040503050406030204" pitchFamily="18" charset="0"/>
                <a:ea typeface="Cambria" panose="02040503050406030204" pitchFamily="18" charset="0"/>
                <a:cs typeface="Times New Roman" panose="02020603050405020304" pitchFamily="18" charset="0"/>
              </a:rPr>
              <a:t> Giới thiệu.</a:t>
            </a:r>
          </a:p>
          <a:p>
            <a:pPr marL="342900" indent="-342900" algn="just">
              <a:spcAft>
                <a:spcPts val="800"/>
              </a:spcAft>
              <a:buFont typeface="Arial" panose="020B0604020202020204" pitchFamily="34" charset="0"/>
              <a:buChar char="•"/>
            </a:pPr>
            <a:r>
              <a:rPr lang="en-US" sz="2400" b="1" dirty="0">
                <a:solidFill>
                  <a:schemeClr val="accent4">
                    <a:lumMod val="75000"/>
                  </a:schemeClr>
                </a:solidFill>
                <a:latin typeface="Cambria" panose="02040503050406030204" pitchFamily="18" charset="0"/>
                <a:ea typeface="Cambria" panose="02040503050406030204" pitchFamily="18" charset="0"/>
                <a:cs typeface="Times New Roman" panose="02020603050405020304" pitchFamily="18" charset="0"/>
              </a:rPr>
              <a:t>Dòng 2:</a:t>
            </a: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2400" dirty="0">
                <a:solidFill>
                  <a:schemeClr val="accent4">
                    <a:lumMod val="75000"/>
                  </a:schemeClr>
                </a:solidFill>
                <a:latin typeface="Cambria" panose="02040503050406030204" pitchFamily="18" charset="0"/>
                <a:ea typeface="Cambria" panose="02040503050406030204" pitchFamily="18" charset="0"/>
                <a:cs typeface="Times New Roman" panose="02020603050405020304" pitchFamily="18" charset="0"/>
              </a:rPr>
              <a:t>Tiếp tục ý trên và chuẩn bị cho dòng 3.</a:t>
            </a:r>
          </a:p>
          <a:p>
            <a:pPr marL="342900" indent="-342900" algn="just">
              <a:spcAft>
                <a:spcPts val="800"/>
              </a:spcAft>
              <a:buFont typeface="Arial" panose="020B0604020202020204" pitchFamily="34" charset="0"/>
              <a:buChar char="•"/>
            </a:pPr>
            <a:r>
              <a:rPr lang="en-US" sz="2400" b="1" dirty="0">
                <a:solidFill>
                  <a:schemeClr val="accent3">
                    <a:lumMod val="50000"/>
                  </a:schemeClr>
                </a:solidFill>
                <a:latin typeface="Cambria" panose="02040503050406030204" pitchFamily="18" charset="0"/>
                <a:ea typeface="Cambria" panose="02040503050406030204" pitchFamily="18" charset="0"/>
                <a:cs typeface="Times New Roman" panose="02020603050405020304" pitchFamily="18" charset="0"/>
              </a:rPr>
              <a:t>Dòng 3:</a:t>
            </a: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a:t>
            </a:r>
            <a:r>
              <a:rPr lang="en-US" sz="2400" dirty="0">
                <a:solidFill>
                  <a:schemeClr val="accent3">
                    <a:lumMod val="50000"/>
                  </a:schemeClr>
                </a:solidFill>
                <a:latin typeface="Cambria" panose="02040503050406030204" pitchFamily="18" charset="0"/>
                <a:ea typeface="Cambria" panose="02040503050406030204" pitchFamily="18" charset="0"/>
                <a:cs typeface="Times New Roman" panose="02020603050405020304" pitchFamily="18" charset="0"/>
              </a:rPr>
              <a:t>Ý thơ kết lại nhưng không rõ ràng, mở ra những suy ngẫm, cảm xúc cho người đọc ngân nga, lan </a:t>
            </a:r>
            <a:r>
              <a:rPr lang="en-US" sz="2400" dirty="0" err="1">
                <a:solidFill>
                  <a:schemeClr val="accent3">
                    <a:lumMod val="50000"/>
                  </a:schemeClr>
                </a:solidFill>
                <a:latin typeface="Cambria" panose="02040503050406030204" pitchFamily="18" charset="0"/>
                <a:ea typeface="Cambria" panose="02040503050406030204" pitchFamily="18" charset="0"/>
                <a:cs typeface="Times New Roman" panose="02020603050405020304" pitchFamily="18" charset="0"/>
              </a:rPr>
              <a:t>tỏa</a:t>
            </a:r>
            <a:r>
              <a:rPr lang="en-US" sz="2400" dirty="0">
                <a:solidFill>
                  <a:schemeClr val="accent3">
                    <a:lumMod val="50000"/>
                  </a:schemeClr>
                </a:solidFill>
                <a:latin typeface="Cambria" panose="02040503050406030204" pitchFamily="18" charset="0"/>
                <a:ea typeface="Cambria" panose="02040503050406030204" pitchFamily="18" charset="0"/>
                <a:cs typeface="Times New Roman" panose="02020603050405020304" pitchFamily="18" charset="0"/>
              </a:rPr>
              <a:t>.</a:t>
            </a:r>
          </a:p>
        </p:txBody>
      </p:sp>
      <p:pic>
        <p:nvPicPr>
          <p:cNvPr id="38" name="Hình ảnh 37" descr="Ảnh có chứa phụ kiện&#10;&#10;Mô tả được tạo tự động">
            <a:extLst>
              <a:ext uri="{FF2B5EF4-FFF2-40B4-BE49-F238E27FC236}">
                <a16:creationId xmlns:a16="http://schemas.microsoft.com/office/drawing/2014/main" xmlns="" id="{B7EA24D2-C9AF-4F5D-919D-714EFE5039EC}"/>
              </a:ext>
            </a:extLst>
          </p:cNvPr>
          <p:cNvPicPr>
            <a:picLocks noChangeAspect="1"/>
          </p:cNvPicPr>
          <p:nvPr/>
        </p:nvPicPr>
        <p:blipFill rotWithShape="1">
          <a:blip cstate="print">
            <a:extLst>
              <a:ext uri="{28A0092B-C50C-407E-A947-70E740481C1C}">
                <a14:useLocalDpi xmlns:a14="http://schemas.microsoft.com/office/drawing/2010/main" xmlns="" val="0"/>
              </a:ext>
            </a:extLst>
          </a:blip>
          <a:srcRect l="21640" t="3557" r="31100" b="8858"/>
          <a:stretch/>
        </p:blipFill>
        <p:spPr>
          <a:xfrm>
            <a:off x="10368278" y="3459168"/>
            <a:ext cx="1770506" cy="3203529"/>
          </a:xfrm>
          <a:prstGeom prst="rect">
            <a:avLst/>
          </a:prstGeom>
        </p:spPr>
      </p:pic>
    </p:spTree>
    <p:extLst>
      <p:ext uri="{BB962C8B-B14F-4D97-AF65-F5344CB8AC3E}">
        <p14:creationId xmlns:p14="http://schemas.microsoft.com/office/powerpoint/2010/main" xmlns="" val="3521442973"/>
      </p:ext>
    </p:extLst>
  </p:cSld>
  <p:clrMapOvr>
    <a:masterClrMapping/>
  </p:clrMapOvr>
  <mc:AlternateContent xmlns:mc="http://schemas.openxmlformats.org/markup-compatibility/2006">
    <mc:Choice xmlns:p14="http://schemas.microsoft.com/office/powerpoint/2010/main" xmlns="" Requires="p14">
      <p:transition spd="slow" p14:dur="3000">
        <p14:shre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750" fill="hold"/>
                                        <p:tgtEl>
                                          <p:spTgt spid="430"/>
                                        </p:tgtEl>
                                        <p:attrNameLst>
                                          <p:attrName>ppt_x</p:attrName>
                                        </p:attrNameLst>
                                      </p:cBhvr>
                                      <p:tavLst>
                                        <p:tav tm="0">
                                          <p:val>
                                            <p:strVal val="0-#ppt_w/2"/>
                                          </p:val>
                                        </p:tav>
                                        <p:tav tm="100000">
                                          <p:val>
                                            <p:strVal val="#ppt_x"/>
                                          </p:val>
                                        </p:tav>
                                      </p:tavLst>
                                    </p:anim>
                                    <p:anim calcmode="lin" valueType="num">
                                      <p:cBhvr additive="base">
                                        <p:cTn id="8" dur="75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750" fill="hold"/>
                                        <p:tgtEl>
                                          <p:spTgt spid="439"/>
                                        </p:tgtEl>
                                        <p:attrNameLst>
                                          <p:attrName>ppt_x</p:attrName>
                                        </p:attrNameLst>
                                      </p:cBhvr>
                                      <p:tavLst>
                                        <p:tav tm="0">
                                          <p:val>
                                            <p:strVal val="0-#ppt_w/2"/>
                                          </p:val>
                                        </p:tav>
                                        <p:tav tm="100000">
                                          <p:val>
                                            <p:strVal val="#ppt_x"/>
                                          </p:val>
                                        </p:tav>
                                      </p:tavLst>
                                    </p:anim>
                                    <p:anim calcmode="lin" valueType="num">
                                      <p:cBhvr additive="base">
                                        <p:cTn id="12" dur="75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750" fill="hold"/>
                                        <p:tgtEl>
                                          <p:spTgt spid="440"/>
                                        </p:tgtEl>
                                        <p:attrNameLst>
                                          <p:attrName>ppt_x</p:attrName>
                                        </p:attrNameLst>
                                      </p:cBhvr>
                                      <p:tavLst>
                                        <p:tav tm="0">
                                          <p:val>
                                            <p:strVal val="0-#ppt_w/2"/>
                                          </p:val>
                                        </p:tav>
                                        <p:tav tm="100000">
                                          <p:val>
                                            <p:strVal val="#ppt_x"/>
                                          </p:val>
                                        </p:tav>
                                      </p:tavLst>
                                    </p:anim>
                                    <p:anim calcmode="lin" valueType="num">
                                      <p:cBhvr additive="base">
                                        <p:cTn id="16" dur="750" fill="hold"/>
                                        <p:tgtEl>
                                          <p:spTgt spid="440"/>
                                        </p:tgtEl>
                                        <p:attrNameLst>
                                          <p:attrName>ppt_y</p:attrName>
                                        </p:attrNameLst>
                                      </p:cBhvr>
                                      <p:tavLst>
                                        <p:tav tm="0">
                                          <p:val>
                                            <p:strVal val="#ppt_y"/>
                                          </p:val>
                                        </p:tav>
                                        <p:tav tm="100000">
                                          <p:val>
                                            <p:strVal val="#ppt_y"/>
                                          </p:val>
                                        </p:tav>
                                      </p:tavLst>
                                    </p:anim>
                                  </p:childTnLst>
                                </p:cTn>
                              </p:par>
                            </p:childTnLst>
                          </p:cTn>
                        </p:par>
                        <p:par>
                          <p:cTn id="17" fill="hold">
                            <p:stCondLst>
                              <p:cond delay="750"/>
                            </p:stCondLst>
                            <p:childTnLst>
                              <p:par>
                                <p:cTn id="18" presetID="2" presetClass="entr" presetSubtype="1"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750" fill="hold"/>
                                        <p:tgtEl>
                                          <p:spTgt spid="11"/>
                                        </p:tgtEl>
                                        <p:attrNameLst>
                                          <p:attrName>ppt_x</p:attrName>
                                        </p:attrNameLst>
                                      </p:cBhvr>
                                      <p:tavLst>
                                        <p:tav tm="0">
                                          <p:val>
                                            <p:strVal val="#ppt_x"/>
                                          </p:val>
                                        </p:tav>
                                        <p:tav tm="100000">
                                          <p:val>
                                            <p:strVal val="#ppt_x"/>
                                          </p:val>
                                        </p:tav>
                                      </p:tavLst>
                                    </p:anim>
                                    <p:anim calcmode="lin" valueType="num">
                                      <p:cBhvr additive="base">
                                        <p:cTn id="21" dur="75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31"/>
                                        </p:tgtEl>
                                        <p:attrNameLst>
                                          <p:attrName>style.visibility</p:attrName>
                                        </p:attrNameLst>
                                      </p:cBhvr>
                                      <p:to>
                                        <p:strVal val="visible"/>
                                      </p:to>
                                    </p:set>
                                    <p:anim calcmode="lin" valueType="num">
                                      <p:cBhvr>
                                        <p:cTn id="26" dur="750" fill="hold"/>
                                        <p:tgtEl>
                                          <p:spTgt spid="31"/>
                                        </p:tgtEl>
                                        <p:attrNameLst>
                                          <p:attrName>ppt_w</p:attrName>
                                        </p:attrNameLst>
                                      </p:cBhvr>
                                      <p:tavLst>
                                        <p:tav tm="0">
                                          <p:val>
                                            <p:fltVal val="0"/>
                                          </p:val>
                                        </p:tav>
                                        <p:tav tm="100000">
                                          <p:val>
                                            <p:strVal val="#ppt_w"/>
                                          </p:val>
                                        </p:tav>
                                      </p:tavLst>
                                    </p:anim>
                                    <p:anim calcmode="lin" valueType="num">
                                      <p:cBhvr>
                                        <p:cTn id="27" dur="750" fill="hold"/>
                                        <p:tgtEl>
                                          <p:spTgt spid="31"/>
                                        </p:tgtEl>
                                        <p:attrNameLst>
                                          <p:attrName>ppt_h</p:attrName>
                                        </p:attrNameLst>
                                      </p:cBhvr>
                                      <p:tavLst>
                                        <p:tav tm="0">
                                          <p:val>
                                            <p:fltVal val="0"/>
                                          </p:val>
                                        </p:tav>
                                        <p:tav tm="100000">
                                          <p:val>
                                            <p:strVal val="#ppt_h"/>
                                          </p:val>
                                        </p:tav>
                                      </p:tavLst>
                                    </p:anim>
                                    <p:animEffect transition="in" filter="fade">
                                      <p:cBhvr>
                                        <p:cTn id="28" dur="750"/>
                                        <p:tgtEl>
                                          <p:spTgt spid="31"/>
                                        </p:tgtEl>
                                      </p:cBhvr>
                                    </p:animEffect>
                                  </p:childTnLst>
                                </p:cTn>
                              </p:par>
                              <p:par>
                                <p:cTn id="29" presetID="53" presetClass="entr" presetSubtype="16" fill="hold" nodeType="with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p:cTn id="31" dur="750" fill="hold"/>
                                        <p:tgtEl>
                                          <p:spTgt spid="34"/>
                                        </p:tgtEl>
                                        <p:attrNameLst>
                                          <p:attrName>ppt_w</p:attrName>
                                        </p:attrNameLst>
                                      </p:cBhvr>
                                      <p:tavLst>
                                        <p:tav tm="0">
                                          <p:val>
                                            <p:fltVal val="0"/>
                                          </p:val>
                                        </p:tav>
                                        <p:tav tm="100000">
                                          <p:val>
                                            <p:strVal val="#ppt_w"/>
                                          </p:val>
                                        </p:tav>
                                      </p:tavLst>
                                    </p:anim>
                                    <p:anim calcmode="lin" valueType="num">
                                      <p:cBhvr>
                                        <p:cTn id="32" dur="750" fill="hold"/>
                                        <p:tgtEl>
                                          <p:spTgt spid="34"/>
                                        </p:tgtEl>
                                        <p:attrNameLst>
                                          <p:attrName>ppt_h</p:attrName>
                                        </p:attrNameLst>
                                      </p:cBhvr>
                                      <p:tavLst>
                                        <p:tav tm="0">
                                          <p:val>
                                            <p:fltVal val="0"/>
                                          </p:val>
                                        </p:tav>
                                        <p:tav tm="100000">
                                          <p:val>
                                            <p:strVal val="#ppt_h"/>
                                          </p:val>
                                        </p:tav>
                                      </p:tavLst>
                                    </p:anim>
                                    <p:animEffect transition="in" filter="fade">
                                      <p:cBhvr>
                                        <p:cTn id="33" dur="750"/>
                                        <p:tgtEl>
                                          <p:spTgt spid="34"/>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447"/>
                                        </p:tgtEl>
                                        <p:attrNameLst>
                                          <p:attrName>style.visibility</p:attrName>
                                        </p:attrNameLst>
                                      </p:cBhvr>
                                      <p:to>
                                        <p:strVal val="visible"/>
                                      </p:to>
                                    </p:set>
                                    <p:anim calcmode="lin" valueType="num">
                                      <p:cBhvr>
                                        <p:cTn id="36" dur="750" fill="hold"/>
                                        <p:tgtEl>
                                          <p:spTgt spid="447"/>
                                        </p:tgtEl>
                                        <p:attrNameLst>
                                          <p:attrName>ppt_w</p:attrName>
                                        </p:attrNameLst>
                                      </p:cBhvr>
                                      <p:tavLst>
                                        <p:tav tm="0">
                                          <p:val>
                                            <p:fltVal val="0"/>
                                          </p:val>
                                        </p:tav>
                                        <p:tav tm="100000">
                                          <p:val>
                                            <p:strVal val="#ppt_w"/>
                                          </p:val>
                                        </p:tav>
                                      </p:tavLst>
                                    </p:anim>
                                    <p:anim calcmode="lin" valueType="num">
                                      <p:cBhvr>
                                        <p:cTn id="37" dur="750" fill="hold"/>
                                        <p:tgtEl>
                                          <p:spTgt spid="447"/>
                                        </p:tgtEl>
                                        <p:attrNameLst>
                                          <p:attrName>ppt_h</p:attrName>
                                        </p:attrNameLst>
                                      </p:cBhvr>
                                      <p:tavLst>
                                        <p:tav tm="0">
                                          <p:val>
                                            <p:fltVal val="0"/>
                                          </p:val>
                                        </p:tav>
                                        <p:tav tm="100000">
                                          <p:val>
                                            <p:strVal val="#ppt_h"/>
                                          </p:val>
                                        </p:tav>
                                      </p:tavLst>
                                    </p:anim>
                                    <p:animEffect transition="in" filter="fade">
                                      <p:cBhvr>
                                        <p:cTn id="38" dur="750"/>
                                        <p:tgtEl>
                                          <p:spTgt spid="4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4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4" descr="tnt54"/>
          <p:cNvPicPr>
            <a:picLocks noChangeAspect="1" noChangeArrowheads="1"/>
          </p:cNvPicPr>
          <p:nvPr/>
        </p:nvPicPr>
        <p:blipFill>
          <a:blip>
            <a:extLst>
              <a:ext uri="{28A0092B-C50C-407E-A947-70E740481C1C}">
                <a14:useLocalDpi xmlns:a14="http://schemas.microsoft.com/office/drawing/2010/main" xmlns="" val="0"/>
              </a:ext>
            </a:extLst>
          </a:blip>
          <a:srcRect/>
          <a:stretch>
            <a:fillRect/>
          </a:stretch>
        </p:blipFill>
        <p:spPr bwMode="auto">
          <a:xfrm>
            <a:off x="145279" y="282011"/>
            <a:ext cx="122936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title"/>
          </p:nvPr>
        </p:nvSpPr>
        <p:spPr>
          <a:xfrm>
            <a:off x="105508" y="2497014"/>
            <a:ext cx="8936892" cy="694593"/>
          </a:xfrm>
        </p:spPr>
        <p:txBody>
          <a:bodyPr>
            <a:normAutofit/>
          </a:bodyPr>
          <a:lstStyle/>
          <a:p>
            <a:pPr algn="l" eaLnBrk="1" hangingPunct="1"/>
            <a:r>
              <a:rPr lang="en-US" altLang="en-US" sz="3200" dirty="0"/>
              <a:t>(</a:t>
            </a:r>
            <a:r>
              <a:rPr lang="en-US" altLang="en-US" sz="3200" dirty="0" err="1"/>
              <a:t>Sử</a:t>
            </a:r>
            <a:r>
              <a:rPr lang="en-US" altLang="en-US" sz="3200" dirty="0"/>
              <a:t> </a:t>
            </a:r>
            <a:r>
              <a:rPr lang="en-US" altLang="en-US" sz="3200" dirty="0" err="1"/>
              <a:t>dụng</a:t>
            </a:r>
            <a:r>
              <a:rPr lang="en-US" altLang="en-US" sz="3200" dirty="0"/>
              <a:t> </a:t>
            </a:r>
            <a:r>
              <a:rPr lang="en-US" altLang="en-US" sz="3200" dirty="0" err="1"/>
              <a:t>quý</a:t>
            </a:r>
            <a:r>
              <a:rPr lang="en-US" altLang="en-US" sz="3200" dirty="0"/>
              <a:t> </a:t>
            </a:r>
            <a:r>
              <a:rPr lang="en-US" altLang="en-US" sz="3200" dirty="0" err="1"/>
              <a:t>ngữ</a:t>
            </a:r>
            <a:r>
              <a:rPr lang="en-US" altLang="en-US" sz="3200" dirty="0"/>
              <a:t> - </a:t>
            </a:r>
            <a:r>
              <a:rPr lang="en-US" altLang="en-US" sz="3200" dirty="0" err="1"/>
              <a:t>từ</a:t>
            </a:r>
            <a:r>
              <a:rPr lang="en-US" altLang="en-US" sz="3200" dirty="0"/>
              <a:t> </a:t>
            </a:r>
            <a:r>
              <a:rPr lang="en-US" altLang="en-US" sz="3200" dirty="0" err="1"/>
              <a:t>chỉ</a:t>
            </a:r>
            <a:r>
              <a:rPr lang="en-US" altLang="en-US" sz="3200" dirty="0"/>
              <a:t> </a:t>
            </a:r>
            <a:r>
              <a:rPr lang="en-US" altLang="en-US" sz="3200" dirty="0" err="1"/>
              <a:t>mùa</a:t>
            </a:r>
            <a:r>
              <a:rPr lang="en-US" altLang="en-US" sz="3200" dirty="0"/>
              <a:t>)</a:t>
            </a:r>
          </a:p>
        </p:txBody>
      </p:sp>
      <p:sp>
        <p:nvSpPr>
          <p:cNvPr id="7176" name="Rectangle 8"/>
          <p:cNvSpPr>
            <a:spLocks noChangeArrowheads="1"/>
          </p:cNvSpPr>
          <p:nvPr/>
        </p:nvSpPr>
        <p:spPr bwMode="auto">
          <a:xfrm>
            <a:off x="131886" y="677008"/>
            <a:ext cx="8328344" cy="1618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eaLnBrk="1" hangingPunct="1">
              <a:lnSpc>
                <a:spcPct val="90000"/>
              </a:lnSpc>
              <a:spcBef>
                <a:spcPct val="20000"/>
              </a:spcBef>
              <a:buFontTx/>
              <a:buChar char="•"/>
            </a:pPr>
            <a:r>
              <a:rPr lang="en-US" altLang="en-US" sz="3200" dirty="0" smtClean="0">
                <a:solidFill>
                  <a:srgbClr val="FF0000"/>
                </a:solidFill>
              </a:rPr>
              <a:t>-</a:t>
            </a:r>
            <a:r>
              <a:rPr lang="en-US" altLang="en-US" sz="3200" dirty="0" err="1" smtClean="0">
                <a:solidFill>
                  <a:srgbClr val="FF0000"/>
                </a:solidFill>
              </a:rPr>
              <a:t>Nội</a:t>
            </a:r>
            <a:r>
              <a:rPr lang="en-US" altLang="en-US" sz="3200" dirty="0" smtClean="0">
                <a:solidFill>
                  <a:srgbClr val="FF0000"/>
                </a:solidFill>
              </a:rPr>
              <a:t> Dung</a:t>
            </a:r>
            <a:r>
              <a:rPr lang="en-US" altLang="en-US" sz="3200" dirty="0" smtClean="0">
                <a:solidFill>
                  <a:srgbClr val="FFFF00"/>
                </a:solidFill>
              </a:rPr>
              <a:t>:</a:t>
            </a:r>
          </a:p>
          <a:p>
            <a:pPr eaLnBrk="1" hangingPunct="1">
              <a:lnSpc>
                <a:spcPct val="90000"/>
              </a:lnSpc>
              <a:spcBef>
                <a:spcPct val="20000"/>
              </a:spcBef>
              <a:buFontTx/>
              <a:buChar char="•"/>
            </a:pPr>
            <a:r>
              <a:rPr lang="en-US" altLang="en-US" sz="3200" dirty="0" err="1" smtClean="0"/>
              <a:t>Ghi</a:t>
            </a:r>
            <a:r>
              <a:rPr lang="en-US" altLang="en-US" sz="3200" dirty="0" smtClean="0"/>
              <a:t> </a:t>
            </a:r>
            <a:r>
              <a:rPr lang="en-US" altLang="en-US" sz="3200" dirty="0" err="1"/>
              <a:t>lại</a:t>
            </a:r>
            <a:r>
              <a:rPr lang="en-US" altLang="en-US" sz="3200" dirty="0"/>
              <a:t> </a:t>
            </a:r>
            <a:r>
              <a:rPr lang="en-US" altLang="en-US" sz="3200" dirty="0" err="1"/>
              <a:t>những</a:t>
            </a:r>
            <a:r>
              <a:rPr lang="en-US" altLang="en-US" sz="3200" dirty="0"/>
              <a:t> </a:t>
            </a:r>
            <a:r>
              <a:rPr lang="en-US" altLang="en-US" sz="3200" dirty="0" err="1"/>
              <a:t>khoảnh</a:t>
            </a:r>
            <a:r>
              <a:rPr lang="en-US" altLang="en-US" sz="3200" dirty="0"/>
              <a:t> </a:t>
            </a:r>
            <a:r>
              <a:rPr lang="en-US" altLang="en-US" sz="3200" dirty="0" err="1"/>
              <a:t>khắc</a:t>
            </a:r>
            <a:r>
              <a:rPr lang="en-US" altLang="en-US" sz="3200" dirty="0"/>
              <a:t> </a:t>
            </a:r>
            <a:r>
              <a:rPr lang="en-US" altLang="en-US" sz="3200" dirty="0" err="1"/>
              <a:t>của</a:t>
            </a:r>
            <a:r>
              <a:rPr lang="en-US" altLang="en-US" sz="3200" dirty="0"/>
              <a:t> </a:t>
            </a:r>
            <a:r>
              <a:rPr lang="en-US" altLang="en-US" sz="3200" dirty="0" err="1"/>
              <a:t>hiện</a:t>
            </a:r>
            <a:r>
              <a:rPr lang="en-US" altLang="en-US" sz="3200" dirty="0"/>
              <a:t> </a:t>
            </a:r>
            <a:r>
              <a:rPr lang="en-US" altLang="en-US" sz="3200" dirty="0" err="1"/>
              <a:t>tại</a:t>
            </a:r>
            <a:r>
              <a:rPr lang="en-US" altLang="en-US" sz="3200" dirty="0"/>
              <a:t>, </a:t>
            </a:r>
            <a:r>
              <a:rPr lang="en-US" altLang="en-US" sz="3200" dirty="0" err="1"/>
              <a:t>từ</a:t>
            </a:r>
            <a:r>
              <a:rPr lang="en-US" altLang="en-US" sz="3200" dirty="0"/>
              <a:t> </a:t>
            </a:r>
            <a:r>
              <a:rPr lang="en-US" altLang="en-US" sz="3200" dirty="0" err="1"/>
              <a:t>đó</a:t>
            </a:r>
            <a:r>
              <a:rPr lang="en-US" altLang="en-US" sz="3200" dirty="0"/>
              <a:t> </a:t>
            </a:r>
          </a:p>
          <a:p>
            <a:pPr eaLnBrk="1" hangingPunct="1">
              <a:lnSpc>
                <a:spcPct val="90000"/>
              </a:lnSpc>
              <a:spcBef>
                <a:spcPct val="20000"/>
              </a:spcBef>
            </a:pPr>
            <a:r>
              <a:rPr lang="en-US" altLang="en-US" sz="3200" dirty="0" err="1"/>
              <a:t>khơi</a:t>
            </a:r>
            <a:r>
              <a:rPr lang="en-US" altLang="en-US" sz="3200" dirty="0"/>
              <a:t> </a:t>
            </a:r>
            <a:r>
              <a:rPr lang="en-US" altLang="en-US" sz="3200" dirty="0" err="1"/>
              <a:t>gợi</a:t>
            </a:r>
            <a:r>
              <a:rPr lang="en-US" altLang="en-US" sz="3200" dirty="0"/>
              <a:t> </a:t>
            </a:r>
            <a:r>
              <a:rPr lang="en-US" altLang="en-US" sz="3200" dirty="0" err="1"/>
              <a:t>cảm</a:t>
            </a:r>
            <a:r>
              <a:rPr lang="en-US" altLang="en-US" sz="3200" dirty="0"/>
              <a:t> </a:t>
            </a:r>
            <a:r>
              <a:rPr lang="en-US" altLang="en-US" sz="3200" dirty="0" err="1"/>
              <a:t>xúc</a:t>
            </a:r>
            <a:r>
              <a:rPr lang="en-US" altLang="en-US" sz="3200" dirty="0"/>
              <a:t>, </a:t>
            </a:r>
            <a:r>
              <a:rPr lang="en-US" altLang="en-US" sz="3200" dirty="0" err="1"/>
              <a:t>suy</a:t>
            </a:r>
            <a:r>
              <a:rPr lang="en-US" altLang="en-US" sz="3200" dirty="0"/>
              <a:t> </a:t>
            </a:r>
            <a:r>
              <a:rPr lang="en-US" altLang="en-US" sz="3200" dirty="0" err="1"/>
              <a:t>tư</a:t>
            </a:r>
            <a:r>
              <a:rPr lang="en-US" altLang="en-US" sz="3200" dirty="0"/>
              <a:t>.</a:t>
            </a:r>
          </a:p>
        </p:txBody>
      </p:sp>
      <p:sp>
        <p:nvSpPr>
          <p:cNvPr id="7177" name="Rectangle 9"/>
          <p:cNvSpPr>
            <a:spLocks noChangeArrowheads="1"/>
          </p:cNvSpPr>
          <p:nvPr/>
        </p:nvSpPr>
        <p:spPr bwMode="auto">
          <a:xfrm>
            <a:off x="439616" y="5583115"/>
            <a:ext cx="7772398" cy="535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eaLnBrk="1" hangingPunct="1">
              <a:lnSpc>
                <a:spcPct val="90000"/>
              </a:lnSpc>
              <a:spcBef>
                <a:spcPct val="20000"/>
              </a:spcBef>
              <a:buFontTx/>
              <a:buChar char="•"/>
            </a:pPr>
            <a:r>
              <a:rPr lang="en-US" altLang="en-US" sz="3200" dirty="0"/>
              <a:t>- </a:t>
            </a:r>
            <a:r>
              <a:rPr lang="en-US" altLang="en-US" sz="3200" dirty="0" err="1"/>
              <a:t>Ngôn</a:t>
            </a:r>
            <a:r>
              <a:rPr lang="en-US" altLang="en-US" sz="3200" dirty="0"/>
              <a:t> </a:t>
            </a:r>
            <a:r>
              <a:rPr lang="en-US" altLang="en-US" sz="3200" dirty="0" err="1"/>
              <a:t>ngữ</a:t>
            </a:r>
            <a:r>
              <a:rPr lang="en-US" altLang="en-US" sz="3200" dirty="0"/>
              <a:t> </a:t>
            </a:r>
            <a:r>
              <a:rPr lang="en-US" altLang="en-US" sz="3200" dirty="0" err="1"/>
              <a:t>hàm</a:t>
            </a:r>
            <a:r>
              <a:rPr lang="en-US" altLang="en-US" sz="3200" dirty="0"/>
              <a:t> </a:t>
            </a:r>
            <a:r>
              <a:rPr lang="en-US" altLang="en-US" sz="3200" dirty="0" err="1"/>
              <a:t>súc</a:t>
            </a:r>
            <a:r>
              <a:rPr lang="en-US" altLang="en-US" sz="3200" dirty="0"/>
              <a:t>, </a:t>
            </a:r>
            <a:r>
              <a:rPr lang="en-US" altLang="en-US" sz="3200" dirty="0" err="1"/>
              <a:t>chỉ</a:t>
            </a:r>
            <a:r>
              <a:rPr lang="en-US" altLang="en-US" sz="3200" dirty="0"/>
              <a:t> </a:t>
            </a:r>
            <a:r>
              <a:rPr lang="en-US" altLang="en-US" sz="3200" dirty="0" err="1"/>
              <a:t>gợi</a:t>
            </a:r>
            <a:r>
              <a:rPr lang="en-US" altLang="en-US" sz="3200" dirty="0"/>
              <a:t> </a:t>
            </a:r>
            <a:r>
              <a:rPr lang="en-US" altLang="en-US" sz="3200" dirty="0" err="1"/>
              <a:t>chứ</a:t>
            </a:r>
            <a:r>
              <a:rPr lang="en-US" altLang="en-US" sz="3200" dirty="0"/>
              <a:t> </a:t>
            </a:r>
            <a:r>
              <a:rPr lang="en-US" altLang="en-US" sz="3200" dirty="0" err="1"/>
              <a:t>không</a:t>
            </a:r>
            <a:r>
              <a:rPr lang="en-US" altLang="en-US" sz="3200" dirty="0"/>
              <a:t> </a:t>
            </a:r>
            <a:r>
              <a:rPr lang="en-US" altLang="en-US" sz="3200" dirty="0" err="1"/>
              <a:t>tả</a:t>
            </a:r>
            <a:r>
              <a:rPr lang="en-US" altLang="en-US" sz="3200" dirty="0">
                <a:solidFill>
                  <a:srgbClr val="FFFF00"/>
                </a:solidFill>
              </a:rPr>
              <a:t>.</a:t>
            </a:r>
          </a:p>
        </p:txBody>
      </p:sp>
      <p:sp>
        <p:nvSpPr>
          <p:cNvPr id="7178" name="Rectangle 10"/>
          <p:cNvSpPr>
            <a:spLocks noChangeArrowheads="1"/>
          </p:cNvSpPr>
          <p:nvPr/>
        </p:nvSpPr>
        <p:spPr bwMode="auto">
          <a:xfrm>
            <a:off x="668215" y="3411415"/>
            <a:ext cx="4269968"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eaLnBrk="1" hangingPunct="1">
              <a:lnSpc>
                <a:spcPct val="90000"/>
              </a:lnSpc>
              <a:spcBef>
                <a:spcPct val="20000"/>
              </a:spcBef>
              <a:buFontTx/>
              <a:buChar char="•"/>
            </a:pPr>
            <a:r>
              <a:rPr lang="en-US" altLang="en-US" sz="3200" dirty="0" smtClean="0">
                <a:solidFill>
                  <a:srgbClr val="FF0000"/>
                </a:solidFill>
              </a:rPr>
              <a:t>-</a:t>
            </a:r>
            <a:r>
              <a:rPr lang="en-US" altLang="en-US" sz="3200" dirty="0" err="1" smtClean="0">
                <a:solidFill>
                  <a:srgbClr val="FF0000"/>
                </a:solidFill>
              </a:rPr>
              <a:t>Nghệ</a:t>
            </a:r>
            <a:r>
              <a:rPr lang="en-US" altLang="en-US" sz="3200" dirty="0" smtClean="0">
                <a:solidFill>
                  <a:srgbClr val="FF0000"/>
                </a:solidFill>
              </a:rPr>
              <a:t> </a:t>
            </a:r>
            <a:r>
              <a:rPr lang="en-US" altLang="en-US" sz="3200" dirty="0" err="1" smtClean="0">
                <a:solidFill>
                  <a:srgbClr val="FF0000"/>
                </a:solidFill>
              </a:rPr>
              <a:t>thuật</a:t>
            </a:r>
            <a:r>
              <a:rPr lang="en-US" altLang="en-US" sz="3200" dirty="0" smtClean="0">
                <a:solidFill>
                  <a:srgbClr val="FF0000"/>
                </a:solidFill>
              </a:rPr>
              <a:t>: </a:t>
            </a:r>
          </a:p>
          <a:p>
            <a:pPr eaLnBrk="1" hangingPunct="1">
              <a:lnSpc>
                <a:spcPct val="90000"/>
              </a:lnSpc>
              <a:spcBef>
                <a:spcPct val="20000"/>
              </a:spcBef>
              <a:buFontTx/>
              <a:buChar char="•"/>
            </a:pPr>
            <a:r>
              <a:rPr lang="en-US" altLang="en-US" sz="3200" dirty="0" err="1" smtClean="0"/>
              <a:t>Đậm</a:t>
            </a:r>
            <a:r>
              <a:rPr lang="en-US" altLang="en-US" sz="3200" dirty="0" smtClean="0">
                <a:solidFill>
                  <a:srgbClr val="FFFF00"/>
                </a:solidFill>
              </a:rPr>
              <a:t> </a:t>
            </a:r>
            <a:r>
              <a:rPr lang="en-US" altLang="en-US" sz="3200" dirty="0" err="1" smtClean="0"/>
              <a:t>chất</a:t>
            </a:r>
            <a:r>
              <a:rPr lang="en-US" altLang="en-US" sz="3200" dirty="0" smtClean="0"/>
              <a:t> </a:t>
            </a:r>
            <a:r>
              <a:rPr lang="en-US" altLang="en-US" sz="3200" dirty="0" err="1"/>
              <a:t>Thiền</a:t>
            </a:r>
            <a:r>
              <a:rPr lang="en-US" altLang="en-US" sz="3200" dirty="0">
                <a:solidFill>
                  <a:srgbClr val="FFFF00"/>
                </a:solidFill>
              </a:rPr>
              <a:t>: </a:t>
            </a:r>
          </a:p>
        </p:txBody>
      </p:sp>
      <p:sp>
        <p:nvSpPr>
          <p:cNvPr id="7180" name="Rectangle 12"/>
          <p:cNvSpPr>
            <a:spLocks noChangeArrowheads="1"/>
          </p:cNvSpPr>
          <p:nvPr/>
        </p:nvSpPr>
        <p:spPr bwMode="auto">
          <a:xfrm>
            <a:off x="562709" y="4651131"/>
            <a:ext cx="7121770" cy="535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eaLnBrk="1" hangingPunct="1">
              <a:lnSpc>
                <a:spcPct val="90000"/>
              </a:lnSpc>
              <a:spcBef>
                <a:spcPct val="20000"/>
              </a:spcBef>
            </a:pPr>
            <a:r>
              <a:rPr lang="en-US" altLang="en-US" sz="3200" dirty="0" smtClean="0"/>
              <a:t>- </a:t>
            </a:r>
            <a:r>
              <a:rPr lang="en-US" altLang="en-US" sz="3200" dirty="0" err="1" smtClean="0"/>
              <a:t>Thủ</a:t>
            </a:r>
            <a:r>
              <a:rPr lang="en-US" altLang="en-US" sz="3200" dirty="0" smtClean="0"/>
              <a:t> </a:t>
            </a:r>
            <a:r>
              <a:rPr lang="en-US" altLang="en-US" sz="3200" dirty="0" err="1" smtClean="0"/>
              <a:t>pháp</a:t>
            </a:r>
            <a:r>
              <a:rPr lang="en-US" altLang="en-US" sz="3200" dirty="0" smtClean="0"/>
              <a:t> </a:t>
            </a:r>
            <a:r>
              <a:rPr lang="en-US" altLang="en-US" sz="3200" dirty="0" err="1" smtClean="0"/>
              <a:t>tượng</a:t>
            </a:r>
            <a:r>
              <a:rPr lang="en-US" altLang="en-US" sz="3200" dirty="0" smtClean="0"/>
              <a:t> </a:t>
            </a:r>
            <a:r>
              <a:rPr lang="en-US" altLang="en-US" sz="3200" dirty="0" err="1" smtClean="0"/>
              <a:t>trưng</a:t>
            </a:r>
            <a:r>
              <a:rPr lang="en-US" altLang="en-US" sz="3200" dirty="0" smtClean="0">
                <a:solidFill>
                  <a:srgbClr val="FFFF00"/>
                </a:solidFill>
              </a:rPr>
              <a:t>.</a:t>
            </a:r>
            <a:endParaRPr lang="en-US" altLang="en-US" sz="3200" dirty="0">
              <a:solidFill>
                <a:srgbClr val="FFFF00"/>
              </a:solidFill>
            </a:endParaRPr>
          </a:p>
        </p:txBody>
      </p:sp>
      <p:sp>
        <p:nvSpPr>
          <p:cNvPr id="7184" name="Rectangle 16"/>
          <p:cNvSpPr>
            <a:spLocks noChangeArrowheads="1"/>
          </p:cNvSpPr>
          <p:nvPr/>
        </p:nvSpPr>
        <p:spPr bwMode="auto">
          <a:xfrm>
            <a:off x="7807568" y="1362808"/>
            <a:ext cx="2136531" cy="2672861"/>
          </a:xfrm>
          <a:prstGeom prst="rect">
            <a:avLst/>
          </a:prstGeom>
          <a:solidFill>
            <a:schemeClr val="accent1"/>
          </a:solidFill>
          <a:ln w="9525">
            <a:solidFill>
              <a:schemeClr val="tx1"/>
            </a:solidFill>
            <a:miter lim="800000"/>
            <a:headEnd/>
            <a:tailEnd/>
          </a:ln>
        </p:spPr>
        <p:txBody>
          <a:bodyPr wrap="none" anchor="ctr"/>
          <a:lstStyle/>
          <a:p>
            <a:pPr eaLnBrk="1" hangingPunct="1"/>
            <a:r>
              <a:rPr lang="en-US" altLang="en-US" sz="3200" dirty="0">
                <a:solidFill>
                  <a:srgbClr val="800000"/>
                </a:solidFill>
              </a:rPr>
              <a:t>- </a:t>
            </a:r>
            <a:r>
              <a:rPr lang="en-US" altLang="en-US" sz="3200" dirty="0" err="1">
                <a:solidFill>
                  <a:schemeClr val="bg1"/>
                </a:solidFill>
              </a:rPr>
              <a:t>Hoa</a:t>
            </a:r>
            <a:r>
              <a:rPr lang="en-US" altLang="en-US" sz="3200" dirty="0">
                <a:solidFill>
                  <a:schemeClr val="bg1"/>
                </a:solidFill>
              </a:rPr>
              <a:t> </a:t>
            </a:r>
            <a:r>
              <a:rPr lang="en-US" altLang="en-US" sz="3200" dirty="0" err="1">
                <a:solidFill>
                  <a:schemeClr val="bg1"/>
                </a:solidFill>
              </a:rPr>
              <a:t>đào</a:t>
            </a:r>
            <a:endParaRPr lang="en-US" altLang="en-US" sz="3200" dirty="0">
              <a:solidFill>
                <a:schemeClr val="bg1"/>
              </a:solidFill>
            </a:endParaRPr>
          </a:p>
          <a:p>
            <a:pPr eaLnBrk="1" hangingPunct="1"/>
            <a:r>
              <a:rPr lang="en-US" altLang="en-US" sz="3200" dirty="0">
                <a:solidFill>
                  <a:schemeClr val="bg1"/>
                </a:solidFill>
              </a:rPr>
              <a:t>- </a:t>
            </a:r>
            <a:r>
              <a:rPr lang="en-US" altLang="en-US" sz="3200" dirty="0" err="1">
                <a:solidFill>
                  <a:schemeClr val="bg1"/>
                </a:solidFill>
              </a:rPr>
              <a:t>Tiếng</a:t>
            </a:r>
            <a:r>
              <a:rPr lang="en-US" altLang="en-US" sz="3200" dirty="0">
                <a:solidFill>
                  <a:schemeClr val="bg1"/>
                </a:solidFill>
              </a:rPr>
              <a:t> </a:t>
            </a:r>
            <a:r>
              <a:rPr lang="en-US" altLang="en-US" sz="3200" dirty="0" err="1">
                <a:solidFill>
                  <a:schemeClr val="bg1"/>
                </a:solidFill>
              </a:rPr>
              <a:t>ve</a:t>
            </a:r>
            <a:endParaRPr lang="en-US" altLang="en-US" sz="3200" dirty="0">
              <a:solidFill>
                <a:schemeClr val="bg1"/>
              </a:solidFill>
            </a:endParaRPr>
          </a:p>
          <a:p>
            <a:pPr eaLnBrk="1" hangingPunct="1"/>
            <a:r>
              <a:rPr lang="en-US" altLang="en-US" sz="3200" dirty="0">
                <a:solidFill>
                  <a:schemeClr val="bg1"/>
                </a:solidFill>
              </a:rPr>
              <a:t>- </a:t>
            </a:r>
            <a:r>
              <a:rPr lang="en-US" altLang="en-US" sz="3200" dirty="0" err="1">
                <a:solidFill>
                  <a:schemeClr val="bg1"/>
                </a:solidFill>
              </a:rPr>
              <a:t>Làn</a:t>
            </a:r>
            <a:r>
              <a:rPr lang="en-US" altLang="en-US" sz="3200" dirty="0">
                <a:solidFill>
                  <a:schemeClr val="bg1"/>
                </a:solidFill>
              </a:rPr>
              <a:t> </a:t>
            </a:r>
            <a:r>
              <a:rPr lang="en-US" altLang="en-US" sz="3200" dirty="0" err="1">
                <a:solidFill>
                  <a:schemeClr val="bg1"/>
                </a:solidFill>
              </a:rPr>
              <a:t>sương</a:t>
            </a:r>
            <a:endParaRPr lang="en-US" altLang="en-US" sz="3200" dirty="0">
              <a:solidFill>
                <a:schemeClr val="bg1"/>
              </a:solidFill>
            </a:endParaRPr>
          </a:p>
          <a:p>
            <a:pPr eaLnBrk="1" hangingPunct="1"/>
            <a:r>
              <a:rPr lang="en-US" altLang="en-US" sz="3200" dirty="0">
                <a:solidFill>
                  <a:schemeClr val="bg1"/>
                </a:solidFill>
              </a:rPr>
              <a:t>- </a:t>
            </a:r>
            <a:r>
              <a:rPr lang="en-US" altLang="en-US" sz="3200" dirty="0" err="1">
                <a:solidFill>
                  <a:schemeClr val="bg1"/>
                </a:solidFill>
              </a:rPr>
              <a:t>Tuyết</a:t>
            </a:r>
            <a:r>
              <a:rPr lang="en-US" altLang="en-US" sz="3200" dirty="0">
                <a:solidFill>
                  <a:schemeClr val="bg1"/>
                </a:solidFill>
              </a:rPr>
              <a:t> </a:t>
            </a:r>
            <a:r>
              <a:rPr lang="en-US" altLang="en-US" sz="3200" dirty="0" err="1">
                <a:solidFill>
                  <a:schemeClr val="bg1"/>
                </a:solidFill>
              </a:rPr>
              <a:t>trắng</a:t>
            </a:r>
            <a:endParaRPr lang="en-US" altLang="en-US" sz="3200" dirty="0">
              <a:solidFill>
                <a:schemeClr val="bg1"/>
              </a:solidFill>
            </a:endParaRPr>
          </a:p>
        </p:txBody>
      </p:sp>
      <p:sp>
        <p:nvSpPr>
          <p:cNvPr id="7185" name="Rectangle 17"/>
          <p:cNvSpPr>
            <a:spLocks noChangeArrowheads="1"/>
          </p:cNvSpPr>
          <p:nvPr/>
        </p:nvSpPr>
        <p:spPr bwMode="auto">
          <a:xfrm>
            <a:off x="10005646" y="1318846"/>
            <a:ext cx="1995853" cy="2751992"/>
          </a:xfrm>
          <a:prstGeom prst="rect">
            <a:avLst/>
          </a:prstGeom>
          <a:solidFill>
            <a:schemeClr val="accent1"/>
          </a:solidFill>
          <a:ln w="9525">
            <a:solidFill>
              <a:schemeClr val="tx1"/>
            </a:solidFill>
            <a:miter lim="800000"/>
            <a:headEnd/>
            <a:tailEnd/>
          </a:ln>
        </p:spPr>
        <p:txBody>
          <a:bodyPr wrap="none" anchor="ctr"/>
          <a:lstStyle/>
          <a:p>
            <a:pPr eaLnBrk="1" hangingPunct="1">
              <a:buFontTx/>
              <a:buChar char="-"/>
            </a:pPr>
            <a:r>
              <a:rPr lang="en-US" altLang="en-US" sz="3200" dirty="0" err="1">
                <a:solidFill>
                  <a:schemeClr val="bg1"/>
                </a:solidFill>
              </a:rPr>
              <a:t>Mùa</a:t>
            </a:r>
            <a:r>
              <a:rPr lang="en-US" altLang="en-US" sz="3200" dirty="0">
                <a:solidFill>
                  <a:schemeClr val="bg1"/>
                </a:solidFill>
              </a:rPr>
              <a:t> </a:t>
            </a:r>
            <a:r>
              <a:rPr lang="en-US" altLang="en-US" sz="3200" dirty="0" err="1">
                <a:solidFill>
                  <a:schemeClr val="bg1"/>
                </a:solidFill>
              </a:rPr>
              <a:t>xuân</a:t>
            </a:r>
            <a:endParaRPr lang="en-US" altLang="en-US" sz="3200" dirty="0">
              <a:solidFill>
                <a:schemeClr val="bg1"/>
              </a:solidFill>
            </a:endParaRPr>
          </a:p>
          <a:p>
            <a:pPr eaLnBrk="1" hangingPunct="1">
              <a:buFontTx/>
              <a:buChar char="-"/>
            </a:pPr>
            <a:r>
              <a:rPr lang="en-US" altLang="en-US" sz="3200" dirty="0" err="1">
                <a:solidFill>
                  <a:schemeClr val="bg1"/>
                </a:solidFill>
              </a:rPr>
              <a:t>Mùa</a:t>
            </a:r>
            <a:r>
              <a:rPr lang="en-US" altLang="en-US" sz="3200" dirty="0">
                <a:solidFill>
                  <a:schemeClr val="bg1"/>
                </a:solidFill>
              </a:rPr>
              <a:t> </a:t>
            </a:r>
            <a:r>
              <a:rPr lang="en-US" altLang="en-US" sz="3200" dirty="0" err="1">
                <a:solidFill>
                  <a:schemeClr val="bg1"/>
                </a:solidFill>
              </a:rPr>
              <a:t>hè</a:t>
            </a:r>
            <a:endParaRPr lang="en-US" altLang="en-US" sz="3200" dirty="0">
              <a:solidFill>
                <a:schemeClr val="bg1"/>
              </a:solidFill>
            </a:endParaRPr>
          </a:p>
          <a:p>
            <a:pPr eaLnBrk="1" hangingPunct="1">
              <a:buFontTx/>
              <a:buChar char="-"/>
            </a:pPr>
            <a:r>
              <a:rPr lang="en-US" altLang="en-US" sz="3200" dirty="0" err="1">
                <a:solidFill>
                  <a:schemeClr val="bg1"/>
                </a:solidFill>
              </a:rPr>
              <a:t>Mùa</a:t>
            </a:r>
            <a:r>
              <a:rPr lang="en-US" altLang="en-US" sz="3200" dirty="0">
                <a:solidFill>
                  <a:schemeClr val="bg1"/>
                </a:solidFill>
              </a:rPr>
              <a:t> </a:t>
            </a:r>
            <a:r>
              <a:rPr lang="en-US" altLang="en-US" sz="3200" dirty="0" err="1">
                <a:solidFill>
                  <a:schemeClr val="bg1"/>
                </a:solidFill>
              </a:rPr>
              <a:t>thu</a:t>
            </a:r>
            <a:endParaRPr lang="en-US" altLang="en-US" sz="3200" dirty="0">
              <a:solidFill>
                <a:schemeClr val="bg1"/>
              </a:solidFill>
            </a:endParaRPr>
          </a:p>
          <a:p>
            <a:pPr eaLnBrk="1" hangingPunct="1">
              <a:buFontTx/>
              <a:buChar char="-"/>
            </a:pPr>
            <a:r>
              <a:rPr lang="en-US" altLang="en-US" sz="3200" dirty="0" err="1">
                <a:solidFill>
                  <a:schemeClr val="bg1"/>
                </a:solidFill>
              </a:rPr>
              <a:t>Mùa</a:t>
            </a:r>
            <a:r>
              <a:rPr lang="en-US" altLang="en-US" sz="3200" dirty="0">
                <a:solidFill>
                  <a:schemeClr val="bg1"/>
                </a:solidFill>
              </a:rPr>
              <a:t> </a:t>
            </a:r>
            <a:r>
              <a:rPr lang="en-US" altLang="en-US" sz="3200" dirty="0" err="1">
                <a:solidFill>
                  <a:schemeClr val="bg1"/>
                </a:solidFill>
              </a:rPr>
              <a:t>đông</a:t>
            </a:r>
            <a:endParaRPr lang="en-US" altLang="en-US" sz="3200" dirty="0">
              <a:solidFill>
                <a:schemeClr val="bg1"/>
              </a:solidFill>
            </a:endParaRPr>
          </a:p>
        </p:txBody>
      </p:sp>
    </p:spTree>
    <p:extLst>
      <p:ext uri="{BB962C8B-B14F-4D97-AF65-F5344CB8AC3E}">
        <p14:creationId xmlns:p14="http://schemas.microsoft.com/office/powerpoint/2010/main" xmlns="" val="345289352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176"/>
                                        </p:tgtEl>
                                        <p:attrNameLst>
                                          <p:attrName>style.visibility</p:attrName>
                                        </p:attrNameLst>
                                      </p:cBhvr>
                                      <p:to>
                                        <p:strVal val="visible"/>
                                      </p:to>
                                    </p:set>
                                    <p:animEffect transition="in" filter="blinds(horizontal)">
                                      <p:cBhvr>
                                        <p:cTn id="7" dur="500"/>
                                        <p:tgtEl>
                                          <p:spTgt spid="71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170"/>
                                        </p:tgtEl>
                                        <p:attrNameLst>
                                          <p:attrName>style.visibility</p:attrName>
                                        </p:attrNameLst>
                                      </p:cBhvr>
                                      <p:to>
                                        <p:strVal val="visible"/>
                                      </p:to>
                                    </p:set>
                                    <p:animEffect transition="in" filter="blinds(horizontal)">
                                      <p:cBhvr>
                                        <p:cTn id="12" dur="500"/>
                                        <p:tgtEl>
                                          <p:spTgt spid="717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184"/>
                                        </p:tgtEl>
                                        <p:attrNameLst>
                                          <p:attrName>style.visibility</p:attrName>
                                        </p:attrNameLst>
                                      </p:cBhvr>
                                      <p:to>
                                        <p:strVal val="visible"/>
                                      </p:to>
                                    </p:set>
                                    <p:animEffect transition="in" filter="blinds(horizontal)">
                                      <p:cBhvr>
                                        <p:cTn id="17" dur="500"/>
                                        <p:tgtEl>
                                          <p:spTgt spid="718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7185"/>
                                        </p:tgtEl>
                                        <p:attrNameLst>
                                          <p:attrName>style.visibility</p:attrName>
                                        </p:attrNameLst>
                                      </p:cBhvr>
                                      <p:to>
                                        <p:strVal val="visible"/>
                                      </p:to>
                                    </p:set>
                                    <p:animEffect transition="in" filter="blinds(horizontal)">
                                      <p:cBhvr>
                                        <p:cTn id="22" dur="500"/>
                                        <p:tgtEl>
                                          <p:spTgt spid="718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grpId="1" nodeType="clickEffect">
                                  <p:stCondLst>
                                    <p:cond delay="0"/>
                                  </p:stCondLst>
                                  <p:childTnLst>
                                    <p:animEffect transition="out" filter="blinds(horizontal)">
                                      <p:cBhvr>
                                        <p:cTn id="26" dur="500"/>
                                        <p:tgtEl>
                                          <p:spTgt spid="7184"/>
                                        </p:tgtEl>
                                      </p:cBhvr>
                                    </p:animEffect>
                                    <p:set>
                                      <p:cBhvr>
                                        <p:cTn id="27" dur="1" fill="hold">
                                          <p:stCondLst>
                                            <p:cond delay="499"/>
                                          </p:stCondLst>
                                        </p:cTn>
                                        <p:tgtEl>
                                          <p:spTgt spid="7184"/>
                                        </p:tgtEl>
                                        <p:attrNameLst>
                                          <p:attrName>style.visibility</p:attrName>
                                        </p:attrNameLst>
                                      </p:cBhvr>
                                      <p:to>
                                        <p:strVal val="hidden"/>
                                      </p:to>
                                    </p:set>
                                  </p:childTnLst>
                                </p:cTn>
                              </p:par>
                              <p:par>
                                <p:cTn id="28" presetID="3" presetClass="exit" presetSubtype="10" fill="hold" grpId="1" nodeType="withEffect">
                                  <p:stCondLst>
                                    <p:cond delay="0"/>
                                  </p:stCondLst>
                                  <p:childTnLst>
                                    <p:animEffect transition="out" filter="blinds(horizontal)">
                                      <p:cBhvr>
                                        <p:cTn id="29" dur="500"/>
                                        <p:tgtEl>
                                          <p:spTgt spid="7185"/>
                                        </p:tgtEl>
                                      </p:cBhvr>
                                    </p:animEffect>
                                    <p:set>
                                      <p:cBhvr>
                                        <p:cTn id="30" dur="1" fill="hold">
                                          <p:stCondLst>
                                            <p:cond delay="499"/>
                                          </p:stCondLst>
                                        </p:cTn>
                                        <p:tgtEl>
                                          <p:spTgt spid="7185"/>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7178"/>
                                        </p:tgtEl>
                                        <p:attrNameLst>
                                          <p:attrName>style.visibility</p:attrName>
                                        </p:attrNameLst>
                                      </p:cBhvr>
                                      <p:to>
                                        <p:strVal val="visible"/>
                                      </p:to>
                                    </p:set>
                                    <p:animEffect transition="in" filter="blinds(horizontal)">
                                      <p:cBhvr>
                                        <p:cTn id="35" dur="500"/>
                                        <p:tgtEl>
                                          <p:spTgt spid="717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7180"/>
                                        </p:tgtEl>
                                        <p:attrNameLst>
                                          <p:attrName>style.visibility</p:attrName>
                                        </p:attrNameLst>
                                      </p:cBhvr>
                                      <p:to>
                                        <p:strVal val="visible"/>
                                      </p:to>
                                    </p:set>
                                    <p:animEffect transition="in" filter="blinds(horizontal)">
                                      <p:cBhvr>
                                        <p:cTn id="40" dur="500"/>
                                        <p:tgtEl>
                                          <p:spTgt spid="718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7177"/>
                                        </p:tgtEl>
                                        <p:attrNameLst>
                                          <p:attrName>style.visibility</p:attrName>
                                        </p:attrNameLst>
                                      </p:cBhvr>
                                      <p:to>
                                        <p:strVal val="visible"/>
                                      </p:to>
                                    </p:set>
                                    <p:animEffect transition="in" filter="blinds(horizontal)">
                                      <p:cBhvr>
                                        <p:cTn id="45" dur="500"/>
                                        <p:tgtEl>
                                          <p:spTgt spid="7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P spid="7176" grpId="0"/>
      <p:bldP spid="7177" grpId="0"/>
      <p:bldP spid="7178" grpId="0"/>
      <p:bldP spid="7180" grpId="0"/>
      <p:bldP spid="7184" grpId="0" animBg="1"/>
      <p:bldP spid="7184" grpId="1" animBg="1"/>
      <p:bldP spid="7185" grpId="0" animBg="1"/>
      <p:bldP spid="7185" grpId="1"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xmlns="" id="{F602E6D7-DE44-4089-85B4-3FF98E46718E}"/>
              </a:ext>
            </a:extLst>
          </p:cNvPr>
          <p:cNvSpPr>
            <a:spLocks noEditPoints="1"/>
          </p:cNvSpPr>
          <p:nvPr/>
        </p:nvSpPr>
        <p:spPr bwMode="auto">
          <a:xfrm>
            <a:off x="2689380" y="1640521"/>
            <a:ext cx="860337" cy="1065570"/>
          </a:xfrm>
          <a:custGeom>
            <a:avLst/>
            <a:gdLst>
              <a:gd name="T0" fmla="*/ 154 w 205"/>
              <a:gd name="T1" fmla="*/ 161 h 254"/>
              <a:gd name="T2" fmla="*/ 170 w 205"/>
              <a:gd name="T3" fmla="*/ 150 h 254"/>
              <a:gd name="T4" fmla="*/ 178 w 205"/>
              <a:gd name="T5" fmla="*/ 145 h 254"/>
              <a:gd name="T6" fmla="*/ 180 w 205"/>
              <a:gd name="T7" fmla="*/ 133 h 254"/>
              <a:gd name="T8" fmla="*/ 181 w 205"/>
              <a:gd name="T9" fmla="*/ 121 h 254"/>
              <a:gd name="T10" fmla="*/ 197 w 205"/>
              <a:gd name="T11" fmla="*/ 123 h 254"/>
              <a:gd name="T12" fmla="*/ 201 w 205"/>
              <a:gd name="T13" fmla="*/ 118 h 254"/>
              <a:gd name="T14" fmla="*/ 203 w 205"/>
              <a:gd name="T15" fmla="*/ 114 h 254"/>
              <a:gd name="T16" fmla="*/ 204 w 205"/>
              <a:gd name="T17" fmla="*/ 104 h 254"/>
              <a:gd name="T18" fmla="*/ 185 w 205"/>
              <a:gd name="T19" fmla="*/ 93 h 254"/>
              <a:gd name="T20" fmla="*/ 180 w 205"/>
              <a:gd name="T21" fmla="*/ 97 h 254"/>
              <a:gd name="T22" fmla="*/ 173 w 205"/>
              <a:gd name="T23" fmla="*/ 106 h 254"/>
              <a:gd name="T24" fmla="*/ 164 w 205"/>
              <a:gd name="T25" fmla="*/ 86 h 254"/>
              <a:gd name="T26" fmla="*/ 124 w 205"/>
              <a:gd name="T27" fmla="*/ 59 h 254"/>
              <a:gd name="T28" fmla="*/ 121 w 205"/>
              <a:gd name="T29" fmla="*/ 36 h 254"/>
              <a:gd name="T30" fmla="*/ 124 w 205"/>
              <a:gd name="T31" fmla="*/ 6 h 254"/>
              <a:gd name="T32" fmla="*/ 103 w 205"/>
              <a:gd name="T33" fmla="*/ 12 h 254"/>
              <a:gd name="T34" fmla="*/ 107 w 205"/>
              <a:gd name="T35" fmla="*/ 44 h 254"/>
              <a:gd name="T36" fmla="*/ 95 w 205"/>
              <a:gd name="T37" fmla="*/ 31 h 254"/>
              <a:gd name="T38" fmla="*/ 35 w 205"/>
              <a:gd name="T39" fmla="*/ 7 h 254"/>
              <a:gd name="T40" fmla="*/ 8 w 205"/>
              <a:gd name="T41" fmla="*/ 10 h 254"/>
              <a:gd name="T42" fmla="*/ 23 w 205"/>
              <a:gd name="T43" fmla="*/ 19 h 254"/>
              <a:gd name="T44" fmla="*/ 61 w 205"/>
              <a:gd name="T45" fmla="*/ 17 h 254"/>
              <a:gd name="T46" fmla="*/ 103 w 205"/>
              <a:gd name="T47" fmla="*/ 61 h 254"/>
              <a:gd name="T48" fmla="*/ 130 w 205"/>
              <a:gd name="T49" fmla="*/ 84 h 254"/>
              <a:gd name="T50" fmla="*/ 158 w 205"/>
              <a:gd name="T51" fmla="*/ 101 h 254"/>
              <a:gd name="T52" fmla="*/ 126 w 205"/>
              <a:gd name="T53" fmla="*/ 94 h 254"/>
              <a:gd name="T54" fmla="*/ 96 w 205"/>
              <a:gd name="T55" fmla="*/ 70 h 254"/>
              <a:gd name="T56" fmla="*/ 79 w 205"/>
              <a:gd name="T57" fmla="*/ 67 h 254"/>
              <a:gd name="T58" fmla="*/ 79 w 205"/>
              <a:gd name="T59" fmla="*/ 76 h 254"/>
              <a:gd name="T60" fmla="*/ 90 w 205"/>
              <a:gd name="T61" fmla="*/ 76 h 254"/>
              <a:gd name="T62" fmla="*/ 117 w 205"/>
              <a:gd name="T63" fmla="*/ 101 h 254"/>
              <a:gd name="T64" fmla="*/ 87 w 205"/>
              <a:gd name="T65" fmla="*/ 103 h 254"/>
              <a:gd name="T66" fmla="*/ 63 w 205"/>
              <a:gd name="T67" fmla="*/ 101 h 254"/>
              <a:gd name="T68" fmla="*/ 61 w 205"/>
              <a:gd name="T69" fmla="*/ 116 h 254"/>
              <a:gd name="T70" fmla="*/ 97 w 205"/>
              <a:gd name="T71" fmla="*/ 119 h 254"/>
              <a:gd name="T72" fmla="*/ 128 w 205"/>
              <a:gd name="T73" fmla="*/ 122 h 254"/>
              <a:gd name="T74" fmla="*/ 95 w 205"/>
              <a:gd name="T75" fmla="*/ 130 h 254"/>
              <a:gd name="T76" fmla="*/ 100 w 205"/>
              <a:gd name="T77" fmla="*/ 141 h 254"/>
              <a:gd name="T78" fmla="*/ 115 w 205"/>
              <a:gd name="T79" fmla="*/ 136 h 254"/>
              <a:gd name="T80" fmla="*/ 131 w 205"/>
              <a:gd name="T81" fmla="*/ 126 h 254"/>
              <a:gd name="T82" fmla="*/ 120 w 205"/>
              <a:gd name="T83" fmla="*/ 152 h 254"/>
              <a:gd name="T84" fmla="*/ 77 w 205"/>
              <a:gd name="T85" fmla="*/ 188 h 254"/>
              <a:gd name="T86" fmla="*/ 60 w 205"/>
              <a:gd name="T87" fmla="*/ 191 h 254"/>
              <a:gd name="T88" fmla="*/ 59 w 205"/>
              <a:gd name="T89" fmla="*/ 197 h 254"/>
              <a:gd name="T90" fmla="*/ 34 w 205"/>
              <a:gd name="T91" fmla="*/ 222 h 254"/>
              <a:gd name="T92" fmla="*/ 11 w 205"/>
              <a:gd name="T93" fmla="*/ 235 h 254"/>
              <a:gd name="T94" fmla="*/ 14 w 205"/>
              <a:gd name="T95" fmla="*/ 252 h 254"/>
              <a:gd name="T96" fmla="*/ 65 w 205"/>
              <a:gd name="T97" fmla="*/ 216 h 254"/>
              <a:gd name="T98" fmla="*/ 72 w 205"/>
              <a:gd name="T99" fmla="*/ 220 h 254"/>
              <a:gd name="T100" fmla="*/ 96 w 205"/>
              <a:gd name="T101" fmla="*/ 198 h 254"/>
              <a:gd name="T102" fmla="*/ 113 w 205"/>
              <a:gd name="T103" fmla="*/ 200 h 254"/>
              <a:gd name="T104" fmla="*/ 165 w 205"/>
              <a:gd name="T105" fmla="*/ 198 h 254"/>
              <a:gd name="T106" fmla="*/ 197 w 205"/>
              <a:gd name="T107" fmla="*/ 186 h 254"/>
              <a:gd name="T108" fmla="*/ 201 w 205"/>
              <a:gd name="T109" fmla="*/ 172 h 254"/>
              <a:gd name="T110" fmla="*/ 200 w 205"/>
              <a:gd name="T111" fmla="*/ 114 h 254"/>
              <a:gd name="T112" fmla="*/ 197 w 205"/>
              <a:gd name="T113" fmla="*/ 110 h 254"/>
              <a:gd name="T114" fmla="*/ 140 w 205"/>
              <a:gd name="T115" fmla="*/ 84 h 254"/>
              <a:gd name="T116" fmla="*/ 114 w 205"/>
              <a:gd name="T117" fmla="*/ 67 h 254"/>
              <a:gd name="T118" fmla="*/ 160 w 205"/>
              <a:gd name="T119" fmla="*/ 93 h 254"/>
              <a:gd name="T120" fmla="*/ 140 w 205"/>
              <a:gd name="T121" fmla="*/ 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254">
                <a:moveTo>
                  <a:pt x="187" y="164"/>
                </a:moveTo>
                <a:cubicBezTo>
                  <a:pt x="182" y="162"/>
                  <a:pt x="167" y="162"/>
                  <a:pt x="154" y="161"/>
                </a:cubicBezTo>
                <a:cubicBezTo>
                  <a:pt x="160" y="157"/>
                  <a:pt x="166" y="152"/>
                  <a:pt x="169" y="151"/>
                </a:cubicBezTo>
                <a:cubicBezTo>
                  <a:pt x="169" y="151"/>
                  <a:pt x="169" y="150"/>
                  <a:pt x="170" y="150"/>
                </a:cubicBezTo>
                <a:cubicBezTo>
                  <a:pt x="171" y="150"/>
                  <a:pt x="172" y="149"/>
                  <a:pt x="173" y="149"/>
                </a:cubicBezTo>
                <a:cubicBezTo>
                  <a:pt x="175" y="148"/>
                  <a:pt x="177" y="147"/>
                  <a:pt x="178" y="145"/>
                </a:cubicBezTo>
                <a:cubicBezTo>
                  <a:pt x="178" y="143"/>
                  <a:pt x="177" y="141"/>
                  <a:pt x="178" y="139"/>
                </a:cubicBezTo>
                <a:cubicBezTo>
                  <a:pt x="178" y="137"/>
                  <a:pt x="179" y="135"/>
                  <a:pt x="180" y="133"/>
                </a:cubicBezTo>
                <a:cubicBezTo>
                  <a:pt x="181" y="130"/>
                  <a:pt x="180" y="127"/>
                  <a:pt x="178" y="124"/>
                </a:cubicBezTo>
                <a:cubicBezTo>
                  <a:pt x="181" y="121"/>
                  <a:pt x="181" y="121"/>
                  <a:pt x="181" y="121"/>
                </a:cubicBezTo>
                <a:cubicBezTo>
                  <a:pt x="181" y="121"/>
                  <a:pt x="189" y="128"/>
                  <a:pt x="192" y="128"/>
                </a:cubicBezTo>
                <a:cubicBezTo>
                  <a:pt x="193" y="128"/>
                  <a:pt x="195" y="126"/>
                  <a:pt x="197" y="123"/>
                </a:cubicBezTo>
                <a:cubicBezTo>
                  <a:pt x="198" y="123"/>
                  <a:pt x="199" y="124"/>
                  <a:pt x="200" y="123"/>
                </a:cubicBezTo>
                <a:cubicBezTo>
                  <a:pt x="200" y="123"/>
                  <a:pt x="201" y="120"/>
                  <a:pt x="201" y="118"/>
                </a:cubicBezTo>
                <a:cubicBezTo>
                  <a:pt x="201" y="119"/>
                  <a:pt x="201" y="119"/>
                  <a:pt x="201" y="119"/>
                </a:cubicBezTo>
                <a:cubicBezTo>
                  <a:pt x="203" y="117"/>
                  <a:pt x="203" y="114"/>
                  <a:pt x="203" y="114"/>
                </a:cubicBezTo>
                <a:cubicBezTo>
                  <a:pt x="203" y="113"/>
                  <a:pt x="203" y="113"/>
                  <a:pt x="203" y="113"/>
                </a:cubicBezTo>
                <a:cubicBezTo>
                  <a:pt x="204" y="110"/>
                  <a:pt x="205" y="106"/>
                  <a:pt x="204" y="104"/>
                </a:cubicBezTo>
                <a:cubicBezTo>
                  <a:pt x="201" y="96"/>
                  <a:pt x="195" y="88"/>
                  <a:pt x="190" y="90"/>
                </a:cubicBezTo>
                <a:cubicBezTo>
                  <a:pt x="189" y="90"/>
                  <a:pt x="187" y="92"/>
                  <a:pt x="185" y="93"/>
                </a:cubicBezTo>
                <a:cubicBezTo>
                  <a:pt x="185" y="93"/>
                  <a:pt x="185" y="92"/>
                  <a:pt x="184" y="92"/>
                </a:cubicBezTo>
                <a:cubicBezTo>
                  <a:pt x="182" y="92"/>
                  <a:pt x="180" y="97"/>
                  <a:pt x="180" y="97"/>
                </a:cubicBezTo>
                <a:cubicBezTo>
                  <a:pt x="180" y="97"/>
                  <a:pt x="180" y="98"/>
                  <a:pt x="181" y="98"/>
                </a:cubicBezTo>
                <a:cubicBezTo>
                  <a:pt x="177" y="102"/>
                  <a:pt x="173" y="106"/>
                  <a:pt x="173" y="106"/>
                </a:cubicBezTo>
                <a:cubicBezTo>
                  <a:pt x="172" y="107"/>
                  <a:pt x="172" y="107"/>
                  <a:pt x="172" y="107"/>
                </a:cubicBezTo>
                <a:cubicBezTo>
                  <a:pt x="170" y="100"/>
                  <a:pt x="168" y="93"/>
                  <a:pt x="164" y="86"/>
                </a:cubicBezTo>
                <a:cubicBezTo>
                  <a:pt x="160" y="77"/>
                  <a:pt x="154" y="69"/>
                  <a:pt x="145" y="65"/>
                </a:cubicBezTo>
                <a:cubicBezTo>
                  <a:pt x="138" y="62"/>
                  <a:pt x="131" y="61"/>
                  <a:pt x="124" y="59"/>
                </a:cubicBezTo>
                <a:cubicBezTo>
                  <a:pt x="120" y="57"/>
                  <a:pt x="117" y="55"/>
                  <a:pt x="114" y="53"/>
                </a:cubicBezTo>
                <a:cubicBezTo>
                  <a:pt x="116" y="47"/>
                  <a:pt x="119" y="41"/>
                  <a:pt x="121" y="36"/>
                </a:cubicBezTo>
                <a:cubicBezTo>
                  <a:pt x="124" y="29"/>
                  <a:pt x="127" y="22"/>
                  <a:pt x="126" y="15"/>
                </a:cubicBezTo>
                <a:cubicBezTo>
                  <a:pt x="126" y="12"/>
                  <a:pt x="125" y="9"/>
                  <a:pt x="124" y="6"/>
                </a:cubicBezTo>
                <a:cubicBezTo>
                  <a:pt x="122" y="4"/>
                  <a:pt x="119" y="3"/>
                  <a:pt x="116" y="4"/>
                </a:cubicBezTo>
                <a:cubicBezTo>
                  <a:pt x="111" y="5"/>
                  <a:pt x="108" y="12"/>
                  <a:pt x="103" y="12"/>
                </a:cubicBezTo>
                <a:cubicBezTo>
                  <a:pt x="107" y="12"/>
                  <a:pt x="113" y="14"/>
                  <a:pt x="114" y="18"/>
                </a:cubicBezTo>
                <a:cubicBezTo>
                  <a:pt x="117" y="24"/>
                  <a:pt x="109" y="38"/>
                  <a:pt x="107" y="44"/>
                </a:cubicBezTo>
                <a:cubicBezTo>
                  <a:pt x="107" y="45"/>
                  <a:pt x="107" y="45"/>
                  <a:pt x="107" y="45"/>
                </a:cubicBezTo>
                <a:cubicBezTo>
                  <a:pt x="102" y="41"/>
                  <a:pt x="98" y="36"/>
                  <a:pt x="95" y="31"/>
                </a:cubicBezTo>
                <a:cubicBezTo>
                  <a:pt x="86" y="20"/>
                  <a:pt x="77" y="9"/>
                  <a:pt x="63" y="6"/>
                </a:cubicBezTo>
                <a:cubicBezTo>
                  <a:pt x="54" y="3"/>
                  <a:pt x="45" y="6"/>
                  <a:pt x="35" y="7"/>
                </a:cubicBezTo>
                <a:cubicBezTo>
                  <a:pt x="26" y="8"/>
                  <a:pt x="15" y="7"/>
                  <a:pt x="8" y="0"/>
                </a:cubicBezTo>
                <a:cubicBezTo>
                  <a:pt x="6" y="3"/>
                  <a:pt x="7" y="7"/>
                  <a:pt x="8" y="10"/>
                </a:cubicBezTo>
                <a:cubicBezTo>
                  <a:pt x="9" y="14"/>
                  <a:pt x="12" y="17"/>
                  <a:pt x="16" y="18"/>
                </a:cubicBezTo>
                <a:cubicBezTo>
                  <a:pt x="18" y="18"/>
                  <a:pt x="20" y="18"/>
                  <a:pt x="23" y="19"/>
                </a:cubicBezTo>
                <a:cubicBezTo>
                  <a:pt x="25" y="20"/>
                  <a:pt x="27" y="22"/>
                  <a:pt x="27" y="25"/>
                </a:cubicBezTo>
                <a:cubicBezTo>
                  <a:pt x="37" y="18"/>
                  <a:pt x="49" y="14"/>
                  <a:pt x="61" y="17"/>
                </a:cubicBezTo>
                <a:cubicBezTo>
                  <a:pt x="73" y="19"/>
                  <a:pt x="83" y="27"/>
                  <a:pt x="90" y="37"/>
                </a:cubicBezTo>
                <a:cubicBezTo>
                  <a:pt x="95" y="45"/>
                  <a:pt x="97" y="54"/>
                  <a:pt x="103" y="61"/>
                </a:cubicBezTo>
                <a:cubicBezTo>
                  <a:pt x="103" y="64"/>
                  <a:pt x="104" y="67"/>
                  <a:pt x="106" y="70"/>
                </a:cubicBezTo>
                <a:cubicBezTo>
                  <a:pt x="110" y="79"/>
                  <a:pt x="121" y="82"/>
                  <a:pt x="130" y="84"/>
                </a:cubicBezTo>
                <a:cubicBezTo>
                  <a:pt x="140" y="86"/>
                  <a:pt x="150" y="89"/>
                  <a:pt x="155" y="97"/>
                </a:cubicBezTo>
                <a:cubicBezTo>
                  <a:pt x="156" y="98"/>
                  <a:pt x="157" y="100"/>
                  <a:pt x="158" y="101"/>
                </a:cubicBezTo>
                <a:cubicBezTo>
                  <a:pt x="155" y="100"/>
                  <a:pt x="151" y="100"/>
                  <a:pt x="147" y="101"/>
                </a:cubicBezTo>
                <a:cubicBezTo>
                  <a:pt x="126" y="94"/>
                  <a:pt x="126" y="94"/>
                  <a:pt x="126" y="94"/>
                </a:cubicBezTo>
                <a:cubicBezTo>
                  <a:pt x="126" y="94"/>
                  <a:pt x="122" y="86"/>
                  <a:pt x="111" y="83"/>
                </a:cubicBezTo>
                <a:cubicBezTo>
                  <a:pt x="99" y="79"/>
                  <a:pt x="96" y="70"/>
                  <a:pt x="96" y="70"/>
                </a:cubicBezTo>
                <a:cubicBezTo>
                  <a:pt x="96" y="70"/>
                  <a:pt x="93" y="62"/>
                  <a:pt x="91" y="63"/>
                </a:cubicBezTo>
                <a:cubicBezTo>
                  <a:pt x="90" y="64"/>
                  <a:pt x="79" y="64"/>
                  <a:pt x="79" y="67"/>
                </a:cubicBezTo>
                <a:cubicBezTo>
                  <a:pt x="79" y="69"/>
                  <a:pt x="81" y="70"/>
                  <a:pt x="81" y="70"/>
                </a:cubicBezTo>
                <a:cubicBezTo>
                  <a:pt x="79" y="76"/>
                  <a:pt x="79" y="76"/>
                  <a:pt x="79" y="76"/>
                </a:cubicBezTo>
                <a:cubicBezTo>
                  <a:pt x="85" y="76"/>
                  <a:pt x="85" y="76"/>
                  <a:pt x="85" y="76"/>
                </a:cubicBezTo>
                <a:cubicBezTo>
                  <a:pt x="90" y="76"/>
                  <a:pt x="90" y="76"/>
                  <a:pt x="90" y="76"/>
                </a:cubicBezTo>
                <a:cubicBezTo>
                  <a:pt x="93" y="79"/>
                  <a:pt x="96" y="84"/>
                  <a:pt x="99" y="87"/>
                </a:cubicBezTo>
                <a:cubicBezTo>
                  <a:pt x="105" y="92"/>
                  <a:pt x="107" y="100"/>
                  <a:pt x="117" y="101"/>
                </a:cubicBezTo>
                <a:cubicBezTo>
                  <a:pt x="118" y="102"/>
                  <a:pt x="118" y="102"/>
                  <a:pt x="118" y="102"/>
                </a:cubicBezTo>
                <a:cubicBezTo>
                  <a:pt x="113" y="102"/>
                  <a:pt x="93" y="103"/>
                  <a:pt x="87" y="103"/>
                </a:cubicBezTo>
                <a:cubicBezTo>
                  <a:pt x="81" y="103"/>
                  <a:pt x="73" y="103"/>
                  <a:pt x="73" y="103"/>
                </a:cubicBezTo>
                <a:cubicBezTo>
                  <a:pt x="73" y="103"/>
                  <a:pt x="69" y="100"/>
                  <a:pt x="63" y="101"/>
                </a:cubicBezTo>
                <a:cubicBezTo>
                  <a:pt x="57" y="102"/>
                  <a:pt x="63" y="107"/>
                  <a:pt x="63" y="107"/>
                </a:cubicBezTo>
                <a:cubicBezTo>
                  <a:pt x="63" y="107"/>
                  <a:pt x="59" y="113"/>
                  <a:pt x="61" y="116"/>
                </a:cubicBezTo>
                <a:cubicBezTo>
                  <a:pt x="62" y="119"/>
                  <a:pt x="76" y="113"/>
                  <a:pt x="76" y="113"/>
                </a:cubicBezTo>
                <a:cubicBezTo>
                  <a:pt x="76" y="113"/>
                  <a:pt x="88" y="116"/>
                  <a:pt x="97" y="119"/>
                </a:cubicBezTo>
                <a:cubicBezTo>
                  <a:pt x="107" y="122"/>
                  <a:pt x="117" y="113"/>
                  <a:pt x="117" y="113"/>
                </a:cubicBezTo>
                <a:cubicBezTo>
                  <a:pt x="128" y="122"/>
                  <a:pt x="128" y="122"/>
                  <a:pt x="128" y="122"/>
                </a:cubicBezTo>
                <a:cubicBezTo>
                  <a:pt x="126" y="123"/>
                  <a:pt x="125" y="125"/>
                  <a:pt x="123" y="126"/>
                </a:cubicBezTo>
                <a:cubicBezTo>
                  <a:pt x="115" y="132"/>
                  <a:pt x="104" y="134"/>
                  <a:pt x="95" y="130"/>
                </a:cubicBezTo>
                <a:cubicBezTo>
                  <a:pt x="96" y="133"/>
                  <a:pt x="97" y="136"/>
                  <a:pt x="98" y="138"/>
                </a:cubicBezTo>
                <a:cubicBezTo>
                  <a:pt x="98" y="140"/>
                  <a:pt x="99" y="141"/>
                  <a:pt x="100" y="141"/>
                </a:cubicBezTo>
                <a:cubicBezTo>
                  <a:pt x="101" y="142"/>
                  <a:pt x="102" y="141"/>
                  <a:pt x="103" y="141"/>
                </a:cubicBezTo>
                <a:cubicBezTo>
                  <a:pt x="107" y="140"/>
                  <a:pt x="111" y="138"/>
                  <a:pt x="115" y="136"/>
                </a:cubicBezTo>
                <a:cubicBezTo>
                  <a:pt x="120" y="135"/>
                  <a:pt x="125" y="133"/>
                  <a:pt x="129" y="129"/>
                </a:cubicBezTo>
                <a:cubicBezTo>
                  <a:pt x="130" y="128"/>
                  <a:pt x="130" y="127"/>
                  <a:pt x="131" y="126"/>
                </a:cubicBezTo>
                <a:cubicBezTo>
                  <a:pt x="134" y="128"/>
                  <a:pt x="134" y="128"/>
                  <a:pt x="134" y="128"/>
                </a:cubicBezTo>
                <a:cubicBezTo>
                  <a:pt x="131" y="136"/>
                  <a:pt x="120" y="152"/>
                  <a:pt x="120" y="152"/>
                </a:cubicBezTo>
                <a:cubicBezTo>
                  <a:pt x="120" y="152"/>
                  <a:pt x="103" y="151"/>
                  <a:pt x="96" y="158"/>
                </a:cubicBezTo>
                <a:cubicBezTo>
                  <a:pt x="90" y="164"/>
                  <a:pt x="85" y="179"/>
                  <a:pt x="77" y="188"/>
                </a:cubicBezTo>
                <a:cubicBezTo>
                  <a:pt x="74" y="190"/>
                  <a:pt x="71" y="190"/>
                  <a:pt x="67" y="190"/>
                </a:cubicBezTo>
                <a:cubicBezTo>
                  <a:pt x="65" y="190"/>
                  <a:pt x="62" y="189"/>
                  <a:pt x="60" y="191"/>
                </a:cubicBezTo>
                <a:cubicBezTo>
                  <a:pt x="59" y="192"/>
                  <a:pt x="58" y="193"/>
                  <a:pt x="58" y="195"/>
                </a:cubicBezTo>
                <a:cubicBezTo>
                  <a:pt x="58" y="196"/>
                  <a:pt x="59" y="197"/>
                  <a:pt x="59" y="197"/>
                </a:cubicBezTo>
                <a:cubicBezTo>
                  <a:pt x="56" y="197"/>
                  <a:pt x="53" y="198"/>
                  <a:pt x="51" y="202"/>
                </a:cubicBezTo>
                <a:cubicBezTo>
                  <a:pt x="45" y="211"/>
                  <a:pt x="45" y="217"/>
                  <a:pt x="34" y="222"/>
                </a:cubicBezTo>
                <a:cubicBezTo>
                  <a:pt x="23" y="227"/>
                  <a:pt x="22" y="218"/>
                  <a:pt x="17" y="222"/>
                </a:cubicBezTo>
                <a:cubicBezTo>
                  <a:pt x="13" y="226"/>
                  <a:pt x="14" y="233"/>
                  <a:pt x="11" y="235"/>
                </a:cubicBezTo>
                <a:cubicBezTo>
                  <a:pt x="7" y="238"/>
                  <a:pt x="0" y="241"/>
                  <a:pt x="2" y="246"/>
                </a:cubicBezTo>
                <a:cubicBezTo>
                  <a:pt x="3" y="250"/>
                  <a:pt x="12" y="254"/>
                  <a:pt x="14" y="252"/>
                </a:cubicBezTo>
                <a:cubicBezTo>
                  <a:pt x="16" y="250"/>
                  <a:pt x="11" y="246"/>
                  <a:pt x="11" y="246"/>
                </a:cubicBezTo>
                <a:cubicBezTo>
                  <a:pt x="65" y="216"/>
                  <a:pt x="65" y="216"/>
                  <a:pt x="65" y="216"/>
                </a:cubicBezTo>
                <a:cubicBezTo>
                  <a:pt x="65" y="217"/>
                  <a:pt x="66" y="219"/>
                  <a:pt x="67" y="220"/>
                </a:cubicBezTo>
                <a:cubicBezTo>
                  <a:pt x="69" y="221"/>
                  <a:pt x="70" y="221"/>
                  <a:pt x="72" y="220"/>
                </a:cubicBezTo>
                <a:cubicBezTo>
                  <a:pt x="73" y="220"/>
                  <a:pt x="75" y="218"/>
                  <a:pt x="76" y="217"/>
                </a:cubicBezTo>
                <a:cubicBezTo>
                  <a:pt x="82" y="211"/>
                  <a:pt x="89" y="205"/>
                  <a:pt x="96" y="198"/>
                </a:cubicBezTo>
                <a:cubicBezTo>
                  <a:pt x="98" y="197"/>
                  <a:pt x="98" y="197"/>
                  <a:pt x="98" y="197"/>
                </a:cubicBezTo>
                <a:cubicBezTo>
                  <a:pt x="100" y="203"/>
                  <a:pt x="111" y="203"/>
                  <a:pt x="113" y="200"/>
                </a:cubicBezTo>
                <a:cubicBezTo>
                  <a:pt x="116" y="197"/>
                  <a:pt x="123" y="189"/>
                  <a:pt x="132" y="189"/>
                </a:cubicBezTo>
                <a:cubicBezTo>
                  <a:pt x="141" y="188"/>
                  <a:pt x="158" y="198"/>
                  <a:pt x="165" y="198"/>
                </a:cubicBezTo>
                <a:cubicBezTo>
                  <a:pt x="169" y="197"/>
                  <a:pt x="185" y="189"/>
                  <a:pt x="193" y="184"/>
                </a:cubicBezTo>
                <a:cubicBezTo>
                  <a:pt x="194" y="185"/>
                  <a:pt x="196" y="186"/>
                  <a:pt x="197" y="186"/>
                </a:cubicBezTo>
                <a:cubicBezTo>
                  <a:pt x="200" y="185"/>
                  <a:pt x="203" y="184"/>
                  <a:pt x="204" y="181"/>
                </a:cubicBezTo>
                <a:cubicBezTo>
                  <a:pt x="204" y="178"/>
                  <a:pt x="203" y="175"/>
                  <a:pt x="201" y="172"/>
                </a:cubicBezTo>
                <a:cubicBezTo>
                  <a:pt x="198" y="168"/>
                  <a:pt x="193" y="165"/>
                  <a:pt x="187" y="164"/>
                </a:cubicBezTo>
                <a:close/>
                <a:moveTo>
                  <a:pt x="200" y="114"/>
                </a:moveTo>
                <a:cubicBezTo>
                  <a:pt x="200" y="115"/>
                  <a:pt x="200" y="116"/>
                  <a:pt x="200" y="116"/>
                </a:cubicBezTo>
                <a:cubicBezTo>
                  <a:pt x="200" y="116"/>
                  <a:pt x="197" y="114"/>
                  <a:pt x="197" y="110"/>
                </a:cubicBezTo>
                <a:cubicBezTo>
                  <a:pt x="197" y="110"/>
                  <a:pt x="200" y="112"/>
                  <a:pt x="200" y="114"/>
                </a:cubicBezTo>
                <a:close/>
                <a:moveTo>
                  <a:pt x="140" y="84"/>
                </a:moveTo>
                <a:cubicBezTo>
                  <a:pt x="133" y="82"/>
                  <a:pt x="125" y="81"/>
                  <a:pt x="119" y="76"/>
                </a:cubicBezTo>
                <a:cubicBezTo>
                  <a:pt x="117" y="74"/>
                  <a:pt x="115" y="71"/>
                  <a:pt x="114" y="67"/>
                </a:cubicBezTo>
                <a:cubicBezTo>
                  <a:pt x="121" y="70"/>
                  <a:pt x="128" y="71"/>
                  <a:pt x="135" y="73"/>
                </a:cubicBezTo>
                <a:cubicBezTo>
                  <a:pt x="146" y="76"/>
                  <a:pt x="158" y="82"/>
                  <a:pt x="160" y="93"/>
                </a:cubicBezTo>
                <a:cubicBezTo>
                  <a:pt x="160" y="94"/>
                  <a:pt x="160" y="96"/>
                  <a:pt x="160" y="97"/>
                </a:cubicBezTo>
                <a:cubicBezTo>
                  <a:pt x="155" y="91"/>
                  <a:pt x="148" y="86"/>
                  <a:pt x="140"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7340530" y="192321"/>
            <a:ext cx="3306832"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 TÌM HIỂU CHUNG</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499265" y="647279"/>
            <a:ext cx="3666765" cy="577787"/>
          </a:xfrm>
          <a:prstGeom prst="rect">
            <a:avLst/>
          </a:prstGeom>
          <a:noFill/>
        </p:spPr>
        <p:txBody>
          <a:bodyPr wrap="square">
            <a:spAutoFit/>
          </a:bodyPr>
          <a:lstStyle/>
          <a:p>
            <a:pPr algn="just">
              <a:lnSpc>
                <a:spcPct val="150000"/>
              </a:lnSpc>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1. Thơ Hai – cư Nhật Bản</a:t>
            </a:r>
          </a:p>
        </p:txBody>
      </p:sp>
      <p:grpSp>
        <p:nvGrpSpPr>
          <p:cNvPr id="31" name="Nhóm 30">
            <a:extLst>
              <a:ext uri="{FF2B5EF4-FFF2-40B4-BE49-F238E27FC236}">
                <a16:creationId xmlns:a16="http://schemas.microsoft.com/office/drawing/2014/main" xmlns="" id="{37B85FBB-A83D-4DFC-B0E5-97B40813FAC6}"/>
              </a:ext>
            </a:extLst>
          </p:cNvPr>
          <p:cNvGrpSpPr/>
          <p:nvPr/>
        </p:nvGrpSpPr>
        <p:grpSpPr>
          <a:xfrm>
            <a:off x="1085850" y="1547248"/>
            <a:ext cx="2676897" cy="3020595"/>
            <a:chOff x="895530" y="1471353"/>
            <a:chExt cx="2473897" cy="3020595"/>
          </a:xfrm>
        </p:grpSpPr>
        <p:pic>
          <p:nvPicPr>
            <p:cNvPr id="442" name="图片 16">
              <a:extLst>
                <a:ext uri="{FF2B5EF4-FFF2-40B4-BE49-F238E27FC236}">
                  <a16:creationId xmlns:a16="http://schemas.microsoft.com/office/drawing/2014/main" xmlns="" id="{E4F874F4-A943-4A02-9DA0-36CB86F2A699}"/>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1841897" y="660537"/>
              <a:ext cx="649288" cy="2270920"/>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41" name="Hộp Văn bản 440">
              <a:extLst>
                <a:ext uri="{FF2B5EF4-FFF2-40B4-BE49-F238E27FC236}">
                  <a16:creationId xmlns:a16="http://schemas.microsoft.com/office/drawing/2014/main" xmlns="" id="{DFE4426A-9C4F-4599-BB38-E24B09C2CC7F}"/>
                </a:ext>
              </a:extLst>
            </p:cNvPr>
            <p:cNvSpPr txBox="1"/>
            <p:nvPr/>
          </p:nvSpPr>
          <p:spPr>
            <a:xfrm>
              <a:off x="895530" y="1547552"/>
              <a:ext cx="2473897" cy="2944396"/>
            </a:xfrm>
            <a:prstGeom prst="rect">
              <a:avLst/>
            </a:prstGeom>
            <a:noFill/>
          </p:spPr>
          <p:txBody>
            <a:bodyPr wrap="square">
              <a:spAutoFit/>
            </a:bodyPr>
            <a:lstStyle/>
            <a:p>
              <a:pPr algn="ctr">
                <a:spcAft>
                  <a:spcPts val="800"/>
                </a:spcAft>
              </a:pPr>
              <a:r>
                <a:rPr lang="en-US" sz="2800" b="1" dirty="0">
                  <a:solidFill>
                    <a:schemeClr val="accent5">
                      <a:lumMod val="50000"/>
                    </a:schemeClr>
                  </a:solidFill>
                  <a:effectLst/>
                  <a:latin typeface="Cambria" panose="02040503050406030204" pitchFamily="18" charset="0"/>
                  <a:ea typeface="Cambria" panose="02040503050406030204" pitchFamily="18" charset="0"/>
                  <a:cs typeface="Times New Roman" panose="02020603050405020304" pitchFamily="18" charset="0"/>
                </a:rPr>
                <a:t>TỨ THƠ</a:t>
              </a:r>
            </a:p>
            <a:p>
              <a:pPr algn="just">
                <a:spcAft>
                  <a:spcPts val="800"/>
                </a:spcAft>
              </a:pPr>
              <a:endPar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endParaRPr>
            </a:p>
            <a:p>
              <a:pPr algn="just">
                <a:spcAft>
                  <a:spcPts val="800"/>
                </a:spcAft>
              </a:pP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Khơi gợi xúc cảm, suy tư trong một khoảnh khắc hiện tại (quy tắc sử dụng "quý ngữ)</a:t>
              </a:r>
            </a:p>
          </p:txBody>
        </p:sp>
      </p:grpSp>
      <p:cxnSp>
        <p:nvCxnSpPr>
          <p:cNvPr id="11" name="Đường nối Thẳng 10">
            <a:extLst>
              <a:ext uri="{FF2B5EF4-FFF2-40B4-BE49-F238E27FC236}">
                <a16:creationId xmlns:a16="http://schemas.microsoft.com/office/drawing/2014/main" xmlns="" id="{3182BCDA-EDA2-45C8-AECD-5B7E2EDF74B6}"/>
              </a:ext>
            </a:extLst>
          </p:cNvPr>
          <p:cNvCxnSpPr/>
          <p:nvPr/>
        </p:nvCxnSpPr>
        <p:spPr>
          <a:xfrm>
            <a:off x="4039154" y="1704338"/>
            <a:ext cx="0" cy="3905164"/>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Nhóm 33">
            <a:extLst>
              <a:ext uri="{FF2B5EF4-FFF2-40B4-BE49-F238E27FC236}">
                <a16:creationId xmlns:a16="http://schemas.microsoft.com/office/drawing/2014/main" xmlns="" id="{7A7BDD3F-5890-4002-937B-9E827EE39BD6}"/>
              </a:ext>
            </a:extLst>
          </p:cNvPr>
          <p:cNvGrpSpPr/>
          <p:nvPr/>
        </p:nvGrpSpPr>
        <p:grpSpPr>
          <a:xfrm>
            <a:off x="4429049" y="1444578"/>
            <a:ext cx="6094428" cy="3395933"/>
            <a:chOff x="4429049" y="1444578"/>
            <a:chExt cx="6094428" cy="3395933"/>
          </a:xfrm>
        </p:grpSpPr>
        <p:pic>
          <p:nvPicPr>
            <p:cNvPr id="446" name="图片 16">
              <a:extLst>
                <a:ext uri="{FF2B5EF4-FFF2-40B4-BE49-F238E27FC236}">
                  <a16:creationId xmlns:a16="http://schemas.microsoft.com/office/drawing/2014/main" xmlns="" id="{3054D9D7-DB93-433D-B3EF-A9A2C364BB11}"/>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7096370" y="540590"/>
              <a:ext cx="649288" cy="2457264"/>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43" name="Hộp Văn bản 442">
              <a:extLst>
                <a:ext uri="{FF2B5EF4-FFF2-40B4-BE49-F238E27FC236}">
                  <a16:creationId xmlns:a16="http://schemas.microsoft.com/office/drawing/2014/main" xmlns="" id="{E475C4EF-9D51-43BE-8D1D-958C117B85ED}"/>
                </a:ext>
              </a:extLst>
            </p:cNvPr>
            <p:cNvSpPr txBox="1"/>
            <p:nvPr/>
          </p:nvSpPr>
          <p:spPr>
            <a:xfrm>
              <a:off x="4429049" y="1503892"/>
              <a:ext cx="6094428" cy="3336619"/>
            </a:xfrm>
            <a:prstGeom prst="rect">
              <a:avLst/>
            </a:prstGeom>
            <a:noFill/>
          </p:spPr>
          <p:txBody>
            <a:bodyPr wrap="square">
              <a:spAutoFit/>
            </a:bodyPr>
            <a:lstStyle/>
            <a:p>
              <a:pPr algn="ctr">
                <a:spcAft>
                  <a:spcPts val="800"/>
                </a:spcAft>
              </a:pPr>
              <a:r>
                <a:rPr lang="en-US" sz="2800" b="1" dirty="0">
                  <a:solidFill>
                    <a:schemeClr val="accent5">
                      <a:lumMod val="50000"/>
                    </a:schemeClr>
                  </a:solidFill>
                  <a:latin typeface="Cambria" panose="02040503050406030204" pitchFamily="18" charset="0"/>
                  <a:ea typeface="Cambria" panose="02040503050406030204" pitchFamily="18" charset="0"/>
                  <a:cs typeface="Times New Roman" panose="02020603050405020304" pitchFamily="18" charset="0"/>
                </a:rPr>
                <a:t>NỘI DUNG</a:t>
              </a:r>
            </a:p>
            <a:p>
              <a:pPr algn="just">
                <a:lnSpc>
                  <a:spcPct val="150000"/>
                </a:lnSpc>
                <a:spcAft>
                  <a:spcPts val="800"/>
                </a:spcAft>
              </a:pP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Phản ánh tâm hồn người Nhật - tâm hồn ưa thích hòa nhập với thiên nhiên, vì vậy nội dung thường hướng đên một phong cảnh, một vài sự vật cụ thể, một tứ thơ, một cảm xúc, một suy tư… của người viết.</a:t>
              </a:r>
              <a:endParaRPr lang="en-US" sz="2400" dirty="0">
                <a:effectLst/>
                <a:latin typeface="Cambria" panose="02040503050406030204" pitchFamily="18" charset="0"/>
                <a:ea typeface="Cambria" panose="02040503050406030204" pitchFamily="18" charset="0"/>
                <a:cs typeface="Times New Roman" panose="02020603050405020304" pitchFamily="18" charset="0"/>
              </a:endParaRPr>
            </a:p>
          </p:txBody>
        </p:sp>
      </p:grpSp>
      <p:pic>
        <p:nvPicPr>
          <p:cNvPr id="4" name="Hình ảnh 3" descr="Ảnh có chứa đĩa, hoa, ao&#10;&#10;Mô tả được tạo tự động">
            <a:extLst>
              <a:ext uri="{FF2B5EF4-FFF2-40B4-BE49-F238E27FC236}">
                <a16:creationId xmlns:a16="http://schemas.microsoft.com/office/drawing/2014/main" xmlns="" id="{4D9EC072-6FF0-4DF8-BC14-9350E1D1E52A}"/>
              </a:ext>
            </a:extLst>
          </p:cNvPr>
          <p:cNvPicPr>
            <a:picLocks noChangeAspect="1"/>
          </p:cNvPicPr>
          <p:nvPr/>
        </p:nvPicPr>
        <p:blipFill rotWithShape="1">
          <a:blip cstate="print">
            <a:extLst>
              <a:ext uri="{28A0092B-C50C-407E-A947-70E740481C1C}">
                <a14:useLocalDpi xmlns:a14="http://schemas.microsoft.com/office/drawing/2010/main" xmlns="" val="0"/>
              </a:ext>
            </a:extLst>
          </a:blip>
          <a:srcRect t="27186" b="7459"/>
          <a:stretch/>
        </p:blipFill>
        <p:spPr>
          <a:xfrm>
            <a:off x="8251351" y="4212233"/>
            <a:ext cx="3754000" cy="2453446"/>
          </a:xfrm>
          <a:prstGeom prst="rect">
            <a:avLst/>
          </a:prstGeom>
        </p:spPr>
      </p:pic>
    </p:spTree>
    <p:extLst>
      <p:ext uri="{BB962C8B-B14F-4D97-AF65-F5344CB8AC3E}">
        <p14:creationId xmlns:p14="http://schemas.microsoft.com/office/powerpoint/2010/main" xmlns="" val="2803632956"/>
      </p:ext>
    </p:extLst>
  </p:cSld>
  <p:clrMapOvr>
    <a:masterClrMapping/>
  </p:clrMapOvr>
  <mc:AlternateContent xmlns:mc="http://schemas.openxmlformats.org/markup-compatibility/2006">
    <mc:Choice xmlns:p14="http://schemas.microsoft.com/office/powerpoint/2010/main" xmlns=""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500" fill="hold"/>
                                        <p:tgtEl>
                                          <p:spTgt spid="430"/>
                                        </p:tgtEl>
                                        <p:attrNameLst>
                                          <p:attrName>ppt_x</p:attrName>
                                        </p:attrNameLst>
                                      </p:cBhvr>
                                      <p:tavLst>
                                        <p:tav tm="0">
                                          <p:val>
                                            <p:strVal val="0-#ppt_w/2"/>
                                          </p:val>
                                        </p:tav>
                                        <p:tav tm="100000">
                                          <p:val>
                                            <p:strVal val="#ppt_x"/>
                                          </p:val>
                                        </p:tav>
                                      </p:tavLst>
                                    </p:anim>
                                    <p:anim calcmode="lin" valueType="num">
                                      <p:cBhvr additive="base">
                                        <p:cTn id="8" dur="50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500" fill="hold"/>
                                        <p:tgtEl>
                                          <p:spTgt spid="439"/>
                                        </p:tgtEl>
                                        <p:attrNameLst>
                                          <p:attrName>ppt_x</p:attrName>
                                        </p:attrNameLst>
                                      </p:cBhvr>
                                      <p:tavLst>
                                        <p:tav tm="0">
                                          <p:val>
                                            <p:strVal val="0-#ppt_w/2"/>
                                          </p:val>
                                        </p:tav>
                                        <p:tav tm="100000">
                                          <p:val>
                                            <p:strVal val="#ppt_x"/>
                                          </p:val>
                                        </p:tav>
                                      </p:tavLst>
                                    </p:anim>
                                    <p:anim calcmode="lin" valueType="num">
                                      <p:cBhvr additive="base">
                                        <p:cTn id="12" dur="50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500" fill="hold"/>
                                        <p:tgtEl>
                                          <p:spTgt spid="440"/>
                                        </p:tgtEl>
                                        <p:attrNameLst>
                                          <p:attrName>ppt_x</p:attrName>
                                        </p:attrNameLst>
                                      </p:cBhvr>
                                      <p:tavLst>
                                        <p:tav tm="0">
                                          <p:val>
                                            <p:strVal val="0-#ppt_w/2"/>
                                          </p:val>
                                        </p:tav>
                                        <p:tav tm="100000">
                                          <p:val>
                                            <p:strVal val="#ppt_x"/>
                                          </p:val>
                                        </p:tav>
                                      </p:tavLst>
                                    </p:anim>
                                    <p:anim calcmode="lin" valueType="num">
                                      <p:cBhvr additive="base">
                                        <p:cTn id="16" dur="500" fill="hold"/>
                                        <p:tgtEl>
                                          <p:spTgt spid="44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1000"/>
                                        <p:tgtEl>
                                          <p:spTgt spid="31"/>
                                        </p:tgtEl>
                                      </p:cBhvr>
                                    </p:animEffect>
                                    <p:anim calcmode="lin" valueType="num">
                                      <p:cBhvr>
                                        <p:cTn id="22" dur="1000" fill="hold"/>
                                        <p:tgtEl>
                                          <p:spTgt spid="31"/>
                                        </p:tgtEl>
                                        <p:attrNameLst>
                                          <p:attrName>ppt_x</p:attrName>
                                        </p:attrNameLst>
                                      </p:cBhvr>
                                      <p:tavLst>
                                        <p:tav tm="0">
                                          <p:val>
                                            <p:strVal val="#ppt_x"/>
                                          </p:val>
                                        </p:tav>
                                        <p:tav tm="100000">
                                          <p:val>
                                            <p:strVal val="#ppt_x"/>
                                          </p:val>
                                        </p:tav>
                                      </p:tavLst>
                                    </p:anim>
                                    <p:anim calcmode="lin" valueType="num">
                                      <p:cBhvr>
                                        <p:cTn id="23" dur="1000" fill="hold"/>
                                        <p:tgtEl>
                                          <p:spTgt spid="3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1000"/>
                                        <p:tgtEl>
                                          <p:spTgt spid="34"/>
                                        </p:tgtEl>
                                      </p:cBhvr>
                                    </p:animEffect>
                                    <p:anim calcmode="lin" valueType="num">
                                      <p:cBhvr>
                                        <p:cTn id="27" dur="1000" fill="hold"/>
                                        <p:tgtEl>
                                          <p:spTgt spid="34"/>
                                        </p:tgtEl>
                                        <p:attrNameLst>
                                          <p:attrName>ppt_x</p:attrName>
                                        </p:attrNameLst>
                                      </p:cBhvr>
                                      <p:tavLst>
                                        <p:tav tm="0">
                                          <p:val>
                                            <p:strVal val="#ppt_x"/>
                                          </p:val>
                                        </p:tav>
                                        <p:tav tm="100000">
                                          <p:val>
                                            <p:strVal val="#ppt_x"/>
                                          </p:val>
                                        </p:tav>
                                      </p:tavLst>
                                    </p:anim>
                                    <p:anim calcmode="lin" valueType="num">
                                      <p:cBhvr>
                                        <p:cTn id="28" dur="1000" fill="hold"/>
                                        <p:tgtEl>
                                          <p:spTgt spid="34"/>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1000"/>
                                        <p:tgtEl>
                                          <p:spTgt spid="11"/>
                                        </p:tgtEl>
                                      </p:cBhvr>
                                    </p:animEffect>
                                    <p:anim calcmode="lin" valueType="num">
                                      <p:cBhvr>
                                        <p:cTn id="32" dur="1000" fill="hold"/>
                                        <p:tgtEl>
                                          <p:spTgt spid="11"/>
                                        </p:tgtEl>
                                        <p:attrNameLst>
                                          <p:attrName>ppt_x</p:attrName>
                                        </p:attrNameLst>
                                      </p:cBhvr>
                                      <p:tavLst>
                                        <p:tav tm="0">
                                          <p:val>
                                            <p:strVal val="#ppt_x"/>
                                          </p:val>
                                        </p:tav>
                                        <p:tav tm="100000">
                                          <p:val>
                                            <p:strVal val="#ppt_x"/>
                                          </p:val>
                                        </p:tav>
                                      </p:tavLst>
                                    </p:anim>
                                    <p:anim calcmode="lin" valueType="num">
                                      <p:cBhvr>
                                        <p:cTn id="3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7340530" y="192321"/>
            <a:ext cx="3306832"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 TÌM HIỂU CHUNG</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499266" y="647279"/>
            <a:ext cx="1623684" cy="577787"/>
          </a:xfrm>
          <a:prstGeom prst="rect">
            <a:avLst/>
          </a:prstGeom>
          <a:noFill/>
        </p:spPr>
        <p:txBody>
          <a:bodyPr wrap="square">
            <a:spAutoFit/>
          </a:bodyPr>
          <a:lstStyle/>
          <a:p>
            <a:pPr algn="just">
              <a:lnSpc>
                <a:spcPct val="150000"/>
              </a:lnSpc>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2. Tác giả</a:t>
            </a: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469307" y="1560882"/>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pic>
        <p:nvPicPr>
          <p:cNvPr id="1026" name="Picture 2" descr="Matsuo Bashō - Wikipedia">
            <a:extLst>
              <a:ext uri="{FF2B5EF4-FFF2-40B4-BE49-F238E27FC236}">
                <a16:creationId xmlns:a16="http://schemas.microsoft.com/office/drawing/2014/main" xmlns="" id="{5D8C9AC0-D124-492E-AE6C-AB8FA5EACFBB}"/>
              </a:ext>
            </a:extLst>
          </p:cNvPr>
          <p:cNvPicPr>
            <a:picLocks noChangeAspect="1" noChangeArrowheads="1"/>
          </p:cNvPicPr>
          <p:nvPr/>
        </p:nvPicPr>
        <p:blipFill>
          <a:blip cstate="print">
            <a:extLst>
              <a:ext uri="{28A0092B-C50C-407E-A947-70E740481C1C}">
                <a14:useLocalDpi xmlns:a14="http://schemas.microsoft.com/office/drawing/2010/main" xmlns="" val="0"/>
              </a:ext>
            </a:extLst>
          </a:blip>
          <a:srcRect/>
          <a:stretch>
            <a:fillRect/>
          </a:stretch>
        </p:blipFill>
        <p:spPr bwMode="auto">
          <a:xfrm>
            <a:off x="4740356" y="1560882"/>
            <a:ext cx="2501554" cy="3632509"/>
          </a:xfrm>
          <a:prstGeom prst="rect">
            <a:avLst/>
          </a:prstGeom>
          <a:noFill/>
          <a:extLst>
            <a:ext uri="{909E8E84-426E-40DD-AFC4-6F175D3DCCD1}">
              <a14:hiddenFill xmlns:a14="http://schemas.microsoft.com/office/drawing/2010/main" xmlns="">
                <a:solidFill>
                  <a:srgbClr val="FFFFFF"/>
                </a:solidFill>
              </a14:hiddenFill>
            </a:ext>
          </a:extLst>
        </p:spPr>
      </p:pic>
      <p:cxnSp>
        <p:nvCxnSpPr>
          <p:cNvPr id="427" name="Đường nối Thẳng 426">
            <a:extLst>
              <a:ext uri="{FF2B5EF4-FFF2-40B4-BE49-F238E27FC236}">
                <a16:creationId xmlns:a16="http://schemas.microsoft.com/office/drawing/2014/main" xmlns="" id="{23480CB5-2185-45BC-880F-29FEE57D0792}"/>
              </a:ext>
            </a:extLst>
          </p:cNvPr>
          <p:cNvCxnSpPr>
            <a:cxnSpLocks/>
          </p:cNvCxnSpPr>
          <p:nvPr/>
        </p:nvCxnSpPr>
        <p:spPr>
          <a:xfrm flipH="1">
            <a:off x="7507511" y="1560882"/>
            <a:ext cx="34035" cy="3632509"/>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8" name="Hộp Văn bản 427">
            <a:extLst>
              <a:ext uri="{FF2B5EF4-FFF2-40B4-BE49-F238E27FC236}">
                <a16:creationId xmlns:a16="http://schemas.microsoft.com/office/drawing/2014/main" xmlns="" id="{9D4754A1-5286-4510-9803-D9EF7E6DAD3A}"/>
              </a:ext>
            </a:extLst>
          </p:cNvPr>
          <p:cNvSpPr txBox="1"/>
          <p:nvPr/>
        </p:nvSpPr>
        <p:spPr>
          <a:xfrm>
            <a:off x="992743" y="2303499"/>
            <a:ext cx="3231037" cy="2239780"/>
          </a:xfrm>
          <a:prstGeom prst="rect">
            <a:avLst/>
          </a:prstGeom>
          <a:noFill/>
        </p:spPr>
        <p:txBody>
          <a:bodyPr wrap="square">
            <a:spAutoFit/>
          </a:bodyPr>
          <a:lstStyle/>
          <a:p>
            <a:pPr algn="just">
              <a:lnSpc>
                <a:spcPct val="150000"/>
              </a:lnSpc>
              <a:spcAft>
                <a:spcPts val="800"/>
              </a:spcAft>
            </a:pP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Ông sinh năm 1644 mất năm 1694 là nhà thơ nổi tiếng của văn học Nhật.</a:t>
            </a:r>
            <a:endParaRPr lang="en-US" dirty="0">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31" name="Hộp Văn bản 430">
            <a:extLst>
              <a:ext uri="{FF2B5EF4-FFF2-40B4-BE49-F238E27FC236}">
                <a16:creationId xmlns:a16="http://schemas.microsoft.com/office/drawing/2014/main" xmlns="" id="{C68FD842-1294-49F2-A691-59347E543A9E}"/>
              </a:ext>
            </a:extLst>
          </p:cNvPr>
          <p:cNvSpPr txBox="1"/>
          <p:nvPr/>
        </p:nvSpPr>
        <p:spPr>
          <a:xfrm>
            <a:off x="7680508" y="2016135"/>
            <a:ext cx="3475234" cy="2793778"/>
          </a:xfrm>
          <a:prstGeom prst="rect">
            <a:avLst/>
          </a:prstGeom>
          <a:noFill/>
        </p:spPr>
        <p:txBody>
          <a:bodyPr wrap="square">
            <a:spAutoFit/>
          </a:bodyPr>
          <a:lstStyle/>
          <a:p>
            <a:pPr algn="just">
              <a:lnSpc>
                <a:spcPct val="150000"/>
              </a:lnSpc>
              <a:spcAft>
                <a:spcPts val="800"/>
              </a:spcAft>
            </a:pP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Ông có công lớn trong việc hoàn thiện thơ hai  - cư đưa nó trở thành thể thơ độc đáo nhất của Nhật Bản.</a:t>
            </a:r>
          </a:p>
        </p:txBody>
      </p:sp>
      <p:sp>
        <p:nvSpPr>
          <p:cNvPr id="432" name="Hộp Văn bản 431">
            <a:extLst>
              <a:ext uri="{FF2B5EF4-FFF2-40B4-BE49-F238E27FC236}">
                <a16:creationId xmlns:a16="http://schemas.microsoft.com/office/drawing/2014/main" xmlns="" id="{2B166813-9E9F-4D7E-8C9D-DC02C8EE378D}"/>
              </a:ext>
            </a:extLst>
          </p:cNvPr>
          <p:cNvSpPr txBox="1"/>
          <p:nvPr/>
        </p:nvSpPr>
        <p:spPr>
          <a:xfrm>
            <a:off x="4140993" y="5334801"/>
            <a:ext cx="3700280" cy="578882"/>
          </a:xfrm>
          <a:prstGeom prst="roundRect">
            <a:avLst/>
          </a:prstGeom>
          <a:solidFill>
            <a:schemeClr val="accent2">
              <a:lumMod val="60000"/>
              <a:lumOff val="40000"/>
            </a:schemeClr>
          </a:solidFill>
        </p:spPr>
        <p:txBody>
          <a:bodyPr wrap="square">
            <a:spAutoFit/>
          </a:bodyPr>
          <a:lstStyle/>
          <a:p>
            <a:pPr algn="ctr">
              <a:spcAft>
                <a:spcPts val="800"/>
              </a:spcAft>
            </a:pPr>
            <a:r>
              <a:rPr lang="en-US" sz="2800" b="1" dirty="0">
                <a:solidFill>
                  <a:srgbClr val="000000"/>
                </a:solidFill>
                <a:effectLst/>
                <a:latin typeface="Cambria" panose="02040503050406030204" pitchFamily="18" charset="0"/>
                <a:ea typeface="Cambria" panose="02040503050406030204" pitchFamily="18" charset="0"/>
              </a:rPr>
              <a:t>Mát – chư – ô  Ba – sô</a:t>
            </a:r>
            <a:endParaRPr lang="en-US" sz="3600" dirty="0">
              <a:solidFill>
                <a:srgbClr val="000000"/>
              </a:solidFill>
              <a:latin typeface="Cambria" panose="02040503050406030204" pitchFamily="18" charset="0"/>
              <a:ea typeface="Cambria" panose="02040503050406030204" pitchFamily="18" charset="0"/>
              <a:cs typeface="Times New Roman" panose="02020603050405020304" pitchFamily="18" charset="0"/>
            </a:endParaRPr>
          </a:p>
        </p:txBody>
      </p:sp>
    </p:spTree>
    <p:extLst>
      <p:ext uri="{BB962C8B-B14F-4D97-AF65-F5344CB8AC3E}">
        <p14:creationId xmlns:p14="http://schemas.microsoft.com/office/powerpoint/2010/main" xmlns="" val="3682243596"/>
      </p:ext>
    </p:extLst>
  </p:cSld>
  <p:clrMapOvr>
    <a:masterClrMapping/>
  </p:clrMapOvr>
  <mc:AlternateContent xmlns:mc="http://schemas.openxmlformats.org/markup-compatibility/2006">
    <mc:Choice xmlns:p14="http://schemas.microsoft.com/office/powerpoint/2010/main" xmlns="" Requires="p14">
      <p:transition spd="slow" p14:dur="1500">
        <p14:window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500" fill="hold"/>
                                        <p:tgtEl>
                                          <p:spTgt spid="430"/>
                                        </p:tgtEl>
                                        <p:attrNameLst>
                                          <p:attrName>ppt_x</p:attrName>
                                        </p:attrNameLst>
                                      </p:cBhvr>
                                      <p:tavLst>
                                        <p:tav tm="0">
                                          <p:val>
                                            <p:strVal val="0-#ppt_w/2"/>
                                          </p:val>
                                        </p:tav>
                                        <p:tav tm="100000">
                                          <p:val>
                                            <p:strVal val="#ppt_x"/>
                                          </p:val>
                                        </p:tav>
                                      </p:tavLst>
                                    </p:anim>
                                    <p:anim calcmode="lin" valueType="num">
                                      <p:cBhvr additive="base">
                                        <p:cTn id="8" dur="50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500" fill="hold"/>
                                        <p:tgtEl>
                                          <p:spTgt spid="439"/>
                                        </p:tgtEl>
                                        <p:attrNameLst>
                                          <p:attrName>ppt_x</p:attrName>
                                        </p:attrNameLst>
                                      </p:cBhvr>
                                      <p:tavLst>
                                        <p:tav tm="0">
                                          <p:val>
                                            <p:strVal val="0-#ppt_w/2"/>
                                          </p:val>
                                        </p:tav>
                                        <p:tav tm="100000">
                                          <p:val>
                                            <p:strVal val="#ppt_x"/>
                                          </p:val>
                                        </p:tav>
                                      </p:tavLst>
                                    </p:anim>
                                    <p:anim calcmode="lin" valueType="num">
                                      <p:cBhvr additive="base">
                                        <p:cTn id="12" dur="50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500" fill="hold"/>
                                        <p:tgtEl>
                                          <p:spTgt spid="440"/>
                                        </p:tgtEl>
                                        <p:attrNameLst>
                                          <p:attrName>ppt_x</p:attrName>
                                        </p:attrNameLst>
                                      </p:cBhvr>
                                      <p:tavLst>
                                        <p:tav tm="0">
                                          <p:val>
                                            <p:strVal val="0-#ppt_w/2"/>
                                          </p:val>
                                        </p:tav>
                                        <p:tav tm="100000">
                                          <p:val>
                                            <p:strVal val="#ppt_x"/>
                                          </p:val>
                                        </p:tav>
                                      </p:tavLst>
                                    </p:anim>
                                    <p:anim calcmode="lin" valueType="num">
                                      <p:cBhvr additive="base">
                                        <p:cTn id="16" dur="500" fill="hold"/>
                                        <p:tgtEl>
                                          <p:spTgt spid="440"/>
                                        </p:tgtEl>
                                        <p:attrNameLst>
                                          <p:attrName>ppt_y</p:attrName>
                                        </p:attrNameLst>
                                      </p:cBhvr>
                                      <p:tavLst>
                                        <p:tav tm="0">
                                          <p:val>
                                            <p:strVal val="#ppt_y"/>
                                          </p:val>
                                        </p:tav>
                                        <p:tav tm="100000">
                                          <p:val>
                                            <p:strVal val="#ppt_y"/>
                                          </p:val>
                                        </p:tav>
                                      </p:tavLst>
                                    </p:anim>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432"/>
                                        </p:tgtEl>
                                        <p:attrNameLst>
                                          <p:attrName>style.visibility</p:attrName>
                                        </p:attrNameLst>
                                      </p:cBhvr>
                                      <p:to>
                                        <p:strVal val="visible"/>
                                      </p:to>
                                    </p:set>
                                    <p:anim calcmode="lin" valueType="num">
                                      <p:cBhvr additive="base">
                                        <p:cTn id="20" dur="500" fill="hold"/>
                                        <p:tgtEl>
                                          <p:spTgt spid="432"/>
                                        </p:tgtEl>
                                        <p:attrNameLst>
                                          <p:attrName>ppt_x</p:attrName>
                                        </p:attrNameLst>
                                      </p:cBhvr>
                                      <p:tavLst>
                                        <p:tav tm="0">
                                          <p:val>
                                            <p:strVal val="#ppt_x"/>
                                          </p:val>
                                        </p:tav>
                                        <p:tav tm="100000">
                                          <p:val>
                                            <p:strVal val="#ppt_x"/>
                                          </p:val>
                                        </p:tav>
                                      </p:tavLst>
                                    </p:anim>
                                    <p:anim calcmode="lin" valueType="num">
                                      <p:cBhvr additive="base">
                                        <p:cTn id="21" dur="500" fill="hold"/>
                                        <p:tgtEl>
                                          <p:spTgt spid="432"/>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1026"/>
                                        </p:tgtEl>
                                        <p:attrNameLst>
                                          <p:attrName>style.visibility</p:attrName>
                                        </p:attrNameLst>
                                      </p:cBhvr>
                                      <p:to>
                                        <p:strVal val="visible"/>
                                      </p:to>
                                    </p:set>
                                    <p:anim calcmode="lin" valueType="num">
                                      <p:cBhvr>
                                        <p:cTn id="26" dur="500" fill="hold"/>
                                        <p:tgtEl>
                                          <p:spTgt spid="1026"/>
                                        </p:tgtEl>
                                        <p:attrNameLst>
                                          <p:attrName>ppt_w</p:attrName>
                                        </p:attrNameLst>
                                      </p:cBhvr>
                                      <p:tavLst>
                                        <p:tav tm="0">
                                          <p:val>
                                            <p:fltVal val="0"/>
                                          </p:val>
                                        </p:tav>
                                        <p:tav tm="100000">
                                          <p:val>
                                            <p:strVal val="#ppt_w"/>
                                          </p:val>
                                        </p:tav>
                                      </p:tavLst>
                                    </p:anim>
                                    <p:anim calcmode="lin" valueType="num">
                                      <p:cBhvr>
                                        <p:cTn id="27" dur="500" fill="hold"/>
                                        <p:tgtEl>
                                          <p:spTgt spid="1026"/>
                                        </p:tgtEl>
                                        <p:attrNameLst>
                                          <p:attrName>ppt_h</p:attrName>
                                        </p:attrNameLst>
                                      </p:cBhvr>
                                      <p:tavLst>
                                        <p:tav tm="0">
                                          <p:val>
                                            <p:fltVal val="0"/>
                                          </p:val>
                                        </p:tav>
                                        <p:tav tm="100000">
                                          <p:val>
                                            <p:strVal val="#ppt_h"/>
                                          </p:val>
                                        </p:tav>
                                      </p:tavLst>
                                    </p:anim>
                                    <p:animEffect transition="in" filter="fade">
                                      <p:cBhvr>
                                        <p:cTn id="28" dur="500"/>
                                        <p:tgtEl>
                                          <p:spTgt spid="1026"/>
                                        </p:tgtEl>
                                      </p:cBhvr>
                                    </p:animEffect>
                                  </p:childTnLst>
                                </p:cTn>
                              </p:par>
                              <p:par>
                                <p:cTn id="29" presetID="53" presetClass="entr" presetSubtype="16"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427"/>
                                        </p:tgtEl>
                                        <p:attrNameLst>
                                          <p:attrName>style.visibility</p:attrName>
                                        </p:attrNameLst>
                                      </p:cBhvr>
                                      <p:to>
                                        <p:strVal val="visible"/>
                                      </p:to>
                                    </p:set>
                                    <p:anim calcmode="lin" valueType="num">
                                      <p:cBhvr>
                                        <p:cTn id="36" dur="500" fill="hold"/>
                                        <p:tgtEl>
                                          <p:spTgt spid="427"/>
                                        </p:tgtEl>
                                        <p:attrNameLst>
                                          <p:attrName>ppt_w</p:attrName>
                                        </p:attrNameLst>
                                      </p:cBhvr>
                                      <p:tavLst>
                                        <p:tav tm="0">
                                          <p:val>
                                            <p:fltVal val="0"/>
                                          </p:val>
                                        </p:tav>
                                        <p:tav tm="100000">
                                          <p:val>
                                            <p:strVal val="#ppt_w"/>
                                          </p:val>
                                        </p:tav>
                                      </p:tavLst>
                                    </p:anim>
                                    <p:anim calcmode="lin" valueType="num">
                                      <p:cBhvr>
                                        <p:cTn id="37" dur="500" fill="hold"/>
                                        <p:tgtEl>
                                          <p:spTgt spid="427"/>
                                        </p:tgtEl>
                                        <p:attrNameLst>
                                          <p:attrName>ppt_h</p:attrName>
                                        </p:attrNameLst>
                                      </p:cBhvr>
                                      <p:tavLst>
                                        <p:tav tm="0">
                                          <p:val>
                                            <p:fltVal val="0"/>
                                          </p:val>
                                        </p:tav>
                                        <p:tav tm="100000">
                                          <p:val>
                                            <p:strVal val="#ppt_h"/>
                                          </p:val>
                                        </p:tav>
                                      </p:tavLst>
                                    </p:anim>
                                    <p:animEffect transition="in" filter="fade">
                                      <p:cBhvr>
                                        <p:cTn id="38" dur="500"/>
                                        <p:tgtEl>
                                          <p:spTgt spid="427"/>
                                        </p:tgtEl>
                                      </p:cBhvr>
                                    </p:animEffect>
                                  </p:childTnLst>
                                </p:cTn>
                              </p:par>
                            </p:childTnLst>
                          </p:cTn>
                        </p:par>
                      </p:childTnLst>
                    </p:cTn>
                  </p:par>
                  <p:par>
                    <p:cTn id="39" fill="hold">
                      <p:stCondLst>
                        <p:cond delay="indefinite"/>
                      </p:stCondLst>
                      <p:childTnLst>
                        <p:par>
                          <p:cTn id="40" fill="hold">
                            <p:stCondLst>
                              <p:cond delay="0"/>
                            </p:stCondLst>
                            <p:childTnLst>
                              <p:par>
                                <p:cTn id="41" presetID="14" presetClass="entr" presetSubtype="10" fill="hold" grpId="0" nodeType="clickEffect">
                                  <p:stCondLst>
                                    <p:cond delay="0"/>
                                  </p:stCondLst>
                                  <p:childTnLst>
                                    <p:set>
                                      <p:cBhvr>
                                        <p:cTn id="42" dur="1" fill="hold">
                                          <p:stCondLst>
                                            <p:cond delay="0"/>
                                          </p:stCondLst>
                                        </p:cTn>
                                        <p:tgtEl>
                                          <p:spTgt spid="428"/>
                                        </p:tgtEl>
                                        <p:attrNameLst>
                                          <p:attrName>style.visibility</p:attrName>
                                        </p:attrNameLst>
                                      </p:cBhvr>
                                      <p:to>
                                        <p:strVal val="visible"/>
                                      </p:to>
                                    </p:set>
                                    <p:animEffect transition="in" filter="randombar(horizontal)">
                                      <p:cBhvr>
                                        <p:cTn id="43" dur="500"/>
                                        <p:tgtEl>
                                          <p:spTgt spid="428"/>
                                        </p:tgtEl>
                                      </p:cBhvr>
                                    </p:animEffect>
                                  </p:childTnLst>
                                </p:cTn>
                              </p:par>
                              <p:par>
                                <p:cTn id="44" presetID="14" presetClass="entr" presetSubtype="10" fill="hold" grpId="0" nodeType="withEffect">
                                  <p:stCondLst>
                                    <p:cond delay="0"/>
                                  </p:stCondLst>
                                  <p:childTnLst>
                                    <p:set>
                                      <p:cBhvr>
                                        <p:cTn id="45" dur="1" fill="hold">
                                          <p:stCondLst>
                                            <p:cond delay="0"/>
                                          </p:stCondLst>
                                        </p:cTn>
                                        <p:tgtEl>
                                          <p:spTgt spid="431"/>
                                        </p:tgtEl>
                                        <p:attrNameLst>
                                          <p:attrName>style.visibility</p:attrName>
                                        </p:attrNameLst>
                                      </p:cBhvr>
                                      <p:to>
                                        <p:strVal val="visible"/>
                                      </p:to>
                                    </p:set>
                                    <p:animEffect transition="in" filter="randombar(horizontal)">
                                      <p:cBhvr>
                                        <p:cTn id="46" dur="500"/>
                                        <p:tgtEl>
                                          <p:spTgt spid="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28" grpId="0"/>
      <p:bldP spid="431" grpId="0"/>
      <p:bldP spid="43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7340530" y="192321"/>
            <a:ext cx="3306832"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 TÌM HIỂU CHUNG</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499266" y="647279"/>
            <a:ext cx="1623684" cy="577787"/>
          </a:xfrm>
          <a:prstGeom prst="rect">
            <a:avLst/>
          </a:prstGeom>
          <a:noFill/>
        </p:spPr>
        <p:txBody>
          <a:bodyPr wrap="square">
            <a:spAutoFit/>
          </a:bodyPr>
          <a:lstStyle/>
          <a:p>
            <a:pPr algn="just">
              <a:lnSpc>
                <a:spcPct val="150000"/>
              </a:lnSpc>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2. Tác giả</a:t>
            </a: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469307" y="1560882"/>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27" name="Đường nối Thẳng 426">
            <a:extLst>
              <a:ext uri="{FF2B5EF4-FFF2-40B4-BE49-F238E27FC236}">
                <a16:creationId xmlns:a16="http://schemas.microsoft.com/office/drawing/2014/main" xmlns="" id="{23480CB5-2185-45BC-880F-29FEE57D0792}"/>
              </a:ext>
            </a:extLst>
          </p:cNvPr>
          <p:cNvCxnSpPr>
            <a:cxnSpLocks/>
          </p:cNvCxnSpPr>
          <p:nvPr/>
        </p:nvCxnSpPr>
        <p:spPr>
          <a:xfrm flipH="1">
            <a:off x="7507511" y="1560882"/>
            <a:ext cx="34035" cy="3632509"/>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8" name="Hộp Văn bản 427">
            <a:extLst>
              <a:ext uri="{FF2B5EF4-FFF2-40B4-BE49-F238E27FC236}">
                <a16:creationId xmlns:a16="http://schemas.microsoft.com/office/drawing/2014/main" xmlns="" id="{9D4754A1-5286-4510-9803-D9EF7E6DAD3A}"/>
              </a:ext>
            </a:extLst>
          </p:cNvPr>
          <p:cNvSpPr txBox="1"/>
          <p:nvPr/>
        </p:nvSpPr>
        <p:spPr>
          <a:xfrm>
            <a:off x="992743" y="2303499"/>
            <a:ext cx="3231037" cy="2249142"/>
          </a:xfrm>
          <a:prstGeom prst="rect">
            <a:avLst/>
          </a:prstGeom>
          <a:noFill/>
        </p:spPr>
        <p:txBody>
          <a:bodyPr wrap="square">
            <a:spAutoFit/>
          </a:bodyPr>
          <a:lstStyle/>
          <a:p>
            <a:pPr algn="just">
              <a:lnSpc>
                <a:spcPct val="150000"/>
              </a:lnSpc>
              <a:spcAft>
                <a:spcPts val="800"/>
              </a:spcAft>
            </a:pP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Là người đánh dấu sự hiện diện của tác giả nữ trong truyền thống thơ Hai – cư</a:t>
            </a:r>
            <a:endParaRPr lang="en-US" sz="2400" dirty="0">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31" name="Hộp Văn bản 430">
            <a:extLst>
              <a:ext uri="{FF2B5EF4-FFF2-40B4-BE49-F238E27FC236}">
                <a16:creationId xmlns:a16="http://schemas.microsoft.com/office/drawing/2014/main" xmlns="" id="{C68FD842-1294-49F2-A691-59347E543A9E}"/>
              </a:ext>
            </a:extLst>
          </p:cNvPr>
          <p:cNvSpPr txBox="1"/>
          <p:nvPr/>
        </p:nvSpPr>
        <p:spPr>
          <a:xfrm>
            <a:off x="7656505" y="1283237"/>
            <a:ext cx="3475234" cy="4004366"/>
          </a:xfrm>
          <a:prstGeom prst="rect">
            <a:avLst/>
          </a:prstGeom>
          <a:noFill/>
        </p:spPr>
        <p:txBody>
          <a:bodyPr wrap="square">
            <a:spAutoFit/>
          </a:bodyPr>
          <a:lstStyle/>
          <a:p>
            <a:pPr algn="just">
              <a:lnSpc>
                <a:spcPct val="150000"/>
              </a:lnSpc>
              <a:spcAft>
                <a:spcPts val="800"/>
              </a:spcAft>
            </a:pP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Trước bà, thơ Hai – cư của tác giả nữ thường bị coi thường và quên lãng. </a:t>
            </a:r>
            <a:endParaRPr lang="en-US" sz="2400" dirty="0">
              <a:effectLst/>
              <a:latin typeface="Cambria" panose="02040503050406030204" pitchFamily="18" charset="0"/>
              <a:ea typeface="Cambria" panose="02040503050406030204" pitchFamily="18" charset="0"/>
              <a:cs typeface="Times New Roman" panose="02020603050405020304" pitchFamily="18" charset="0"/>
            </a:endParaRPr>
          </a:p>
          <a:p>
            <a:pPr algn="just">
              <a:lnSpc>
                <a:spcPct val="150000"/>
              </a:lnSpc>
              <a:spcAft>
                <a:spcPts val="800"/>
              </a:spcAft>
            </a:pP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Bà đã trở thành một tiếng nói thơ ca độc đáo, được nhiều người yêu thích.</a:t>
            </a:r>
            <a:endParaRPr lang="en-US" sz="2400" dirty="0">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32" name="Hộp Văn bản 431">
            <a:extLst>
              <a:ext uri="{FF2B5EF4-FFF2-40B4-BE49-F238E27FC236}">
                <a16:creationId xmlns:a16="http://schemas.microsoft.com/office/drawing/2014/main" xmlns="" id="{2B166813-9E9F-4D7E-8C9D-DC02C8EE378D}"/>
              </a:ext>
            </a:extLst>
          </p:cNvPr>
          <p:cNvSpPr txBox="1"/>
          <p:nvPr/>
        </p:nvSpPr>
        <p:spPr>
          <a:xfrm>
            <a:off x="4140993" y="5334801"/>
            <a:ext cx="3700280" cy="578882"/>
          </a:xfrm>
          <a:prstGeom prst="roundRect">
            <a:avLst/>
          </a:prstGeom>
          <a:solidFill>
            <a:schemeClr val="accent2">
              <a:lumMod val="60000"/>
              <a:lumOff val="40000"/>
            </a:schemeClr>
          </a:solidFill>
        </p:spPr>
        <p:txBody>
          <a:bodyPr wrap="square">
            <a:spAutoFit/>
          </a:bodyPr>
          <a:lstStyle/>
          <a:p>
            <a:pPr algn="ctr">
              <a:spcAft>
                <a:spcPts val="800"/>
              </a:spcAft>
            </a:pPr>
            <a:r>
              <a:rPr lang="en-US" sz="2800" b="1" dirty="0">
                <a:solidFill>
                  <a:srgbClr val="000000"/>
                </a:solidFill>
                <a:effectLst/>
                <a:latin typeface="Cambria" panose="02040503050406030204" pitchFamily="18" charset="0"/>
                <a:ea typeface="Cambria" panose="02040503050406030204" pitchFamily="18" charset="0"/>
              </a:rPr>
              <a:t>Chi – ô (1703 – 1750)</a:t>
            </a:r>
            <a:endParaRPr lang="en-US" sz="3600" dirty="0">
              <a:solidFill>
                <a:srgbClr val="000000"/>
              </a:solidFill>
              <a:latin typeface="Cambria" panose="02040503050406030204" pitchFamily="18" charset="0"/>
              <a:ea typeface="Cambria" panose="02040503050406030204" pitchFamily="18" charset="0"/>
              <a:cs typeface="Times New Roman" panose="02020603050405020304" pitchFamily="18" charset="0"/>
            </a:endParaRPr>
          </a:p>
        </p:txBody>
      </p:sp>
      <p:pic>
        <p:nvPicPr>
          <p:cNvPr id="2050" name="Picture 2" descr="The Haiku of Chiyo-ni - Tricycle: The Buddhist Review">
            <a:extLst>
              <a:ext uri="{FF2B5EF4-FFF2-40B4-BE49-F238E27FC236}">
                <a16:creationId xmlns:a16="http://schemas.microsoft.com/office/drawing/2014/main" xmlns="" id="{29AA9D52-CD33-40B5-B7B7-21C24F7DB6BB}"/>
              </a:ext>
            </a:extLst>
          </p:cNvPr>
          <p:cNvPicPr>
            <a:picLocks noChangeAspect="1" noChangeArrowheads="1"/>
          </p:cNvPicPr>
          <p:nvPr/>
        </p:nvPicPr>
        <p:blipFill>
          <a:blip cstate="print">
            <a:extLst>
              <a:ext uri="{28A0092B-C50C-407E-A947-70E740481C1C}">
                <a14:useLocalDpi xmlns:a14="http://schemas.microsoft.com/office/drawing/2010/main" xmlns="" val="0"/>
              </a:ext>
            </a:extLst>
          </a:blip>
          <a:srcRect/>
          <a:stretch>
            <a:fillRect/>
          </a:stretch>
        </p:blipFill>
        <p:spPr bwMode="auto">
          <a:xfrm>
            <a:off x="4732565" y="1559217"/>
            <a:ext cx="2540874" cy="3722134"/>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3154537155"/>
      </p:ext>
    </p:extLst>
  </p:cSld>
  <p:clrMapOvr>
    <a:masterClrMapping/>
  </p:clrMapOvr>
  <mc:AlternateContent xmlns:mc="http://schemas.openxmlformats.org/markup-compatibility/2006">
    <mc:Choice xmlns:p14="http://schemas.microsoft.com/office/powerpoint/2010/main" xmlns=""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750" fill="hold"/>
                                        <p:tgtEl>
                                          <p:spTgt spid="430"/>
                                        </p:tgtEl>
                                        <p:attrNameLst>
                                          <p:attrName>ppt_x</p:attrName>
                                        </p:attrNameLst>
                                      </p:cBhvr>
                                      <p:tavLst>
                                        <p:tav tm="0">
                                          <p:val>
                                            <p:strVal val="0-#ppt_w/2"/>
                                          </p:val>
                                        </p:tav>
                                        <p:tav tm="100000">
                                          <p:val>
                                            <p:strVal val="#ppt_x"/>
                                          </p:val>
                                        </p:tav>
                                      </p:tavLst>
                                    </p:anim>
                                    <p:anim calcmode="lin" valueType="num">
                                      <p:cBhvr additive="base">
                                        <p:cTn id="8" dur="75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750" fill="hold"/>
                                        <p:tgtEl>
                                          <p:spTgt spid="439"/>
                                        </p:tgtEl>
                                        <p:attrNameLst>
                                          <p:attrName>ppt_x</p:attrName>
                                        </p:attrNameLst>
                                      </p:cBhvr>
                                      <p:tavLst>
                                        <p:tav tm="0">
                                          <p:val>
                                            <p:strVal val="0-#ppt_w/2"/>
                                          </p:val>
                                        </p:tav>
                                        <p:tav tm="100000">
                                          <p:val>
                                            <p:strVal val="#ppt_x"/>
                                          </p:val>
                                        </p:tav>
                                      </p:tavLst>
                                    </p:anim>
                                    <p:anim calcmode="lin" valueType="num">
                                      <p:cBhvr additive="base">
                                        <p:cTn id="12" dur="75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750" fill="hold"/>
                                        <p:tgtEl>
                                          <p:spTgt spid="440"/>
                                        </p:tgtEl>
                                        <p:attrNameLst>
                                          <p:attrName>ppt_x</p:attrName>
                                        </p:attrNameLst>
                                      </p:cBhvr>
                                      <p:tavLst>
                                        <p:tav tm="0">
                                          <p:val>
                                            <p:strVal val="0-#ppt_w/2"/>
                                          </p:val>
                                        </p:tav>
                                        <p:tav tm="100000">
                                          <p:val>
                                            <p:strVal val="#ppt_x"/>
                                          </p:val>
                                        </p:tav>
                                      </p:tavLst>
                                    </p:anim>
                                    <p:anim calcmode="lin" valueType="num">
                                      <p:cBhvr additive="base">
                                        <p:cTn id="16" dur="750" fill="hold"/>
                                        <p:tgtEl>
                                          <p:spTgt spid="44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2050"/>
                                        </p:tgtEl>
                                        <p:attrNameLst>
                                          <p:attrName>style.visibility</p:attrName>
                                        </p:attrNameLst>
                                      </p:cBhvr>
                                      <p:to>
                                        <p:strVal val="visible"/>
                                      </p:to>
                                    </p:set>
                                    <p:anim calcmode="lin" valueType="num">
                                      <p:cBhvr>
                                        <p:cTn id="21" dur="750" fill="hold"/>
                                        <p:tgtEl>
                                          <p:spTgt spid="2050"/>
                                        </p:tgtEl>
                                        <p:attrNameLst>
                                          <p:attrName>ppt_w</p:attrName>
                                        </p:attrNameLst>
                                      </p:cBhvr>
                                      <p:tavLst>
                                        <p:tav tm="0">
                                          <p:val>
                                            <p:fltVal val="0"/>
                                          </p:val>
                                        </p:tav>
                                        <p:tav tm="100000">
                                          <p:val>
                                            <p:strVal val="#ppt_w"/>
                                          </p:val>
                                        </p:tav>
                                      </p:tavLst>
                                    </p:anim>
                                    <p:anim calcmode="lin" valueType="num">
                                      <p:cBhvr>
                                        <p:cTn id="22" dur="750" fill="hold"/>
                                        <p:tgtEl>
                                          <p:spTgt spid="2050"/>
                                        </p:tgtEl>
                                        <p:attrNameLst>
                                          <p:attrName>ppt_h</p:attrName>
                                        </p:attrNameLst>
                                      </p:cBhvr>
                                      <p:tavLst>
                                        <p:tav tm="0">
                                          <p:val>
                                            <p:fltVal val="0"/>
                                          </p:val>
                                        </p:tav>
                                        <p:tav tm="100000">
                                          <p:val>
                                            <p:strVal val="#ppt_h"/>
                                          </p:val>
                                        </p:tav>
                                      </p:tavLst>
                                    </p:anim>
                                    <p:animEffect transition="in" filter="fade">
                                      <p:cBhvr>
                                        <p:cTn id="23" dur="750"/>
                                        <p:tgtEl>
                                          <p:spTgt spid="2050"/>
                                        </p:tgtEl>
                                      </p:cBhvr>
                                    </p:animEffect>
                                  </p:childTnLst>
                                </p:cTn>
                              </p:par>
                              <p:par>
                                <p:cTn id="24" presetID="53" presetClass="entr" presetSubtype="16"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750" fill="hold"/>
                                        <p:tgtEl>
                                          <p:spTgt spid="11"/>
                                        </p:tgtEl>
                                        <p:attrNameLst>
                                          <p:attrName>ppt_w</p:attrName>
                                        </p:attrNameLst>
                                      </p:cBhvr>
                                      <p:tavLst>
                                        <p:tav tm="0">
                                          <p:val>
                                            <p:fltVal val="0"/>
                                          </p:val>
                                        </p:tav>
                                        <p:tav tm="100000">
                                          <p:val>
                                            <p:strVal val="#ppt_w"/>
                                          </p:val>
                                        </p:tav>
                                      </p:tavLst>
                                    </p:anim>
                                    <p:anim calcmode="lin" valueType="num">
                                      <p:cBhvr>
                                        <p:cTn id="27" dur="750" fill="hold"/>
                                        <p:tgtEl>
                                          <p:spTgt spid="11"/>
                                        </p:tgtEl>
                                        <p:attrNameLst>
                                          <p:attrName>ppt_h</p:attrName>
                                        </p:attrNameLst>
                                      </p:cBhvr>
                                      <p:tavLst>
                                        <p:tav tm="0">
                                          <p:val>
                                            <p:fltVal val="0"/>
                                          </p:val>
                                        </p:tav>
                                        <p:tav tm="100000">
                                          <p:val>
                                            <p:strVal val="#ppt_h"/>
                                          </p:val>
                                        </p:tav>
                                      </p:tavLst>
                                    </p:anim>
                                    <p:animEffect transition="in" filter="fade">
                                      <p:cBhvr>
                                        <p:cTn id="28" dur="750"/>
                                        <p:tgtEl>
                                          <p:spTgt spid="11"/>
                                        </p:tgtEl>
                                      </p:cBhvr>
                                    </p:animEffect>
                                  </p:childTnLst>
                                </p:cTn>
                              </p:par>
                              <p:par>
                                <p:cTn id="29" presetID="53" presetClass="entr" presetSubtype="16" fill="hold" nodeType="withEffect">
                                  <p:stCondLst>
                                    <p:cond delay="0"/>
                                  </p:stCondLst>
                                  <p:childTnLst>
                                    <p:set>
                                      <p:cBhvr>
                                        <p:cTn id="30" dur="1" fill="hold">
                                          <p:stCondLst>
                                            <p:cond delay="0"/>
                                          </p:stCondLst>
                                        </p:cTn>
                                        <p:tgtEl>
                                          <p:spTgt spid="427"/>
                                        </p:tgtEl>
                                        <p:attrNameLst>
                                          <p:attrName>style.visibility</p:attrName>
                                        </p:attrNameLst>
                                      </p:cBhvr>
                                      <p:to>
                                        <p:strVal val="visible"/>
                                      </p:to>
                                    </p:set>
                                    <p:anim calcmode="lin" valueType="num">
                                      <p:cBhvr>
                                        <p:cTn id="31" dur="750" fill="hold"/>
                                        <p:tgtEl>
                                          <p:spTgt spid="427"/>
                                        </p:tgtEl>
                                        <p:attrNameLst>
                                          <p:attrName>ppt_w</p:attrName>
                                        </p:attrNameLst>
                                      </p:cBhvr>
                                      <p:tavLst>
                                        <p:tav tm="0">
                                          <p:val>
                                            <p:fltVal val="0"/>
                                          </p:val>
                                        </p:tav>
                                        <p:tav tm="100000">
                                          <p:val>
                                            <p:strVal val="#ppt_w"/>
                                          </p:val>
                                        </p:tav>
                                      </p:tavLst>
                                    </p:anim>
                                    <p:anim calcmode="lin" valueType="num">
                                      <p:cBhvr>
                                        <p:cTn id="32" dur="750" fill="hold"/>
                                        <p:tgtEl>
                                          <p:spTgt spid="427"/>
                                        </p:tgtEl>
                                        <p:attrNameLst>
                                          <p:attrName>ppt_h</p:attrName>
                                        </p:attrNameLst>
                                      </p:cBhvr>
                                      <p:tavLst>
                                        <p:tav tm="0">
                                          <p:val>
                                            <p:fltVal val="0"/>
                                          </p:val>
                                        </p:tav>
                                        <p:tav tm="100000">
                                          <p:val>
                                            <p:strVal val="#ppt_h"/>
                                          </p:val>
                                        </p:tav>
                                      </p:tavLst>
                                    </p:anim>
                                    <p:animEffect transition="in" filter="fade">
                                      <p:cBhvr>
                                        <p:cTn id="33" dur="750"/>
                                        <p:tgtEl>
                                          <p:spTgt spid="42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432"/>
                                        </p:tgtEl>
                                        <p:attrNameLst>
                                          <p:attrName>style.visibility</p:attrName>
                                        </p:attrNameLst>
                                      </p:cBhvr>
                                      <p:to>
                                        <p:strVal val="visible"/>
                                      </p:to>
                                    </p:set>
                                    <p:anim calcmode="lin" valueType="num">
                                      <p:cBhvr>
                                        <p:cTn id="36" dur="750" fill="hold"/>
                                        <p:tgtEl>
                                          <p:spTgt spid="432"/>
                                        </p:tgtEl>
                                        <p:attrNameLst>
                                          <p:attrName>ppt_w</p:attrName>
                                        </p:attrNameLst>
                                      </p:cBhvr>
                                      <p:tavLst>
                                        <p:tav tm="0">
                                          <p:val>
                                            <p:fltVal val="0"/>
                                          </p:val>
                                        </p:tav>
                                        <p:tav tm="100000">
                                          <p:val>
                                            <p:strVal val="#ppt_w"/>
                                          </p:val>
                                        </p:tav>
                                      </p:tavLst>
                                    </p:anim>
                                    <p:anim calcmode="lin" valueType="num">
                                      <p:cBhvr>
                                        <p:cTn id="37" dur="750" fill="hold"/>
                                        <p:tgtEl>
                                          <p:spTgt spid="432"/>
                                        </p:tgtEl>
                                        <p:attrNameLst>
                                          <p:attrName>ppt_h</p:attrName>
                                        </p:attrNameLst>
                                      </p:cBhvr>
                                      <p:tavLst>
                                        <p:tav tm="0">
                                          <p:val>
                                            <p:fltVal val="0"/>
                                          </p:val>
                                        </p:tav>
                                        <p:tav tm="100000">
                                          <p:val>
                                            <p:strVal val="#ppt_h"/>
                                          </p:val>
                                        </p:tav>
                                      </p:tavLst>
                                    </p:anim>
                                    <p:animEffect transition="in" filter="fade">
                                      <p:cBhvr>
                                        <p:cTn id="38" dur="750"/>
                                        <p:tgtEl>
                                          <p:spTgt spid="432"/>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431"/>
                                        </p:tgtEl>
                                        <p:attrNameLst>
                                          <p:attrName>style.visibility</p:attrName>
                                        </p:attrNameLst>
                                      </p:cBhvr>
                                      <p:to>
                                        <p:strVal val="visible"/>
                                      </p:to>
                                    </p:set>
                                    <p:animEffect transition="in" filter="fade">
                                      <p:cBhvr>
                                        <p:cTn id="43" dur="750"/>
                                        <p:tgtEl>
                                          <p:spTgt spid="431"/>
                                        </p:tgtEl>
                                      </p:cBhvr>
                                    </p:animEffect>
                                    <p:anim calcmode="lin" valueType="num">
                                      <p:cBhvr>
                                        <p:cTn id="44" dur="750" fill="hold"/>
                                        <p:tgtEl>
                                          <p:spTgt spid="431"/>
                                        </p:tgtEl>
                                        <p:attrNameLst>
                                          <p:attrName>ppt_x</p:attrName>
                                        </p:attrNameLst>
                                      </p:cBhvr>
                                      <p:tavLst>
                                        <p:tav tm="0">
                                          <p:val>
                                            <p:strVal val="#ppt_x"/>
                                          </p:val>
                                        </p:tav>
                                        <p:tav tm="100000">
                                          <p:val>
                                            <p:strVal val="#ppt_x"/>
                                          </p:val>
                                        </p:tav>
                                      </p:tavLst>
                                    </p:anim>
                                    <p:anim calcmode="lin" valueType="num">
                                      <p:cBhvr>
                                        <p:cTn id="45" dur="750" fill="hold"/>
                                        <p:tgtEl>
                                          <p:spTgt spid="431"/>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428"/>
                                        </p:tgtEl>
                                        <p:attrNameLst>
                                          <p:attrName>style.visibility</p:attrName>
                                        </p:attrNameLst>
                                      </p:cBhvr>
                                      <p:to>
                                        <p:strVal val="visible"/>
                                      </p:to>
                                    </p:set>
                                    <p:animEffect transition="in" filter="fade">
                                      <p:cBhvr>
                                        <p:cTn id="48" dur="750"/>
                                        <p:tgtEl>
                                          <p:spTgt spid="428"/>
                                        </p:tgtEl>
                                      </p:cBhvr>
                                    </p:animEffect>
                                    <p:anim calcmode="lin" valueType="num">
                                      <p:cBhvr>
                                        <p:cTn id="49" dur="750" fill="hold"/>
                                        <p:tgtEl>
                                          <p:spTgt spid="428"/>
                                        </p:tgtEl>
                                        <p:attrNameLst>
                                          <p:attrName>ppt_x</p:attrName>
                                        </p:attrNameLst>
                                      </p:cBhvr>
                                      <p:tavLst>
                                        <p:tav tm="0">
                                          <p:val>
                                            <p:strVal val="#ppt_x"/>
                                          </p:val>
                                        </p:tav>
                                        <p:tav tm="100000">
                                          <p:val>
                                            <p:strVal val="#ppt_x"/>
                                          </p:val>
                                        </p:tav>
                                      </p:tavLst>
                                    </p:anim>
                                    <p:anim calcmode="lin" valueType="num">
                                      <p:cBhvr>
                                        <p:cTn id="50" dur="750" fill="hold"/>
                                        <p:tgtEl>
                                          <p:spTgt spid="4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28" grpId="0"/>
      <p:bldP spid="431" grpId="0"/>
      <p:bldP spid="43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7340530" y="192321"/>
            <a:ext cx="3306832"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 TÌM HIỂU CHUNG</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499266" y="647279"/>
            <a:ext cx="1623684" cy="577787"/>
          </a:xfrm>
          <a:prstGeom prst="rect">
            <a:avLst/>
          </a:prstGeom>
          <a:noFill/>
        </p:spPr>
        <p:txBody>
          <a:bodyPr wrap="square">
            <a:spAutoFit/>
          </a:bodyPr>
          <a:lstStyle/>
          <a:p>
            <a:pPr algn="just">
              <a:lnSpc>
                <a:spcPct val="150000"/>
              </a:lnSpc>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2. Tác giả</a:t>
            </a: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357013" y="1560882"/>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27" name="Đường nối Thẳng 426">
            <a:extLst>
              <a:ext uri="{FF2B5EF4-FFF2-40B4-BE49-F238E27FC236}">
                <a16:creationId xmlns:a16="http://schemas.microsoft.com/office/drawing/2014/main" xmlns="" id="{23480CB5-2185-45BC-880F-29FEE57D0792}"/>
              </a:ext>
            </a:extLst>
          </p:cNvPr>
          <p:cNvCxnSpPr>
            <a:cxnSpLocks/>
          </p:cNvCxnSpPr>
          <p:nvPr/>
        </p:nvCxnSpPr>
        <p:spPr>
          <a:xfrm flipH="1">
            <a:off x="7507511" y="1560882"/>
            <a:ext cx="34035" cy="3632509"/>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8" name="Hộp Văn bản 427">
            <a:extLst>
              <a:ext uri="{FF2B5EF4-FFF2-40B4-BE49-F238E27FC236}">
                <a16:creationId xmlns:a16="http://schemas.microsoft.com/office/drawing/2014/main" xmlns="" id="{9D4754A1-5286-4510-9803-D9EF7E6DAD3A}"/>
              </a:ext>
            </a:extLst>
          </p:cNvPr>
          <p:cNvSpPr txBox="1"/>
          <p:nvPr/>
        </p:nvSpPr>
        <p:spPr>
          <a:xfrm>
            <a:off x="1018480" y="2775147"/>
            <a:ext cx="3231037" cy="1131785"/>
          </a:xfrm>
          <a:prstGeom prst="rect">
            <a:avLst/>
          </a:prstGeom>
          <a:noFill/>
        </p:spPr>
        <p:txBody>
          <a:bodyPr wrap="square">
            <a:spAutoFit/>
          </a:bodyPr>
          <a:lstStyle/>
          <a:p>
            <a:pPr algn="ctr">
              <a:lnSpc>
                <a:spcPct val="150000"/>
              </a:lnSpc>
              <a:spcAft>
                <a:spcPts val="800"/>
              </a:spcAft>
            </a:pP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Là nhà thơ kiêm tu sĩ Phật giáo.</a:t>
            </a:r>
          </a:p>
        </p:txBody>
      </p:sp>
      <p:sp>
        <p:nvSpPr>
          <p:cNvPr id="431" name="Hộp Văn bản 430">
            <a:extLst>
              <a:ext uri="{FF2B5EF4-FFF2-40B4-BE49-F238E27FC236}">
                <a16:creationId xmlns:a16="http://schemas.microsoft.com/office/drawing/2014/main" xmlns="" id="{C68FD842-1294-49F2-A691-59347E543A9E}"/>
              </a:ext>
            </a:extLst>
          </p:cNvPr>
          <p:cNvSpPr txBox="1"/>
          <p:nvPr/>
        </p:nvSpPr>
        <p:spPr>
          <a:xfrm>
            <a:off x="7680508" y="2013196"/>
            <a:ext cx="3475234" cy="2793778"/>
          </a:xfrm>
          <a:prstGeom prst="rect">
            <a:avLst/>
          </a:prstGeom>
          <a:noFill/>
        </p:spPr>
        <p:txBody>
          <a:bodyPr wrap="square">
            <a:spAutoFit/>
          </a:bodyPr>
          <a:lstStyle/>
          <a:p>
            <a:pPr algn="just">
              <a:lnSpc>
                <a:spcPct val="150000"/>
              </a:lnSpc>
              <a:spcAft>
                <a:spcPts val="800"/>
              </a:spcAft>
            </a:pP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Ông còn là họa sĩ tài ba, nổi tiếng với những bức tranh có đề các bài thơ Hai cư do chính ông sáng tác.</a:t>
            </a:r>
          </a:p>
        </p:txBody>
      </p:sp>
      <p:sp>
        <p:nvSpPr>
          <p:cNvPr id="432" name="Hộp Văn bản 431">
            <a:extLst>
              <a:ext uri="{FF2B5EF4-FFF2-40B4-BE49-F238E27FC236}">
                <a16:creationId xmlns:a16="http://schemas.microsoft.com/office/drawing/2014/main" xmlns="" id="{2B166813-9E9F-4D7E-8C9D-DC02C8EE378D}"/>
              </a:ext>
            </a:extLst>
          </p:cNvPr>
          <p:cNvSpPr txBox="1"/>
          <p:nvPr/>
        </p:nvSpPr>
        <p:spPr>
          <a:xfrm>
            <a:off x="4140993" y="5334801"/>
            <a:ext cx="3700280" cy="919401"/>
          </a:xfrm>
          <a:prstGeom prst="roundRect">
            <a:avLst/>
          </a:prstGeom>
          <a:solidFill>
            <a:schemeClr val="accent2">
              <a:lumMod val="60000"/>
              <a:lumOff val="40000"/>
            </a:schemeClr>
          </a:solidFill>
        </p:spPr>
        <p:txBody>
          <a:bodyPr wrap="square">
            <a:spAutoFit/>
          </a:bodyPr>
          <a:lstStyle/>
          <a:p>
            <a:pPr algn="ctr"/>
            <a:r>
              <a:rPr lang="en-US" sz="2400" b="1" dirty="0">
                <a:solidFill>
                  <a:srgbClr val="000000"/>
                </a:solidFill>
                <a:latin typeface="Cambria" panose="02040503050406030204" pitchFamily="18" charset="0"/>
                <a:ea typeface="Cambria" panose="02040503050406030204" pitchFamily="18" charset="0"/>
              </a:rPr>
              <a:t>Cô – ba – y – a – si Ít – sa ( 1763 – 1828)</a:t>
            </a:r>
          </a:p>
        </p:txBody>
      </p:sp>
      <p:pic>
        <p:nvPicPr>
          <p:cNvPr id="3074" name="Picture 2" descr="Gokuraku - Jigoku : jigoku haiku by Kobayashi Issa">
            <a:extLst>
              <a:ext uri="{FF2B5EF4-FFF2-40B4-BE49-F238E27FC236}">
                <a16:creationId xmlns:a16="http://schemas.microsoft.com/office/drawing/2014/main" xmlns="" id="{51F39529-EAB6-472D-85F1-898CD38D1C4F}"/>
              </a:ext>
            </a:extLst>
          </p:cNvPr>
          <p:cNvPicPr>
            <a:picLocks noChangeAspect="1" noChangeArrowheads="1"/>
          </p:cNvPicPr>
          <p:nvPr/>
        </p:nvPicPr>
        <p:blipFill rotWithShape="1">
          <a:blip>
            <a:extLst>
              <a:ext uri="{28A0092B-C50C-407E-A947-70E740481C1C}">
                <a14:useLocalDpi xmlns:a14="http://schemas.microsoft.com/office/drawing/2010/main" xmlns="" val="0"/>
              </a:ext>
            </a:extLst>
          </a:blip>
          <a:srcRect l="19300" r="11780"/>
          <a:stretch/>
        </p:blipFill>
        <p:spPr bwMode="auto">
          <a:xfrm>
            <a:off x="4618515" y="1656859"/>
            <a:ext cx="2766074" cy="3277613"/>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541254151"/>
      </p:ext>
    </p:extLst>
  </p:cSld>
  <p:clrMapOvr>
    <a:masterClrMapping/>
  </p:clrMapOvr>
  <mc:AlternateContent xmlns:mc="http://schemas.openxmlformats.org/markup-compatibility/2006">
    <mc:Choice xmlns:p14="http://schemas.microsoft.com/office/powerpoint/2010/main" xmlns="" Requires="p14">
      <p:transition spd="slow" p14:dur="1600">
        <p14:prism isContent="1"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750" fill="hold"/>
                                        <p:tgtEl>
                                          <p:spTgt spid="430"/>
                                        </p:tgtEl>
                                        <p:attrNameLst>
                                          <p:attrName>ppt_x</p:attrName>
                                        </p:attrNameLst>
                                      </p:cBhvr>
                                      <p:tavLst>
                                        <p:tav tm="0">
                                          <p:val>
                                            <p:strVal val="0-#ppt_w/2"/>
                                          </p:val>
                                        </p:tav>
                                        <p:tav tm="100000">
                                          <p:val>
                                            <p:strVal val="#ppt_x"/>
                                          </p:val>
                                        </p:tav>
                                      </p:tavLst>
                                    </p:anim>
                                    <p:anim calcmode="lin" valueType="num">
                                      <p:cBhvr additive="base">
                                        <p:cTn id="8" dur="75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750" fill="hold"/>
                                        <p:tgtEl>
                                          <p:spTgt spid="439"/>
                                        </p:tgtEl>
                                        <p:attrNameLst>
                                          <p:attrName>ppt_x</p:attrName>
                                        </p:attrNameLst>
                                      </p:cBhvr>
                                      <p:tavLst>
                                        <p:tav tm="0">
                                          <p:val>
                                            <p:strVal val="0-#ppt_w/2"/>
                                          </p:val>
                                        </p:tav>
                                        <p:tav tm="100000">
                                          <p:val>
                                            <p:strVal val="#ppt_x"/>
                                          </p:val>
                                        </p:tav>
                                      </p:tavLst>
                                    </p:anim>
                                    <p:anim calcmode="lin" valueType="num">
                                      <p:cBhvr additive="base">
                                        <p:cTn id="12" dur="75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750" fill="hold"/>
                                        <p:tgtEl>
                                          <p:spTgt spid="440"/>
                                        </p:tgtEl>
                                        <p:attrNameLst>
                                          <p:attrName>ppt_x</p:attrName>
                                        </p:attrNameLst>
                                      </p:cBhvr>
                                      <p:tavLst>
                                        <p:tav tm="0">
                                          <p:val>
                                            <p:strVal val="0-#ppt_w/2"/>
                                          </p:val>
                                        </p:tav>
                                        <p:tav tm="100000">
                                          <p:val>
                                            <p:strVal val="#ppt_x"/>
                                          </p:val>
                                        </p:tav>
                                      </p:tavLst>
                                    </p:anim>
                                    <p:anim calcmode="lin" valueType="num">
                                      <p:cBhvr additive="base">
                                        <p:cTn id="16" dur="750" fill="hold"/>
                                        <p:tgtEl>
                                          <p:spTgt spid="44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750" fill="hold"/>
                                        <p:tgtEl>
                                          <p:spTgt spid="14"/>
                                        </p:tgtEl>
                                        <p:attrNameLst>
                                          <p:attrName>ppt_x</p:attrName>
                                        </p:attrNameLst>
                                      </p:cBhvr>
                                      <p:tavLst>
                                        <p:tav tm="0">
                                          <p:val>
                                            <p:strVal val="#ppt_x"/>
                                          </p:val>
                                        </p:tav>
                                        <p:tav tm="100000">
                                          <p:val>
                                            <p:strVal val="#ppt_x"/>
                                          </p:val>
                                        </p:tav>
                                      </p:tavLst>
                                    </p:anim>
                                    <p:anim calcmode="lin" valueType="num">
                                      <p:cBhvr additive="base">
                                        <p:cTn id="22" dur="75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750" fill="hold"/>
                                        <p:tgtEl>
                                          <p:spTgt spid="11"/>
                                        </p:tgtEl>
                                        <p:attrNameLst>
                                          <p:attrName>ppt_x</p:attrName>
                                        </p:attrNameLst>
                                      </p:cBhvr>
                                      <p:tavLst>
                                        <p:tav tm="0">
                                          <p:val>
                                            <p:strVal val="#ppt_x"/>
                                          </p:val>
                                        </p:tav>
                                        <p:tav tm="100000">
                                          <p:val>
                                            <p:strVal val="#ppt_x"/>
                                          </p:val>
                                        </p:tav>
                                      </p:tavLst>
                                    </p:anim>
                                    <p:anim calcmode="lin" valueType="num">
                                      <p:cBhvr additive="base">
                                        <p:cTn id="26" dur="750" fill="hold"/>
                                        <p:tgtEl>
                                          <p:spTgt spid="11"/>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427"/>
                                        </p:tgtEl>
                                        <p:attrNameLst>
                                          <p:attrName>style.visibility</p:attrName>
                                        </p:attrNameLst>
                                      </p:cBhvr>
                                      <p:to>
                                        <p:strVal val="visible"/>
                                      </p:to>
                                    </p:set>
                                    <p:anim calcmode="lin" valueType="num">
                                      <p:cBhvr additive="base">
                                        <p:cTn id="29" dur="750" fill="hold"/>
                                        <p:tgtEl>
                                          <p:spTgt spid="427"/>
                                        </p:tgtEl>
                                        <p:attrNameLst>
                                          <p:attrName>ppt_x</p:attrName>
                                        </p:attrNameLst>
                                      </p:cBhvr>
                                      <p:tavLst>
                                        <p:tav tm="0">
                                          <p:val>
                                            <p:strVal val="#ppt_x"/>
                                          </p:val>
                                        </p:tav>
                                        <p:tav tm="100000">
                                          <p:val>
                                            <p:strVal val="#ppt_x"/>
                                          </p:val>
                                        </p:tav>
                                      </p:tavLst>
                                    </p:anim>
                                    <p:anim calcmode="lin" valueType="num">
                                      <p:cBhvr additive="base">
                                        <p:cTn id="30" dur="750" fill="hold"/>
                                        <p:tgtEl>
                                          <p:spTgt spid="42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32"/>
                                        </p:tgtEl>
                                        <p:attrNameLst>
                                          <p:attrName>style.visibility</p:attrName>
                                        </p:attrNameLst>
                                      </p:cBhvr>
                                      <p:to>
                                        <p:strVal val="visible"/>
                                      </p:to>
                                    </p:set>
                                    <p:anim calcmode="lin" valueType="num">
                                      <p:cBhvr additive="base">
                                        <p:cTn id="33" dur="750" fill="hold"/>
                                        <p:tgtEl>
                                          <p:spTgt spid="432"/>
                                        </p:tgtEl>
                                        <p:attrNameLst>
                                          <p:attrName>ppt_x</p:attrName>
                                        </p:attrNameLst>
                                      </p:cBhvr>
                                      <p:tavLst>
                                        <p:tav tm="0">
                                          <p:val>
                                            <p:strVal val="#ppt_x"/>
                                          </p:val>
                                        </p:tav>
                                        <p:tav tm="100000">
                                          <p:val>
                                            <p:strVal val="#ppt_x"/>
                                          </p:val>
                                        </p:tav>
                                      </p:tavLst>
                                    </p:anim>
                                    <p:anim calcmode="lin" valueType="num">
                                      <p:cBhvr additive="base">
                                        <p:cTn id="34" dur="750" fill="hold"/>
                                        <p:tgtEl>
                                          <p:spTgt spid="432"/>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074"/>
                                        </p:tgtEl>
                                        <p:attrNameLst>
                                          <p:attrName>style.visibility</p:attrName>
                                        </p:attrNameLst>
                                      </p:cBhvr>
                                      <p:to>
                                        <p:strVal val="visible"/>
                                      </p:to>
                                    </p:set>
                                    <p:anim calcmode="lin" valueType="num">
                                      <p:cBhvr additive="base">
                                        <p:cTn id="37" dur="750" fill="hold"/>
                                        <p:tgtEl>
                                          <p:spTgt spid="3074"/>
                                        </p:tgtEl>
                                        <p:attrNameLst>
                                          <p:attrName>ppt_x</p:attrName>
                                        </p:attrNameLst>
                                      </p:cBhvr>
                                      <p:tavLst>
                                        <p:tav tm="0">
                                          <p:val>
                                            <p:strVal val="#ppt_x"/>
                                          </p:val>
                                        </p:tav>
                                        <p:tav tm="100000">
                                          <p:val>
                                            <p:strVal val="#ppt_x"/>
                                          </p:val>
                                        </p:tav>
                                      </p:tavLst>
                                    </p:anim>
                                    <p:anim calcmode="lin" valueType="num">
                                      <p:cBhvr additive="base">
                                        <p:cTn id="38" dur="750" fill="hold"/>
                                        <p:tgtEl>
                                          <p:spTgt spid="307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431"/>
                                        </p:tgtEl>
                                        <p:attrNameLst>
                                          <p:attrName>style.visibility</p:attrName>
                                        </p:attrNameLst>
                                      </p:cBhvr>
                                      <p:to>
                                        <p:strVal val="visible"/>
                                      </p:to>
                                    </p:set>
                                    <p:anim calcmode="lin" valueType="num">
                                      <p:cBhvr>
                                        <p:cTn id="43" dur="750" fill="hold"/>
                                        <p:tgtEl>
                                          <p:spTgt spid="431"/>
                                        </p:tgtEl>
                                        <p:attrNameLst>
                                          <p:attrName>ppt_w</p:attrName>
                                        </p:attrNameLst>
                                      </p:cBhvr>
                                      <p:tavLst>
                                        <p:tav tm="0">
                                          <p:val>
                                            <p:fltVal val="0"/>
                                          </p:val>
                                        </p:tav>
                                        <p:tav tm="100000">
                                          <p:val>
                                            <p:strVal val="#ppt_w"/>
                                          </p:val>
                                        </p:tav>
                                      </p:tavLst>
                                    </p:anim>
                                    <p:anim calcmode="lin" valueType="num">
                                      <p:cBhvr>
                                        <p:cTn id="44" dur="750" fill="hold"/>
                                        <p:tgtEl>
                                          <p:spTgt spid="431"/>
                                        </p:tgtEl>
                                        <p:attrNameLst>
                                          <p:attrName>ppt_h</p:attrName>
                                        </p:attrNameLst>
                                      </p:cBhvr>
                                      <p:tavLst>
                                        <p:tav tm="0">
                                          <p:val>
                                            <p:fltVal val="0"/>
                                          </p:val>
                                        </p:tav>
                                        <p:tav tm="100000">
                                          <p:val>
                                            <p:strVal val="#ppt_h"/>
                                          </p:val>
                                        </p:tav>
                                      </p:tavLst>
                                    </p:anim>
                                    <p:animEffect transition="in" filter="fade">
                                      <p:cBhvr>
                                        <p:cTn id="45" dur="750"/>
                                        <p:tgtEl>
                                          <p:spTgt spid="431"/>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428"/>
                                        </p:tgtEl>
                                        <p:attrNameLst>
                                          <p:attrName>style.visibility</p:attrName>
                                        </p:attrNameLst>
                                      </p:cBhvr>
                                      <p:to>
                                        <p:strVal val="visible"/>
                                      </p:to>
                                    </p:set>
                                    <p:anim calcmode="lin" valueType="num">
                                      <p:cBhvr>
                                        <p:cTn id="48" dur="750" fill="hold"/>
                                        <p:tgtEl>
                                          <p:spTgt spid="428"/>
                                        </p:tgtEl>
                                        <p:attrNameLst>
                                          <p:attrName>ppt_w</p:attrName>
                                        </p:attrNameLst>
                                      </p:cBhvr>
                                      <p:tavLst>
                                        <p:tav tm="0">
                                          <p:val>
                                            <p:fltVal val="0"/>
                                          </p:val>
                                        </p:tav>
                                        <p:tav tm="100000">
                                          <p:val>
                                            <p:strVal val="#ppt_w"/>
                                          </p:val>
                                        </p:tav>
                                      </p:tavLst>
                                    </p:anim>
                                    <p:anim calcmode="lin" valueType="num">
                                      <p:cBhvr>
                                        <p:cTn id="49" dur="750" fill="hold"/>
                                        <p:tgtEl>
                                          <p:spTgt spid="428"/>
                                        </p:tgtEl>
                                        <p:attrNameLst>
                                          <p:attrName>ppt_h</p:attrName>
                                        </p:attrNameLst>
                                      </p:cBhvr>
                                      <p:tavLst>
                                        <p:tav tm="0">
                                          <p:val>
                                            <p:fltVal val="0"/>
                                          </p:val>
                                        </p:tav>
                                        <p:tav tm="100000">
                                          <p:val>
                                            <p:strVal val="#ppt_h"/>
                                          </p:val>
                                        </p:tav>
                                      </p:tavLst>
                                    </p:anim>
                                    <p:animEffect transition="in" filter="fade">
                                      <p:cBhvr>
                                        <p:cTn id="50" dur="75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28" grpId="0"/>
      <p:bldP spid="431" grpId="0"/>
      <p:bldP spid="43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6931804" y="192321"/>
            <a:ext cx="3715558"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II. TÌM HIỂU </a:t>
            </a:r>
            <a:r>
              <a:rPr lang="en-US" sz="2800" b="1" dirty="0">
                <a:solidFill>
                  <a:schemeClr val="accent4">
                    <a:lumMod val="75000"/>
                  </a:schemeClr>
                </a:solidFill>
                <a:latin typeface="Cambria" panose="02040503050406030204" pitchFamily="18" charset="0"/>
                <a:ea typeface="Cambria" panose="02040503050406030204" pitchFamily="18" charset="0"/>
                <a:cs typeface="Times New Roman" panose="02020603050405020304" pitchFamily="18" charset="0"/>
              </a:rPr>
              <a:t>CHI TIẾT</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519363" y="723327"/>
            <a:ext cx="8008397" cy="830997"/>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1.1. Hình ảnh trung tâm và mối liên hệ với thời gian không gian.</a:t>
            </a: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111089" y="1833803"/>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3" name="Hộp Văn bản 432">
            <a:extLst>
              <a:ext uri="{FF2B5EF4-FFF2-40B4-BE49-F238E27FC236}">
                <a16:creationId xmlns:a16="http://schemas.microsoft.com/office/drawing/2014/main" xmlns="" id="{2888FC3B-54A2-4D55-9553-411E054EECE2}"/>
              </a:ext>
            </a:extLst>
          </p:cNvPr>
          <p:cNvSpPr txBox="1"/>
          <p:nvPr/>
        </p:nvSpPr>
        <p:spPr>
          <a:xfrm>
            <a:off x="4313577" y="1623083"/>
            <a:ext cx="6455937" cy="933589"/>
          </a:xfrm>
          <a:prstGeom prst="rect">
            <a:avLst/>
          </a:prstGeom>
          <a:noFill/>
        </p:spPr>
        <p:txBody>
          <a:bodyPr wrap="square">
            <a:spAutoFit/>
          </a:bodyPr>
          <a:lstStyle/>
          <a:p>
            <a:pPr marL="342900" indent="-342900" algn="just">
              <a:spcAft>
                <a:spcPts val="800"/>
              </a:spcAft>
              <a:buFont typeface="Arial" panose="020B0604020202020204" pitchFamily="34" charset="0"/>
              <a:buChar char="•"/>
            </a:pPr>
            <a:r>
              <a:rPr lang="en-US" sz="2400" b="1"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Hình ảnh trung tâm: </a:t>
            </a: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Con quạ</a:t>
            </a:r>
            <a:endParaRPr lang="en-US" sz="2400" dirty="0">
              <a:effectLst/>
              <a:latin typeface="Cambria" panose="02040503050406030204" pitchFamily="18" charset="0"/>
              <a:ea typeface="Cambria" panose="02040503050406030204" pitchFamily="18" charset="0"/>
              <a:cs typeface="Times New Roman" panose="02020603050405020304" pitchFamily="18" charset="0"/>
            </a:endParaRPr>
          </a:p>
          <a:p>
            <a:pPr marL="342900" indent="-342900" algn="just">
              <a:spcAft>
                <a:spcPts val="800"/>
              </a:spcAft>
              <a:buFont typeface="Arial" panose="020B0604020202020204" pitchFamily="34" charset="0"/>
              <a:buChar char="•"/>
            </a:pPr>
            <a:r>
              <a:rPr lang="en-US" sz="2400" b="1"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Không gian: </a:t>
            </a: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một buổi chiều mùa thu ảm đạm</a:t>
            </a:r>
            <a:endParaRPr lang="en-US" sz="2400" dirty="0">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34" name="Hộp Văn bản 433">
            <a:extLst>
              <a:ext uri="{FF2B5EF4-FFF2-40B4-BE49-F238E27FC236}">
                <a16:creationId xmlns:a16="http://schemas.microsoft.com/office/drawing/2014/main" xmlns="" id="{9A9D16E1-8CD9-4BBE-8B76-6F87B8A6E699}"/>
              </a:ext>
            </a:extLst>
          </p:cNvPr>
          <p:cNvSpPr txBox="1"/>
          <p:nvPr/>
        </p:nvSpPr>
        <p:spPr>
          <a:xfrm>
            <a:off x="1013827" y="2075188"/>
            <a:ext cx="2769701" cy="1759347"/>
          </a:xfrm>
          <a:prstGeom prst="roundRect">
            <a:avLst/>
          </a:prstGeom>
          <a:solidFill>
            <a:schemeClr val="accent2">
              <a:lumMod val="20000"/>
              <a:lumOff val="80000"/>
            </a:schemeClr>
          </a:solidFill>
        </p:spPr>
        <p:txBody>
          <a:bodyPr wrap="square">
            <a:spAutoFit/>
          </a:bodyPr>
          <a:lstStyle/>
          <a:p>
            <a:pPr algn="just">
              <a:spcAft>
                <a:spcPts val="800"/>
              </a:spcAft>
            </a:pPr>
            <a:r>
              <a:rPr lang="en-US" sz="2800" b="1" dirty="0">
                <a:solidFill>
                  <a:schemeClr val="accent1">
                    <a:lumMod val="60000"/>
                    <a:lumOff val="40000"/>
                  </a:schemeClr>
                </a:solidFill>
                <a:effectLst/>
                <a:latin typeface="Cambria" panose="02040503050406030204" pitchFamily="18" charset="0"/>
                <a:ea typeface="Cambria" panose="02040503050406030204" pitchFamily="18" charset="0"/>
                <a:cs typeface="Times New Roman" panose="02020603050405020304" pitchFamily="18" charset="0"/>
              </a:rPr>
              <a:t>Trên cành khô</a:t>
            </a:r>
          </a:p>
          <a:p>
            <a:pPr algn="just">
              <a:spcAft>
                <a:spcPts val="800"/>
              </a:spcAft>
            </a:pPr>
            <a:r>
              <a:rPr lang="en-US" sz="2800" b="1" dirty="0">
                <a:solidFill>
                  <a:schemeClr val="accent1">
                    <a:lumMod val="60000"/>
                    <a:lumOff val="40000"/>
                  </a:schemeClr>
                </a:solidFill>
                <a:effectLst/>
                <a:latin typeface="Cambria" panose="02040503050406030204" pitchFamily="18" charset="0"/>
                <a:ea typeface="Cambria" panose="02040503050406030204" pitchFamily="18" charset="0"/>
                <a:cs typeface="Times New Roman" panose="02020603050405020304" pitchFamily="18" charset="0"/>
              </a:rPr>
              <a:t>cánh quạ đậu</a:t>
            </a:r>
          </a:p>
          <a:p>
            <a:pPr algn="just">
              <a:spcAft>
                <a:spcPts val="800"/>
              </a:spcAft>
            </a:pPr>
            <a:r>
              <a:rPr lang="en-US" sz="2800" b="1" dirty="0">
                <a:solidFill>
                  <a:schemeClr val="accent1">
                    <a:lumMod val="60000"/>
                    <a:lumOff val="40000"/>
                  </a:schemeClr>
                </a:solidFill>
                <a:effectLst/>
                <a:latin typeface="Cambria" panose="02040503050406030204" pitchFamily="18" charset="0"/>
                <a:ea typeface="Cambria" panose="02040503050406030204" pitchFamily="18" charset="0"/>
                <a:cs typeface="Times New Roman" panose="02020603050405020304" pitchFamily="18" charset="0"/>
              </a:rPr>
              <a:t>chiều thu.</a:t>
            </a:r>
          </a:p>
        </p:txBody>
      </p:sp>
      <p:sp>
        <p:nvSpPr>
          <p:cNvPr id="435" name="Hộp Văn bản 434">
            <a:extLst>
              <a:ext uri="{FF2B5EF4-FFF2-40B4-BE49-F238E27FC236}">
                <a16:creationId xmlns:a16="http://schemas.microsoft.com/office/drawing/2014/main" xmlns="" id="{5AE292BB-7C46-4F0A-80A4-C5076A9F69F0}"/>
              </a:ext>
            </a:extLst>
          </p:cNvPr>
          <p:cNvSpPr txBox="1"/>
          <p:nvPr/>
        </p:nvSpPr>
        <p:spPr>
          <a:xfrm>
            <a:off x="4373799" y="2594455"/>
            <a:ext cx="6455936" cy="3450368"/>
          </a:xfrm>
          <a:prstGeom prst="rect">
            <a:avLst/>
          </a:prstGeom>
          <a:noFill/>
        </p:spPr>
        <p:txBody>
          <a:bodyPr wrap="square">
            <a:spAutoFit/>
          </a:bodyPr>
          <a:lstStyle/>
          <a:p>
            <a:pPr algn="just">
              <a:lnSpc>
                <a:spcPct val="150000"/>
              </a:lnSpc>
              <a:spcAft>
                <a:spcPts val="800"/>
              </a:spcAft>
            </a:pP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sym typeface="Symbol" panose="05050102010706020507" pitchFamily="18" charset="2"/>
              </a:rPr>
              <a:t> </a:t>
            </a: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Hình ảnh cánh quả đậu trên cành khô trong bài thơ thứ nhất gợi lên một không gian chiều thu vắng lặng, đơn sơ, nhẹ nhàng.</a:t>
            </a:r>
            <a:endParaRPr lang="en-US" sz="2400" dirty="0">
              <a:effectLst/>
              <a:latin typeface="Cambria" panose="02040503050406030204" pitchFamily="18" charset="0"/>
              <a:ea typeface="Cambria" panose="02040503050406030204" pitchFamily="18" charset="0"/>
              <a:cs typeface="Times New Roman" panose="02020603050405020304" pitchFamily="18" charset="0"/>
            </a:endParaRPr>
          </a:p>
          <a:p>
            <a:pPr algn="just">
              <a:lnSpc>
                <a:spcPct val="150000"/>
              </a:lnSpc>
              <a:spcAft>
                <a:spcPts val="800"/>
              </a:spcAft>
            </a:pPr>
            <a:r>
              <a:rPr lang="en-US" sz="24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sym typeface="Symbol" panose="05050102010706020507" pitchFamily="18" charset="2"/>
              </a:rPr>
              <a:t></a:t>
            </a:r>
            <a:r>
              <a:rPr lang="en-US" sz="2400" b="1" i="1"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b="1" dirty="0">
                <a:solidFill>
                  <a:srgbClr val="DB888A"/>
                </a:solidFill>
                <a:effectLst/>
                <a:latin typeface="Cambria" panose="02040503050406030204" pitchFamily="18" charset="0"/>
                <a:ea typeface="Cambria" panose="02040503050406030204" pitchFamily="18" charset="0"/>
                <a:cs typeface="Times New Roman" panose="02020603050405020304" pitchFamily="18" charset="0"/>
              </a:rPr>
              <a:t>Sự tương phản của thân hình đen muội nhỏ xíu của con quạ với bóng tối bao la vô định của buổi chiều hôm.</a:t>
            </a:r>
            <a:endParaRPr lang="en-US" sz="2400" dirty="0">
              <a:solidFill>
                <a:srgbClr val="DB888A"/>
              </a:solidFill>
              <a:effectLst/>
              <a:latin typeface="Cambria" panose="02040503050406030204" pitchFamily="18" charset="0"/>
              <a:ea typeface="Cambria" panose="02040503050406030204" pitchFamily="18" charset="0"/>
              <a:cs typeface="Times New Roman" panose="02020603050405020304" pitchFamily="18" charset="0"/>
            </a:endParaRPr>
          </a:p>
        </p:txBody>
      </p:sp>
      <p:grpSp>
        <p:nvGrpSpPr>
          <p:cNvPr id="3" name="Nhóm 2">
            <a:extLst>
              <a:ext uri="{FF2B5EF4-FFF2-40B4-BE49-F238E27FC236}">
                <a16:creationId xmlns:a16="http://schemas.microsoft.com/office/drawing/2014/main" xmlns="" id="{38B086DC-576F-4BB8-82CD-A46437C94873}"/>
              </a:ext>
            </a:extLst>
          </p:cNvPr>
          <p:cNvGrpSpPr/>
          <p:nvPr/>
        </p:nvGrpSpPr>
        <p:grpSpPr>
          <a:xfrm>
            <a:off x="0" y="3628578"/>
            <a:ext cx="4201340" cy="2277343"/>
            <a:chOff x="0" y="3628578"/>
            <a:chExt cx="4201340" cy="2277343"/>
          </a:xfrm>
        </p:grpSpPr>
        <p:pic>
          <p:nvPicPr>
            <p:cNvPr id="7" name="Hình ảnh 6" descr="Ảnh có chứa hình bóng&#10;&#10;Mô tả được tạo tự động">
              <a:extLst>
                <a:ext uri="{FF2B5EF4-FFF2-40B4-BE49-F238E27FC236}">
                  <a16:creationId xmlns:a16="http://schemas.microsoft.com/office/drawing/2014/main" xmlns="" id="{34A92D5B-02B3-46F0-B695-E7A0B1E57DE1}"/>
                </a:ext>
              </a:extLst>
            </p:cNvPr>
            <p:cNvPicPr>
              <a:picLocks noChangeAspect="1"/>
            </p:cNvPicPr>
            <p:nvPr/>
          </p:nvPicPr>
          <p:blipFill rotWithShape="1">
            <a:blip cstate="print">
              <a:extLst>
                <a:ext uri="{28A0092B-C50C-407E-A947-70E740481C1C}">
                  <a14:useLocalDpi xmlns:a14="http://schemas.microsoft.com/office/drawing/2010/main" xmlns="" val="0"/>
                </a:ext>
              </a:extLst>
            </a:blip>
            <a:srcRect t="12687" r="9256" b="38125"/>
            <a:stretch/>
          </p:blipFill>
          <p:spPr>
            <a:xfrm>
              <a:off x="0" y="3628578"/>
              <a:ext cx="4201340" cy="2277343"/>
            </a:xfrm>
            <a:prstGeom prst="rect">
              <a:avLst/>
            </a:prstGeom>
          </p:spPr>
        </p:pic>
        <p:pic>
          <p:nvPicPr>
            <p:cNvPr id="436" name="Hình ảnh 435">
              <a:extLst>
                <a:ext uri="{FF2B5EF4-FFF2-40B4-BE49-F238E27FC236}">
                  <a16:creationId xmlns:a16="http://schemas.microsoft.com/office/drawing/2014/main" xmlns="" id="{8FD8A555-08B6-4C07-B858-CBCE1AF90614}"/>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1683742" y="4007178"/>
              <a:ext cx="1498566" cy="1498566"/>
            </a:xfrm>
            <a:prstGeom prst="rect">
              <a:avLst/>
            </a:prstGeom>
          </p:spPr>
        </p:pic>
      </p:grpSp>
      <p:sp>
        <p:nvSpPr>
          <p:cNvPr id="437" name="Hộp Văn bản 436">
            <a:extLst>
              <a:ext uri="{FF2B5EF4-FFF2-40B4-BE49-F238E27FC236}">
                <a16:creationId xmlns:a16="http://schemas.microsoft.com/office/drawing/2014/main" xmlns="" id="{002EFB12-0ABB-4EFA-B3E9-B60267B77362}"/>
              </a:ext>
            </a:extLst>
          </p:cNvPr>
          <p:cNvSpPr txBox="1"/>
          <p:nvPr/>
        </p:nvSpPr>
        <p:spPr>
          <a:xfrm>
            <a:off x="1926810" y="1573706"/>
            <a:ext cx="976410" cy="461665"/>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BÀI 1</a:t>
            </a:r>
          </a:p>
        </p:txBody>
      </p:sp>
    </p:spTree>
    <p:extLst>
      <p:ext uri="{BB962C8B-B14F-4D97-AF65-F5344CB8AC3E}">
        <p14:creationId xmlns:p14="http://schemas.microsoft.com/office/powerpoint/2010/main" xmlns="" val="1345939111"/>
      </p:ext>
    </p:extLst>
  </p:cSld>
  <p:clrMapOvr>
    <a:masterClrMapping/>
  </p:clrMapOvr>
  <mc:AlternateContent xmlns:mc="http://schemas.openxmlformats.org/markup-compatibility/2006">
    <mc:Choice xmlns:p14="http://schemas.microsoft.com/office/powerpoint/2010/main" xmlns="" Requires="p14">
      <p:transition spd="slow" p14:dur="1500">
        <p14:window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750" fill="hold"/>
                                        <p:tgtEl>
                                          <p:spTgt spid="430"/>
                                        </p:tgtEl>
                                        <p:attrNameLst>
                                          <p:attrName>ppt_x</p:attrName>
                                        </p:attrNameLst>
                                      </p:cBhvr>
                                      <p:tavLst>
                                        <p:tav tm="0">
                                          <p:val>
                                            <p:strVal val="0-#ppt_w/2"/>
                                          </p:val>
                                        </p:tav>
                                        <p:tav tm="100000">
                                          <p:val>
                                            <p:strVal val="#ppt_x"/>
                                          </p:val>
                                        </p:tav>
                                      </p:tavLst>
                                    </p:anim>
                                    <p:anim calcmode="lin" valueType="num">
                                      <p:cBhvr additive="base">
                                        <p:cTn id="8" dur="75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750" fill="hold"/>
                                        <p:tgtEl>
                                          <p:spTgt spid="439"/>
                                        </p:tgtEl>
                                        <p:attrNameLst>
                                          <p:attrName>ppt_x</p:attrName>
                                        </p:attrNameLst>
                                      </p:cBhvr>
                                      <p:tavLst>
                                        <p:tav tm="0">
                                          <p:val>
                                            <p:strVal val="0-#ppt_w/2"/>
                                          </p:val>
                                        </p:tav>
                                        <p:tav tm="100000">
                                          <p:val>
                                            <p:strVal val="#ppt_x"/>
                                          </p:val>
                                        </p:tav>
                                      </p:tavLst>
                                    </p:anim>
                                    <p:anim calcmode="lin" valueType="num">
                                      <p:cBhvr additive="base">
                                        <p:cTn id="12" dur="75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750" fill="hold"/>
                                        <p:tgtEl>
                                          <p:spTgt spid="440"/>
                                        </p:tgtEl>
                                        <p:attrNameLst>
                                          <p:attrName>ppt_x</p:attrName>
                                        </p:attrNameLst>
                                      </p:cBhvr>
                                      <p:tavLst>
                                        <p:tav tm="0">
                                          <p:val>
                                            <p:strVal val="0-#ppt_w/2"/>
                                          </p:val>
                                        </p:tav>
                                        <p:tav tm="100000">
                                          <p:val>
                                            <p:strVal val="#ppt_x"/>
                                          </p:val>
                                        </p:tav>
                                      </p:tavLst>
                                    </p:anim>
                                    <p:anim calcmode="lin" valueType="num">
                                      <p:cBhvr additive="base">
                                        <p:cTn id="16" dur="750" fill="hold"/>
                                        <p:tgtEl>
                                          <p:spTgt spid="44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437"/>
                                        </p:tgtEl>
                                        <p:attrNameLst>
                                          <p:attrName>style.visibility</p:attrName>
                                        </p:attrNameLst>
                                      </p:cBhvr>
                                      <p:to>
                                        <p:strVal val="visible"/>
                                      </p:to>
                                    </p:set>
                                    <p:animScale>
                                      <p:cBhvr>
                                        <p:cTn id="21" dur="1000" decel="50000" fill="hold">
                                          <p:stCondLst>
                                            <p:cond delay="0"/>
                                          </p:stCondLst>
                                        </p:cTn>
                                        <p:tgtEl>
                                          <p:spTgt spid="43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437"/>
                                        </p:tgtEl>
                                        <p:attrNameLst>
                                          <p:attrName>ppt_x</p:attrName>
                                          <p:attrName>ppt_y</p:attrName>
                                        </p:attrNameLst>
                                      </p:cBhvr>
                                    </p:animMotion>
                                    <p:animEffect transition="in" filter="fade">
                                      <p:cBhvr>
                                        <p:cTn id="23" dur="1000"/>
                                        <p:tgtEl>
                                          <p:spTgt spid="437"/>
                                        </p:tgtEl>
                                      </p:cBhvr>
                                    </p:animEffect>
                                  </p:childTnLst>
                                </p:cTn>
                              </p:par>
                              <p:par>
                                <p:cTn id="24" presetID="52" presetClass="entr" presetSubtype="0" fill="hold" grpId="0" nodeType="withEffect">
                                  <p:stCondLst>
                                    <p:cond delay="0"/>
                                  </p:stCondLst>
                                  <p:childTnLst>
                                    <p:set>
                                      <p:cBhvr>
                                        <p:cTn id="25" dur="1" fill="hold">
                                          <p:stCondLst>
                                            <p:cond delay="0"/>
                                          </p:stCondLst>
                                        </p:cTn>
                                        <p:tgtEl>
                                          <p:spTgt spid="434"/>
                                        </p:tgtEl>
                                        <p:attrNameLst>
                                          <p:attrName>style.visibility</p:attrName>
                                        </p:attrNameLst>
                                      </p:cBhvr>
                                      <p:to>
                                        <p:strVal val="visible"/>
                                      </p:to>
                                    </p:set>
                                    <p:animScale>
                                      <p:cBhvr>
                                        <p:cTn id="26" dur="1000" decel="50000" fill="hold">
                                          <p:stCondLst>
                                            <p:cond delay="0"/>
                                          </p:stCondLst>
                                        </p:cTn>
                                        <p:tgtEl>
                                          <p:spTgt spid="4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7" dur="1000" decel="50000" fill="hold">
                                          <p:stCondLst>
                                            <p:cond delay="0"/>
                                          </p:stCondLst>
                                        </p:cTn>
                                        <p:tgtEl>
                                          <p:spTgt spid="434"/>
                                        </p:tgtEl>
                                        <p:attrNameLst>
                                          <p:attrName>ppt_x</p:attrName>
                                          <p:attrName>ppt_y</p:attrName>
                                        </p:attrNameLst>
                                      </p:cBhvr>
                                    </p:animMotion>
                                    <p:animEffect transition="in" filter="fade">
                                      <p:cBhvr>
                                        <p:cTn id="28" dur="1000"/>
                                        <p:tgtEl>
                                          <p:spTgt spid="434"/>
                                        </p:tgtEl>
                                      </p:cBhvr>
                                    </p:animEffect>
                                  </p:childTnLst>
                                </p:cTn>
                              </p:par>
                              <p:par>
                                <p:cTn id="29" presetID="52"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Scale>
                                      <p:cBhvr>
                                        <p:cTn id="31"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3"/>
                                        </p:tgtEl>
                                        <p:attrNameLst>
                                          <p:attrName>ppt_x</p:attrName>
                                          <p:attrName>ppt_y</p:attrName>
                                        </p:attrNameLst>
                                      </p:cBhvr>
                                    </p:animMotion>
                                    <p:animEffect transition="in" filter="fade">
                                      <p:cBhvr>
                                        <p:cTn id="33" dur="1000"/>
                                        <p:tgtEl>
                                          <p:spTgt spid="3"/>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37" fill="hold" grpId="0" nodeType="clickEffect">
                                  <p:stCondLst>
                                    <p:cond delay="0"/>
                                  </p:stCondLst>
                                  <p:childTnLst>
                                    <p:set>
                                      <p:cBhvr>
                                        <p:cTn id="37" dur="1" fill="hold">
                                          <p:stCondLst>
                                            <p:cond delay="0"/>
                                          </p:stCondLst>
                                        </p:cTn>
                                        <p:tgtEl>
                                          <p:spTgt spid="433"/>
                                        </p:tgtEl>
                                        <p:attrNameLst>
                                          <p:attrName>style.visibility</p:attrName>
                                        </p:attrNameLst>
                                      </p:cBhvr>
                                      <p:to>
                                        <p:strVal val="visible"/>
                                      </p:to>
                                    </p:set>
                                    <p:animEffect transition="in" filter="barn(outVertical)">
                                      <p:cBhvr>
                                        <p:cTn id="38" dur="500"/>
                                        <p:tgtEl>
                                          <p:spTgt spid="433"/>
                                        </p:tgtEl>
                                      </p:cBhvr>
                                    </p:animEffect>
                                  </p:childTnLst>
                                </p:cTn>
                              </p:par>
                              <p:par>
                                <p:cTn id="39" presetID="16" presetClass="entr" presetSubtype="37" fill="hold" grpId="0" nodeType="withEffect">
                                  <p:stCondLst>
                                    <p:cond delay="0"/>
                                  </p:stCondLst>
                                  <p:childTnLst>
                                    <p:set>
                                      <p:cBhvr>
                                        <p:cTn id="40" dur="1" fill="hold">
                                          <p:stCondLst>
                                            <p:cond delay="0"/>
                                          </p:stCondLst>
                                        </p:cTn>
                                        <p:tgtEl>
                                          <p:spTgt spid="435"/>
                                        </p:tgtEl>
                                        <p:attrNameLst>
                                          <p:attrName>style.visibility</p:attrName>
                                        </p:attrNameLst>
                                      </p:cBhvr>
                                      <p:to>
                                        <p:strVal val="visible"/>
                                      </p:to>
                                    </p:set>
                                    <p:animEffect transition="in" filter="barn(outVertical)">
                                      <p:cBhvr>
                                        <p:cTn id="41" dur="500"/>
                                        <p:tgtEl>
                                          <p:spTgt spid="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33" grpId="0"/>
      <p:bldP spid="434" grpId="0" animBg="1"/>
      <p:bldP spid="435" grpId="0"/>
      <p:bldP spid="43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94892" y="2286000"/>
            <a:ext cx="184731" cy="369332"/>
          </a:xfrm>
          <a:prstGeom prst="rect">
            <a:avLst/>
          </a:prstGeom>
          <a:noFill/>
        </p:spPr>
        <p:txBody>
          <a:bodyPr wrap="none" rtlCol="0">
            <a:spAutoFit/>
          </a:bodyPr>
          <a:lstStyle/>
          <a:p>
            <a:endParaRPr lang="en-US" dirty="0"/>
          </a:p>
        </p:txBody>
      </p:sp>
      <p:sp>
        <p:nvSpPr>
          <p:cNvPr id="3" name="TextBox 2"/>
          <p:cNvSpPr txBox="1"/>
          <p:nvPr/>
        </p:nvSpPr>
        <p:spPr>
          <a:xfrm>
            <a:off x="1160586" y="281354"/>
            <a:ext cx="10070122" cy="707886"/>
          </a:xfrm>
          <a:prstGeom prst="rect">
            <a:avLst/>
          </a:prstGeom>
          <a:noFill/>
        </p:spPr>
        <p:txBody>
          <a:bodyPr wrap="square" rtlCol="0">
            <a:spAutoFit/>
          </a:bodyPr>
          <a:lstStyle/>
          <a:p>
            <a:r>
              <a:rPr lang="vi-VN" sz="4000" b="1" dirty="0">
                <a:solidFill>
                  <a:srgbClr val="C00000"/>
                </a:solidFill>
                <a:latin typeface="Times New Roman"/>
                <a:ea typeface="游明朝"/>
              </a:rPr>
              <a:t>PHẦN </a:t>
            </a:r>
            <a:r>
              <a:rPr lang="en-US" sz="4000" b="1" dirty="0">
                <a:solidFill>
                  <a:srgbClr val="C00000"/>
                </a:solidFill>
                <a:latin typeface="Times New Roman"/>
                <a:ea typeface="游明朝"/>
              </a:rPr>
              <a:t>TRI THỨC NGỮ VĂN </a:t>
            </a:r>
            <a:endParaRPr lang="en-US" sz="4000" dirty="0"/>
          </a:p>
        </p:txBody>
      </p:sp>
      <p:sp>
        <p:nvSpPr>
          <p:cNvPr id="5" name="TextBox 4"/>
          <p:cNvSpPr txBox="1"/>
          <p:nvPr/>
        </p:nvSpPr>
        <p:spPr>
          <a:xfrm>
            <a:off x="679938" y="797168"/>
            <a:ext cx="10281140" cy="4867999"/>
          </a:xfrm>
          <a:prstGeom prst="rect">
            <a:avLst/>
          </a:prstGeom>
          <a:noFill/>
        </p:spPr>
        <p:txBody>
          <a:bodyPr wrap="square" rtlCol="0">
            <a:spAutoFit/>
          </a:bodyPr>
          <a:lstStyle/>
          <a:p>
            <a:pPr algn="just">
              <a:lnSpc>
                <a:spcPct val="150000"/>
              </a:lnSpc>
              <a:spcAft>
                <a:spcPts val="800"/>
              </a:spcAft>
            </a:pPr>
            <a:r>
              <a:rPr lang="en-US" b="1" dirty="0">
                <a:solidFill>
                  <a:srgbClr val="4472C4"/>
                </a:solidFill>
                <a:latin typeface="Times New Roman"/>
                <a:ea typeface="游明朝"/>
                <a:cs typeface="Times New Roman"/>
              </a:rPr>
              <a:t>I. MỤC TIÊU</a:t>
            </a:r>
            <a:endParaRPr lang="en-US" sz="1400" dirty="0">
              <a:latin typeface="Calibri"/>
              <a:ea typeface="游明朝"/>
              <a:cs typeface="Times New Roman"/>
            </a:endParaRPr>
          </a:p>
          <a:p>
            <a:pPr algn="just">
              <a:spcAft>
                <a:spcPts val="800"/>
              </a:spcAft>
            </a:pPr>
            <a:r>
              <a:rPr lang="en-US" sz="1600" b="1" dirty="0">
                <a:latin typeface="Times New Roman"/>
                <a:ea typeface="游明朝"/>
                <a:cs typeface="Times New Roman"/>
              </a:rPr>
              <a:t>1. </a:t>
            </a:r>
            <a:r>
              <a:rPr lang="en-US" sz="1600" b="1" dirty="0" err="1">
                <a:latin typeface="Times New Roman"/>
                <a:ea typeface="游明朝"/>
                <a:cs typeface="Times New Roman"/>
              </a:rPr>
              <a:t>Về</a:t>
            </a:r>
            <a:r>
              <a:rPr lang="en-US" sz="1600" b="1" dirty="0">
                <a:latin typeface="Times New Roman"/>
                <a:ea typeface="游明朝"/>
                <a:cs typeface="Times New Roman"/>
              </a:rPr>
              <a:t> </a:t>
            </a:r>
            <a:r>
              <a:rPr lang="en-US" sz="1600" b="1" dirty="0" err="1">
                <a:latin typeface="Times New Roman"/>
                <a:ea typeface="游明朝"/>
                <a:cs typeface="Times New Roman"/>
              </a:rPr>
              <a:t>kiến</a:t>
            </a:r>
            <a:r>
              <a:rPr lang="en-US" sz="1600" b="1" dirty="0">
                <a:latin typeface="Times New Roman"/>
                <a:ea typeface="游明朝"/>
                <a:cs typeface="Times New Roman"/>
              </a:rPr>
              <a:t> </a:t>
            </a:r>
            <a:r>
              <a:rPr lang="en-US" sz="1600" b="1" dirty="0" err="1">
                <a:latin typeface="Times New Roman"/>
                <a:ea typeface="游明朝"/>
                <a:cs typeface="Times New Roman"/>
              </a:rPr>
              <a:t>thức</a:t>
            </a:r>
            <a:endParaRPr lang="en-US" sz="1600" dirty="0">
              <a:latin typeface="Calibri"/>
              <a:ea typeface="游明朝"/>
              <a:cs typeface="Times New Roman"/>
            </a:endParaRPr>
          </a:p>
          <a:p>
            <a:pPr marL="342900" lvl="0" indent="-342900" algn="just">
              <a:spcAft>
                <a:spcPts val="800"/>
              </a:spcAft>
              <a:buFont typeface="Wingdings"/>
              <a:buChar char=""/>
            </a:pPr>
            <a:r>
              <a:rPr lang="en-US" sz="1600" b="1" dirty="0" err="1">
                <a:latin typeface="Times New Roman"/>
                <a:ea typeface="游明朝"/>
                <a:cs typeface="Times New Roman"/>
              </a:rPr>
              <a:t>Học</a:t>
            </a:r>
            <a:r>
              <a:rPr lang="en-US" sz="1600" b="1" dirty="0">
                <a:latin typeface="Times New Roman"/>
                <a:ea typeface="游明朝"/>
                <a:cs typeface="Times New Roman"/>
              </a:rPr>
              <a:t> </a:t>
            </a:r>
            <a:r>
              <a:rPr lang="en-US" sz="1600" b="1" dirty="0" err="1">
                <a:latin typeface="Times New Roman"/>
                <a:ea typeface="游明朝"/>
                <a:cs typeface="Times New Roman"/>
              </a:rPr>
              <a:t>sinh</a:t>
            </a:r>
            <a:r>
              <a:rPr lang="en-US" sz="1600" b="1" dirty="0">
                <a:latin typeface="Times New Roman"/>
                <a:ea typeface="游明朝"/>
                <a:cs typeface="Times New Roman"/>
              </a:rPr>
              <a:t> </a:t>
            </a:r>
            <a:r>
              <a:rPr lang="en-US" sz="1600" b="1" dirty="0" err="1">
                <a:latin typeface="Times New Roman"/>
                <a:ea typeface="游明朝"/>
                <a:cs typeface="Times New Roman"/>
              </a:rPr>
              <a:t>nhận</a:t>
            </a:r>
            <a:r>
              <a:rPr lang="en-US" sz="1600" b="1" dirty="0">
                <a:latin typeface="Times New Roman"/>
                <a:ea typeface="游明朝"/>
                <a:cs typeface="Times New Roman"/>
              </a:rPr>
              <a:t> </a:t>
            </a:r>
            <a:r>
              <a:rPr lang="en-US" sz="1600" b="1" dirty="0" err="1">
                <a:latin typeface="Times New Roman"/>
                <a:ea typeface="游明朝"/>
                <a:cs typeface="Times New Roman"/>
              </a:rPr>
              <a:t>biết</a:t>
            </a:r>
            <a:r>
              <a:rPr lang="en-US" sz="1600" dirty="0">
                <a:latin typeface="Times New Roman"/>
                <a:ea typeface="游明朝"/>
                <a:cs typeface="Times New Roman"/>
              </a:rPr>
              <a:t> </a:t>
            </a:r>
            <a:r>
              <a:rPr lang="en-US" sz="1600" dirty="0" err="1">
                <a:latin typeface="Times New Roman"/>
                <a:ea typeface="游明朝"/>
                <a:cs typeface="Times New Roman"/>
              </a:rPr>
              <a:t>được</a:t>
            </a:r>
            <a:r>
              <a:rPr lang="en-US" sz="1600" dirty="0">
                <a:latin typeface="Times New Roman"/>
                <a:ea typeface="游明朝"/>
                <a:cs typeface="Times New Roman"/>
              </a:rPr>
              <a:t> </a:t>
            </a:r>
            <a:r>
              <a:rPr lang="en-US" sz="1600" dirty="0" err="1">
                <a:latin typeface="Times New Roman"/>
                <a:ea typeface="游明朝"/>
                <a:cs typeface="Times New Roman"/>
              </a:rPr>
              <a:t>một</a:t>
            </a:r>
            <a:r>
              <a:rPr lang="en-US" sz="1600" dirty="0">
                <a:latin typeface="Times New Roman"/>
                <a:ea typeface="游明朝"/>
                <a:cs typeface="Times New Roman"/>
              </a:rPr>
              <a:t> </a:t>
            </a:r>
            <a:r>
              <a:rPr lang="en-US" sz="1600" dirty="0" err="1">
                <a:latin typeface="Times New Roman"/>
                <a:ea typeface="游明朝"/>
                <a:cs typeface="Times New Roman"/>
              </a:rPr>
              <a:t>số</a:t>
            </a:r>
            <a:r>
              <a:rPr lang="en-US" sz="1600" dirty="0">
                <a:latin typeface="Times New Roman"/>
                <a:ea typeface="游明朝"/>
                <a:cs typeface="Times New Roman"/>
              </a:rPr>
              <a:t> </a:t>
            </a:r>
            <a:r>
              <a:rPr lang="en-US" sz="1600" dirty="0" err="1">
                <a:latin typeface="Times New Roman"/>
                <a:ea typeface="游明朝"/>
                <a:cs typeface="Times New Roman"/>
              </a:rPr>
              <a:t>yếu</a:t>
            </a:r>
            <a:r>
              <a:rPr lang="en-US" sz="1600" dirty="0">
                <a:latin typeface="Times New Roman"/>
                <a:ea typeface="游明朝"/>
                <a:cs typeface="Times New Roman"/>
              </a:rPr>
              <a:t> </a:t>
            </a:r>
            <a:r>
              <a:rPr lang="en-US" sz="1600" dirty="0" err="1">
                <a:latin typeface="Times New Roman"/>
                <a:ea typeface="游明朝"/>
                <a:cs typeface="Times New Roman"/>
              </a:rPr>
              <a:t>tố</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 </a:t>
            </a:r>
            <a:r>
              <a:rPr lang="en-US" sz="1600" dirty="0" err="1">
                <a:latin typeface="Times New Roman"/>
                <a:ea typeface="游明朝"/>
                <a:cs typeface="Times New Roman"/>
              </a:rPr>
              <a:t>trữ</a:t>
            </a:r>
            <a:r>
              <a:rPr lang="en-US" sz="1600" dirty="0">
                <a:latin typeface="Times New Roman"/>
                <a:ea typeface="游明朝"/>
                <a:cs typeface="Times New Roman"/>
              </a:rPr>
              <a:t> </a:t>
            </a:r>
            <a:r>
              <a:rPr lang="en-US" sz="1600" dirty="0" err="1">
                <a:latin typeface="Times New Roman"/>
                <a:ea typeface="游明朝"/>
                <a:cs typeface="Times New Roman"/>
              </a:rPr>
              <a:t>tình</a:t>
            </a:r>
            <a:r>
              <a:rPr lang="en-US" sz="1600" dirty="0">
                <a:latin typeface="Times New Roman"/>
                <a:ea typeface="游明朝"/>
                <a:cs typeface="Times New Roman"/>
              </a:rPr>
              <a:t>, </a:t>
            </a:r>
            <a:r>
              <a:rPr lang="en-US" sz="1600" dirty="0" err="1">
                <a:latin typeface="Times New Roman"/>
                <a:ea typeface="游明朝"/>
                <a:cs typeface="Times New Roman"/>
              </a:rPr>
              <a:t>nhân</a:t>
            </a:r>
            <a:r>
              <a:rPr lang="en-US" sz="1600" dirty="0">
                <a:latin typeface="Times New Roman"/>
                <a:ea typeface="游明朝"/>
                <a:cs typeface="Times New Roman"/>
              </a:rPr>
              <a:t> </a:t>
            </a:r>
            <a:r>
              <a:rPr lang="en-US" sz="1600" dirty="0" err="1">
                <a:latin typeface="Times New Roman"/>
                <a:ea typeface="游明朝"/>
                <a:cs typeface="Times New Roman"/>
              </a:rPr>
              <a:t>vật</a:t>
            </a:r>
            <a:r>
              <a:rPr lang="en-US" sz="1600" dirty="0">
                <a:latin typeface="Times New Roman"/>
                <a:ea typeface="游明朝"/>
                <a:cs typeface="Times New Roman"/>
              </a:rPr>
              <a:t> </a:t>
            </a:r>
            <a:r>
              <a:rPr lang="en-US" sz="1600" dirty="0" err="1">
                <a:latin typeface="Times New Roman"/>
                <a:ea typeface="游明朝"/>
                <a:cs typeface="Times New Roman"/>
              </a:rPr>
              <a:t>trữ</a:t>
            </a:r>
            <a:r>
              <a:rPr lang="en-US" sz="1600" dirty="0">
                <a:latin typeface="Times New Roman"/>
                <a:ea typeface="游明朝"/>
                <a:cs typeface="Times New Roman"/>
              </a:rPr>
              <a:t> </a:t>
            </a:r>
            <a:r>
              <a:rPr lang="en-US" sz="1600" dirty="0" err="1">
                <a:latin typeface="Times New Roman"/>
                <a:ea typeface="游明朝"/>
                <a:cs typeface="Times New Roman"/>
              </a:rPr>
              <a:t>tình</a:t>
            </a:r>
            <a:r>
              <a:rPr lang="en-US" sz="1600" dirty="0">
                <a:latin typeface="Times New Roman"/>
                <a:ea typeface="游明朝"/>
                <a:cs typeface="Times New Roman"/>
              </a:rPr>
              <a:t>, </a:t>
            </a:r>
            <a:r>
              <a:rPr lang="en-US" sz="1600" dirty="0" err="1">
                <a:latin typeface="Times New Roman"/>
                <a:ea typeface="游明朝"/>
                <a:cs typeface="Times New Roman"/>
              </a:rPr>
              <a:t>hình</a:t>
            </a:r>
            <a:r>
              <a:rPr lang="en-US" sz="1600" dirty="0">
                <a:latin typeface="Times New Roman"/>
                <a:ea typeface="游明朝"/>
                <a:cs typeface="Times New Roman"/>
              </a:rPr>
              <a:t> </a:t>
            </a:r>
            <a:r>
              <a:rPr lang="en-US" sz="1600" dirty="0" err="1">
                <a:latin typeface="Times New Roman"/>
                <a:ea typeface="游明朝"/>
                <a:cs typeface="Times New Roman"/>
              </a:rPr>
              <a:t>ảnh</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 </a:t>
            </a:r>
            <a:r>
              <a:rPr lang="en-US" sz="1600" dirty="0" err="1">
                <a:latin typeface="Times New Roman"/>
                <a:ea typeface="游明朝"/>
                <a:cs typeface="Times New Roman"/>
              </a:rPr>
              <a:t>vần</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 </a:t>
            </a:r>
            <a:r>
              <a:rPr lang="en-US" sz="1600" dirty="0" err="1">
                <a:latin typeface="Times New Roman"/>
                <a:ea typeface="游明朝"/>
                <a:cs typeface="Times New Roman"/>
              </a:rPr>
              <a:t>nhịp</a:t>
            </a:r>
            <a:r>
              <a:rPr lang="en-US" sz="1600" dirty="0">
                <a:latin typeface="Times New Roman"/>
                <a:ea typeface="游明朝"/>
                <a:cs typeface="Times New Roman"/>
              </a:rPr>
              <a:t> </a:t>
            </a:r>
            <a:r>
              <a:rPr lang="en-US" sz="1600" dirty="0" err="1">
                <a:latin typeface="Times New Roman"/>
                <a:ea typeface="游明朝"/>
                <a:cs typeface="Times New Roman"/>
              </a:rPr>
              <a:t>điệu</a:t>
            </a:r>
            <a:r>
              <a:rPr lang="en-US" sz="1600" dirty="0">
                <a:latin typeface="Times New Roman"/>
                <a:ea typeface="游明朝"/>
                <a:cs typeface="Times New Roman"/>
              </a:rPr>
              <a:t>, </a:t>
            </a:r>
            <a:r>
              <a:rPr lang="en-US" sz="1600" dirty="0" err="1">
                <a:latin typeface="Times New Roman"/>
                <a:ea typeface="游明朝"/>
                <a:cs typeface="Times New Roman"/>
              </a:rPr>
              <a:t>đối</a:t>
            </a:r>
            <a:r>
              <a:rPr lang="en-US" sz="1600" dirty="0">
                <a:latin typeface="Times New Roman"/>
                <a:ea typeface="游明朝"/>
                <a:cs typeface="Times New Roman"/>
              </a:rPr>
              <a:t>, </a:t>
            </a:r>
            <a:r>
              <a:rPr lang="en-US" sz="1600" dirty="0" err="1">
                <a:latin typeface="Times New Roman"/>
                <a:ea typeface="游明朝"/>
                <a:cs typeface="Times New Roman"/>
              </a:rPr>
              <a:t>thi</a:t>
            </a:r>
            <a:r>
              <a:rPr lang="en-US" sz="1600" dirty="0">
                <a:latin typeface="Times New Roman"/>
                <a:ea typeface="游明朝"/>
                <a:cs typeface="Times New Roman"/>
              </a:rPr>
              <a:t> </a:t>
            </a:r>
            <a:r>
              <a:rPr lang="en-US" sz="1600" dirty="0" err="1">
                <a:latin typeface="Times New Roman"/>
                <a:ea typeface="游明朝"/>
                <a:cs typeface="Times New Roman"/>
              </a:rPr>
              <a:t>luật</a:t>
            </a:r>
            <a:r>
              <a:rPr lang="en-US" sz="1600" dirty="0">
                <a:latin typeface="Times New Roman"/>
                <a:ea typeface="游明朝"/>
                <a:cs typeface="Times New Roman"/>
              </a:rPr>
              <a:t>, </a:t>
            </a:r>
            <a:r>
              <a:rPr lang="en-US" sz="1600" dirty="0" err="1">
                <a:latin typeface="Times New Roman"/>
                <a:ea typeface="游明朝"/>
                <a:cs typeface="Times New Roman"/>
              </a:rPr>
              <a:t>thể</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a:t>
            </a:r>
            <a:endParaRPr lang="en-US" sz="1600" dirty="0">
              <a:latin typeface="Calibri"/>
              <a:ea typeface="游明朝"/>
              <a:cs typeface="Times New Roman"/>
            </a:endParaRPr>
          </a:p>
          <a:p>
            <a:pPr marL="342900" lvl="0" indent="-342900">
              <a:spcAft>
                <a:spcPts val="800"/>
              </a:spcAft>
              <a:buFont typeface="Wingdings"/>
              <a:buChar char=""/>
            </a:pPr>
            <a:r>
              <a:rPr lang="en-US" sz="1600" b="1" dirty="0" err="1">
                <a:latin typeface="Times New Roman"/>
                <a:ea typeface="游明朝"/>
                <a:cs typeface="Times New Roman"/>
              </a:rPr>
              <a:t>Học</a:t>
            </a:r>
            <a:r>
              <a:rPr lang="en-US" sz="1600" b="1" dirty="0">
                <a:latin typeface="Times New Roman"/>
                <a:ea typeface="游明朝"/>
                <a:cs typeface="Times New Roman"/>
              </a:rPr>
              <a:t> </a:t>
            </a:r>
            <a:r>
              <a:rPr lang="en-US" sz="1600" b="1" dirty="0" err="1">
                <a:latin typeface="Times New Roman"/>
                <a:ea typeface="游明朝"/>
                <a:cs typeface="Times New Roman"/>
              </a:rPr>
              <a:t>sinh</a:t>
            </a:r>
            <a:r>
              <a:rPr lang="en-US" sz="1600" b="1" dirty="0">
                <a:latin typeface="Times New Roman"/>
                <a:ea typeface="游明朝"/>
                <a:cs typeface="Times New Roman"/>
              </a:rPr>
              <a:t> </a:t>
            </a:r>
            <a:r>
              <a:rPr lang="en-US" sz="1600" b="1" dirty="0" err="1">
                <a:latin typeface="Times New Roman"/>
                <a:ea typeface="游明朝"/>
                <a:cs typeface="Times New Roman"/>
              </a:rPr>
              <a:t>phân</a:t>
            </a:r>
            <a:r>
              <a:rPr lang="en-US" sz="1600" b="1" dirty="0">
                <a:latin typeface="Times New Roman"/>
                <a:ea typeface="游明朝"/>
                <a:cs typeface="Times New Roman"/>
              </a:rPr>
              <a:t> </a:t>
            </a:r>
            <a:r>
              <a:rPr lang="en-US" sz="1600" b="1" dirty="0" err="1">
                <a:latin typeface="Times New Roman"/>
                <a:ea typeface="游明朝"/>
                <a:cs typeface="Times New Roman"/>
              </a:rPr>
              <a:t>tích</a:t>
            </a:r>
            <a:r>
              <a:rPr lang="en-US" sz="1600" dirty="0">
                <a:latin typeface="Times New Roman"/>
                <a:ea typeface="游明朝"/>
                <a:cs typeface="Times New Roman"/>
              </a:rPr>
              <a:t> </a:t>
            </a:r>
            <a:r>
              <a:rPr lang="en-US" sz="1600" dirty="0" err="1">
                <a:latin typeface="Times New Roman"/>
                <a:ea typeface="游明朝"/>
                <a:cs typeface="Times New Roman"/>
              </a:rPr>
              <a:t>được</a:t>
            </a:r>
            <a:r>
              <a:rPr lang="en-US" sz="1600" dirty="0">
                <a:latin typeface="Times New Roman"/>
                <a:ea typeface="游明朝"/>
                <a:cs typeface="Times New Roman"/>
              </a:rPr>
              <a:t> </a:t>
            </a:r>
            <a:r>
              <a:rPr lang="en-US" sz="1600" dirty="0" err="1">
                <a:latin typeface="Times New Roman"/>
                <a:ea typeface="游明朝"/>
                <a:cs typeface="Times New Roman"/>
              </a:rPr>
              <a:t>các</a:t>
            </a:r>
            <a:r>
              <a:rPr lang="en-US" sz="1600" dirty="0">
                <a:latin typeface="Times New Roman"/>
                <a:ea typeface="游明朝"/>
                <a:cs typeface="Times New Roman"/>
              </a:rPr>
              <a:t> </a:t>
            </a:r>
            <a:r>
              <a:rPr lang="en-US" sz="1600" dirty="0" err="1">
                <a:latin typeface="Times New Roman"/>
                <a:ea typeface="游明朝"/>
                <a:cs typeface="Times New Roman"/>
              </a:rPr>
              <a:t>yếu</a:t>
            </a:r>
            <a:r>
              <a:rPr lang="en-US" sz="1600" dirty="0">
                <a:latin typeface="Times New Roman"/>
                <a:ea typeface="游明朝"/>
                <a:cs typeface="Times New Roman"/>
              </a:rPr>
              <a:t> </a:t>
            </a:r>
            <a:r>
              <a:rPr lang="en-US" sz="1600" dirty="0" err="1">
                <a:latin typeface="Times New Roman"/>
                <a:ea typeface="游明朝"/>
                <a:cs typeface="Times New Roman"/>
              </a:rPr>
              <a:t>tố</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 </a:t>
            </a:r>
            <a:r>
              <a:rPr lang="en-US" sz="1600" dirty="0" err="1">
                <a:latin typeface="Times New Roman"/>
                <a:ea typeface="游明朝"/>
                <a:cs typeface="Times New Roman"/>
              </a:rPr>
              <a:t>trữ</a:t>
            </a:r>
            <a:r>
              <a:rPr lang="en-US" sz="1600" dirty="0">
                <a:latin typeface="Times New Roman"/>
                <a:ea typeface="游明朝"/>
                <a:cs typeface="Times New Roman"/>
              </a:rPr>
              <a:t> </a:t>
            </a:r>
            <a:r>
              <a:rPr lang="en-US" sz="1600" dirty="0" err="1">
                <a:latin typeface="Times New Roman"/>
                <a:ea typeface="游明朝"/>
                <a:cs typeface="Times New Roman"/>
              </a:rPr>
              <a:t>tình</a:t>
            </a:r>
            <a:r>
              <a:rPr lang="en-US" sz="1600" dirty="0">
                <a:latin typeface="Times New Roman"/>
                <a:ea typeface="游明朝"/>
                <a:cs typeface="Times New Roman"/>
              </a:rPr>
              <a:t>, </a:t>
            </a:r>
            <a:r>
              <a:rPr lang="en-US" sz="1600" dirty="0" err="1">
                <a:latin typeface="Times New Roman"/>
                <a:ea typeface="游明朝"/>
                <a:cs typeface="Times New Roman"/>
              </a:rPr>
              <a:t>nhân</a:t>
            </a:r>
            <a:r>
              <a:rPr lang="en-US" sz="1600" dirty="0">
                <a:latin typeface="Times New Roman"/>
                <a:ea typeface="游明朝"/>
                <a:cs typeface="Times New Roman"/>
              </a:rPr>
              <a:t> </a:t>
            </a:r>
            <a:r>
              <a:rPr lang="en-US" sz="1600" dirty="0" err="1">
                <a:latin typeface="Times New Roman"/>
                <a:ea typeface="游明朝"/>
                <a:cs typeface="Times New Roman"/>
              </a:rPr>
              <a:t>vật</a:t>
            </a:r>
            <a:r>
              <a:rPr lang="en-US" sz="1600" dirty="0">
                <a:latin typeface="Times New Roman"/>
                <a:ea typeface="游明朝"/>
                <a:cs typeface="Times New Roman"/>
              </a:rPr>
              <a:t> </a:t>
            </a:r>
            <a:r>
              <a:rPr lang="en-US" sz="1600" dirty="0" err="1">
                <a:latin typeface="Times New Roman"/>
                <a:ea typeface="游明朝"/>
                <a:cs typeface="Times New Roman"/>
              </a:rPr>
              <a:t>trữ</a:t>
            </a:r>
            <a:r>
              <a:rPr lang="en-US" sz="1600" dirty="0">
                <a:latin typeface="Times New Roman"/>
                <a:ea typeface="游明朝"/>
                <a:cs typeface="Times New Roman"/>
              </a:rPr>
              <a:t> </a:t>
            </a:r>
            <a:r>
              <a:rPr lang="en-US" sz="1600" dirty="0" err="1">
                <a:latin typeface="Times New Roman"/>
                <a:ea typeface="游明朝"/>
                <a:cs typeface="Times New Roman"/>
              </a:rPr>
              <a:t>tình</a:t>
            </a:r>
            <a:r>
              <a:rPr lang="en-US" sz="1600" dirty="0">
                <a:latin typeface="Times New Roman"/>
                <a:ea typeface="游明朝"/>
                <a:cs typeface="Times New Roman"/>
              </a:rPr>
              <a:t>, </a:t>
            </a:r>
            <a:r>
              <a:rPr lang="en-US" sz="1600" dirty="0" err="1">
                <a:latin typeface="Times New Roman"/>
                <a:ea typeface="游明朝"/>
                <a:cs typeface="Times New Roman"/>
              </a:rPr>
              <a:t>hình</a:t>
            </a:r>
            <a:r>
              <a:rPr lang="en-US" sz="1600" dirty="0">
                <a:latin typeface="Times New Roman"/>
                <a:ea typeface="游明朝"/>
                <a:cs typeface="Times New Roman"/>
              </a:rPr>
              <a:t> </a:t>
            </a:r>
            <a:r>
              <a:rPr lang="en-US" sz="1600" dirty="0" err="1">
                <a:latin typeface="Times New Roman"/>
                <a:ea typeface="游明朝"/>
                <a:cs typeface="Times New Roman"/>
              </a:rPr>
              <a:t>ảnh</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 </a:t>
            </a:r>
            <a:r>
              <a:rPr lang="en-US" sz="1600" dirty="0" err="1">
                <a:latin typeface="Times New Roman"/>
                <a:ea typeface="游明朝"/>
                <a:cs typeface="Times New Roman"/>
              </a:rPr>
              <a:t>vần</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 </a:t>
            </a:r>
            <a:r>
              <a:rPr lang="en-US" sz="1600" dirty="0" err="1">
                <a:latin typeface="Times New Roman"/>
                <a:ea typeface="游明朝"/>
                <a:cs typeface="Times New Roman"/>
              </a:rPr>
              <a:t>nhịp</a:t>
            </a:r>
            <a:r>
              <a:rPr lang="en-US" sz="1600" dirty="0">
                <a:latin typeface="Times New Roman"/>
                <a:ea typeface="游明朝"/>
                <a:cs typeface="Times New Roman"/>
              </a:rPr>
              <a:t> </a:t>
            </a:r>
            <a:r>
              <a:rPr lang="en-US" sz="1600" dirty="0" err="1">
                <a:latin typeface="Times New Roman"/>
                <a:ea typeface="游明朝"/>
                <a:cs typeface="Times New Roman"/>
              </a:rPr>
              <a:t>điệu</a:t>
            </a:r>
            <a:r>
              <a:rPr lang="en-US" sz="1600" dirty="0">
                <a:latin typeface="Times New Roman"/>
                <a:ea typeface="游明朝"/>
                <a:cs typeface="Times New Roman"/>
              </a:rPr>
              <a:t>, </a:t>
            </a:r>
            <a:r>
              <a:rPr lang="en-US" sz="1600" dirty="0" err="1">
                <a:latin typeface="Times New Roman"/>
                <a:ea typeface="游明朝"/>
                <a:cs typeface="Times New Roman"/>
              </a:rPr>
              <a:t>đối</a:t>
            </a:r>
            <a:r>
              <a:rPr lang="en-US" sz="1600" dirty="0">
                <a:latin typeface="Times New Roman"/>
                <a:ea typeface="游明朝"/>
                <a:cs typeface="Times New Roman"/>
              </a:rPr>
              <a:t>, </a:t>
            </a:r>
            <a:r>
              <a:rPr lang="en-US" sz="1600" dirty="0" err="1">
                <a:latin typeface="Times New Roman"/>
                <a:ea typeface="游明朝"/>
                <a:cs typeface="Times New Roman"/>
              </a:rPr>
              <a:t>thi</a:t>
            </a:r>
            <a:r>
              <a:rPr lang="en-US" sz="1600" dirty="0">
                <a:latin typeface="Times New Roman"/>
                <a:ea typeface="游明朝"/>
                <a:cs typeface="Times New Roman"/>
              </a:rPr>
              <a:t> </a:t>
            </a:r>
            <a:r>
              <a:rPr lang="en-US" sz="1600" dirty="0" err="1">
                <a:latin typeface="Times New Roman"/>
                <a:ea typeface="游明朝"/>
                <a:cs typeface="Times New Roman"/>
              </a:rPr>
              <a:t>luật</a:t>
            </a:r>
            <a:r>
              <a:rPr lang="en-US" sz="1600" dirty="0">
                <a:latin typeface="Times New Roman"/>
                <a:ea typeface="游明朝"/>
                <a:cs typeface="Times New Roman"/>
              </a:rPr>
              <a:t>, </a:t>
            </a:r>
            <a:r>
              <a:rPr lang="en-US" sz="1600" dirty="0" err="1">
                <a:latin typeface="Times New Roman"/>
                <a:ea typeface="游明朝"/>
                <a:cs typeface="Times New Roman"/>
              </a:rPr>
              <a:t>thể</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a:t>
            </a:r>
            <a:endParaRPr lang="en-US" sz="1600" dirty="0">
              <a:latin typeface="Calibri"/>
              <a:ea typeface="游明朝"/>
              <a:cs typeface="Times New Roman"/>
            </a:endParaRPr>
          </a:p>
          <a:p>
            <a:pPr marL="342900" lvl="0" indent="-342900" algn="just">
              <a:spcAft>
                <a:spcPts val="800"/>
              </a:spcAft>
              <a:buFont typeface="Wingdings"/>
              <a:buChar char=""/>
            </a:pPr>
            <a:r>
              <a:rPr lang="en-US" sz="1600" b="1" dirty="0" err="1">
                <a:latin typeface="Times New Roman"/>
                <a:ea typeface="游明朝"/>
                <a:cs typeface="Times New Roman"/>
              </a:rPr>
              <a:t>Học</a:t>
            </a:r>
            <a:r>
              <a:rPr lang="en-US" sz="1600" b="1" dirty="0">
                <a:latin typeface="Times New Roman"/>
                <a:ea typeface="游明朝"/>
                <a:cs typeface="Times New Roman"/>
              </a:rPr>
              <a:t> </a:t>
            </a:r>
            <a:r>
              <a:rPr lang="en-US" sz="1600" b="1" dirty="0" err="1">
                <a:latin typeface="Times New Roman"/>
                <a:ea typeface="游明朝"/>
                <a:cs typeface="Times New Roman"/>
              </a:rPr>
              <a:t>sinh</a:t>
            </a:r>
            <a:r>
              <a:rPr lang="en-US" sz="1600" b="1" dirty="0">
                <a:latin typeface="Times New Roman"/>
                <a:ea typeface="游明朝"/>
                <a:cs typeface="Times New Roman"/>
              </a:rPr>
              <a:t> </a:t>
            </a:r>
            <a:r>
              <a:rPr lang="en-US" sz="1600" b="1" dirty="0" err="1">
                <a:latin typeface="Times New Roman"/>
                <a:ea typeface="游明朝"/>
                <a:cs typeface="Times New Roman"/>
              </a:rPr>
              <a:t>đánh</a:t>
            </a:r>
            <a:r>
              <a:rPr lang="en-US" sz="1600" b="1" dirty="0">
                <a:latin typeface="Times New Roman"/>
                <a:ea typeface="游明朝"/>
                <a:cs typeface="Times New Roman"/>
              </a:rPr>
              <a:t> </a:t>
            </a:r>
            <a:r>
              <a:rPr lang="en-US" sz="1600" b="1" dirty="0" err="1">
                <a:latin typeface="Times New Roman"/>
                <a:ea typeface="游明朝"/>
                <a:cs typeface="Times New Roman"/>
              </a:rPr>
              <a:t>giá</a:t>
            </a:r>
            <a:r>
              <a:rPr lang="en-US" sz="1600" dirty="0">
                <a:latin typeface="Times New Roman"/>
                <a:ea typeface="游明朝"/>
                <a:cs typeface="Times New Roman"/>
              </a:rPr>
              <a:t> </a:t>
            </a:r>
            <a:r>
              <a:rPr lang="en-US" sz="1600" dirty="0" err="1">
                <a:latin typeface="Times New Roman"/>
                <a:ea typeface="游明朝"/>
                <a:cs typeface="Times New Roman"/>
              </a:rPr>
              <a:t>được</a:t>
            </a:r>
            <a:r>
              <a:rPr lang="en-US" sz="1600" dirty="0">
                <a:latin typeface="Times New Roman"/>
                <a:ea typeface="游明朝"/>
                <a:cs typeface="Times New Roman"/>
              </a:rPr>
              <a:t> </a:t>
            </a:r>
            <a:r>
              <a:rPr lang="en-US" sz="1600" dirty="0" err="1">
                <a:latin typeface="Times New Roman"/>
                <a:ea typeface="游明朝"/>
                <a:cs typeface="Times New Roman"/>
              </a:rPr>
              <a:t>chủ</a:t>
            </a:r>
            <a:r>
              <a:rPr lang="en-US" sz="1600" dirty="0">
                <a:latin typeface="Times New Roman"/>
                <a:ea typeface="游明朝"/>
                <a:cs typeface="Times New Roman"/>
              </a:rPr>
              <a:t> </a:t>
            </a:r>
            <a:r>
              <a:rPr lang="en-US" sz="1600" dirty="0" err="1">
                <a:latin typeface="Times New Roman"/>
                <a:ea typeface="游明朝"/>
                <a:cs typeface="Times New Roman"/>
              </a:rPr>
              <a:t>đề</a:t>
            </a:r>
            <a:r>
              <a:rPr lang="en-US" sz="1600" dirty="0">
                <a:latin typeface="Times New Roman"/>
                <a:ea typeface="游明朝"/>
                <a:cs typeface="Times New Roman"/>
              </a:rPr>
              <a:t>, </a:t>
            </a:r>
            <a:r>
              <a:rPr lang="en-US" sz="1600" dirty="0" err="1">
                <a:latin typeface="Times New Roman"/>
                <a:ea typeface="游明朝"/>
                <a:cs typeface="Times New Roman"/>
              </a:rPr>
              <a:t>nội</a:t>
            </a:r>
            <a:r>
              <a:rPr lang="en-US" sz="1600" dirty="0">
                <a:latin typeface="Times New Roman"/>
                <a:ea typeface="游明朝"/>
                <a:cs typeface="Times New Roman"/>
              </a:rPr>
              <a:t> dung </a:t>
            </a:r>
            <a:r>
              <a:rPr lang="en-US" sz="1600" dirty="0" err="1">
                <a:latin typeface="Times New Roman"/>
                <a:ea typeface="游明朝"/>
                <a:cs typeface="Times New Roman"/>
              </a:rPr>
              <a:t>và</a:t>
            </a:r>
            <a:r>
              <a:rPr lang="en-US" sz="1600" dirty="0">
                <a:latin typeface="Times New Roman"/>
                <a:ea typeface="游明朝"/>
                <a:cs typeface="Times New Roman"/>
              </a:rPr>
              <a:t> </a:t>
            </a:r>
            <a:r>
              <a:rPr lang="en-US" sz="1600" dirty="0" err="1">
                <a:latin typeface="Times New Roman"/>
                <a:ea typeface="游明朝"/>
                <a:cs typeface="Times New Roman"/>
              </a:rPr>
              <a:t>nghệ</a:t>
            </a:r>
            <a:r>
              <a:rPr lang="en-US" sz="1600" dirty="0">
                <a:latin typeface="Times New Roman"/>
                <a:ea typeface="游明朝"/>
                <a:cs typeface="Times New Roman"/>
              </a:rPr>
              <a:t> </a:t>
            </a:r>
            <a:r>
              <a:rPr lang="en-US" sz="1600" dirty="0" err="1">
                <a:latin typeface="Times New Roman"/>
                <a:ea typeface="游明朝"/>
                <a:cs typeface="Times New Roman"/>
              </a:rPr>
              <a:t>thuật</a:t>
            </a:r>
            <a:r>
              <a:rPr lang="en-US" sz="1600" dirty="0">
                <a:latin typeface="Times New Roman"/>
                <a:ea typeface="游明朝"/>
                <a:cs typeface="Times New Roman"/>
              </a:rPr>
              <a:t> </a:t>
            </a:r>
            <a:r>
              <a:rPr lang="en-US" sz="1600" dirty="0" err="1">
                <a:latin typeface="Times New Roman"/>
                <a:ea typeface="游明朝"/>
                <a:cs typeface="Times New Roman"/>
              </a:rPr>
              <a:t>trong</a:t>
            </a:r>
            <a:r>
              <a:rPr lang="en-US" sz="1600" dirty="0">
                <a:latin typeface="Times New Roman"/>
                <a:ea typeface="游明朝"/>
                <a:cs typeface="Times New Roman"/>
              </a:rPr>
              <a:t> </a:t>
            </a:r>
            <a:r>
              <a:rPr lang="en-US" sz="1600" dirty="0" err="1">
                <a:latin typeface="Times New Roman"/>
                <a:ea typeface="游明朝"/>
                <a:cs typeface="Times New Roman"/>
              </a:rPr>
              <a:t>tác</a:t>
            </a:r>
            <a:r>
              <a:rPr lang="en-US" sz="1600" dirty="0">
                <a:latin typeface="Times New Roman"/>
                <a:ea typeface="游明朝"/>
                <a:cs typeface="Times New Roman"/>
              </a:rPr>
              <a:t> </a:t>
            </a:r>
            <a:r>
              <a:rPr lang="en-US" sz="1600" dirty="0" err="1">
                <a:latin typeface="Times New Roman"/>
                <a:ea typeface="游明朝"/>
                <a:cs typeface="Times New Roman"/>
              </a:rPr>
              <a:t>phẩm</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a:t>
            </a:r>
            <a:endParaRPr lang="en-US" sz="1600" dirty="0">
              <a:latin typeface="Calibri"/>
              <a:ea typeface="游明朝"/>
              <a:cs typeface="Times New Roman"/>
            </a:endParaRPr>
          </a:p>
          <a:p>
            <a:pPr algn="just">
              <a:spcAft>
                <a:spcPts val="800"/>
              </a:spcAft>
            </a:pPr>
            <a:r>
              <a:rPr lang="en-US" sz="1600" b="1" dirty="0">
                <a:latin typeface="Times New Roman"/>
                <a:ea typeface="游明朝"/>
                <a:cs typeface="Times New Roman"/>
              </a:rPr>
              <a:t>2. </a:t>
            </a:r>
            <a:r>
              <a:rPr lang="en-US" sz="1600" b="1" dirty="0" err="1">
                <a:latin typeface="Times New Roman"/>
                <a:ea typeface="游明朝"/>
                <a:cs typeface="Times New Roman"/>
              </a:rPr>
              <a:t>Về</a:t>
            </a:r>
            <a:r>
              <a:rPr lang="en-US" sz="1600" b="1" dirty="0">
                <a:latin typeface="Times New Roman"/>
                <a:ea typeface="游明朝"/>
                <a:cs typeface="Times New Roman"/>
              </a:rPr>
              <a:t> </a:t>
            </a:r>
            <a:r>
              <a:rPr lang="en-US" sz="1600" b="1" dirty="0" err="1">
                <a:latin typeface="Times New Roman"/>
                <a:ea typeface="游明朝"/>
                <a:cs typeface="Times New Roman"/>
              </a:rPr>
              <a:t>năng</a:t>
            </a:r>
            <a:r>
              <a:rPr lang="en-US" sz="1600" b="1" dirty="0">
                <a:latin typeface="Times New Roman"/>
                <a:ea typeface="游明朝"/>
                <a:cs typeface="Times New Roman"/>
              </a:rPr>
              <a:t> </a:t>
            </a:r>
            <a:r>
              <a:rPr lang="en-US" sz="1600" b="1" dirty="0" err="1">
                <a:latin typeface="Times New Roman"/>
                <a:ea typeface="游明朝"/>
                <a:cs typeface="Times New Roman"/>
              </a:rPr>
              <a:t>lực</a:t>
            </a:r>
            <a:endParaRPr lang="en-US" sz="1600" dirty="0">
              <a:latin typeface="Calibri"/>
              <a:ea typeface="游明朝"/>
              <a:cs typeface="Times New Roman"/>
            </a:endParaRPr>
          </a:p>
          <a:p>
            <a:pPr marL="342900" lvl="0" indent="-342900" algn="just">
              <a:spcAft>
                <a:spcPts val="800"/>
              </a:spcAft>
              <a:buFont typeface="Wingdings"/>
              <a:buChar char=""/>
            </a:pPr>
            <a:r>
              <a:rPr lang="en-US" sz="1600" b="1" dirty="0" err="1">
                <a:latin typeface="Times New Roman"/>
                <a:ea typeface="游明朝"/>
                <a:cs typeface="Times New Roman"/>
              </a:rPr>
              <a:t>Học</a:t>
            </a:r>
            <a:r>
              <a:rPr lang="en-US" sz="1600" b="1" dirty="0">
                <a:latin typeface="Times New Roman"/>
                <a:ea typeface="游明朝"/>
                <a:cs typeface="Times New Roman"/>
              </a:rPr>
              <a:t> </a:t>
            </a:r>
            <a:r>
              <a:rPr lang="en-US" sz="1600" b="1" dirty="0" err="1">
                <a:latin typeface="Times New Roman"/>
                <a:ea typeface="游明朝"/>
                <a:cs typeface="Times New Roman"/>
              </a:rPr>
              <a:t>sinh</a:t>
            </a:r>
            <a:r>
              <a:rPr lang="en-US" sz="1600" b="1" dirty="0">
                <a:latin typeface="Times New Roman"/>
                <a:ea typeface="游明朝"/>
                <a:cs typeface="Times New Roman"/>
              </a:rPr>
              <a:t> </a:t>
            </a:r>
            <a:r>
              <a:rPr lang="en-US" sz="1600" b="1" dirty="0" err="1">
                <a:latin typeface="Times New Roman"/>
                <a:ea typeface="游明朝"/>
                <a:cs typeface="Times New Roman"/>
              </a:rPr>
              <a:t>thuyết</a:t>
            </a:r>
            <a:r>
              <a:rPr lang="en-US" sz="1600" b="1" dirty="0">
                <a:latin typeface="Times New Roman"/>
                <a:ea typeface="游明朝"/>
                <a:cs typeface="Times New Roman"/>
              </a:rPr>
              <a:t> </a:t>
            </a:r>
            <a:r>
              <a:rPr lang="en-US" sz="1600" b="1" dirty="0" err="1">
                <a:latin typeface="Times New Roman"/>
                <a:ea typeface="游明朝"/>
                <a:cs typeface="Times New Roman"/>
              </a:rPr>
              <a:t>trình</a:t>
            </a:r>
            <a:r>
              <a:rPr lang="en-US" sz="1600" dirty="0">
                <a:latin typeface="Times New Roman"/>
                <a:ea typeface="游明朝"/>
                <a:cs typeface="Times New Roman"/>
              </a:rPr>
              <a:t> (</a:t>
            </a:r>
            <a:r>
              <a:rPr lang="en-US" sz="1600" dirty="0" err="1">
                <a:latin typeface="Times New Roman"/>
                <a:ea typeface="游明朝"/>
                <a:cs typeface="Times New Roman"/>
              </a:rPr>
              <a:t>giới</a:t>
            </a:r>
            <a:r>
              <a:rPr lang="en-US" sz="1600" dirty="0">
                <a:latin typeface="Times New Roman"/>
                <a:ea typeface="游明朝"/>
                <a:cs typeface="Times New Roman"/>
              </a:rPr>
              <a:t> </a:t>
            </a:r>
            <a:r>
              <a:rPr lang="en-US" sz="1600" dirty="0" err="1">
                <a:latin typeface="Times New Roman"/>
                <a:ea typeface="游明朝"/>
                <a:cs typeface="Times New Roman"/>
              </a:rPr>
              <a:t>thiệu</a:t>
            </a:r>
            <a:r>
              <a:rPr lang="en-US" sz="1600" dirty="0">
                <a:latin typeface="Times New Roman"/>
                <a:ea typeface="游明朝"/>
                <a:cs typeface="Times New Roman"/>
              </a:rPr>
              <a:t>, </a:t>
            </a:r>
            <a:r>
              <a:rPr lang="en-US" sz="1600" dirty="0" err="1">
                <a:latin typeface="Times New Roman"/>
                <a:ea typeface="游明朝"/>
                <a:cs typeface="Times New Roman"/>
              </a:rPr>
              <a:t>đánh</a:t>
            </a:r>
            <a:r>
              <a:rPr lang="en-US" sz="1600" dirty="0">
                <a:latin typeface="Times New Roman"/>
                <a:ea typeface="游明朝"/>
                <a:cs typeface="Times New Roman"/>
              </a:rPr>
              <a:t> </a:t>
            </a:r>
            <a:r>
              <a:rPr lang="en-US" sz="1600" dirty="0" err="1">
                <a:latin typeface="Times New Roman"/>
                <a:ea typeface="游明朝"/>
                <a:cs typeface="Times New Roman"/>
              </a:rPr>
              <a:t>giá</a:t>
            </a:r>
            <a:r>
              <a:rPr lang="en-US" sz="1600" dirty="0">
                <a:latin typeface="Times New Roman"/>
                <a:ea typeface="游明朝"/>
                <a:cs typeface="Times New Roman"/>
              </a:rPr>
              <a:t>) </a:t>
            </a:r>
            <a:r>
              <a:rPr lang="en-US" sz="1600" dirty="0" err="1">
                <a:latin typeface="Times New Roman"/>
                <a:ea typeface="游明朝"/>
                <a:cs typeface="Times New Roman"/>
              </a:rPr>
              <a:t>về</a:t>
            </a:r>
            <a:r>
              <a:rPr lang="en-US" sz="1600" dirty="0">
                <a:latin typeface="Times New Roman"/>
                <a:ea typeface="游明朝"/>
                <a:cs typeface="Times New Roman"/>
              </a:rPr>
              <a:t> </a:t>
            </a:r>
            <a:r>
              <a:rPr lang="en-US" sz="1600" dirty="0" err="1">
                <a:latin typeface="Times New Roman"/>
                <a:ea typeface="游明朝"/>
                <a:cs typeface="Times New Roman"/>
              </a:rPr>
              <a:t>nội</a:t>
            </a:r>
            <a:r>
              <a:rPr lang="en-US" sz="1600" dirty="0">
                <a:latin typeface="Times New Roman"/>
                <a:ea typeface="游明朝"/>
                <a:cs typeface="Times New Roman"/>
              </a:rPr>
              <a:t> dung </a:t>
            </a:r>
            <a:r>
              <a:rPr lang="en-US" sz="1600" dirty="0" err="1">
                <a:latin typeface="Times New Roman"/>
                <a:ea typeface="游明朝"/>
                <a:cs typeface="Times New Roman"/>
              </a:rPr>
              <a:t>và</a:t>
            </a:r>
            <a:r>
              <a:rPr lang="en-US" sz="1600" dirty="0">
                <a:latin typeface="Times New Roman"/>
                <a:ea typeface="游明朝"/>
                <a:cs typeface="Times New Roman"/>
              </a:rPr>
              <a:t> </a:t>
            </a:r>
            <a:r>
              <a:rPr lang="en-US" sz="1600" dirty="0" err="1">
                <a:latin typeface="Times New Roman"/>
                <a:ea typeface="游明朝"/>
                <a:cs typeface="Times New Roman"/>
              </a:rPr>
              <a:t>nghệ</a:t>
            </a:r>
            <a:r>
              <a:rPr lang="en-US" sz="1600" dirty="0">
                <a:latin typeface="Times New Roman"/>
                <a:ea typeface="游明朝"/>
                <a:cs typeface="Times New Roman"/>
              </a:rPr>
              <a:t> </a:t>
            </a:r>
            <a:r>
              <a:rPr lang="en-US" sz="1600" dirty="0" err="1">
                <a:latin typeface="Times New Roman"/>
                <a:ea typeface="游明朝"/>
                <a:cs typeface="Times New Roman"/>
              </a:rPr>
              <a:t>thuật</a:t>
            </a:r>
            <a:r>
              <a:rPr lang="en-US" sz="1600" dirty="0">
                <a:latin typeface="Times New Roman"/>
                <a:ea typeface="游明朝"/>
                <a:cs typeface="Times New Roman"/>
              </a:rPr>
              <a:t> </a:t>
            </a:r>
            <a:r>
              <a:rPr lang="en-US" sz="1600" dirty="0" err="1">
                <a:latin typeface="Times New Roman"/>
                <a:ea typeface="游明朝"/>
                <a:cs typeface="Times New Roman"/>
              </a:rPr>
              <a:t>cơ</a:t>
            </a:r>
            <a:r>
              <a:rPr lang="en-US" sz="1600" dirty="0">
                <a:latin typeface="Times New Roman"/>
                <a:ea typeface="游明朝"/>
                <a:cs typeface="Times New Roman"/>
              </a:rPr>
              <a:t> </a:t>
            </a:r>
            <a:r>
              <a:rPr lang="en-US" sz="1600" dirty="0" err="1">
                <a:latin typeface="Times New Roman"/>
                <a:ea typeface="游明朝"/>
                <a:cs typeface="Times New Roman"/>
              </a:rPr>
              <a:t>bản</a:t>
            </a:r>
            <a:r>
              <a:rPr lang="en-US" sz="1600" dirty="0">
                <a:latin typeface="Times New Roman"/>
                <a:ea typeface="游明朝"/>
                <a:cs typeface="Times New Roman"/>
              </a:rPr>
              <a:t> </a:t>
            </a:r>
            <a:r>
              <a:rPr lang="en-US" sz="1600" dirty="0" err="1">
                <a:latin typeface="Times New Roman"/>
                <a:ea typeface="游明朝"/>
                <a:cs typeface="Times New Roman"/>
              </a:rPr>
              <a:t>của</a:t>
            </a:r>
            <a:r>
              <a:rPr lang="en-US" sz="1600" dirty="0">
                <a:latin typeface="Times New Roman"/>
                <a:ea typeface="游明朝"/>
                <a:cs typeface="Times New Roman"/>
              </a:rPr>
              <a:t> </a:t>
            </a:r>
            <a:r>
              <a:rPr lang="en-US" sz="1600" dirty="0" err="1">
                <a:latin typeface="Times New Roman"/>
                <a:ea typeface="游明朝"/>
                <a:cs typeface="Times New Roman"/>
              </a:rPr>
              <a:t>tác</a:t>
            </a:r>
            <a:r>
              <a:rPr lang="en-US" sz="1600" dirty="0">
                <a:latin typeface="Times New Roman"/>
                <a:ea typeface="游明朝"/>
                <a:cs typeface="Times New Roman"/>
              </a:rPr>
              <a:t> </a:t>
            </a:r>
            <a:r>
              <a:rPr lang="en-US" sz="1600" dirty="0" err="1">
                <a:latin typeface="Times New Roman"/>
                <a:ea typeface="游明朝"/>
                <a:cs typeface="Times New Roman"/>
              </a:rPr>
              <a:t>phẩm</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a:t>
            </a:r>
            <a:endParaRPr lang="en-US" sz="1600" dirty="0">
              <a:latin typeface="Calibri"/>
              <a:ea typeface="游明朝"/>
              <a:cs typeface="Times New Roman"/>
            </a:endParaRPr>
          </a:p>
          <a:p>
            <a:pPr marL="342900" lvl="0" indent="-342900" algn="just">
              <a:spcAft>
                <a:spcPts val="800"/>
              </a:spcAft>
              <a:buFont typeface="Wingdings"/>
              <a:buChar char=""/>
            </a:pPr>
            <a:r>
              <a:rPr lang="en-US" sz="1600" b="1" dirty="0" err="1">
                <a:latin typeface="Times New Roman"/>
                <a:ea typeface="游明朝"/>
                <a:cs typeface="Times New Roman"/>
              </a:rPr>
              <a:t>Học</a:t>
            </a:r>
            <a:r>
              <a:rPr lang="en-US" sz="1600" b="1" dirty="0">
                <a:latin typeface="Times New Roman"/>
                <a:ea typeface="游明朝"/>
                <a:cs typeface="Times New Roman"/>
              </a:rPr>
              <a:t> </a:t>
            </a:r>
            <a:r>
              <a:rPr lang="en-US" sz="1600" b="1" dirty="0" err="1">
                <a:latin typeface="Times New Roman"/>
                <a:ea typeface="游明朝"/>
                <a:cs typeface="Times New Roman"/>
              </a:rPr>
              <a:t>sinh</a:t>
            </a:r>
            <a:r>
              <a:rPr lang="en-US" sz="1600" b="1" dirty="0">
                <a:latin typeface="Times New Roman"/>
                <a:ea typeface="游明朝"/>
                <a:cs typeface="Times New Roman"/>
              </a:rPr>
              <a:t> </a:t>
            </a:r>
            <a:r>
              <a:rPr lang="en-US" sz="1600" b="1" dirty="0" err="1">
                <a:latin typeface="Times New Roman"/>
                <a:ea typeface="游明朝"/>
                <a:cs typeface="Times New Roman"/>
              </a:rPr>
              <a:t>phát</a:t>
            </a:r>
            <a:r>
              <a:rPr lang="en-US" sz="1600" b="1" dirty="0">
                <a:latin typeface="Times New Roman"/>
                <a:ea typeface="游明朝"/>
                <a:cs typeface="Times New Roman"/>
              </a:rPr>
              <a:t> </a:t>
            </a:r>
            <a:r>
              <a:rPr lang="en-US" sz="1600" b="1" dirty="0" err="1">
                <a:latin typeface="Times New Roman"/>
                <a:ea typeface="游明朝"/>
                <a:cs typeface="Times New Roman"/>
              </a:rPr>
              <a:t>triển</a:t>
            </a:r>
            <a:r>
              <a:rPr lang="en-US" sz="1600" b="1" dirty="0">
                <a:latin typeface="Times New Roman"/>
                <a:ea typeface="游明朝"/>
                <a:cs typeface="Times New Roman"/>
              </a:rPr>
              <a:t>: </a:t>
            </a:r>
            <a:r>
              <a:rPr lang="en-US" sz="1600" b="1" dirty="0" err="1">
                <a:latin typeface="Times New Roman"/>
                <a:ea typeface="游明朝"/>
                <a:cs typeface="Times New Roman"/>
              </a:rPr>
              <a:t>Tư</a:t>
            </a:r>
            <a:r>
              <a:rPr lang="en-US" sz="1600" b="1" dirty="0">
                <a:latin typeface="Times New Roman"/>
                <a:ea typeface="游明朝"/>
                <a:cs typeface="Times New Roman"/>
              </a:rPr>
              <a:t> </a:t>
            </a:r>
            <a:r>
              <a:rPr lang="en-US" sz="1600" b="1" dirty="0" err="1">
                <a:latin typeface="Times New Roman"/>
                <a:ea typeface="游明朝"/>
                <a:cs typeface="Times New Roman"/>
              </a:rPr>
              <a:t>duy</a:t>
            </a:r>
            <a:r>
              <a:rPr lang="en-US" sz="1600" b="1" dirty="0">
                <a:latin typeface="Times New Roman"/>
                <a:ea typeface="游明朝"/>
                <a:cs typeface="Times New Roman"/>
              </a:rPr>
              <a:t> </a:t>
            </a:r>
            <a:r>
              <a:rPr lang="en-US" sz="1600" b="1" dirty="0" err="1">
                <a:latin typeface="Times New Roman"/>
                <a:ea typeface="游明朝"/>
                <a:cs typeface="Times New Roman"/>
              </a:rPr>
              <a:t>phản</a:t>
            </a:r>
            <a:r>
              <a:rPr lang="en-US" sz="1600" b="1" dirty="0">
                <a:latin typeface="Times New Roman"/>
                <a:ea typeface="游明朝"/>
                <a:cs typeface="Times New Roman"/>
              </a:rPr>
              <a:t> </a:t>
            </a:r>
            <a:r>
              <a:rPr lang="en-US" sz="1600" b="1" dirty="0" err="1">
                <a:latin typeface="Times New Roman"/>
                <a:ea typeface="游明朝"/>
                <a:cs typeface="Times New Roman"/>
              </a:rPr>
              <a:t>biện</a:t>
            </a:r>
            <a:r>
              <a:rPr lang="en-US" sz="1600" b="1" dirty="0">
                <a:latin typeface="Times New Roman"/>
                <a:ea typeface="游明朝"/>
                <a:cs typeface="Times New Roman"/>
              </a:rPr>
              <a:t>, </a:t>
            </a:r>
            <a:r>
              <a:rPr lang="en-US" sz="1600" b="1" dirty="0" err="1">
                <a:latin typeface="Times New Roman"/>
                <a:ea typeface="游明朝"/>
                <a:cs typeface="Times New Roman"/>
              </a:rPr>
              <a:t>năng</a:t>
            </a:r>
            <a:r>
              <a:rPr lang="en-US" sz="1600" b="1" dirty="0">
                <a:latin typeface="Times New Roman"/>
                <a:ea typeface="游明朝"/>
                <a:cs typeface="Times New Roman"/>
              </a:rPr>
              <a:t> </a:t>
            </a:r>
            <a:r>
              <a:rPr lang="en-US" sz="1600" b="1" dirty="0" err="1">
                <a:latin typeface="Times New Roman"/>
                <a:ea typeface="游明朝"/>
                <a:cs typeface="Times New Roman"/>
              </a:rPr>
              <a:t>lực</a:t>
            </a:r>
            <a:r>
              <a:rPr lang="en-US" sz="1600" b="1" dirty="0">
                <a:latin typeface="Times New Roman"/>
                <a:ea typeface="游明朝"/>
                <a:cs typeface="Times New Roman"/>
              </a:rPr>
              <a:t> </a:t>
            </a:r>
            <a:r>
              <a:rPr lang="en-US" sz="1600" b="1" dirty="0" err="1">
                <a:latin typeface="Times New Roman"/>
                <a:ea typeface="游明朝"/>
                <a:cs typeface="Times New Roman"/>
              </a:rPr>
              <a:t>hợp</a:t>
            </a:r>
            <a:r>
              <a:rPr lang="en-US" sz="1600" b="1" dirty="0">
                <a:latin typeface="Times New Roman"/>
                <a:ea typeface="游明朝"/>
                <a:cs typeface="Times New Roman"/>
              </a:rPr>
              <a:t> </a:t>
            </a:r>
            <a:r>
              <a:rPr lang="en-US" sz="1600" b="1" dirty="0" err="1">
                <a:latin typeface="Times New Roman"/>
                <a:ea typeface="游明朝"/>
                <a:cs typeface="Times New Roman"/>
              </a:rPr>
              <a:t>tác</a:t>
            </a:r>
            <a:r>
              <a:rPr lang="en-US" sz="1600" b="1" dirty="0">
                <a:latin typeface="Times New Roman"/>
                <a:ea typeface="游明朝"/>
                <a:cs typeface="Times New Roman"/>
              </a:rPr>
              <a:t>, </a:t>
            </a:r>
            <a:r>
              <a:rPr lang="en-US" sz="1600" b="1" dirty="0" err="1">
                <a:latin typeface="Times New Roman"/>
                <a:ea typeface="游明朝"/>
                <a:cs typeface="Times New Roman"/>
              </a:rPr>
              <a:t>giải</a:t>
            </a:r>
            <a:r>
              <a:rPr lang="en-US" sz="1600" b="1" dirty="0">
                <a:latin typeface="Times New Roman"/>
                <a:ea typeface="游明朝"/>
                <a:cs typeface="Times New Roman"/>
              </a:rPr>
              <a:t> </a:t>
            </a:r>
            <a:r>
              <a:rPr lang="en-US" sz="1600" b="1" dirty="0" err="1">
                <a:latin typeface="Times New Roman"/>
                <a:ea typeface="游明朝"/>
                <a:cs typeface="Times New Roman"/>
              </a:rPr>
              <a:t>quyết</a:t>
            </a:r>
            <a:r>
              <a:rPr lang="en-US" sz="1600" b="1" dirty="0">
                <a:latin typeface="Times New Roman"/>
                <a:ea typeface="游明朝"/>
                <a:cs typeface="Times New Roman"/>
              </a:rPr>
              <a:t> </a:t>
            </a:r>
            <a:r>
              <a:rPr lang="en-US" sz="1600" b="1" dirty="0" err="1">
                <a:latin typeface="Times New Roman"/>
                <a:ea typeface="游明朝"/>
                <a:cs typeface="Times New Roman"/>
              </a:rPr>
              <a:t>vấn</a:t>
            </a:r>
            <a:r>
              <a:rPr lang="en-US" sz="1600" b="1" dirty="0">
                <a:latin typeface="Times New Roman"/>
                <a:ea typeface="游明朝"/>
                <a:cs typeface="Times New Roman"/>
              </a:rPr>
              <a:t> </a:t>
            </a:r>
            <a:r>
              <a:rPr lang="en-US" sz="1600" b="1" dirty="0" err="1">
                <a:latin typeface="Times New Roman"/>
                <a:ea typeface="游明朝"/>
                <a:cs typeface="Times New Roman"/>
              </a:rPr>
              <a:t>đề</a:t>
            </a:r>
            <a:r>
              <a:rPr lang="en-US" sz="1600" b="1" dirty="0">
                <a:latin typeface="Times New Roman"/>
                <a:ea typeface="游明朝"/>
                <a:cs typeface="Times New Roman"/>
              </a:rPr>
              <a:t>,….</a:t>
            </a:r>
            <a:endParaRPr lang="en-US" sz="1600" dirty="0">
              <a:latin typeface="Calibri"/>
              <a:ea typeface="游明朝"/>
              <a:cs typeface="Times New Roman"/>
            </a:endParaRPr>
          </a:p>
          <a:p>
            <a:pPr algn="just">
              <a:spcAft>
                <a:spcPts val="800"/>
              </a:spcAft>
            </a:pPr>
            <a:r>
              <a:rPr lang="en-US" sz="1600" b="1" dirty="0">
                <a:latin typeface="Times New Roman"/>
                <a:ea typeface="游明朝"/>
                <a:cs typeface="Times New Roman"/>
              </a:rPr>
              <a:t>3. </a:t>
            </a:r>
            <a:r>
              <a:rPr lang="en-US" sz="1600" b="1" dirty="0" err="1">
                <a:latin typeface="Times New Roman"/>
                <a:ea typeface="游明朝"/>
                <a:cs typeface="Times New Roman"/>
              </a:rPr>
              <a:t>Về</a:t>
            </a:r>
            <a:r>
              <a:rPr lang="en-US" sz="1600" b="1" dirty="0">
                <a:latin typeface="Times New Roman"/>
                <a:ea typeface="游明朝"/>
                <a:cs typeface="Times New Roman"/>
              </a:rPr>
              <a:t> </a:t>
            </a:r>
            <a:r>
              <a:rPr lang="en-US" sz="1600" b="1" dirty="0" err="1">
                <a:latin typeface="Times New Roman"/>
                <a:ea typeface="游明朝"/>
                <a:cs typeface="Times New Roman"/>
              </a:rPr>
              <a:t>phẩm</a:t>
            </a:r>
            <a:r>
              <a:rPr lang="en-US" sz="1600" b="1" dirty="0">
                <a:latin typeface="Times New Roman"/>
                <a:ea typeface="游明朝"/>
                <a:cs typeface="Times New Roman"/>
              </a:rPr>
              <a:t> </a:t>
            </a:r>
            <a:r>
              <a:rPr lang="en-US" sz="1600" b="1" dirty="0" err="1">
                <a:latin typeface="Times New Roman"/>
                <a:ea typeface="游明朝"/>
                <a:cs typeface="Times New Roman"/>
              </a:rPr>
              <a:t>chất</a:t>
            </a:r>
            <a:r>
              <a:rPr lang="en-US" sz="1600" dirty="0">
                <a:latin typeface="Times New Roman"/>
                <a:ea typeface="游明朝"/>
                <a:cs typeface="Times New Roman"/>
              </a:rPr>
              <a:t>: </a:t>
            </a:r>
            <a:r>
              <a:rPr lang="en-US" sz="1600" b="1" dirty="0" err="1">
                <a:latin typeface="Times New Roman"/>
                <a:ea typeface="游明朝"/>
                <a:cs typeface="Times New Roman"/>
              </a:rPr>
              <a:t>Học</a:t>
            </a:r>
            <a:r>
              <a:rPr lang="en-US" sz="1600" b="1" dirty="0">
                <a:latin typeface="Times New Roman"/>
                <a:ea typeface="游明朝"/>
                <a:cs typeface="Times New Roman"/>
              </a:rPr>
              <a:t> </a:t>
            </a:r>
            <a:r>
              <a:rPr lang="en-US" sz="1600" b="1" dirty="0" err="1">
                <a:latin typeface="Times New Roman"/>
                <a:ea typeface="游明朝"/>
                <a:cs typeface="Times New Roman"/>
              </a:rPr>
              <a:t>sinh</a:t>
            </a:r>
            <a:r>
              <a:rPr lang="en-US" sz="1600" b="1" dirty="0">
                <a:latin typeface="Times New Roman"/>
                <a:ea typeface="游明朝"/>
                <a:cs typeface="Times New Roman"/>
              </a:rPr>
              <a:t> </a:t>
            </a:r>
            <a:r>
              <a:rPr lang="en-US" sz="1600" b="1" dirty="0" err="1">
                <a:latin typeface="Times New Roman"/>
                <a:ea typeface="游明朝"/>
                <a:cs typeface="Times New Roman"/>
              </a:rPr>
              <a:t>xác</a:t>
            </a:r>
            <a:r>
              <a:rPr lang="en-US" sz="1600" b="1" dirty="0">
                <a:latin typeface="Times New Roman"/>
                <a:ea typeface="游明朝"/>
                <a:cs typeface="Times New Roman"/>
              </a:rPr>
              <a:t> </a:t>
            </a:r>
            <a:r>
              <a:rPr lang="en-US" sz="1600" b="1" dirty="0" err="1">
                <a:latin typeface="Times New Roman"/>
                <a:ea typeface="游明朝"/>
                <a:cs typeface="Times New Roman"/>
              </a:rPr>
              <a:t>định</a:t>
            </a:r>
            <a:r>
              <a:rPr lang="en-US" sz="1600" b="1" dirty="0">
                <a:latin typeface="Times New Roman"/>
                <a:ea typeface="游明朝"/>
                <a:cs typeface="Times New Roman"/>
              </a:rPr>
              <a:t> </a:t>
            </a:r>
            <a:r>
              <a:rPr lang="en-US" sz="1600" dirty="0" err="1">
                <a:latin typeface="Times New Roman"/>
                <a:ea typeface="游明朝"/>
                <a:cs typeface="Times New Roman"/>
              </a:rPr>
              <a:t>vẻ</a:t>
            </a:r>
            <a:r>
              <a:rPr lang="en-US" sz="1600" dirty="0">
                <a:latin typeface="Times New Roman"/>
                <a:ea typeface="游明朝"/>
                <a:cs typeface="Times New Roman"/>
              </a:rPr>
              <a:t> </a:t>
            </a:r>
            <a:r>
              <a:rPr lang="en-US" sz="1600" dirty="0" err="1">
                <a:latin typeface="Times New Roman"/>
                <a:ea typeface="游明朝"/>
                <a:cs typeface="Times New Roman"/>
              </a:rPr>
              <a:t>đẹp</a:t>
            </a:r>
            <a:r>
              <a:rPr lang="en-US" sz="1600" dirty="0">
                <a:latin typeface="Times New Roman"/>
                <a:ea typeface="游明朝"/>
                <a:cs typeface="Times New Roman"/>
              </a:rPr>
              <a:t> </a:t>
            </a:r>
            <a:r>
              <a:rPr lang="en-US" sz="1600" dirty="0" err="1">
                <a:latin typeface="Times New Roman"/>
                <a:ea typeface="游明朝"/>
                <a:cs typeface="Times New Roman"/>
              </a:rPr>
              <a:t>của</a:t>
            </a:r>
            <a:r>
              <a:rPr lang="en-US" sz="1600" dirty="0">
                <a:latin typeface="Times New Roman"/>
                <a:ea typeface="游明朝"/>
                <a:cs typeface="Times New Roman"/>
              </a:rPr>
              <a:t> </a:t>
            </a:r>
            <a:r>
              <a:rPr lang="en-US" sz="1600" dirty="0" err="1">
                <a:latin typeface="Times New Roman"/>
                <a:ea typeface="游明朝"/>
                <a:cs typeface="Times New Roman"/>
              </a:rPr>
              <a:t>cuộc</a:t>
            </a:r>
            <a:r>
              <a:rPr lang="en-US" sz="1600" dirty="0">
                <a:latin typeface="Times New Roman"/>
                <a:ea typeface="游明朝"/>
                <a:cs typeface="Times New Roman"/>
              </a:rPr>
              <a:t> </a:t>
            </a:r>
            <a:r>
              <a:rPr lang="en-US" sz="1600" dirty="0" err="1">
                <a:latin typeface="Times New Roman"/>
                <a:ea typeface="游明朝"/>
                <a:cs typeface="Times New Roman"/>
              </a:rPr>
              <a:t>sống</a:t>
            </a:r>
            <a:r>
              <a:rPr lang="en-US" sz="1600" dirty="0">
                <a:latin typeface="Times New Roman"/>
                <a:ea typeface="游明朝"/>
                <a:cs typeface="Times New Roman"/>
              </a:rPr>
              <a:t> </a:t>
            </a:r>
            <a:r>
              <a:rPr lang="en-US" sz="1600" dirty="0" err="1">
                <a:latin typeface="Times New Roman"/>
                <a:ea typeface="游明朝"/>
                <a:cs typeface="Times New Roman"/>
              </a:rPr>
              <a:t>thông</a:t>
            </a:r>
            <a:r>
              <a:rPr lang="en-US" sz="1600" dirty="0">
                <a:latin typeface="Times New Roman"/>
                <a:ea typeface="游明朝"/>
                <a:cs typeface="Times New Roman"/>
              </a:rPr>
              <a:t> qua </a:t>
            </a:r>
            <a:r>
              <a:rPr lang="en-US" sz="1600" dirty="0" err="1">
                <a:latin typeface="Times New Roman"/>
                <a:ea typeface="游明朝"/>
                <a:cs typeface="Times New Roman"/>
              </a:rPr>
              <a:t>tác</a:t>
            </a:r>
            <a:r>
              <a:rPr lang="en-US" sz="1600" dirty="0">
                <a:latin typeface="Times New Roman"/>
                <a:ea typeface="游明朝"/>
                <a:cs typeface="Times New Roman"/>
              </a:rPr>
              <a:t> </a:t>
            </a:r>
            <a:r>
              <a:rPr lang="en-US" sz="1600" dirty="0" err="1">
                <a:latin typeface="Times New Roman"/>
                <a:ea typeface="游明朝"/>
                <a:cs typeface="Times New Roman"/>
              </a:rPr>
              <a:t>phẩm</a:t>
            </a:r>
            <a:r>
              <a:rPr lang="en-US" sz="1600" dirty="0">
                <a:latin typeface="Times New Roman"/>
                <a:ea typeface="游明朝"/>
                <a:cs typeface="Times New Roman"/>
              </a:rPr>
              <a:t> </a:t>
            </a:r>
            <a:r>
              <a:rPr lang="en-US" sz="1600" dirty="0" err="1">
                <a:latin typeface="Times New Roman"/>
                <a:ea typeface="游明朝"/>
                <a:cs typeface="Times New Roman"/>
              </a:rPr>
              <a:t>thơ</a:t>
            </a:r>
            <a:r>
              <a:rPr lang="en-US" sz="1600" dirty="0">
                <a:latin typeface="Times New Roman"/>
                <a:ea typeface="游明朝"/>
                <a:cs typeface="Times New Roman"/>
              </a:rPr>
              <a:t>.</a:t>
            </a:r>
            <a:endParaRPr lang="en-US" sz="1600" dirty="0">
              <a:latin typeface="Calibri"/>
              <a:ea typeface="游明朝"/>
              <a:cs typeface="Times New Roman"/>
            </a:endParaRPr>
          </a:p>
          <a:p>
            <a:pPr algn="just">
              <a:spcAft>
                <a:spcPts val="800"/>
              </a:spcAft>
            </a:pPr>
            <a:r>
              <a:rPr lang="en-US" sz="1600" b="1" dirty="0">
                <a:solidFill>
                  <a:srgbClr val="4472C4"/>
                </a:solidFill>
                <a:latin typeface="Times New Roman"/>
                <a:ea typeface="游明朝"/>
                <a:cs typeface="Times New Roman"/>
              </a:rPr>
              <a:t>II. THIẾT BỊ DẠY HỌC, HỌC LIỆU</a:t>
            </a:r>
            <a:endParaRPr lang="en-US" sz="1600" dirty="0">
              <a:latin typeface="Calibri"/>
              <a:ea typeface="游明朝"/>
              <a:cs typeface="Times New Roman"/>
            </a:endParaRPr>
          </a:p>
          <a:p>
            <a:pPr algn="just">
              <a:spcAft>
                <a:spcPts val="800"/>
              </a:spcAft>
            </a:pPr>
            <a:r>
              <a:rPr lang="en-US" sz="1600" b="1" dirty="0">
                <a:latin typeface="Times New Roman"/>
                <a:ea typeface="游明朝"/>
                <a:cs typeface="Times New Roman"/>
              </a:rPr>
              <a:t>1. </a:t>
            </a:r>
            <a:r>
              <a:rPr lang="en-US" sz="1600" b="1" dirty="0" err="1">
                <a:latin typeface="Times New Roman"/>
                <a:ea typeface="游明朝"/>
                <a:cs typeface="Times New Roman"/>
              </a:rPr>
              <a:t>Học</a:t>
            </a:r>
            <a:r>
              <a:rPr lang="en-US" sz="1600" b="1" dirty="0">
                <a:latin typeface="Times New Roman"/>
                <a:ea typeface="游明朝"/>
                <a:cs typeface="Times New Roman"/>
              </a:rPr>
              <a:t> </a:t>
            </a:r>
            <a:r>
              <a:rPr lang="en-US" sz="1600" b="1" dirty="0" err="1">
                <a:latin typeface="Times New Roman"/>
                <a:ea typeface="游明朝"/>
                <a:cs typeface="Times New Roman"/>
              </a:rPr>
              <a:t>liệu</a:t>
            </a:r>
            <a:r>
              <a:rPr lang="en-US" sz="1600" dirty="0">
                <a:latin typeface="Times New Roman"/>
                <a:ea typeface="游明朝"/>
                <a:cs typeface="Times New Roman"/>
              </a:rPr>
              <a:t>: </a:t>
            </a:r>
            <a:r>
              <a:rPr lang="en-US" sz="1600" dirty="0" err="1">
                <a:latin typeface="Times New Roman"/>
                <a:ea typeface="游明朝"/>
                <a:cs typeface="Times New Roman"/>
              </a:rPr>
              <a:t>Sách</a:t>
            </a:r>
            <a:r>
              <a:rPr lang="en-US" sz="1600" dirty="0">
                <a:latin typeface="Times New Roman"/>
                <a:ea typeface="游明朝"/>
                <a:cs typeface="Times New Roman"/>
              </a:rPr>
              <a:t> </a:t>
            </a:r>
            <a:r>
              <a:rPr lang="en-US" sz="1600" dirty="0" err="1">
                <a:latin typeface="Times New Roman"/>
                <a:ea typeface="游明朝"/>
                <a:cs typeface="Times New Roman"/>
              </a:rPr>
              <a:t>giáo</a:t>
            </a:r>
            <a:r>
              <a:rPr lang="en-US" sz="1600" dirty="0">
                <a:latin typeface="Times New Roman"/>
                <a:ea typeface="游明朝"/>
                <a:cs typeface="Times New Roman"/>
              </a:rPr>
              <a:t> </a:t>
            </a:r>
            <a:r>
              <a:rPr lang="en-US" sz="1600" dirty="0" err="1">
                <a:latin typeface="Times New Roman"/>
                <a:ea typeface="游明朝"/>
                <a:cs typeface="Times New Roman"/>
              </a:rPr>
              <a:t>khoa</a:t>
            </a:r>
            <a:r>
              <a:rPr lang="en-US" sz="1600" dirty="0">
                <a:latin typeface="Times New Roman"/>
                <a:ea typeface="游明朝"/>
                <a:cs typeface="Times New Roman"/>
              </a:rPr>
              <a:t>, </a:t>
            </a:r>
            <a:r>
              <a:rPr lang="en-US" sz="1600" dirty="0" err="1">
                <a:latin typeface="Times New Roman"/>
                <a:ea typeface="游明朝"/>
                <a:cs typeface="Times New Roman"/>
              </a:rPr>
              <a:t>sách</a:t>
            </a:r>
            <a:r>
              <a:rPr lang="en-US" sz="1600" dirty="0">
                <a:latin typeface="Times New Roman"/>
                <a:ea typeface="游明朝"/>
                <a:cs typeface="Times New Roman"/>
              </a:rPr>
              <a:t> </a:t>
            </a:r>
            <a:r>
              <a:rPr lang="en-US" sz="1600" dirty="0" err="1">
                <a:latin typeface="Times New Roman"/>
                <a:ea typeface="游明朝"/>
                <a:cs typeface="Times New Roman"/>
              </a:rPr>
              <a:t>giáo</a:t>
            </a:r>
            <a:r>
              <a:rPr lang="en-US" sz="1600" dirty="0">
                <a:latin typeface="Times New Roman"/>
                <a:ea typeface="游明朝"/>
                <a:cs typeface="Times New Roman"/>
              </a:rPr>
              <a:t> </a:t>
            </a:r>
            <a:r>
              <a:rPr lang="en-US" sz="1600" dirty="0" err="1">
                <a:latin typeface="Times New Roman"/>
                <a:ea typeface="游明朝"/>
                <a:cs typeface="Times New Roman"/>
              </a:rPr>
              <a:t>viên</a:t>
            </a:r>
            <a:r>
              <a:rPr lang="en-US" sz="1600" dirty="0">
                <a:latin typeface="Times New Roman"/>
                <a:ea typeface="游明朝"/>
                <a:cs typeface="Times New Roman"/>
              </a:rPr>
              <a:t>, </a:t>
            </a:r>
            <a:r>
              <a:rPr lang="en-US" sz="1600" dirty="0" err="1">
                <a:latin typeface="Times New Roman"/>
                <a:ea typeface="游明朝"/>
                <a:cs typeface="Times New Roman"/>
              </a:rPr>
              <a:t>phiếu</a:t>
            </a:r>
            <a:r>
              <a:rPr lang="en-US" sz="1600" dirty="0">
                <a:latin typeface="Times New Roman"/>
                <a:ea typeface="游明朝"/>
                <a:cs typeface="Times New Roman"/>
              </a:rPr>
              <a:t> </a:t>
            </a:r>
            <a:r>
              <a:rPr lang="en-US" sz="1600" dirty="0" err="1">
                <a:latin typeface="Times New Roman"/>
                <a:ea typeface="游明朝"/>
                <a:cs typeface="Times New Roman"/>
              </a:rPr>
              <a:t>học</a:t>
            </a:r>
            <a:r>
              <a:rPr lang="en-US" sz="1600" dirty="0">
                <a:latin typeface="Times New Roman"/>
                <a:ea typeface="游明朝"/>
                <a:cs typeface="Times New Roman"/>
              </a:rPr>
              <a:t> </a:t>
            </a:r>
            <a:r>
              <a:rPr lang="en-US" sz="1600" dirty="0" err="1">
                <a:latin typeface="Times New Roman"/>
                <a:ea typeface="游明朝"/>
                <a:cs typeface="Times New Roman"/>
              </a:rPr>
              <a:t>tập</a:t>
            </a:r>
            <a:endParaRPr lang="en-US" sz="1600" dirty="0">
              <a:latin typeface="Calibri"/>
              <a:ea typeface="游明朝"/>
              <a:cs typeface="Times New Roman"/>
            </a:endParaRPr>
          </a:p>
          <a:p>
            <a:pPr algn="just">
              <a:spcAft>
                <a:spcPts val="800"/>
              </a:spcAft>
            </a:pPr>
            <a:r>
              <a:rPr lang="en-US" b="1" dirty="0">
                <a:latin typeface="Times New Roman"/>
                <a:ea typeface="游明朝"/>
                <a:cs typeface="Times New Roman"/>
              </a:rPr>
              <a:t>2. </a:t>
            </a:r>
            <a:r>
              <a:rPr lang="en-US" b="1" dirty="0" err="1">
                <a:latin typeface="Times New Roman"/>
                <a:ea typeface="游明朝"/>
                <a:cs typeface="Times New Roman"/>
              </a:rPr>
              <a:t>Thiết</a:t>
            </a:r>
            <a:r>
              <a:rPr lang="en-US" b="1" dirty="0">
                <a:latin typeface="Times New Roman"/>
                <a:ea typeface="游明朝"/>
                <a:cs typeface="Times New Roman"/>
              </a:rPr>
              <a:t> </a:t>
            </a:r>
            <a:r>
              <a:rPr lang="en-US" b="1" dirty="0" err="1">
                <a:latin typeface="Times New Roman"/>
                <a:ea typeface="游明朝"/>
                <a:cs typeface="Times New Roman"/>
              </a:rPr>
              <a:t>bị</a:t>
            </a:r>
            <a:r>
              <a:rPr lang="en-US" dirty="0">
                <a:latin typeface="Times New Roman"/>
                <a:ea typeface="游明朝"/>
                <a:cs typeface="Times New Roman"/>
              </a:rPr>
              <a:t>: </a:t>
            </a:r>
            <a:r>
              <a:rPr lang="en-US" dirty="0" err="1">
                <a:latin typeface="Times New Roman"/>
                <a:ea typeface="游明朝"/>
                <a:cs typeface="Times New Roman"/>
              </a:rPr>
              <a:t>Máy</a:t>
            </a:r>
            <a:r>
              <a:rPr lang="en-US" dirty="0">
                <a:latin typeface="Times New Roman"/>
                <a:ea typeface="游明朝"/>
                <a:cs typeface="Times New Roman"/>
              </a:rPr>
              <a:t> </a:t>
            </a:r>
            <a:r>
              <a:rPr lang="en-US" dirty="0" err="1">
                <a:latin typeface="Times New Roman"/>
                <a:ea typeface="游明朝"/>
                <a:cs typeface="Times New Roman"/>
              </a:rPr>
              <a:t>chiếu</a:t>
            </a:r>
            <a:r>
              <a:rPr lang="en-US" dirty="0">
                <a:latin typeface="Times New Roman"/>
                <a:ea typeface="游明朝"/>
                <a:cs typeface="Times New Roman"/>
              </a:rPr>
              <a:t>, </a:t>
            </a:r>
            <a:r>
              <a:rPr lang="en-US" dirty="0" err="1">
                <a:latin typeface="Times New Roman"/>
                <a:ea typeface="游明朝"/>
                <a:cs typeface="Times New Roman"/>
              </a:rPr>
              <a:t>bảng</a:t>
            </a:r>
            <a:r>
              <a:rPr lang="en-US" dirty="0">
                <a:latin typeface="Times New Roman"/>
                <a:ea typeface="游明朝"/>
                <a:cs typeface="Times New Roman"/>
              </a:rPr>
              <a:t>, </a:t>
            </a:r>
            <a:r>
              <a:rPr lang="en-US" dirty="0" err="1">
                <a:latin typeface="Times New Roman"/>
                <a:ea typeface="游明朝"/>
                <a:cs typeface="Times New Roman"/>
              </a:rPr>
              <a:t>dụng</a:t>
            </a:r>
            <a:r>
              <a:rPr lang="en-US" dirty="0">
                <a:latin typeface="Times New Roman"/>
                <a:ea typeface="游明朝"/>
                <a:cs typeface="Times New Roman"/>
              </a:rPr>
              <a:t> </a:t>
            </a:r>
            <a:r>
              <a:rPr lang="en-US" dirty="0" err="1">
                <a:latin typeface="Times New Roman"/>
                <a:ea typeface="游明朝"/>
                <a:cs typeface="Times New Roman"/>
              </a:rPr>
              <a:t>cụ</a:t>
            </a:r>
            <a:r>
              <a:rPr lang="en-US" dirty="0">
                <a:latin typeface="Times New Roman"/>
                <a:ea typeface="游明朝"/>
                <a:cs typeface="Times New Roman"/>
              </a:rPr>
              <a:t> </a:t>
            </a:r>
            <a:r>
              <a:rPr lang="en-US" dirty="0" err="1">
                <a:latin typeface="Times New Roman"/>
                <a:ea typeface="游明朝"/>
                <a:cs typeface="Times New Roman"/>
              </a:rPr>
              <a:t>khác</a:t>
            </a:r>
            <a:r>
              <a:rPr lang="en-US" dirty="0">
                <a:latin typeface="Times New Roman"/>
                <a:ea typeface="游明朝"/>
                <a:cs typeface="Times New Roman"/>
              </a:rPr>
              <a:t> </a:t>
            </a:r>
            <a:r>
              <a:rPr lang="en-US" dirty="0" err="1">
                <a:latin typeface="Times New Roman"/>
                <a:ea typeface="游明朝"/>
                <a:cs typeface="Times New Roman"/>
              </a:rPr>
              <a:t>nếu</a:t>
            </a:r>
            <a:r>
              <a:rPr lang="en-US" dirty="0">
                <a:latin typeface="Times New Roman"/>
                <a:ea typeface="游明朝"/>
                <a:cs typeface="Times New Roman"/>
              </a:rPr>
              <a:t> </a:t>
            </a:r>
            <a:r>
              <a:rPr lang="en-US" dirty="0" err="1">
                <a:latin typeface="Times New Roman"/>
                <a:ea typeface="游明朝"/>
                <a:cs typeface="Times New Roman"/>
              </a:rPr>
              <a:t>cần</a:t>
            </a:r>
            <a:r>
              <a:rPr lang="en-US" dirty="0">
                <a:latin typeface="Times New Roman"/>
                <a:ea typeface="游明朝"/>
                <a:cs typeface="Times New Roman"/>
              </a:rPr>
              <a:t>. </a:t>
            </a:r>
            <a:endParaRPr lang="en-US" sz="1400" dirty="0">
              <a:effectLst/>
              <a:latin typeface="Calibri"/>
              <a:ea typeface="游明朝"/>
              <a:cs typeface="Times New Roman"/>
            </a:endParaRPr>
          </a:p>
        </p:txBody>
      </p:sp>
    </p:spTree>
    <p:extLst>
      <p:ext uri="{BB962C8B-B14F-4D97-AF65-F5344CB8AC3E}">
        <p14:creationId xmlns:p14="http://schemas.microsoft.com/office/powerpoint/2010/main" xmlns="" val="1257063458"/>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6931804" y="192321"/>
            <a:ext cx="3715558"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II. TÌM HIỂU </a:t>
            </a:r>
            <a:r>
              <a:rPr lang="en-US" sz="2800" b="1" dirty="0">
                <a:solidFill>
                  <a:schemeClr val="accent4">
                    <a:lumMod val="75000"/>
                  </a:schemeClr>
                </a:solidFill>
                <a:latin typeface="Cambria" panose="02040503050406030204" pitchFamily="18" charset="0"/>
                <a:ea typeface="Cambria" panose="02040503050406030204" pitchFamily="18" charset="0"/>
                <a:cs typeface="Times New Roman" panose="02020603050405020304" pitchFamily="18" charset="0"/>
              </a:rPr>
              <a:t>CHI TIẾT</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519363" y="723327"/>
            <a:ext cx="8127999" cy="830997"/>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1.2. Màu sắc, sự đối lập tương phản trong bức tranh chiều thu</a:t>
            </a: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111089" y="1833803"/>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3" name="Hộp Văn bản 432">
            <a:extLst>
              <a:ext uri="{FF2B5EF4-FFF2-40B4-BE49-F238E27FC236}">
                <a16:creationId xmlns:a16="http://schemas.microsoft.com/office/drawing/2014/main" xmlns="" id="{2888FC3B-54A2-4D55-9553-411E054EECE2}"/>
              </a:ext>
            </a:extLst>
          </p:cNvPr>
          <p:cNvSpPr txBox="1"/>
          <p:nvPr/>
        </p:nvSpPr>
        <p:spPr>
          <a:xfrm>
            <a:off x="4309794" y="1407497"/>
            <a:ext cx="6546177" cy="769441"/>
          </a:xfrm>
          <a:prstGeom prst="rect">
            <a:avLst/>
          </a:prstGeom>
          <a:noFill/>
        </p:spPr>
        <p:txBody>
          <a:bodyPr wrap="square">
            <a:spAutoFit/>
          </a:bodyPr>
          <a:lstStyle/>
          <a:p>
            <a:pPr marL="342900" indent="-342900" algn="just">
              <a:spcAft>
                <a:spcPts val="800"/>
              </a:spcAft>
              <a:buFont typeface="Arial" panose="020B0604020202020204" pitchFamily="34" charset="0"/>
              <a:buChar char="•"/>
            </a:pPr>
            <a:r>
              <a:rPr lang="en-US" sz="2200" dirty="0">
                <a:latin typeface="Cambria" panose="02040503050406030204" pitchFamily="18" charset="0"/>
                <a:ea typeface="Cambria" panose="02040503050406030204" pitchFamily="18" charset="0"/>
                <a:cs typeface="Times New Roman" panose="02020603050405020304" pitchFamily="18" charset="0"/>
              </a:rPr>
              <a:t>Cành khô màu nâu xám, chim quạ chắc chắn là màu đen (hoặc xám). </a:t>
            </a:r>
          </a:p>
        </p:txBody>
      </p:sp>
      <p:sp>
        <p:nvSpPr>
          <p:cNvPr id="434" name="Hộp Văn bản 433">
            <a:extLst>
              <a:ext uri="{FF2B5EF4-FFF2-40B4-BE49-F238E27FC236}">
                <a16:creationId xmlns:a16="http://schemas.microsoft.com/office/drawing/2014/main" xmlns="" id="{9A9D16E1-8CD9-4BBE-8B76-6F87B8A6E699}"/>
              </a:ext>
            </a:extLst>
          </p:cNvPr>
          <p:cNvSpPr txBox="1"/>
          <p:nvPr/>
        </p:nvSpPr>
        <p:spPr>
          <a:xfrm>
            <a:off x="1013827" y="2075188"/>
            <a:ext cx="2769701" cy="1759347"/>
          </a:xfrm>
          <a:prstGeom prst="roundRect">
            <a:avLst/>
          </a:prstGeom>
          <a:solidFill>
            <a:schemeClr val="accent2">
              <a:lumMod val="20000"/>
              <a:lumOff val="80000"/>
            </a:schemeClr>
          </a:solidFill>
        </p:spPr>
        <p:txBody>
          <a:bodyPr wrap="square">
            <a:spAutoFit/>
          </a:bodyPr>
          <a:lstStyle/>
          <a:p>
            <a:pPr algn="just">
              <a:spcAft>
                <a:spcPts val="800"/>
              </a:spcAft>
            </a:pPr>
            <a:r>
              <a:rPr lang="en-US" sz="2800" b="1" dirty="0">
                <a:solidFill>
                  <a:schemeClr val="accent1">
                    <a:lumMod val="60000"/>
                    <a:lumOff val="40000"/>
                  </a:schemeClr>
                </a:solidFill>
                <a:effectLst/>
                <a:latin typeface="Cambria" panose="02040503050406030204" pitchFamily="18" charset="0"/>
                <a:ea typeface="Cambria" panose="02040503050406030204" pitchFamily="18" charset="0"/>
                <a:cs typeface="Times New Roman" panose="02020603050405020304" pitchFamily="18" charset="0"/>
              </a:rPr>
              <a:t>Trên cành khô</a:t>
            </a:r>
          </a:p>
          <a:p>
            <a:pPr algn="just">
              <a:spcAft>
                <a:spcPts val="800"/>
              </a:spcAft>
            </a:pPr>
            <a:r>
              <a:rPr lang="en-US" sz="2800" b="1" dirty="0">
                <a:solidFill>
                  <a:schemeClr val="accent1">
                    <a:lumMod val="60000"/>
                    <a:lumOff val="40000"/>
                  </a:schemeClr>
                </a:solidFill>
                <a:effectLst/>
                <a:latin typeface="Cambria" panose="02040503050406030204" pitchFamily="18" charset="0"/>
                <a:ea typeface="Cambria" panose="02040503050406030204" pitchFamily="18" charset="0"/>
                <a:cs typeface="Times New Roman" panose="02020603050405020304" pitchFamily="18" charset="0"/>
              </a:rPr>
              <a:t>cánh quạ đậu</a:t>
            </a:r>
          </a:p>
          <a:p>
            <a:pPr algn="just">
              <a:spcAft>
                <a:spcPts val="800"/>
              </a:spcAft>
            </a:pPr>
            <a:r>
              <a:rPr lang="en-US" sz="2800" b="1" dirty="0">
                <a:solidFill>
                  <a:schemeClr val="accent1">
                    <a:lumMod val="60000"/>
                    <a:lumOff val="40000"/>
                  </a:schemeClr>
                </a:solidFill>
                <a:effectLst/>
                <a:latin typeface="Cambria" panose="02040503050406030204" pitchFamily="18" charset="0"/>
                <a:ea typeface="Cambria" panose="02040503050406030204" pitchFamily="18" charset="0"/>
                <a:cs typeface="Times New Roman" panose="02020603050405020304" pitchFamily="18" charset="0"/>
              </a:rPr>
              <a:t>chiều thu.</a:t>
            </a:r>
          </a:p>
        </p:txBody>
      </p:sp>
      <p:pic>
        <p:nvPicPr>
          <p:cNvPr id="7" name="Hình ảnh 6" descr="Ảnh có chứa hình bóng&#10;&#10;Mô tả được tạo tự động">
            <a:extLst>
              <a:ext uri="{FF2B5EF4-FFF2-40B4-BE49-F238E27FC236}">
                <a16:creationId xmlns:a16="http://schemas.microsoft.com/office/drawing/2014/main" xmlns="" id="{34A92D5B-02B3-46F0-B695-E7A0B1E57DE1}"/>
              </a:ext>
            </a:extLst>
          </p:cNvPr>
          <p:cNvPicPr>
            <a:picLocks noChangeAspect="1"/>
          </p:cNvPicPr>
          <p:nvPr/>
        </p:nvPicPr>
        <p:blipFill rotWithShape="1">
          <a:blip cstate="print">
            <a:extLst>
              <a:ext uri="{28A0092B-C50C-407E-A947-70E740481C1C}">
                <a14:useLocalDpi xmlns:a14="http://schemas.microsoft.com/office/drawing/2010/main" xmlns="" val="0"/>
              </a:ext>
            </a:extLst>
          </a:blip>
          <a:srcRect t="12687" r="9256" b="38125"/>
          <a:stretch/>
        </p:blipFill>
        <p:spPr>
          <a:xfrm>
            <a:off x="0" y="3628578"/>
            <a:ext cx="4201340" cy="2277343"/>
          </a:xfrm>
          <a:prstGeom prst="rect">
            <a:avLst/>
          </a:prstGeom>
        </p:spPr>
      </p:pic>
      <p:pic>
        <p:nvPicPr>
          <p:cNvPr id="4" name="Hình ảnh 3">
            <a:extLst>
              <a:ext uri="{FF2B5EF4-FFF2-40B4-BE49-F238E27FC236}">
                <a16:creationId xmlns:a16="http://schemas.microsoft.com/office/drawing/2014/main" xmlns="" id="{9766113C-1E56-4C24-8C73-2FE47F4332EB}"/>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1683742" y="4007178"/>
            <a:ext cx="1498566" cy="1498566"/>
          </a:xfrm>
          <a:prstGeom prst="rect">
            <a:avLst/>
          </a:prstGeom>
        </p:spPr>
      </p:pic>
      <p:sp>
        <p:nvSpPr>
          <p:cNvPr id="427" name="Hộp Văn bản 426">
            <a:extLst>
              <a:ext uri="{FF2B5EF4-FFF2-40B4-BE49-F238E27FC236}">
                <a16:creationId xmlns:a16="http://schemas.microsoft.com/office/drawing/2014/main" xmlns="" id="{6F1944D5-BE39-4E71-88DA-F4DFCAF59C31}"/>
              </a:ext>
            </a:extLst>
          </p:cNvPr>
          <p:cNvSpPr txBox="1"/>
          <p:nvPr/>
        </p:nvSpPr>
        <p:spPr>
          <a:xfrm>
            <a:off x="4286318" y="2210808"/>
            <a:ext cx="6638227" cy="1015663"/>
          </a:xfrm>
          <a:prstGeom prst="rect">
            <a:avLst/>
          </a:prstGeom>
          <a:noFill/>
        </p:spPr>
        <p:txBody>
          <a:bodyPr wrap="square">
            <a:spAutoFit/>
          </a:bodyPr>
          <a:lstStyle/>
          <a:p>
            <a:pPr algn="just">
              <a:spcAft>
                <a:spcPts val="800"/>
              </a:spcAf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sym typeface="Symbol" panose="05050102010706020507" pitchFamily="18" charset="2"/>
              </a:rPr>
              <a:t></a:t>
            </a:r>
            <a:r>
              <a:rPr lang="en-US" sz="2000" b="1" dirty="0">
                <a:solidFill>
                  <a:srgbClr val="DB888A"/>
                </a:solidFill>
                <a:latin typeface="Cambria" panose="02040503050406030204" pitchFamily="18" charset="0"/>
                <a:ea typeface="Cambria" panose="02040503050406030204" pitchFamily="18" charset="0"/>
                <a:cs typeface="Times New Roman" panose="02020603050405020304" pitchFamily="18" charset="0"/>
              </a:rPr>
              <a:t> Đây là những gam màu chủ đạo của hội họa thủy mặc, một loại hình nghệ thuật mà chân chính là màu nước đen và giấy trắng.</a:t>
            </a:r>
          </a:p>
        </p:txBody>
      </p:sp>
      <p:sp>
        <p:nvSpPr>
          <p:cNvPr id="428" name="Hộp Văn bản 427">
            <a:extLst>
              <a:ext uri="{FF2B5EF4-FFF2-40B4-BE49-F238E27FC236}">
                <a16:creationId xmlns:a16="http://schemas.microsoft.com/office/drawing/2014/main" xmlns="" id="{42BB9522-B9D3-4203-A49F-BB6A69DD3984}"/>
              </a:ext>
            </a:extLst>
          </p:cNvPr>
          <p:cNvSpPr txBox="1"/>
          <p:nvPr/>
        </p:nvSpPr>
        <p:spPr>
          <a:xfrm>
            <a:off x="4313576" y="3377025"/>
            <a:ext cx="6455932" cy="1107996"/>
          </a:xfrm>
          <a:prstGeom prst="rect">
            <a:avLst/>
          </a:prstGeom>
          <a:noFill/>
        </p:spPr>
        <p:txBody>
          <a:bodyPr wrap="square">
            <a:spAutoFit/>
          </a:bodyPr>
          <a:lstStyle/>
          <a:p>
            <a:pPr marL="342900" indent="-342900" algn="just">
              <a:spcAft>
                <a:spcPts val="800"/>
              </a:spcAft>
              <a:buFont typeface="Arial" panose="020B0604020202020204" pitchFamily="34" charset="0"/>
              <a:buChar char="•"/>
            </a:pPr>
            <a:r>
              <a:rPr lang="en-US" sz="22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Trên cành khô quạ đậu và chiều thu là hai phần hoàn toàn độc lập, tương phản với nhau. Một bên nhỏ hẹp, hiện hữu, một bên rộng lớn, mơ hồ.</a:t>
            </a:r>
            <a:endParaRPr lang="en-US" sz="2200" dirty="0">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31" name="Hộp Văn bản 430">
            <a:extLst>
              <a:ext uri="{FF2B5EF4-FFF2-40B4-BE49-F238E27FC236}">
                <a16:creationId xmlns:a16="http://schemas.microsoft.com/office/drawing/2014/main" xmlns="" id="{682E9145-DE33-4A49-AC15-A2E57A08E985}"/>
              </a:ext>
            </a:extLst>
          </p:cNvPr>
          <p:cNvSpPr txBox="1"/>
          <p:nvPr/>
        </p:nvSpPr>
        <p:spPr>
          <a:xfrm>
            <a:off x="4309794" y="4582953"/>
            <a:ext cx="6455935" cy="1446550"/>
          </a:xfrm>
          <a:prstGeom prst="rect">
            <a:avLst/>
          </a:prstGeom>
          <a:noFill/>
        </p:spPr>
        <p:txBody>
          <a:bodyPr wrap="square">
            <a:spAutoFit/>
          </a:bodyPr>
          <a:lstStyle/>
          <a:p>
            <a:pPr marL="342900" indent="-342900" algn="just">
              <a:spcAft>
                <a:spcPts val="800"/>
              </a:spcAft>
              <a:buFont typeface="Arial" panose="020B0604020202020204" pitchFamily="34" charset="0"/>
              <a:buChar char="•"/>
            </a:pPr>
            <a:r>
              <a:rPr lang="en-US" sz="22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Mọi vật thể đối lập ấy đã tạo thành một chỉnh thể, một bức tranh hoàn chỉnh: trên cái nền hoang vắng mơ hồ của buổi chiều thu, nổi bật lên hình hài màu đen của một chú quạ đậu trên cành khô.</a:t>
            </a:r>
            <a:endParaRPr lang="en-US" sz="2200" dirty="0">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32" name="Hộp Văn bản 431">
            <a:extLst>
              <a:ext uri="{FF2B5EF4-FFF2-40B4-BE49-F238E27FC236}">
                <a16:creationId xmlns:a16="http://schemas.microsoft.com/office/drawing/2014/main" xmlns="" id="{EFB97603-04C2-4F74-8503-5DD610DFA28C}"/>
              </a:ext>
            </a:extLst>
          </p:cNvPr>
          <p:cNvSpPr txBox="1"/>
          <p:nvPr/>
        </p:nvSpPr>
        <p:spPr>
          <a:xfrm>
            <a:off x="1926810" y="1573706"/>
            <a:ext cx="976410" cy="461665"/>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BÀI 1</a:t>
            </a:r>
          </a:p>
        </p:txBody>
      </p:sp>
    </p:spTree>
    <p:extLst>
      <p:ext uri="{BB962C8B-B14F-4D97-AF65-F5344CB8AC3E}">
        <p14:creationId xmlns:p14="http://schemas.microsoft.com/office/powerpoint/2010/main" xmlns="" val="279624013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500" fill="hold"/>
                                        <p:tgtEl>
                                          <p:spTgt spid="430"/>
                                        </p:tgtEl>
                                        <p:attrNameLst>
                                          <p:attrName>ppt_x</p:attrName>
                                        </p:attrNameLst>
                                      </p:cBhvr>
                                      <p:tavLst>
                                        <p:tav tm="0">
                                          <p:val>
                                            <p:strVal val="0-#ppt_w/2"/>
                                          </p:val>
                                        </p:tav>
                                        <p:tav tm="100000">
                                          <p:val>
                                            <p:strVal val="#ppt_x"/>
                                          </p:val>
                                        </p:tav>
                                      </p:tavLst>
                                    </p:anim>
                                    <p:anim calcmode="lin" valueType="num">
                                      <p:cBhvr additive="base">
                                        <p:cTn id="8" dur="50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500" fill="hold"/>
                                        <p:tgtEl>
                                          <p:spTgt spid="439"/>
                                        </p:tgtEl>
                                        <p:attrNameLst>
                                          <p:attrName>ppt_x</p:attrName>
                                        </p:attrNameLst>
                                      </p:cBhvr>
                                      <p:tavLst>
                                        <p:tav tm="0">
                                          <p:val>
                                            <p:strVal val="0-#ppt_w/2"/>
                                          </p:val>
                                        </p:tav>
                                        <p:tav tm="100000">
                                          <p:val>
                                            <p:strVal val="#ppt_x"/>
                                          </p:val>
                                        </p:tav>
                                      </p:tavLst>
                                    </p:anim>
                                    <p:anim calcmode="lin" valueType="num">
                                      <p:cBhvr additive="base">
                                        <p:cTn id="12" dur="50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500" fill="hold"/>
                                        <p:tgtEl>
                                          <p:spTgt spid="440"/>
                                        </p:tgtEl>
                                        <p:attrNameLst>
                                          <p:attrName>ppt_x</p:attrName>
                                        </p:attrNameLst>
                                      </p:cBhvr>
                                      <p:tavLst>
                                        <p:tav tm="0">
                                          <p:val>
                                            <p:strVal val="0-#ppt_w/2"/>
                                          </p:val>
                                        </p:tav>
                                        <p:tav tm="100000">
                                          <p:val>
                                            <p:strVal val="#ppt_x"/>
                                          </p:val>
                                        </p:tav>
                                      </p:tavLst>
                                    </p:anim>
                                    <p:anim calcmode="lin" valueType="num">
                                      <p:cBhvr additive="base">
                                        <p:cTn id="16" dur="500" fill="hold"/>
                                        <p:tgtEl>
                                          <p:spTgt spid="44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fade">
                                      <p:cBhvr>
                                        <p:cTn id="21" dur="1000"/>
                                        <p:tgtEl>
                                          <p:spTgt spid="433"/>
                                        </p:tgtEl>
                                      </p:cBhvr>
                                    </p:animEffect>
                                    <p:anim calcmode="lin" valueType="num">
                                      <p:cBhvr>
                                        <p:cTn id="22" dur="1000" fill="hold"/>
                                        <p:tgtEl>
                                          <p:spTgt spid="433"/>
                                        </p:tgtEl>
                                        <p:attrNameLst>
                                          <p:attrName>ppt_x</p:attrName>
                                        </p:attrNameLst>
                                      </p:cBhvr>
                                      <p:tavLst>
                                        <p:tav tm="0">
                                          <p:val>
                                            <p:strVal val="#ppt_x"/>
                                          </p:val>
                                        </p:tav>
                                        <p:tav tm="100000">
                                          <p:val>
                                            <p:strVal val="#ppt_x"/>
                                          </p:val>
                                        </p:tav>
                                      </p:tavLst>
                                    </p:anim>
                                    <p:anim calcmode="lin" valueType="num">
                                      <p:cBhvr>
                                        <p:cTn id="23" dur="1000" fill="hold"/>
                                        <p:tgtEl>
                                          <p:spTgt spid="433"/>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427"/>
                                        </p:tgtEl>
                                        <p:attrNameLst>
                                          <p:attrName>style.visibility</p:attrName>
                                        </p:attrNameLst>
                                      </p:cBhvr>
                                      <p:to>
                                        <p:strVal val="visible"/>
                                      </p:to>
                                    </p:set>
                                    <p:animEffect transition="in" filter="fade">
                                      <p:cBhvr>
                                        <p:cTn id="27" dur="1000"/>
                                        <p:tgtEl>
                                          <p:spTgt spid="427"/>
                                        </p:tgtEl>
                                      </p:cBhvr>
                                    </p:animEffect>
                                    <p:anim calcmode="lin" valueType="num">
                                      <p:cBhvr>
                                        <p:cTn id="28" dur="1000" fill="hold"/>
                                        <p:tgtEl>
                                          <p:spTgt spid="427"/>
                                        </p:tgtEl>
                                        <p:attrNameLst>
                                          <p:attrName>ppt_x</p:attrName>
                                        </p:attrNameLst>
                                      </p:cBhvr>
                                      <p:tavLst>
                                        <p:tav tm="0">
                                          <p:val>
                                            <p:strVal val="#ppt_x"/>
                                          </p:val>
                                        </p:tav>
                                        <p:tav tm="100000">
                                          <p:val>
                                            <p:strVal val="#ppt_x"/>
                                          </p:val>
                                        </p:tav>
                                      </p:tavLst>
                                    </p:anim>
                                    <p:anim calcmode="lin" valueType="num">
                                      <p:cBhvr>
                                        <p:cTn id="29" dur="1000" fill="hold"/>
                                        <p:tgtEl>
                                          <p:spTgt spid="427"/>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42" presetClass="entr" presetSubtype="0" fill="hold" grpId="0" nodeType="afterEffect">
                                  <p:stCondLst>
                                    <p:cond delay="0"/>
                                  </p:stCondLst>
                                  <p:childTnLst>
                                    <p:set>
                                      <p:cBhvr>
                                        <p:cTn id="32" dur="1" fill="hold">
                                          <p:stCondLst>
                                            <p:cond delay="0"/>
                                          </p:stCondLst>
                                        </p:cTn>
                                        <p:tgtEl>
                                          <p:spTgt spid="428"/>
                                        </p:tgtEl>
                                        <p:attrNameLst>
                                          <p:attrName>style.visibility</p:attrName>
                                        </p:attrNameLst>
                                      </p:cBhvr>
                                      <p:to>
                                        <p:strVal val="visible"/>
                                      </p:to>
                                    </p:set>
                                    <p:animEffect transition="in" filter="fade">
                                      <p:cBhvr>
                                        <p:cTn id="33" dur="1000"/>
                                        <p:tgtEl>
                                          <p:spTgt spid="428"/>
                                        </p:tgtEl>
                                      </p:cBhvr>
                                    </p:animEffect>
                                    <p:anim calcmode="lin" valueType="num">
                                      <p:cBhvr>
                                        <p:cTn id="34" dur="1000" fill="hold"/>
                                        <p:tgtEl>
                                          <p:spTgt spid="428"/>
                                        </p:tgtEl>
                                        <p:attrNameLst>
                                          <p:attrName>ppt_x</p:attrName>
                                        </p:attrNameLst>
                                      </p:cBhvr>
                                      <p:tavLst>
                                        <p:tav tm="0">
                                          <p:val>
                                            <p:strVal val="#ppt_x"/>
                                          </p:val>
                                        </p:tav>
                                        <p:tav tm="100000">
                                          <p:val>
                                            <p:strVal val="#ppt_x"/>
                                          </p:val>
                                        </p:tav>
                                      </p:tavLst>
                                    </p:anim>
                                    <p:anim calcmode="lin" valueType="num">
                                      <p:cBhvr>
                                        <p:cTn id="35" dur="1000" fill="hold"/>
                                        <p:tgtEl>
                                          <p:spTgt spid="428"/>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42" presetClass="entr" presetSubtype="0" fill="hold" grpId="0" nodeType="afterEffect">
                                  <p:stCondLst>
                                    <p:cond delay="0"/>
                                  </p:stCondLst>
                                  <p:childTnLst>
                                    <p:set>
                                      <p:cBhvr>
                                        <p:cTn id="38" dur="1" fill="hold">
                                          <p:stCondLst>
                                            <p:cond delay="0"/>
                                          </p:stCondLst>
                                        </p:cTn>
                                        <p:tgtEl>
                                          <p:spTgt spid="431"/>
                                        </p:tgtEl>
                                        <p:attrNameLst>
                                          <p:attrName>style.visibility</p:attrName>
                                        </p:attrNameLst>
                                      </p:cBhvr>
                                      <p:to>
                                        <p:strVal val="visible"/>
                                      </p:to>
                                    </p:set>
                                    <p:animEffect transition="in" filter="fade">
                                      <p:cBhvr>
                                        <p:cTn id="39" dur="1000"/>
                                        <p:tgtEl>
                                          <p:spTgt spid="431"/>
                                        </p:tgtEl>
                                      </p:cBhvr>
                                    </p:animEffect>
                                    <p:anim calcmode="lin" valueType="num">
                                      <p:cBhvr>
                                        <p:cTn id="40" dur="1000" fill="hold"/>
                                        <p:tgtEl>
                                          <p:spTgt spid="431"/>
                                        </p:tgtEl>
                                        <p:attrNameLst>
                                          <p:attrName>ppt_x</p:attrName>
                                        </p:attrNameLst>
                                      </p:cBhvr>
                                      <p:tavLst>
                                        <p:tav tm="0">
                                          <p:val>
                                            <p:strVal val="#ppt_x"/>
                                          </p:val>
                                        </p:tav>
                                        <p:tav tm="100000">
                                          <p:val>
                                            <p:strVal val="#ppt_x"/>
                                          </p:val>
                                        </p:tav>
                                      </p:tavLst>
                                    </p:anim>
                                    <p:anim calcmode="lin" valueType="num">
                                      <p:cBhvr>
                                        <p:cTn id="41" dur="1000" fill="hold"/>
                                        <p:tgtEl>
                                          <p:spTgt spid="4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33" grpId="0"/>
      <p:bldP spid="427" grpId="0"/>
      <p:bldP spid="428" grpId="0"/>
      <p:bldP spid="43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6931804" y="192321"/>
            <a:ext cx="3715558"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II. TÌM HIỂU </a:t>
            </a:r>
            <a:r>
              <a:rPr lang="en-US" sz="2800" b="1" dirty="0">
                <a:solidFill>
                  <a:schemeClr val="accent4">
                    <a:lumMod val="75000"/>
                  </a:schemeClr>
                </a:solidFill>
                <a:latin typeface="Cambria" panose="02040503050406030204" pitchFamily="18" charset="0"/>
                <a:ea typeface="Cambria" panose="02040503050406030204" pitchFamily="18" charset="0"/>
                <a:cs typeface="Times New Roman" panose="02020603050405020304" pitchFamily="18" charset="0"/>
              </a:rPr>
              <a:t>CHI TIẾT</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111089" y="1833803"/>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4" name="Hộp Văn bản 433">
            <a:extLst>
              <a:ext uri="{FF2B5EF4-FFF2-40B4-BE49-F238E27FC236}">
                <a16:creationId xmlns:a16="http://schemas.microsoft.com/office/drawing/2014/main" xmlns="" id="{9A9D16E1-8CD9-4BBE-8B76-6F87B8A6E699}"/>
              </a:ext>
            </a:extLst>
          </p:cNvPr>
          <p:cNvSpPr txBox="1"/>
          <p:nvPr/>
        </p:nvSpPr>
        <p:spPr>
          <a:xfrm>
            <a:off x="1013827" y="2075188"/>
            <a:ext cx="2769701" cy="1759347"/>
          </a:xfrm>
          <a:prstGeom prst="roundRect">
            <a:avLst/>
          </a:prstGeom>
          <a:solidFill>
            <a:schemeClr val="accent2">
              <a:lumMod val="20000"/>
              <a:lumOff val="80000"/>
            </a:schemeClr>
          </a:solidFill>
        </p:spPr>
        <p:txBody>
          <a:bodyPr wrap="square">
            <a:spAutoFit/>
          </a:bodyPr>
          <a:lstStyle/>
          <a:p>
            <a:pPr algn="just">
              <a:spcAft>
                <a:spcPts val="800"/>
              </a:spcAft>
            </a:pPr>
            <a:r>
              <a:rPr lang="en-US" sz="2800" b="1" dirty="0">
                <a:solidFill>
                  <a:schemeClr val="accent1">
                    <a:lumMod val="60000"/>
                    <a:lumOff val="40000"/>
                  </a:schemeClr>
                </a:solidFill>
                <a:effectLst/>
                <a:latin typeface="Cambria" panose="02040503050406030204" pitchFamily="18" charset="0"/>
                <a:ea typeface="Cambria" panose="02040503050406030204" pitchFamily="18" charset="0"/>
                <a:cs typeface="Times New Roman" panose="02020603050405020304" pitchFamily="18" charset="0"/>
              </a:rPr>
              <a:t>Trên cành khô</a:t>
            </a:r>
          </a:p>
          <a:p>
            <a:pPr algn="just">
              <a:spcAft>
                <a:spcPts val="800"/>
              </a:spcAft>
            </a:pPr>
            <a:r>
              <a:rPr lang="en-US" sz="2800" b="1" dirty="0">
                <a:solidFill>
                  <a:schemeClr val="accent1">
                    <a:lumMod val="60000"/>
                    <a:lumOff val="40000"/>
                  </a:schemeClr>
                </a:solidFill>
                <a:effectLst/>
                <a:latin typeface="Cambria" panose="02040503050406030204" pitchFamily="18" charset="0"/>
                <a:ea typeface="Cambria" panose="02040503050406030204" pitchFamily="18" charset="0"/>
                <a:cs typeface="Times New Roman" panose="02020603050405020304" pitchFamily="18" charset="0"/>
              </a:rPr>
              <a:t>cánh quạ đậu</a:t>
            </a:r>
          </a:p>
          <a:p>
            <a:pPr algn="just">
              <a:spcAft>
                <a:spcPts val="800"/>
              </a:spcAft>
            </a:pPr>
            <a:r>
              <a:rPr lang="en-US" sz="2800" b="1" dirty="0">
                <a:solidFill>
                  <a:schemeClr val="accent1">
                    <a:lumMod val="60000"/>
                    <a:lumOff val="40000"/>
                  </a:schemeClr>
                </a:solidFill>
                <a:effectLst/>
                <a:latin typeface="Cambria" panose="02040503050406030204" pitchFamily="18" charset="0"/>
                <a:ea typeface="Cambria" panose="02040503050406030204" pitchFamily="18" charset="0"/>
                <a:cs typeface="Times New Roman" panose="02020603050405020304" pitchFamily="18" charset="0"/>
              </a:rPr>
              <a:t>chiều thu.</a:t>
            </a:r>
          </a:p>
        </p:txBody>
      </p:sp>
      <p:pic>
        <p:nvPicPr>
          <p:cNvPr id="7" name="Hình ảnh 6" descr="Ảnh có chứa hình bóng&#10;&#10;Mô tả được tạo tự động">
            <a:extLst>
              <a:ext uri="{FF2B5EF4-FFF2-40B4-BE49-F238E27FC236}">
                <a16:creationId xmlns:a16="http://schemas.microsoft.com/office/drawing/2014/main" xmlns="" id="{34A92D5B-02B3-46F0-B695-E7A0B1E57DE1}"/>
              </a:ext>
            </a:extLst>
          </p:cNvPr>
          <p:cNvPicPr>
            <a:picLocks noChangeAspect="1"/>
          </p:cNvPicPr>
          <p:nvPr/>
        </p:nvPicPr>
        <p:blipFill rotWithShape="1">
          <a:blip cstate="print">
            <a:extLst>
              <a:ext uri="{28A0092B-C50C-407E-A947-70E740481C1C}">
                <a14:useLocalDpi xmlns:a14="http://schemas.microsoft.com/office/drawing/2010/main" xmlns="" val="0"/>
              </a:ext>
            </a:extLst>
          </a:blip>
          <a:srcRect t="12687" r="9256" b="38125"/>
          <a:stretch/>
        </p:blipFill>
        <p:spPr>
          <a:xfrm>
            <a:off x="0" y="3628578"/>
            <a:ext cx="4201340" cy="2277343"/>
          </a:xfrm>
          <a:prstGeom prst="rect">
            <a:avLst/>
          </a:prstGeom>
        </p:spPr>
      </p:pic>
      <p:pic>
        <p:nvPicPr>
          <p:cNvPr id="4" name="Hình ảnh 3">
            <a:extLst>
              <a:ext uri="{FF2B5EF4-FFF2-40B4-BE49-F238E27FC236}">
                <a16:creationId xmlns:a16="http://schemas.microsoft.com/office/drawing/2014/main" xmlns="" id="{9766113C-1E56-4C24-8C73-2FE47F4332EB}"/>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1683742" y="4007178"/>
            <a:ext cx="1498566" cy="1498566"/>
          </a:xfrm>
          <a:prstGeom prst="rect">
            <a:avLst/>
          </a:prstGeom>
        </p:spPr>
      </p:pic>
      <p:sp>
        <p:nvSpPr>
          <p:cNvPr id="432" name="Hộp Văn bản 431">
            <a:extLst>
              <a:ext uri="{FF2B5EF4-FFF2-40B4-BE49-F238E27FC236}">
                <a16:creationId xmlns:a16="http://schemas.microsoft.com/office/drawing/2014/main" xmlns="" id="{2C2D7BF4-9CEF-4948-8BDE-FF778FFC80D5}"/>
              </a:ext>
            </a:extLst>
          </p:cNvPr>
          <p:cNvSpPr txBox="1"/>
          <p:nvPr/>
        </p:nvSpPr>
        <p:spPr>
          <a:xfrm>
            <a:off x="1926810" y="1573706"/>
            <a:ext cx="976410" cy="461665"/>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BÀI 1</a:t>
            </a:r>
          </a:p>
        </p:txBody>
      </p:sp>
      <p:sp>
        <p:nvSpPr>
          <p:cNvPr id="435" name="Hộp Văn bản 434">
            <a:extLst>
              <a:ext uri="{FF2B5EF4-FFF2-40B4-BE49-F238E27FC236}">
                <a16:creationId xmlns:a16="http://schemas.microsoft.com/office/drawing/2014/main" xmlns="" id="{5618D0FE-AE3F-4DB2-8F68-D4DE1AD8124D}"/>
              </a:ext>
            </a:extLst>
          </p:cNvPr>
          <p:cNvSpPr txBox="1"/>
          <p:nvPr/>
        </p:nvSpPr>
        <p:spPr>
          <a:xfrm>
            <a:off x="4464279" y="1348411"/>
            <a:ext cx="6505869" cy="4398923"/>
          </a:xfrm>
          <a:prstGeom prst="roundRect">
            <a:avLst>
              <a:gd name="adj" fmla="val 9100"/>
            </a:avLst>
          </a:prstGeom>
          <a:solidFill>
            <a:schemeClr val="accent2">
              <a:lumMod val="20000"/>
              <a:lumOff val="80000"/>
            </a:schemeClr>
          </a:solidFill>
        </p:spPr>
        <p:txBody>
          <a:bodyPr wrap="square">
            <a:spAutoFit/>
          </a:bodyPr>
          <a:lstStyle/>
          <a:p>
            <a:pPr algn="just">
              <a:spcAft>
                <a:spcPts val="800"/>
              </a:spcAf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Hình ảnh trong bài thơ có lẽ phần nào thể hiện tâm cảm thi nhân mặc dù nó như chi được chớp lấy trong một ánh nhìn, một không gian, thời gian nhất định. Bài thơ mang nỗi buồn của buổi chiều tà, của lúc tàn thu, sự ngưng đọng, lặng im của cảnh vật... Giống như mọi bài thơ Hai-cư khác, cái tôi thi nhân không bao giờ xuất hiện trong thi phẩm nhưng từ những gì nhà thơ gửi gắm sẽ khởi sự cho trí tưởng tượng vô biên của độc giá.</a:t>
            </a:r>
            <a:endParaRPr lang="en-US" sz="2000" dirty="0">
              <a:effectLst/>
              <a:latin typeface="Cambria" panose="02040503050406030204" pitchFamily="18" charset="0"/>
              <a:ea typeface="Cambria" panose="02040503050406030204" pitchFamily="18" charset="0"/>
              <a:cs typeface="Times New Roman" panose="02020603050405020304" pitchFamily="18" charset="0"/>
            </a:endParaRPr>
          </a:p>
          <a:p>
            <a:pPr algn="just"/>
            <a:r>
              <a:rPr lang="en-US" sz="2000" dirty="0">
                <a:solidFill>
                  <a:srgbClr val="000000"/>
                </a:solidFill>
                <a:effectLst/>
                <a:latin typeface="Cambria" panose="02040503050406030204" pitchFamily="18" charset="0"/>
                <a:ea typeface="Cambria" panose="02040503050406030204" pitchFamily="18" charset="0"/>
              </a:rPr>
              <a:t>Trong bài thơ này, </a:t>
            </a:r>
            <a:r>
              <a:rPr lang="en-US" sz="2000" b="1" dirty="0">
                <a:solidFill>
                  <a:srgbClr val="000000"/>
                </a:solidFill>
                <a:effectLst/>
                <a:latin typeface="Cambria" panose="02040503050406030204" pitchFamily="18" charset="0"/>
                <a:ea typeface="Cambria" panose="02040503050406030204" pitchFamily="18" charset="0"/>
              </a:rPr>
              <a:t>yếu tố mùa</a:t>
            </a:r>
            <a:r>
              <a:rPr lang="en-US" sz="2000" dirty="0">
                <a:solidFill>
                  <a:srgbClr val="000000"/>
                </a:solidFill>
                <a:effectLst/>
                <a:latin typeface="Cambria" panose="02040503050406030204" pitchFamily="18" charset="0"/>
                <a:ea typeface="Cambria" panose="02040503050406030204" pitchFamily="18" charset="0"/>
              </a:rPr>
              <a:t> củng thể hiện rất rõ ở từng câu chữ chứ không đợi đến quy ngữ cuối bài. Đây là bài thơ về mùa thu và thời điểm chính xác có lẽ là cuối thu, khi chim quạ đã xuất hiện, khi lá cây đã rụng hết chỉ còn lại cành khô.</a:t>
            </a:r>
            <a:endParaRPr lang="en-US" sz="2000" dirty="0">
              <a:latin typeface="Cambria" panose="02040503050406030204" pitchFamily="18" charset="0"/>
              <a:ea typeface="Cambria" panose="02040503050406030204" pitchFamily="18" charset="0"/>
            </a:endParaRPr>
          </a:p>
        </p:txBody>
      </p:sp>
      <p:sp>
        <p:nvSpPr>
          <p:cNvPr id="436" name="Hộp Văn bản 435">
            <a:extLst>
              <a:ext uri="{FF2B5EF4-FFF2-40B4-BE49-F238E27FC236}">
                <a16:creationId xmlns:a16="http://schemas.microsoft.com/office/drawing/2014/main" xmlns="" id="{716F2EFE-FEA4-401D-A500-B5F8F4FD0255}"/>
              </a:ext>
            </a:extLst>
          </p:cNvPr>
          <p:cNvSpPr txBox="1"/>
          <p:nvPr/>
        </p:nvSpPr>
        <p:spPr>
          <a:xfrm>
            <a:off x="4580697" y="866354"/>
            <a:ext cx="1521309" cy="461665"/>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TIỂU KẾT</a:t>
            </a:r>
          </a:p>
        </p:txBody>
      </p:sp>
    </p:spTree>
    <p:extLst>
      <p:ext uri="{BB962C8B-B14F-4D97-AF65-F5344CB8AC3E}">
        <p14:creationId xmlns:p14="http://schemas.microsoft.com/office/powerpoint/2010/main" xmlns="" val="1698752736"/>
      </p:ext>
    </p:extLst>
  </p:cSld>
  <p:clrMapOvr>
    <a:masterClrMapping/>
  </p:clrMapOvr>
  <mc:AlternateContent xmlns:mc="http://schemas.openxmlformats.org/markup-compatibility/2006">
    <mc:Choice xmlns:p14="http://schemas.microsoft.com/office/powerpoint/2010/main" xmlns=""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500" fill="hold"/>
                                        <p:tgtEl>
                                          <p:spTgt spid="430"/>
                                        </p:tgtEl>
                                        <p:attrNameLst>
                                          <p:attrName>ppt_x</p:attrName>
                                        </p:attrNameLst>
                                      </p:cBhvr>
                                      <p:tavLst>
                                        <p:tav tm="0">
                                          <p:val>
                                            <p:strVal val="0-#ppt_w/2"/>
                                          </p:val>
                                        </p:tav>
                                        <p:tav tm="100000">
                                          <p:val>
                                            <p:strVal val="#ppt_x"/>
                                          </p:val>
                                        </p:tav>
                                      </p:tavLst>
                                    </p:anim>
                                    <p:anim calcmode="lin" valueType="num">
                                      <p:cBhvr additive="base">
                                        <p:cTn id="8" dur="50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500" fill="hold"/>
                                        <p:tgtEl>
                                          <p:spTgt spid="439"/>
                                        </p:tgtEl>
                                        <p:attrNameLst>
                                          <p:attrName>ppt_x</p:attrName>
                                        </p:attrNameLst>
                                      </p:cBhvr>
                                      <p:tavLst>
                                        <p:tav tm="0">
                                          <p:val>
                                            <p:strVal val="0-#ppt_w/2"/>
                                          </p:val>
                                        </p:tav>
                                        <p:tav tm="100000">
                                          <p:val>
                                            <p:strVal val="#ppt_x"/>
                                          </p:val>
                                        </p:tav>
                                      </p:tavLst>
                                    </p:anim>
                                    <p:anim calcmode="lin" valueType="num">
                                      <p:cBhvr additive="base">
                                        <p:cTn id="12" dur="50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36"/>
                                        </p:tgtEl>
                                        <p:attrNameLst>
                                          <p:attrName>style.visibility</p:attrName>
                                        </p:attrNameLst>
                                      </p:cBhvr>
                                      <p:to>
                                        <p:strVal val="visible"/>
                                      </p:to>
                                    </p:set>
                                    <p:anim calcmode="lin" valueType="num">
                                      <p:cBhvr additive="base">
                                        <p:cTn id="15" dur="500" fill="hold"/>
                                        <p:tgtEl>
                                          <p:spTgt spid="436"/>
                                        </p:tgtEl>
                                        <p:attrNameLst>
                                          <p:attrName>ppt_x</p:attrName>
                                        </p:attrNameLst>
                                      </p:cBhvr>
                                      <p:tavLst>
                                        <p:tav tm="0">
                                          <p:val>
                                            <p:strVal val="0-#ppt_w/2"/>
                                          </p:val>
                                        </p:tav>
                                        <p:tav tm="100000">
                                          <p:val>
                                            <p:strVal val="#ppt_x"/>
                                          </p:val>
                                        </p:tav>
                                      </p:tavLst>
                                    </p:anim>
                                    <p:anim calcmode="lin" valueType="num">
                                      <p:cBhvr additive="base">
                                        <p:cTn id="16" dur="500" fill="hold"/>
                                        <p:tgtEl>
                                          <p:spTgt spid="43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37" fill="hold" grpId="0" nodeType="clickEffect">
                                  <p:stCondLst>
                                    <p:cond delay="0"/>
                                  </p:stCondLst>
                                  <p:childTnLst>
                                    <p:set>
                                      <p:cBhvr>
                                        <p:cTn id="20" dur="1" fill="hold">
                                          <p:stCondLst>
                                            <p:cond delay="0"/>
                                          </p:stCondLst>
                                        </p:cTn>
                                        <p:tgtEl>
                                          <p:spTgt spid="435"/>
                                        </p:tgtEl>
                                        <p:attrNameLst>
                                          <p:attrName>style.visibility</p:attrName>
                                        </p:attrNameLst>
                                      </p:cBhvr>
                                      <p:to>
                                        <p:strVal val="visible"/>
                                      </p:to>
                                    </p:set>
                                    <p:animEffect transition="in" filter="barn(outVertical)">
                                      <p:cBhvr>
                                        <p:cTn id="21" dur="500"/>
                                        <p:tgtEl>
                                          <p:spTgt spid="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35" grpId="0" animBg="1"/>
      <p:bldP spid="43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6931804" y="192321"/>
            <a:ext cx="3715558"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II. TÌM HIỂU </a:t>
            </a:r>
            <a:r>
              <a:rPr lang="en-US" sz="2800" b="1" dirty="0">
                <a:solidFill>
                  <a:schemeClr val="accent4">
                    <a:lumMod val="75000"/>
                  </a:schemeClr>
                </a:solidFill>
                <a:latin typeface="Cambria" panose="02040503050406030204" pitchFamily="18" charset="0"/>
                <a:ea typeface="Cambria" panose="02040503050406030204" pitchFamily="18" charset="0"/>
                <a:cs typeface="Times New Roman" panose="02020603050405020304" pitchFamily="18" charset="0"/>
              </a:rPr>
              <a:t>CHI TIẾT</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519363" y="723327"/>
            <a:ext cx="8008397" cy="461665"/>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2.1 Hình ảnh trung tâm và phát hiện của nhà thơ </a:t>
            </a: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111089" y="1833803"/>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3" name="Hộp Văn bản 432">
            <a:extLst>
              <a:ext uri="{FF2B5EF4-FFF2-40B4-BE49-F238E27FC236}">
                <a16:creationId xmlns:a16="http://schemas.microsoft.com/office/drawing/2014/main" xmlns="" id="{2888FC3B-54A2-4D55-9553-411E054EECE2}"/>
              </a:ext>
            </a:extLst>
          </p:cNvPr>
          <p:cNvSpPr txBox="1"/>
          <p:nvPr/>
        </p:nvSpPr>
        <p:spPr>
          <a:xfrm>
            <a:off x="4363648" y="1948976"/>
            <a:ext cx="6455937" cy="3621504"/>
          </a:xfrm>
          <a:prstGeom prst="rect">
            <a:avLst/>
          </a:prstGeom>
          <a:noFill/>
        </p:spPr>
        <p:txBody>
          <a:bodyPr wrap="square">
            <a:spAutoFit/>
          </a:bodyPr>
          <a:lstStyle/>
          <a:p>
            <a:pPr marL="342900" indent="-342900" algn="just">
              <a:spcAft>
                <a:spcPts val="800"/>
              </a:spcAft>
              <a:buFont typeface="Arial" panose="020B0604020202020204" pitchFamily="34" charset="0"/>
              <a:buChar char="•"/>
            </a:pP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Hình ảnh “hoa triêu nhan” và “dây gàu” gợi lên trong tâm trí người đọc hình ảnh những bông hoa triêu nhan tím quấn vào sợi dây gàu bên giếng.</a:t>
            </a:r>
          </a:p>
          <a:p>
            <a:pPr marL="342900" indent="-342900" algn="just">
              <a:spcAft>
                <a:spcPts val="800"/>
              </a:spcAft>
              <a:buFont typeface="Arial" panose="020B0604020202020204" pitchFamily="34" charset="0"/>
              <a:buChar char="•"/>
            </a:pP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Hoa triêu nhan vốn là một loại dây leo, đã quấn vào dây gàu để nở.</a:t>
            </a:r>
          </a:p>
          <a:p>
            <a:pPr marL="342900" indent="-342900" algn="just">
              <a:spcAft>
                <a:spcPts val="800"/>
              </a:spcAft>
              <a:buFont typeface="Arial" panose="020B0604020202020204" pitchFamily="34" charset="0"/>
              <a:buChar char="•"/>
            </a:pP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Nhà thơ nhìn thấy sự sống, nhìn thấy cái đẹp, nhìn thấy Phật tánh trong </a:t>
            </a:r>
            <a:r>
              <a:rPr lang="en-US" sz="2400" dirty="0" err="1">
                <a:solidFill>
                  <a:srgbClr val="000000"/>
                </a:solidFill>
                <a:latin typeface="Cambria" panose="02040503050406030204" pitchFamily="18" charset="0"/>
                <a:ea typeface="Cambria" panose="02040503050406030204" pitchFamily="18" charset="0"/>
                <a:cs typeface="Times New Roman" panose="02020603050405020304" pitchFamily="18" charset="0"/>
              </a:rPr>
              <a:t>đóa</a:t>
            </a:r>
            <a:r>
              <a:rPr lang="en-US" sz="2400" dirty="0">
                <a:solidFill>
                  <a:srgbClr val="000000"/>
                </a:solidFill>
                <a:latin typeface="Cambria" panose="02040503050406030204" pitchFamily="18" charset="0"/>
                <a:ea typeface="Cambria" panose="02040503050406030204" pitchFamily="18" charset="0"/>
                <a:cs typeface="Times New Roman" panose="02020603050405020304" pitchFamily="18" charset="0"/>
              </a:rPr>
              <a:t> triêu nhan nhỏ nhoi nhưng bền bỉ.</a:t>
            </a:r>
          </a:p>
        </p:txBody>
      </p:sp>
      <p:sp>
        <p:nvSpPr>
          <p:cNvPr id="434" name="Hộp Văn bản 433">
            <a:extLst>
              <a:ext uri="{FF2B5EF4-FFF2-40B4-BE49-F238E27FC236}">
                <a16:creationId xmlns:a16="http://schemas.microsoft.com/office/drawing/2014/main" xmlns="" id="{9A9D16E1-8CD9-4BBE-8B76-6F87B8A6E699}"/>
              </a:ext>
            </a:extLst>
          </p:cNvPr>
          <p:cNvSpPr txBox="1"/>
          <p:nvPr/>
        </p:nvSpPr>
        <p:spPr>
          <a:xfrm>
            <a:off x="987425" y="2198196"/>
            <a:ext cx="2870715" cy="2145268"/>
          </a:xfrm>
          <a:prstGeom prst="roundRect">
            <a:avLst/>
          </a:prstGeom>
          <a:solidFill>
            <a:schemeClr val="accent2">
              <a:lumMod val="20000"/>
              <a:lumOff val="80000"/>
            </a:schemeClr>
          </a:solidFill>
        </p:spPr>
        <p:txBody>
          <a:bodyPr wrap="square">
            <a:spAutoFit/>
          </a:bodyPr>
          <a:lstStyle/>
          <a:p>
            <a:pPr algn="just"/>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A hoa triêu nhan</a:t>
            </a:r>
          </a:p>
          <a:p>
            <a:pPr algn="just"/>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Dây gàu vương hoa bên giếng</a:t>
            </a:r>
          </a:p>
          <a:p>
            <a:pPr algn="just"/>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Đành xin nước nhà bên.</a:t>
            </a:r>
          </a:p>
        </p:txBody>
      </p:sp>
      <p:sp>
        <p:nvSpPr>
          <p:cNvPr id="437" name="Hộp Văn bản 436">
            <a:extLst>
              <a:ext uri="{FF2B5EF4-FFF2-40B4-BE49-F238E27FC236}">
                <a16:creationId xmlns:a16="http://schemas.microsoft.com/office/drawing/2014/main" xmlns="" id="{002EFB12-0ABB-4EFA-B3E9-B60267B77362}"/>
              </a:ext>
            </a:extLst>
          </p:cNvPr>
          <p:cNvSpPr txBox="1"/>
          <p:nvPr/>
        </p:nvSpPr>
        <p:spPr>
          <a:xfrm>
            <a:off x="1926810" y="1573706"/>
            <a:ext cx="976410" cy="461665"/>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BÀI 2</a:t>
            </a:r>
          </a:p>
        </p:txBody>
      </p:sp>
      <p:grpSp>
        <p:nvGrpSpPr>
          <p:cNvPr id="8" name="Nhóm 7">
            <a:extLst>
              <a:ext uri="{FF2B5EF4-FFF2-40B4-BE49-F238E27FC236}">
                <a16:creationId xmlns:a16="http://schemas.microsoft.com/office/drawing/2014/main" xmlns="" id="{C416DFEC-9666-4524-9181-00CEF0CE64AE}"/>
              </a:ext>
            </a:extLst>
          </p:cNvPr>
          <p:cNvGrpSpPr/>
          <p:nvPr/>
        </p:nvGrpSpPr>
        <p:grpSpPr>
          <a:xfrm>
            <a:off x="2078038" y="3683697"/>
            <a:ext cx="2147773" cy="2314299"/>
            <a:chOff x="2246027" y="3682103"/>
            <a:chExt cx="2147773" cy="2314299"/>
          </a:xfrm>
        </p:grpSpPr>
        <p:pic>
          <p:nvPicPr>
            <p:cNvPr id="4" name="Hình ảnh 3">
              <a:extLst>
                <a:ext uri="{FF2B5EF4-FFF2-40B4-BE49-F238E27FC236}">
                  <a16:creationId xmlns:a16="http://schemas.microsoft.com/office/drawing/2014/main" xmlns="" id="{658EEE58-F14B-4E3B-91A6-2A1B32EDE51C}"/>
                </a:ext>
              </a:extLst>
            </p:cNvPr>
            <p:cNvPicPr>
              <a:picLocks noChangeAspect="1"/>
            </p:cNvPicPr>
            <p:nvPr/>
          </p:nvPicPr>
          <p:blipFill rotWithShape="1">
            <a:blip cstate="print">
              <a:extLst>
                <a:ext uri="{28A0092B-C50C-407E-A947-70E740481C1C}">
                  <a14:useLocalDpi xmlns:a14="http://schemas.microsoft.com/office/drawing/2010/main" xmlns="" val="0"/>
                </a:ext>
              </a:extLst>
            </a:blip>
            <a:srcRect l="17368" t="24620" r="24952" b="26393"/>
            <a:stretch/>
          </p:blipFill>
          <p:spPr>
            <a:xfrm>
              <a:off x="2246027" y="4387464"/>
              <a:ext cx="1889695" cy="1604909"/>
            </a:xfrm>
            <a:prstGeom prst="rect">
              <a:avLst/>
            </a:prstGeom>
          </p:spPr>
        </p:pic>
        <p:pic>
          <p:nvPicPr>
            <p:cNvPr id="6" name="Hình ảnh 5" descr="Ảnh có chứa hoa, cây&#10;&#10;Mô tả được tạo tự động">
              <a:extLst>
                <a:ext uri="{FF2B5EF4-FFF2-40B4-BE49-F238E27FC236}">
                  <a16:creationId xmlns:a16="http://schemas.microsoft.com/office/drawing/2014/main" xmlns="" id="{78B7E397-D8FB-4C05-A6CA-60E261B4B2CF}"/>
                </a:ext>
              </a:extLst>
            </p:cNvPr>
            <p:cNvPicPr>
              <a:picLocks noChangeAspect="1"/>
            </p:cNvPicPr>
            <p:nvPr/>
          </p:nvPicPr>
          <p:blipFill rotWithShape="1">
            <a:blip cstate="print">
              <a:extLst>
                <a:ext uri="{28A0092B-C50C-407E-A947-70E740481C1C}">
                  <a14:useLocalDpi xmlns:a14="http://schemas.microsoft.com/office/drawing/2010/main" xmlns="" val="0"/>
                </a:ext>
              </a:extLst>
            </a:blip>
            <a:srcRect l="36783" r="35721"/>
            <a:stretch/>
          </p:blipFill>
          <p:spPr>
            <a:xfrm>
              <a:off x="3757473" y="3682103"/>
              <a:ext cx="636327" cy="2314299"/>
            </a:xfrm>
            <a:prstGeom prst="rect">
              <a:avLst/>
            </a:prstGeom>
          </p:spPr>
        </p:pic>
      </p:grpSp>
    </p:spTree>
    <p:extLst>
      <p:ext uri="{BB962C8B-B14F-4D97-AF65-F5344CB8AC3E}">
        <p14:creationId xmlns:p14="http://schemas.microsoft.com/office/powerpoint/2010/main" xmlns="" val="949492726"/>
      </p:ext>
    </p:extLst>
  </p:cSld>
  <p:clrMapOvr>
    <a:masterClrMapping/>
  </p:clrMapOvr>
  <mc:AlternateContent xmlns:mc="http://schemas.openxmlformats.org/markup-compatibility/2006">
    <mc:Choice xmlns:p14="http://schemas.microsoft.com/office/powerpoint/2010/main" xmlns="" Requires="p14">
      <p:transition spd="slow" p14:dur="3400">
        <p14:revea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500" fill="hold"/>
                                        <p:tgtEl>
                                          <p:spTgt spid="430"/>
                                        </p:tgtEl>
                                        <p:attrNameLst>
                                          <p:attrName>ppt_x</p:attrName>
                                        </p:attrNameLst>
                                      </p:cBhvr>
                                      <p:tavLst>
                                        <p:tav tm="0">
                                          <p:val>
                                            <p:strVal val="0-#ppt_w/2"/>
                                          </p:val>
                                        </p:tav>
                                        <p:tav tm="100000">
                                          <p:val>
                                            <p:strVal val="#ppt_x"/>
                                          </p:val>
                                        </p:tav>
                                      </p:tavLst>
                                    </p:anim>
                                    <p:anim calcmode="lin" valueType="num">
                                      <p:cBhvr additive="base">
                                        <p:cTn id="8" dur="50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500" fill="hold"/>
                                        <p:tgtEl>
                                          <p:spTgt spid="439"/>
                                        </p:tgtEl>
                                        <p:attrNameLst>
                                          <p:attrName>ppt_x</p:attrName>
                                        </p:attrNameLst>
                                      </p:cBhvr>
                                      <p:tavLst>
                                        <p:tav tm="0">
                                          <p:val>
                                            <p:strVal val="0-#ppt_w/2"/>
                                          </p:val>
                                        </p:tav>
                                        <p:tav tm="100000">
                                          <p:val>
                                            <p:strVal val="#ppt_x"/>
                                          </p:val>
                                        </p:tav>
                                      </p:tavLst>
                                    </p:anim>
                                    <p:anim calcmode="lin" valueType="num">
                                      <p:cBhvr additive="base">
                                        <p:cTn id="12" dur="50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500" fill="hold"/>
                                        <p:tgtEl>
                                          <p:spTgt spid="440"/>
                                        </p:tgtEl>
                                        <p:attrNameLst>
                                          <p:attrName>ppt_x</p:attrName>
                                        </p:attrNameLst>
                                      </p:cBhvr>
                                      <p:tavLst>
                                        <p:tav tm="0">
                                          <p:val>
                                            <p:strVal val="0-#ppt_w/2"/>
                                          </p:val>
                                        </p:tav>
                                        <p:tav tm="100000">
                                          <p:val>
                                            <p:strVal val="#ppt_x"/>
                                          </p:val>
                                        </p:tav>
                                      </p:tavLst>
                                    </p:anim>
                                    <p:anim calcmode="lin" valueType="num">
                                      <p:cBhvr additive="base">
                                        <p:cTn id="16" dur="500" fill="hold"/>
                                        <p:tgtEl>
                                          <p:spTgt spid="44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437"/>
                                        </p:tgtEl>
                                        <p:attrNameLst>
                                          <p:attrName>style.visibility</p:attrName>
                                        </p:attrNameLst>
                                      </p:cBhvr>
                                      <p:to>
                                        <p:strVal val="visible"/>
                                      </p:to>
                                    </p:set>
                                    <p:animScale>
                                      <p:cBhvr>
                                        <p:cTn id="21" dur="1000" decel="50000" fill="hold">
                                          <p:stCondLst>
                                            <p:cond delay="0"/>
                                          </p:stCondLst>
                                        </p:cTn>
                                        <p:tgtEl>
                                          <p:spTgt spid="43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437"/>
                                        </p:tgtEl>
                                        <p:attrNameLst>
                                          <p:attrName>ppt_x</p:attrName>
                                          <p:attrName>ppt_y</p:attrName>
                                        </p:attrNameLst>
                                      </p:cBhvr>
                                    </p:animMotion>
                                    <p:animEffect transition="in" filter="fade">
                                      <p:cBhvr>
                                        <p:cTn id="23" dur="1000"/>
                                        <p:tgtEl>
                                          <p:spTgt spid="437"/>
                                        </p:tgtEl>
                                      </p:cBhvr>
                                    </p:animEffect>
                                  </p:childTnLst>
                                </p:cTn>
                              </p:par>
                              <p:par>
                                <p:cTn id="24" presetID="52" presetClass="entr" presetSubtype="0" fill="hold" grpId="0" nodeType="withEffect">
                                  <p:stCondLst>
                                    <p:cond delay="0"/>
                                  </p:stCondLst>
                                  <p:childTnLst>
                                    <p:set>
                                      <p:cBhvr>
                                        <p:cTn id="25" dur="1" fill="hold">
                                          <p:stCondLst>
                                            <p:cond delay="0"/>
                                          </p:stCondLst>
                                        </p:cTn>
                                        <p:tgtEl>
                                          <p:spTgt spid="434"/>
                                        </p:tgtEl>
                                        <p:attrNameLst>
                                          <p:attrName>style.visibility</p:attrName>
                                        </p:attrNameLst>
                                      </p:cBhvr>
                                      <p:to>
                                        <p:strVal val="visible"/>
                                      </p:to>
                                    </p:set>
                                    <p:animScale>
                                      <p:cBhvr>
                                        <p:cTn id="26" dur="1000" decel="50000" fill="hold">
                                          <p:stCondLst>
                                            <p:cond delay="0"/>
                                          </p:stCondLst>
                                        </p:cTn>
                                        <p:tgtEl>
                                          <p:spTgt spid="4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7" dur="1000" decel="50000" fill="hold">
                                          <p:stCondLst>
                                            <p:cond delay="0"/>
                                          </p:stCondLst>
                                        </p:cTn>
                                        <p:tgtEl>
                                          <p:spTgt spid="434"/>
                                        </p:tgtEl>
                                        <p:attrNameLst>
                                          <p:attrName>ppt_x</p:attrName>
                                          <p:attrName>ppt_y</p:attrName>
                                        </p:attrNameLst>
                                      </p:cBhvr>
                                    </p:animMotion>
                                    <p:animEffect transition="in" filter="fade">
                                      <p:cBhvr>
                                        <p:cTn id="28" dur="1000"/>
                                        <p:tgtEl>
                                          <p:spTgt spid="434"/>
                                        </p:tgtEl>
                                      </p:cBhvr>
                                    </p:animEffect>
                                  </p:childTnLst>
                                </p:cTn>
                              </p:par>
                              <p:par>
                                <p:cTn id="29" presetID="52"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Scale>
                                      <p:cBhvr>
                                        <p:cTn id="31" dur="1000" decel="50000" fill="hold">
                                          <p:stCondLst>
                                            <p:cond delay="0"/>
                                          </p:stCondLst>
                                        </p:cTn>
                                        <p:tgtEl>
                                          <p:spTgt spid="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8"/>
                                        </p:tgtEl>
                                        <p:attrNameLst>
                                          <p:attrName>ppt_x</p:attrName>
                                          <p:attrName>ppt_y</p:attrName>
                                        </p:attrNameLst>
                                      </p:cBhvr>
                                    </p:animMotion>
                                    <p:animEffect transition="in" filter="fade">
                                      <p:cBhvr>
                                        <p:cTn id="33" dur="10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37" fill="hold" grpId="0" nodeType="clickEffect">
                                  <p:stCondLst>
                                    <p:cond delay="0"/>
                                  </p:stCondLst>
                                  <p:childTnLst>
                                    <p:set>
                                      <p:cBhvr>
                                        <p:cTn id="37" dur="1" fill="hold">
                                          <p:stCondLst>
                                            <p:cond delay="0"/>
                                          </p:stCondLst>
                                        </p:cTn>
                                        <p:tgtEl>
                                          <p:spTgt spid="433"/>
                                        </p:tgtEl>
                                        <p:attrNameLst>
                                          <p:attrName>style.visibility</p:attrName>
                                        </p:attrNameLst>
                                      </p:cBhvr>
                                      <p:to>
                                        <p:strVal val="visible"/>
                                      </p:to>
                                    </p:set>
                                    <p:animEffect transition="in" filter="barn(outVertical)">
                                      <p:cBhvr>
                                        <p:cTn id="38" dur="500"/>
                                        <p:tgtEl>
                                          <p:spTgt spid="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33" grpId="0"/>
      <p:bldP spid="434" grpId="0" animBg="1"/>
      <p:bldP spid="43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6931804" y="192321"/>
            <a:ext cx="3715558"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II. TÌM HIỂU </a:t>
            </a:r>
            <a:r>
              <a:rPr lang="en-US" sz="2800" b="1" dirty="0">
                <a:solidFill>
                  <a:schemeClr val="accent4">
                    <a:lumMod val="75000"/>
                  </a:schemeClr>
                </a:solidFill>
                <a:latin typeface="Cambria" panose="02040503050406030204" pitchFamily="18" charset="0"/>
                <a:ea typeface="Cambria" panose="02040503050406030204" pitchFamily="18" charset="0"/>
                <a:cs typeface="Times New Roman" panose="02020603050405020304" pitchFamily="18" charset="0"/>
              </a:rPr>
              <a:t>CHI TIẾT</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519363" y="723327"/>
            <a:ext cx="8008397" cy="830997"/>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2.2 Thông điệp của tác giả qua hình ảnh hoa triêu nhan và hành động “xin nước nhà bên”</a:t>
            </a: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111089" y="1833803"/>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3" name="Hộp Văn bản 432">
            <a:extLst>
              <a:ext uri="{FF2B5EF4-FFF2-40B4-BE49-F238E27FC236}">
                <a16:creationId xmlns:a16="http://schemas.microsoft.com/office/drawing/2014/main" xmlns="" id="{2888FC3B-54A2-4D55-9553-411E054EECE2}"/>
              </a:ext>
            </a:extLst>
          </p:cNvPr>
          <p:cNvSpPr txBox="1"/>
          <p:nvPr/>
        </p:nvSpPr>
        <p:spPr>
          <a:xfrm>
            <a:off x="4379745" y="2004010"/>
            <a:ext cx="6455937" cy="3477875"/>
          </a:xfrm>
          <a:prstGeom prst="rect">
            <a:avLst/>
          </a:prstGeom>
          <a:noFill/>
        </p:spPr>
        <p:txBody>
          <a:bodyPr wrap="square">
            <a:spAutoFit/>
          </a:bodyPr>
          <a:lstStyle/>
          <a:p>
            <a:pPr marL="285750" indent="-285750" algn="just">
              <a:buFont typeface="Arial" panose="020B0604020202020204" pitchFamily="34" charset="0"/>
              <a:buChar char="•"/>
            </a:pPr>
            <a:r>
              <a:rPr lang="en-US" sz="2000" dirty="0">
                <a:solidFill>
                  <a:srgbClr val="000000"/>
                </a:solidFill>
                <a:effectLst/>
                <a:latin typeface="Cambria" panose="02040503050406030204" pitchFamily="18" charset="0"/>
                <a:ea typeface="Cambria" panose="02040503050406030204" pitchFamily="18" charset="0"/>
              </a:rPr>
              <a:t>Trước cái đẹp, trước sự sống, nhà thơ nâng niu, trân trọng, không nỡ làm tổn thương nên bà </a:t>
            </a: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chọn giải pháp “xin nước nhà bên”, để sự sống và cái đẹp được hiện hữu.</a:t>
            </a:r>
            <a:endParaRPr lang="en-US" sz="2000" dirty="0">
              <a:effectLst/>
              <a:latin typeface="Cambria" panose="02040503050406030204" pitchFamily="18" charset="0"/>
              <a:ea typeface="Cambria" panose="02040503050406030204" pitchFamily="18" charset="0"/>
              <a:cs typeface="Times New Roman" panose="02020603050405020304" pitchFamily="18" charset="0"/>
            </a:endParaRPr>
          </a:p>
          <a:p>
            <a:pPr marL="285750" indent="-285750" algn="just">
              <a:buFont typeface="Arial" panose="020B0604020202020204" pitchFamily="34" charset="0"/>
              <a:buChar char="•"/>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Đây chính là tinh thần ý tại ngôn ngoại, lại cũng chính là sự vô ngôn của Thiền và là tính nhân văn của Phật giáo.</a:t>
            </a:r>
            <a:endParaRPr lang="en-US" sz="2000" dirty="0">
              <a:effectLst/>
              <a:latin typeface="Cambria" panose="02040503050406030204" pitchFamily="18" charset="0"/>
              <a:ea typeface="Cambria" panose="02040503050406030204" pitchFamily="18" charset="0"/>
              <a:cs typeface="Times New Roman" panose="02020603050405020304" pitchFamily="18" charset="0"/>
            </a:endParaRPr>
          </a:p>
          <a:p>
            <a:pPr marL="285750" indent="-285750" algn="just">
              <a:buFont typeface="Arial" panose="020B0604020202020204" pitchFamily="34" charset="0"/>
              <a:buChar char="•"/>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Cần phải có một nội tâm tĩnh lặng, một tính cách dịu dàng và hơn cả là một tình thương lớn, một tấm lòng trắc ẩn lớn mới có cách hành xử như vậy. Một </a:t>
            </a:r>
            <a:r>
              <a:rPr lang="en-US" sz="2000" dirty="0" err="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đóa</a:t>
            </a: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triêu nhan mỏng manh làm </a:t>
            </a:r>
            <a:r>
              <a:rPr lang="en-US" sz="2000" dirty="0" err="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tỏa</a:t>
            </a: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sáng một tình thương mênh mông và cảm động.</a:t>
            </a:r>
            <a:endParaRPr lang="en-US" sz="2000" dirty="0">
              <a:solidFill>
                <a:srgbClr val="000000"/>
              </a:solidFill>
              <a:effectLst/>
              <a:latin typeface="Cambria" panose="02040503050406030204" pitchFamily="18" charset="0"/>
              <a:ea typeface="Cambria" panose="02040503050406030204" pitchFamily="18" charset="0"/>
            </a:endParaRPr>
          </a:p>
        </p:txBody>
      </p:sp>
      <p:sp>
        <p:nvSpPr>
          <p:cNvPr id="434" name="Hộp Văn bản 433">
            <a:extLst>
              <a:ext uri="{FF2B5EF4-FFF2-40B4-BE49-F238E27FC236}">
                <a16:creationId xmlns:a16="http://schemas.microsoft.com/office/drawing/2014/main" xmlns="" id="{9A9D16E1-8CD9-4BBE-8B76-6F87B8A6E699}"/>
              </a:ext>
            </a:extLst>
          </p:cNvPr>
          <p:cNvSpPr txBox="1"/>
          <p:nvPr/>
        </p:nvSpPr>
        <p:spPr>
          <a:xfrm>
            <a:off x="987425" y="2198196"/>
            <a:ext cx="2870715" cy="2145268"/>
          </a:xfrm>
          <a:prstGeom prst="roundRect">
            <a:avLst/>
          </a:prstGeom>
          <a:solidFill>
            <a:schemeClr val="accent2">
              <a:lumMod val="20000"/>
              <a:lumOff val="80000"/>
            </a:schemeClr>
          </a:solidFill>
        </p:spPr>
        <p:txBody>
          <a:bodyPr wrap="square">
            <a:spAutoFit/>
          </a:bodyPr>
          <a:lstStyle/>
          <a:p>
            <a:pPr algn="just"/>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A hoa triêu nhan</a:t>
            </a:r>
          </a:p>
          <a:p>
            <a:pPr algn="just"/>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Dây gàu vương hoa bên giếng</a:t>
            </a:r>
          </a:p>
          <a:p>
            <a:pPr algn="just"/>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Đành xin nước nhà bên.</a:t>
            </a:r>
          </a:p>
        </p:txBody>
      </p:sp>
      <p:sp>
        <p:nvSpPr>
          <p:cNvPr id="437" name="Hộp Văn bản 436">
            <a:extLst>
              <a:ext uri="{FF2B5EF4-FFF2-40B4-BE49-F238E27FC236}">
                <a16:creationId xmlns:a16="http://schemas.microsoft.com/office/drawing/2014/main" xmlns="" id="{002EFB12-0ABB-4EFA-B3E9-B60267B77362}"/>
              </a:ext>
            </a:extLst>
          </p:cNvPr>
          <p:cNvSpPr txBox="1"/>
          <p:nvPr/>
        </p:nvSpPr>
        <p:spPr>
          <a:xfrm>
            <a:off x="1926810" y="1573706"/>
            <a:ext cx="976410" cy="461665"/>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BÀI 2</a:t>
            </a:r>
          </a:p>
        </p:txBody>
      </p:sp>
      <p:grpSp>
        <p:nvGrpSpPr>
          <p:cNvPr id="8" name="Nhóm 7">
            <a:extLst>
              <a:ext uri="{FF2B5EF4-FFF2-40B4-BE49-F238E27FC236}">
                <a16:creationId xmlns:a16="http://schemas.microsoft.com/office/drawing/2014/main" xmlns="" id="{C416DFEC-9666-4524-9181-00CEF0CE64AE}"/>
              </a:ext>
            </a:extLst>
          </p:cNvPr>
          <p:cNvGrpSpPr/>
          <p:nvPr/>
        </p:nvGrpSpPr>
        <p:grpSpPr>
          <a:xfrm>
            <a:off x="2078038" y="3683697"/>
            <a:ext cx="2147773" cy="2314299"/>
            <a:chOff x="2246027" y="3682103"/>
            <a:chExt cx="2147773" cy="2314299"/>
          </a:xfrm>
        </p:grpSpPr>
        <p:pic>
          <p:nvPicPr>
            <p:cNvPr id="4" name="Hình ảnh 3">
              <a:extLst>
                <a:ext uri="{FF2B5EF4-FFF2-40B4-BE49-F238E27FC236}">
                  <a16:creationId xmlns:a16="http://schemas.microsoft.com/office/drawing/2014/main" xmlns="" id="{658EEE58-F14B-4E3B-91A6-2A1B32EDE51C}"/>
                </a:ext>
              </a:extLst>
            </p:cNvPr>
            <p:cNvPicPr>
              <a:picLocks noChangeAspect="1"/>
            </p:cNvPicPr>
            <p:nvPr/>
          </p:nvPicPr>
          <p:blipFill rotWithShape="1">
            <a:blip cstate="print">
              <a:extLst>
                <a:ext uri="{28A0092B-C50C-407E-A947-70E740481C1C}">
                  <a14:useLocalDpi xmlns:a14="http://schemas.microsoft.com/office/drawing/2010/main" xmlns="" val="0"/>
                </a:ext>
              </a:extLst>
            </a:blip>
            <a:srcRect l="17368" t="24620" r="24952" b="26393"/>
            <a:stretch/>
          </p:blipFill>
          <p:spPr>
            <a:xfrm>
              <a:off x="2246027" y="4387464"/>
              <a:ext cx="1889695" cy="1604909"/>
            </a:xfrm>
            <a:prstGeom prst="rect">
              <a:avLst/>
            </a:prstGeom>
          </p:spPr>
        </p:pic>
        <p:pic>
          <p:nvPicPr>
            <p:cNvPr id="6" name="Hình ảnh 5" descr="Ảnh có chứa hoa, cây&#10;&#10;Mô tả được tạo tự động">
              <a:extLst>
                <a:ext uri="{FF2B5EF4-FFF2-40B4-BE49-F238E27FC236}">
                  <a16:creationId xmlns:a16="http://schemas.microsoft.com/office/drawing/2014/main" xmlns="" id="{78B7E397-D8FB-4C05-A6CA-60E261B4B2CF}"/>
                </a:ext>
              </a:extLst>
            </p:cNvPr>
            <p:cNvPicPr>
              <a:picLocks noChangeAspect="1"/>
            </p:cNvPicPr>
            <p:nvPr/>
          </p:nvPicPr>
          <p:blipFill rotWithShape="1">
            <a:blip cstate="print">
              <a:extLst>
                <a:ext uri="{28A0092B-C50C-407E-A947-70E740481C1C}">
                  <a14:useLocalDpi xmlns:a14="http://schemas.microsoft.com/office/drawing/2010/main" xmlns="" val="0"/>
                </a:ext>
              </a:extLst>
            </a:blip>
            <a:srcRect l="36783" r="35721"/>
            <a:stretch/>
          </p:blipFill>
          <p:spPr>
            <a:xfrm>
              <a:off x="3757473" y="3682103"/>
              <a:ext cx="636327" cy="2314299"/>
            </a:xfrm>
            <a:prstGeom prst="rect">
              <a:avLst/>
            </a:prstGeom>
          </p:spPr>
        </p:pic>
      </p:grpSp>
    </p:spTree>
    <p:extLst>
      <p:ext uri="{BB962C8B-B14F-4D97-AF65-F5344CB8AC3E}">
        <p14:creationId xmlns:p14="http://schemas.microsoft.com/office/powerpoint/2010/main" xmlns="" val="521516375"/>
      </p:ext>
    </p:extLst>
  </p:cSld>
  <p:clrMapOvr>
    <a:masterClrMapping/>
  </p:clrMapOvr>
  <mc:AlternateContent xmlns:mc="http://schemas.openxmlformats.org/markup-compatibility/2006">
    <mc:Choice xmlns:p14="http://schemas.microsoft.com/office/powerpoint/2010/main" xmlns="" Requires="p14">
      <p:transition spd="slow" p14:dur="125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Effect transition="in" filter="fade">
                                      <p:cBhvr>
                                        <p:cTn id="7" dur="1000"/>
                                        <p:tgtEl>
                                          <p:spTgt spid="430"/>
                                        </p:tgtEl>
                                      </p:cBhvr>
                                    </p:animEffect>
                                    <p:anim calcmode="lin" valueType="num">
                                      <p:cBhvr>
                                        <p:cTn id="8" dur="1000" fill="hold"/>
                                        <p:tgtEl>
                                          <p:spTgt spid="430"/>
                                        </p:tgtEl>
                                        <p:attrNameLst>
                                          <p:attrName>ppt_x</p:attrName>
                                        </p:attrNameLst>
                                      </p:cBhvr>
                                      <p:tavLst>
                                        <p:tav tm="0">
                                          <p:val>
                                            <p:strVal val="#ppt_x"/>
                                          </p:val>
                                        </p:tav>
                                        <p:tav tm="100000">
                                          <p:val>
                                            <p:strVal val="#ppt_x"/>
                                          </p:val>
                                        </p:tav>
                                      </p:tavLst>
                                    </p:anim>
                                    <p:anim calcmode="lin" valueType="num">
                                      <p:cBhvr>
                                        <p:cTn id="9" dur="1000" fill="hold"/>
                                        <p:tgtEl>
                                          <p:spTgt spid="430"/>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439"/>
                                        </p:tgtEl>
                                        <p:attrNameLst>
                                          <p:attrName>style.visibility</p:attrName>
                                        </p:attrNameLst>
                                      </p:cBhvr>
                                      <p:to>
                                        <p:strVal val="visible"/>
                                      </p:to>
                                    </p:set>
                                    <p:animEffect transition="in" filter="fade">
                                      <p:cBhvr>
                                        <p:cTn id="12" dur="1000"/>
                                        <p:tgtEl>
                                          <p:spTgt spid="439"/>
                                        </p:tgtEl>
                                      </p:cBhvr>
                                    </p:animEffect>
                                    <p:anim calcmode="lin" valueType="num">
                                      <p:cBhvr>
                                        <p:cTn id="13" dur="1000" fill="hold"/>
                                        <p:tgtEl>
                                          <p:spTgt spid="439"/>
                                        </p:tgtEl>
                                        <p:attrNameLst>
                                          <p:attrName>ppt_x</p:attrName>
                                        </p:attrNameLst>
                                      </p:cBhvr>
                                      <p:tavLst>
                                        <p:tav tm="0">
                                          <p:val>
                                            <p:strVal val="#ppt_x"/>
                                          </p:val>
                                        </p:tav>
                                        <p:tav tm="100000">
                                          <p:val>
                                            <p:strVal val="#ppt_x"/>
                                          </p:val>
                                        </p:tav>
                                      </p:tavLst>
                                    </p:anim>
                                    <p:anim calcmode="lin" valueType="num">
                                      <p:cBhvr>
                                        <p:cTn id="14" dur="1000" fill="hold"/>
                                        <p:tgtEl>
                                          <p:spTgt spid="43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0"/>
                                        </p:tgtEl>
                                        <p:attrNameLst>
                                          <p:attrName>style.visibility</p:attrName>
                                        </p:attrNameLst>
                                      </p:cBhvr>
                                      <p:to>
                                        <p:strVal val="visible"/>
                                      </p:to>
                                    </p:set>
                                    <p:animEffect transition="in" filter="fade">
                                      <p:cBhvr>
                                        <p:cTn id="17" dur="1000"/>
                                        <p:tgtEl>
                                          <p:spTgt spid="440"/>
                                        </p:tgtEl>
                                      </p:cBhvr>
                                    </p:animEffect>
                                    <p:anim calcmode="lin" valueType="num">
                                      <p:cBhvr>
                                        <p:cTn id="18" dur="1000" fill="hold"/>
                                        <p:tgtEl>
                                          <p:spTgt spid="440"/>
                                        </p:tgtEl>
                                        <p:attrNameLst>
                                          <p:attrName>ppt_x</p:attrName>
                                        </p:attrNameLst>
                                      </p:cBhvr>
                                      <p:tavLst>
                                        <p:tav tm="0">
                                          <p:val>
                                            <p:strVal val="#ppt_x"/>
                                          </p:val>
                                        </p:tav>
                                        <p:tav tm="100000">
                                          <p:val>
                                            <p:strVal val="#ppt_x"/>
                                          </p:val>
                                        </p:tav>
                                      </p:tavLst>
                                    </p:anim>
                                    <p:anim calcmode="lin" valueType="num">
                                      <p:cBhvr>
                                        <p:cTn id="19" dur="1000" fill="hold"/>
                                        <p:tgtEl>
                                          <p:spTgt spid="44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433"/>
                                        </p:tgtEl>
                                        <p:attrNameLst>
                                          <p:attrName>style.visibility</p:attrName>
                                        </p:attrNameLst>
                                      </p:cBhvr>
                                      <p:to>
                                        <p:strVal val="visible"/>
                                      </p:to>
                                    </p:set>
                                    <p:animEffect transition="in" filter="randombar(horizontal)">
                                      <p:cBhvr>
                                        <p:cTn id="24" dur="750"/>
                                        <p:tgtEl>
                                          <p:spTgt spid="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3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6931804" y="192321"/>
            <a:ext cx="3715558"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II. TÌM HIỂU </a:t>
            </a:r>
            <a:r>
              <a:rPr lang="en-US" sz="2800" b="1" dirty="0">
                <a:solidFill>
                  <a:schemeClr val="accent4">
                    <a:lumMod val="75000"/>
                  </a:schemeClr>
                </a:solidFill>
                <a:latin typeface="Cambria" panose="02040503050406030204" pitchFamily="18" charset="0"/>
                <a:ea typeface="Cambria" panose="02040503050406030204" pitchFamily="18" charset="0"/>
                <a:cs typeface="Times New Roman" panose="02020603050405020304" pitchFamily="18" charset="0"/>
              </a:rPr>
              <a:t>CHI TIẾT</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519363" y="723327"/>
            <a:ext cx="8008397" cy="830997"/>
          </a:xfrm>
          <a:prstGeom prst="rect">
            <a:avLst/>
          </a:prstGeom>
          <a:noFill/>
        </p:spPr>
        <p:txBody>
          <a:bodyPr wrap="square">
            <a:spAutoFit/>
          </a:bodyPr>
          <a:lstStyle/>
          <a:p>
            <a:pPr algn="just"/>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3.1 Hình tượng trung tâm và sự tương quan giữa hai hình ảnh.</a:t>
            </a: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111089" y="1833803"/>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3" name="Hộp Văn bản 432">
            <a:extLst>
              <a:ext uri="{FF2B5EF4-FFF2-40B4-BE49-F238E27FC236}">
                <a16:creationId xmlns:a16="http://schemas.microsoft.com/office/drawing/2014/main" xmlns="" id="{2888FC3B-54A2-4D55-9553-411E054EECE2}"/>
              </a:ext>
            </a:extLst>
          </p:cNvPr>
          <p:cNvSpPr txBox="1"/>
          <p:nvPr/>
        </p:nvSpPr>
        <p:spPr>
          <a:xfrm>
            <a:off x="4392984" y="1503617"/>
            <a:ext cx="6455937" cy="4385816"/>
          </a:xfrm>
          <a:prstGeom prst="rect">
            <a:avLst/>
          </a:prstGeom>
          <a:noFill/>
        </p:spPr>
        <p:txBody>
          <a:bodyPr wrap="square">
            <a:spAutoFit/>
          </a:bodyPr>
          <a:lstStyle/>
          <a:p>
            <a:pPr marL="285750" indent="-285750" algn="just">
              <a:spcAft>
                <a:spcPts val="600"/>
              </a:spcAft>
              <a:buFont typeface="Arial" panose="020B0604020202020204" pitchFamily="34" charset="0"/>
              <a:buChar char="•"/>
            </a:pPr>
            <a:r>
              <a:rPr lang="en-US" sz="2200" dirty="0">
                <a:solidFill>
                  <a:srgbClr val="000000"/>
                </a:solidFill>
                <a:latin typeface="Cambria" panose="02040503050406030204" pitchFamily="18" charset="0"/>
                <a:ea typeface="Cambria" panose="02040503050406030204" pitchFamily="18" charset="0"/>
                <a:cs typeface="Times New Roman" panose="02020603050405020304" pitchFamily="18" charset="0"/>
              </a:rPr>
              <a:t>“Con ốc” gợi lên hình ảnh một con vật nhỏ bé, chậm chạp, sống thụ động.</a:t>
            </a:r>
          </a:p>
          <a:p>
            <a:pPr marL="285750" indent="-285750" algn="just">
              <a:spcAft>
                <a:spcPts val="600"/>
              </a:spcAft>
              <a:buFont typeface="Arial" panose="020B0604020202020204" pitchFamily="34" charset="0"/>
              <a:buChar char="•"/>
            </a:pPr>
            <a:r>
              <a:rPr lang="en-US" sz="2200" dirty="0">
                <a:solidFill>
                  <a:srgbClr val="000000"/>
                </a:solidFill>
                <a:latin typeface="Cambria" panose="02040503050406030204" pitchFamily="18" charset="0"/>
                <a:ea typeface="Cambria" panose="02040503050406030204" pitchFamily="18" charset="0"/>
                <a:cs typeface="Times New Roman" panose="02020603050405020304" pitchFamily="18" charset="0"/>
              </a:rPr>
              <a:t>“Núi Fu-ji” là một ngọn núi nổi tiếng ở Nhật Bản, nó gợi lên sự hùng vĩ, tráng lệ của tự nhiên.</a:t>
            </a:r>
          </a:p>
          <a:p>
            <a:pPr marL="285750" indent="-285750" algn="just">
              <a:spcAft>
                <a:spcPts val="600"/>
              </a:spcAft>
              <a:buFont typeface="Arial" panose="020B0604020202020204" pitchFamily="34" charset="0"/>
              <a:buChar char="•"/>
            </a:pPr>
            <a:r>
              <a:rPr lang="en-US" sz="2200" dirty="0">
                <a:solidFill>
                  <a:srgbClr val="000000"/>
                </a:solidFill>
                <a:latin typeface="Cambria" panose="02040503050406030204" pitchFamily="18" charset="0"/>
                <a:ea typeface="Cambria" panose="02040503050406030204" pitchFamily="18" charset="0"/>
                <a:cs typeface="Times New Roman" panose="02020603050405020304" pitchFamily="18" charset="0"/>
              </a:rPr>
              <a:t>Câu thơ thứ hai "Kìa con ốc nhỏ" thể hiện sự xuất hiện nhỏ bé, bình dị của chú ốc nhỏ. Trạng thái chậm rì được đảo lên câu thơ đầu để nhấn mạnh trạng thái, đặc điểm của chú ốc bình dị nhỏ bé ấy.</a:t>
            </a:r>
          </a:p>
          <a:p>
            <a:pPr marL="285750" indent="-285750" algn="just">
              <a:spcAft>
                <a:spcPts val="600"/>
              </a:spcAft>
              <a:buFont typeface="Arial" panose="020B0604020202020204" pitchFamily="34" charset="0"/>
              <a:buChar char="•"/>
            </a:pPr>
            <a:r>
              <a:rPr lang="en-US" sz="2200" dirty="0">
                <a:solidFill>
                  <a:srgbClr val="000000"/>
                </a:solidFill>
                <a:latin typeface="Cambria" panose="02040503050406030204" pitchFamily="18" charset="0"/>
                <a:ea typeface="Cambria" panose="02040503050406030204" pitchFamily="18" charset="0"/>
                <a:cs typeface="Times New Roman" panose="02020603050405020304" pitchFamily="18" charset="0"/>
              </a:rPr>
              <a:t>Câu thơ thứ ba "Trèo núi Fuji" chỉ có ba chữ tái hiện hình ảnh ngọn núi Phú Sĩ- biểu tượng Nhật Bản. Hình ảnh chú ốc sên nhỏ trèo chầm chậm lên núi Phú Sĩ - ngọn núi cao bậc nhất Nhật Bản.</a:t>
            </a:r>
          </a:p>
        </p:txBody>
      </p:sp>
      <p:sp>
        <p:nvSpPr>
          <p:cNvPr id="434" name="Hộp Văn bản 433">
            <a:extLst>
              <a:ext uri="{FF2B5EF4-FFF2-40B4-BE49-F238E27FC236}">
                <a16:creationId xmlns:a16="http://schemas.microsoft.com/office/drawing/2014/main" xmlns="" id="{9A9D16E1-8CD9-4BBE-8B76-6F87B8A6E699}"/>
              </a:ext>
            </a:extLst>
          </p:cNvPr>
          <p:cNvSpPr txBox="1"/>
          <p:nvPr/>
        </p:nvSpPr>
        <p:spPr>
          <a:xfrm>
            <a:off x="987425" y="2198196"/>
            <a:ext cx="2870715" cy="1865121"/>
          </a:xfrm>
          <a:prstGeom prst="roundRect">
            <a:avLst/>
          </a:prstGeom>
          <a:solidFill>
            <a:schemeClr val="accent2">
              <a:lumMod val="20000"/>
              <a:lumOff val="80000"/>
            </a:schemeClr>
          </a:solidFill>
        </p:spPr>
        <p:txBody>
          <a:bodyPr wrap="square">
            <a:spAutoFit/>
          </a:bodyPr>
          <a:lstStyle/>
          <a:p>
            <a:pPr algn="just">
              <a:lnSpc>
                <a:spcPct val="150000"/>
              </a:lnSpc>
            </a:pPr>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Chậm rì, chậm rì</a:t>
            </a:r>
          </a:p>
          <a:p>
            <a:pPr algn="just">
              <a:lnSpc>
                <a:spcPct val="150000"/>
              </a:lnSpc>
            </a:pPr>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Kìa con ốc nhỏ</a:t>
            </a:r>
          </a:p>
          <a:p>
            <a:pPr algn="just">
              <a:lnSpc>
                <a:spcPct val="150000"/>
              </a:lnSpc>
            </a:pPr>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Trèo núi Fu-</a:t>
            </a:r>
            <a:r>
              <a:rPr lang="en-US" sz="2400" b="1" dirty="0" err="1">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jii</a:t>
            </a:r>
            <a:endPar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endParaRPr>
          </a:p>
        </p:txBody>
      </p:sp>
      <p:sp>
        <p:nvSpPr>
          <p:cNvPr id="437" name="Hộp Văn bản 436">
            <a:extLst>
              <a:ext uri="{FF2B5EF4-FFF2-40B4-BE49-F238E27FC236}">
                <a16:creationId xmlns:a16="http://schemas.microsoft.com/office/drawing/2014/main" xmlns="" id="{002EFB12-0ABB-4EFA-B3E9-B60267B77362}"/>
              </a:ext>
            </a:extLst>
          </p:cNvPr>
          <p:cNvSpPr txBox="1"/>
          <p:nvPr/>
        </p:nvSpPr>
        <p:spPr>
          <a:xfrm>
            <a:off x="1914525" y="1705425"/>
            <a:ext cx="976410" cy="461665"/>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BÀI 3</a:t>
            </a:r>
          </a:p>
        </p:txBody>
      </p:sp>
      <p:grpSp>
        <p:nvGrpSpPr>
          <p:cNvPr id="31" name="Nhóm 30">
            <a:extLst>
              <a:ext uri="{FF2B5EF4-FFF2-40B4-BE49-F238E27FC236}">
                <a16:creationId xmlns:a16="http://schemas.microsoft.com/office/drawing/2014/main" xmlns="" id="{20A97FE2-0FE9-4319-8E1B-9CCD9E7760BD}"/>
              </a:ext>
            </a:extLst>
          </p:cNvPr>
          <p:cNvGrpSpPr/>
          <p:nvPr/>
        </p:nvGrpSpPr>
        <p:grpSpPr>
          <a:xfrm>
            <a:off x="1000592" y="3999504"/>
            <a:ext cx="3296470" cy="1864466"/>
            <a:chOff x="1108111" y="3886509"/>
            <a:chExt cx="3296470" cy="1864466"/>
          </a:xfrm>
        </p:grpSpPr>
        <p:pic>
          <p:nvPicPr>
            <p:cNvPr id="10" name="Hình ảnh 9">
              <a:extLst>
                <a:ext uri="{FF2B5EF4-FFF2-40B4-BE49-F238E27FC236}">
                  <a16:creationId xmlns:a16="http://schemas.microsoft.com/office/drawing/2014/main" xmlns="" id="{06F472DC-A84F-4DB8-8A4B-6ABECD39C531}"/>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1830797" y="3886509"/>
              <a:ext cx="2573784" cy="1715856"/>
            </a:xfrm>
            <a:prstGeom prst="rect">
              <a:avLst/>
            </a:prstGeom>
          </p:spPr>
        </p:pic>
        <p:pic>
          <p:nvPicPr>
            <p:cNvPr id="5" name="Hình ảnh 4">
              <a:extLst>
                <a:ext uri="{FF2B5EF4-FFF2-40B4-BE49-F238E27FC236}">
                  <a16:creationId xmlns:a16="http://schemas.microsoft.com/office/drawing/2014/main" xmlns="" id="{939D19ED-22D0-424D-8252-26A8BF93F565}"/>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1108111" y="4678858"/>
              <a:ext cx="1285802" cy="1072117"/>
            </a:xfrm>
            <a:prstGeom prst="rect">
              <a:avLst/>
            </a:prstGeom>
          </p:spPr>
        </p:pic>
      </p:grpSp>
    </p:spTree>
    <p:extLst>
      <p:ext uri="{BB962C8B-B14F-4D97-AF65-F5344CB8AC3E}">
        <p14:creationId xmlns:p14="http://schemas.microsoft.com/office/powerpoint/2010/main" xmlns="" val="4225170418"/>
      </p:ext>
    </p:extLst>
  </p:cSld>
  <p:clrMapOvr>
    <a:masterClrMapping/>
  </p:clrMapOvr>
  <mc:AlternateContent xmlns:mc="http://schemas.openxmlformats.org/markup-compatibility/2006">
    <mc:Choice xmlns:p14="http://schemas.microsoft.com/office/powerpoint/2010/main" xmlns="" Requires="p14">
      <p:transition spd="slow" p14:dur="1600">
        <p14:conveyor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750" fill="hold"/>
                                        <p:tgtEl>
                                          <p:spTgt spid="430"/>
                                        </p:tgtEl>
                                        <p:attrNameLst>
                                          <p:attrName>ppt_x</p:attrName>
                                        </p:attrNameLst>
                                      </p:cBhvr>
                                      <p:tavLst>
                                        <p:tav tm="0">
                                          <p:val>
                                            <p:strVal val="0-#ppt_w/2"/>
                                          </p:val>
                                        </p:tav>
                                        <p:tav tm="100000">
                                          <p:val>
                                            <p:strVal val="#ppt_x"/>
                                          </p:val>
                                        </p:tav>
                                      </p:tavLst>
                                    </p:anim>
                                    <p:anim calcmode="lin" valueType="num">
                                      <p:cBhvr additive="base">
                                        <p:cTn id="8" dur="75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750" fill="hold"/>
                                        <p:tgtEl>
                                          <p:spTgt spid="439"/>
                                        </p:tgtEl>
                                        <p:attrNameLst>
                                          <p:attrName>ppt_x</p:attrName>
                                        </p:attrNameLst>
                                      </p:cBhvr>
                                      <p:tavLst>
                                        <p:tav tm="0">
                                          <p:val>
                                            <p:strVal val="0-#ppt_w/2"/>
                                          </p:val>
                                        </p:tav>
                                        <p:tav tm="100000">
                                          <p:val>
                                            <p:strVal val="#ppt_x"/>
                                          </p:val>
                                        </p:tav>
                                      </p:tavLst>
                                    </p:anim>
                                    <p:anim calcmode="lin" valueType="num">
                                      <p:cBhvr additive="base">
                                        <p:cTn id="12" dur="750" fill="hold"/>
                                        <p:tgtEl>
                                          <p:spTgt spid="4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750" fill="hold"/>
                                        <p:tgtEl>
                                          <p:spTgt spid="440"/>
                                        </p:tgtEl>
                                        <p:attrNameLst>
                                          <p:attrName>ppt_x</p:attrName>
                                        </p:attrNameLst>
                                      </p:cBhvr>
                                      <p:tavLst>
                                        <p:tav tm="0">
                                          <p:val>
                                            <p:strVal val="0-#ppt_w/2"/>
                                          </p:val>
                                        </p:tav>
                                        <p:tav tm="100000">
                                          <p:val>
                                            <p:strVal val="#ppt_x"/>
                                          </p:val>
                                        </p:tav>
                                      </p:tavLst>
                                    </p:anim>
                                    <p:anim calcmode="lin" valueType="num">
                                      <p:cBhvr additive="base">
                                        <p:cTn id="16" dur="750" fill="hold"/>
                                        <p:tgtEl>
                                          <p:spTgt spid="44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9" fill="hold" grpId="0" nodeType="clickEffect">
                                  <p:stCondLst>
                                    <p:cond delay="0"/>
                                  </p:stCondLst>
                                  <p:childTnLst>
                                    <p:set>
                                      <p:cBhvr>
                                        <p:cTn id="20" dur="1" fill="hold">
                                          <p:stCondLst>
                                            <p:cond delay="0"/>
                                          </p:stCondLst>
                                        </p:cTn>
                                        <p:tgtEl>
                                          <p:spTgt spid="434"/>
                                        </p:tgtEl>
                                        <p:attrNameLst>
                                          <p:attrName>style.visibility</p:attrName>
                                        </p:attrNameLst>
                                      </p:cBhvr>
                                      <p:to>
                                        <p:strVal val="visible"/>
                                      </p:to>
                                    </p:set>
                                    <p:anim calcmode="lin" valueType="num">
                                      <p:cBhvr additive="base">
                                        <p:cTn id="21" dur="750" fill="hold"/>
                                        <p:tgtEl>
                                          <p:spTgt spid="434"/>
                                        </p:tgtEl>
                                        <p:attrNameLst>
                                          <p:attrName>ppt_x</p:attrName>
                                        </p:attrNameLst>
                                      </p:cBhvr>
                                      <p:tavLst>
                                        <p:tav tm="0">
                                          <p:val>
                                            <p:strVal val="0-#ppt_w/2"/>
                                          </p:val>
                                        </p:tav>
                                        <p:tav tm="100000">
                                          <p:val>
                                            <p:strVal val="#ppt_x"/>
                                          </p:val>
                                        </p:tav>
                                      </p:tavLst>
                                    </p:anim>
                                    <p:anim calcmode="lin" valueType="num">
                                      <p:cBhvr additive="base">
                                        <p:cTn id="22" dur="750" fill="hold"/>
                                        <p:tgtEl>
                                          <p:spTgt spid="434"/>
                                        </p:tgtEl>
                                        <p:attrNameLst>
                                          <p:attrName>ppt_y</p:attrName>
                                        </p:attrNameLst>
                                      </p:cBhvr>
                                      <p:tavLst>
                                        <p:tav tm="0">
                                          <p:val>
                                            <p:strVal val="0-#ppt_h/2"/>
                                          </p:val>
                                        </p:tav>
                                        <p:tav tm="100000">
                                          <p:val>
                                            <p:strVal val="#ppt_y"/>
                                          </p:val>
                                        </p:tav>
                                      </p:tavLst>
                                    </p:anim>
                                  </p:childTnLst>
                                </p:cTn>
                              </p:par>
                              <p:par>
                                <p:cTn id="23" presetID="2" presetClass="entr" presetSubtype="9" fill="hold" grpId="0" nodeType="withEffect">
                                  <p:stCondLst>
                                    <p:cond delay="0"/>
                                  </p:stCondLst>
                                  <p:childTnLst>
                                    <p:set>
                                      <p:cBhvr>
                                        <p:cTn id="24" dur="1" fill="hold">
                                          <p:stCondLst>
                                            <p:cond delay="0"/>
                                          </p:stCondLst>
                                        </p:cTn>
                                        <p:tgtEl>
                                          <p:spTgt spid="437"/>
                                        </p:tgtEl>
                                        <p:attrNameLst>
                                          <p:attrName>style.visibility</p:attrName>
                                        </p:attrNameLst>
                                      </p:cBhvr>
                                      <p:to>
                                        <p:strVal val="visible"/>
                                      </p:to>
                                    </p:set>
                                    <p:anim calcmode="lin" valueType="num">
                                      <p:cBhvr additive="base">
                                        <p:cTn id="25" dur="750" fill="hold"/>
                                        <p:tgtEl>
                                          <p:spTgt spid="437"/>
                                        </p:tgtEl>
                                        <p:attrNameLst>
                                          <p:attrName>ppt_x</p:attrName>
                                        </p:attrNameLst>
                                      </p:cBhvr>
                                      <p:tavLst>
                                        <p:tav tm="0">
                                          <p:val>
                                            <p:strVal val="0-#ppt_w/2"/>
                                          </p:val>
                                        </p:tav>
                                        <p:tav tm="100000">
                                          <p:val>
                                            <p:strVal val="#ppt_x"/>
                                          </p:val>
                                        </p:tav>
                                      </p:tavLst>
                                    </p:anim>
                                    <p:anim calcmode="lin" valueType="num">
                                      <p:cBhvr additive="base">
                                        <p:cTn id="26" dur="750" fill="hold"/>
                                        <p:tgtEl>
                                          <p:spTgt spid="437"/>
                                        </p:tgtEl>
                                        <p:attrNameLst>
                                          <p:attrName>ppt_y</p:attrName>
                                        </p:attrNameLst>
                                      </p:cBhvr>
                                      <p:tavLst>
                                        <p:tav tm="0">
                                          <p:val>
                                            <p:strVal val="0-#ppt_h/2"/>
                                          </p:val>
                                        </p:tav>
                                        <p:tav tm="100000">
                                          <p:val>
                                            <p:strVal val="#ppt_y"/>
                                          </p:val>
                                        </p:tav>
                                      </p:tavLst>
                                    </p:anim>
                                  </p:childTnLst>
                                </p:cTn>
                              </p:par>
                              <p:par>
                                <p:cTn id="27" presetID="2" presetClass="entr" presetSubtype="9" fill="hold" nodeType="with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additive="base">
                                        <p:cTn id="29" dur="750" fill="hold"/>
                                        <p:tgtEl>
                                          <p:spTgt spid="31"/>
                                        </p:tgtEl>
                                        <p:attrNameLst>
                                          <p:attrName>ppt_x</p:attrName>
                                        </p:attrNameLst>
                                      </p:cBhvr>
                                      <p:tavLst>
                                        <p:tav tm="0">
                                          <p:val>
                                            <p:strVal val="0-#ppt_w/2"/>
                                          </p:val>
                                        </p:tav>
                                        <p:tav tm="100000">
                                          <p:val>
                                            <p:strVal val="#ppt_x"/>
                                          </p:val>
                                        </p:tav>
                                      </p:tavLst>
                                    </p:anim>
                                    <p:anim calcmode="lin" valueType="num">
                                      <p:cBhvr additive="base">
                                        <p:cTn id="30" dur="750" fill="hold"/>
                                        <p:tgtEl>
                                          <p:spTgt spid="31"/>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433"/>
                                        </p:tgtEl>
                                        <p:attrNameLst>
                                          <p:attrName>style.visibility</p:attrName>
                                        </p:attrNameLst>
                                      </p:cBhvr>
                                      <p:to>
                                        <p:strVal val="visible"/>
                                      </p:to>
                                    </p:set>
                                    <p:anim calcmode="lin" valueType="num">
                                      <p:cBhvr>
                                        <p:cTn id="35" dur="750" fill="hold"/>
                                        <p:tgtEl>
                                          <p:spTgt spid="433"/>
                                        </p:tgtEl>
                                        <p:attrNameLst>
                                          <p:attrName>ppt_w</p:attrName>
                                        </p:attrNameLst>
                                      </p:cBhvr>
                                      <p:tavLst>
                                        <p:tav tm="0">
                                          <p:val>
                                            <p:fltVal val="0"/>
                                          </p:val>
                                        </p:tav>
                                        <p:tav tm="100000">
                                          <p:val>
                                            <p:strVal val="#ppt_w"/>
                                          </p:val>
                                        </p:tav>
                                      </p:tavLst>
                                    </p:anim>
                                    <p:anim calcmode="lin" valueType="num">
                                      <p:cBhvr>
                                        <p:cTn id="36" dur="750" fill="hold"/>
                                        <p:tgtEl>
                                          <p:spTgt spid="433"/>
                                        </p:tgtEl>
                                        <p:attrNameLst>
                                          <p:attrName>ppt_h</p:attrName>
                                        </p:attrNameLst>
                                      </p:cBhvr>
                                      <p:tavLst>
                                        <p:tav tm="0">
                                          <p:val>
                                            <p:fltVal val="0"/>
                                          </p:val>
                                        </p:tav>
                                        <p:tav tm="100000">
                                          <p:val>
                                            <p:strVal val="#ppt_h"/>
                                          </p:val>
                                        </p:tav>
                                      </p:tavLst>
                                    </p:anim>
                                    <p:animEffect transition="in" filter="fade">
                                      <p:cBhvr>
                                        <p:cTn id="37" dur="750"/>
                                        <p:tgtEl>
                                          <p:spTgt spid="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33" grpId="0"/>
      <p:bldP spid="434" grpId="0" animBg="1"/>
      <p:bldP spid="43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6931804" y="192321"/>
            <a:ext cx="3715558"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II. TÌM HIỂU </a:t>
            </a:r>
            <a:r>
              <a:rPr lang="en-US" sz="2800" b="1" dirty="0">
                <a:solidFill>
                  <a:schemeClr val="accent4">
                    <a:lumMod val="75000"/>
                  </a:schemeClr>
                </a:solidFill>
                <a:latin typeface="Cambria" panose="02040503050406030204" pitchFamily="18" charset="0"/>
                <a:ea typeface="Cambria" panose="02040503050406030204" pitchFamily="18" charset="0"/>
                <a:cs typeface="Times New Roman" panose="02020603050405020304" pitchFamily="18" charset="0"/>
              </a:rPr>
              <a:t>CHI TIẾT</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40" name="Hộp Văn bản 439">
            <a:extLst>
              <a:ext uri="{FF2B5EF4-FFF2-40B4-BE49-F238E27FC236}">
                <a16:creationId xmlns:a16="http://schemas.microsoft.com/office/drawing/2014/main" xmlns="" id="{11AC1C45-E064-4244-9732-7D654D8CB840}"/>
              </a:ext>
            </a:extLst>
          </p:cNvPr>
          <p:cNvSpPr txBox="1"/>
          <p:nvPr/>
        </p:nvSpPr>
        <p:spPr>
          <a:xfrm>
            <a:off x="2519363" y="723327"/>
            <a:ext cx="8340722" cy="830997"/>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3.2 Thông điệp và tính triết lý được gợi ra trong ba câu thơ</a:t>
            </a:r>
          </a:p>
        </p:txBody>
      </p:sp>
      <p:cxnSp>
        <p:nvCxnSpPr>
          <p:cNvPr id="11" name="Đường nối Thẳng 10">
            <a:extLst>
              <a:ext uri="{FF2B5EF4-FFF2-40B4-BE49-F238E27FC236}">
                <a16:creationId xmlns:a16="http://schemas.microsoft.com/office/drawing/2014/main" xmlns="" id="{3182BCDA-EDA2-45C8-AECD-5B7E2EDF74B6}"/>
              </a:ext>
            </a:extLst>
          </p:cNvPr>
          <p:cNvCxnSpPr>
            <a:cxnSpLocks/>
          </p:cNvCxnSpPr>
          <p:nvPr/>
        </p:nvCxnSpPr>
        <p:spPr>
          <a:xfrm>
            <a:off x="4111089" y="1833803"/>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3" name="Hộp Văn bản 432">
            <a:extLst>
              <a:ext uri="{FF2B5EF4-FFF2-40B4-BE49-F238E27FC236}">
                <a16:creationId xmlns:a16="http://schemas.microsoft.com/office/drawing/2014/main" xmlns="" id="{2888FC3B-54A2-4D55-9553-411E054EECE2}"/>
              </a:ext>
            </a:extLst>
          </p:cNvPr>
          <p:cNvSpPr txBox="1"/>
          <p:nvPr/>
        </p:nvSpPr>
        <p:spPr>
          <a:xfrm>
            <a:off x="4364039" y="1576754"/>
            <a:ext cx="6679307" cy="4269859"/>
          </a:xfrm>
          <a:prstGeom prst="roundRect">
            <a:avLst>
              <a:gd name="adj" fmla="val 8103"/>
            </a:avLst>
          </a:prstGeom>
          <a:solidFill>
            <a:schemeClr val="accent2">
              <a:lumMod val="20000"/>
              <a:lumOff val="80000"/>
            </a:schemeClr>
          </a:solidFill>
        </p:spPr>
        <p:txBody>
          <a:bodyPr wrap="square">
            <a:spAutoFit/>
          </a:bodyPr>
          <a:lstStyle/>
          <a:p>
            <a:pPr algn="just">
              <a:spcAft>
                <a:spcPts val="800"/>
              </a:spcAft>
            </a:pPr>
            <a:r>
              <a:rPr lang="en-US" sz="18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Bài thơ ngắn gọn súc tích, với hình thức độc đáo đã truyền tải thông điệp mang đầy tính nhân văn đến người đọc. Trên thực tế cuộc sống, mỗi người đều là chú ốc nhỏ bé bình dị nhưng đều ấp ủ một giấc mơ cháy bỏng của riêng cuộc đời mình. Sức mạnh nội tại của chính bản thân chúng ta là nguồn sức mạnh động lực để thúc đẩy đưa chúng ta lên đến đỉnh cao của cuộc đời mình. Nếu như chú ốc sên khát khao chinh phục núi Phú Sĩ thì mỗi người đều có một đỉnh cao của cuộc đời mình mà muốn chinh phục.</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p>
            <a:pPr algn="just">
              <a:spcAft>
                <a:spcPts val="800"/>
              </a:spcAft>
            </a:pPr>
            <a:r>
              <a:rPr lang="en-US" sz="18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Điều mà chúng ta cần làm đó chính là luôn </a:t>
            </a:r>
            <a:r>
              <a:rPr lang="en-US" sz="1800" dirty="0" err="1">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luôn</a:t>
            </a:r>
            <a:r>
              <a:rPr lang="en-US" sz="18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 cố gắng không ngừng nghỉ trên hành trình, nỗ lực hết sức mình trên hành trình chinh phục lý tưởng sống của mình. Ta có thể đi chậm hơn so với người khác nhưng điều quan trọng đó chính là ta không ngừng lại mà luôn nỗ lực, kiên trì đến cùng với ước mơ của mình. Đó chính là điều làm nên ý nghĩa của cuộc sống của chúng ta.</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434" name="Hộp Văn bản 433">
            <a:extLst>
              <a:ext uri="{FF2B5EF4-FFF2-40B4-BE49-F238E27FC236}">
                <a16:creationId xmlns:a16="http://schemas.microsoft.com/office/drawing/2014/main" xmlns="" id="{9A9D16E1-8CD9-4BBE-8B76-6F87B8A6E699}"/>
              </a:ext>
            </a:extLst>
          </p:cNvPr>
          <p:cNvSpPr txBox="1"/>
          <p:nvPr/>
        </p:nvSpPr>
        <p:spPr>
          <a:xfrm>
            <a:off x="987425" y="2198196"/>
            <a:ext cx="2870715" cy="1865121"/>
          </a:xfrm>
          <a:prstGeom prst="roundRect">
            <a:avLst/>
          </a:prstGeom>
          <a:solidFill>
            <a:schemeClr val="accent2">
              <a:lumMod val="20000"/>
              <a:lumOff val="80000"/>
            </a:schemeClr>
          </a:solidFill>
        </p:spPr>
        <p:txBody>
          <a:bodyPr wrap="square">
            <a:spAutoFit/>
          </a:bodyPr>
          <a:lstStyle/>
          <a:p>
            <a:pPr algn="just">
              <a:lnSpc>
                <a:spcPct val="150000"/>
              </a:lnSpc>
            </a:pPr>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Chậm rì, chậm rì</a:t>
            </a:r>
          </a:p>
          <a:p>
            <a:pPr algn="just">
              <a:lnSpc>
                <a:spcPct val="150000"/>
              </a:lnSpc>
            </a:pPr>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Kìa con ốc nhỏ</a:t>
            </a:r>
          </a:p>
          <a:p>
            <a:pPr algn="just">
              <a:lnSpc>
                <a:spcPct val="150000"/>
              </a:lnSpc>
            </a:pPr>
            <a:r>
              <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Trèo núi Fu-</a:t>
            </a:r>
            <a:r>
              <a:rPr lang="en-US" sz="2400" b="1" dirty="0" err="1">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rPr>
              <a:t>jii</a:t>
            </a:r>
            <a:endParaRPr lang="en-US" sz="2400" b="1" dirty="0">
              <a:solidFill>
                <a:schemeClr val="accent1">
                  <a:lumMod val="60000"/>
                  <a:lumOff val="40000"/>
                </a:schemeClr>
              </a:solidFill>
              <a:latin typeface="Cambria" panose="02040503050406030204" pitchFamily="18" charset="0"/>
              <a:ea typeface="Cambria" panose="02040503050406030204" pitchFamily="18" charset="0"/>
              <a:cs typeface="Times New Roman" panose="02020603050405020304" pitchFamily="18" charset="0"/>
            </a:endParaRPr>
          </a:p>
        </p:txBody>
      </p:sp>
      <p:sp>
        <p:nvSpPr>
          <p:cNvPr id="437" name="Hộp Văn bản 436">
            <a:extLst>
              <a:ext uri="{FF2B5EF4-FFF2-40B4-BE49-F238E27FC236}">
                <a16:creationId xmlns:a16="http://schemas.microsoft.com/office/drawing/2014/main" xmlns="" id="{002EFB12-0ABB-4EFA-B3E9-B60267B77362}"/>
              </a:ext>
            </a:extLst>
          </p:cNvPr>
          <p:cNvSpPr txBox="1"/>
          <p:nvPr/>
        </p:nvSpPr>
        <p:spPr>
          <a:xfrm>
            <a:off x="1914525" y="1705425"/>
            <a:ext cx="976410" cy="461665"/>
          </a:xfrm>
          <a:prstGeom prst="rect">
            <a:avLst/>
          </a:prstGeom>
          <a:noFill/>
        </p:spPr>
        <p:txBody>
          <a:bodyPr wrap="square">
            <a:spAutoFit/>
          </a:bodyPr>
          <a:lstStyle/>
          <a:p>
            <a:pPr algn="just">
              <a:spcAft>
                <a:spcPts val="800"/>
              </a:spcAft>
            </a:pPr>
            <a:r>
              <a:rPr lang="en-US" sz="24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BÀI 3</a:t>
            </a:r>
          </a:p>
        </p:txBody>
      </p:sp>
      <p:grpSp>
        <p:nvGrpSpPr>
          <p:cNvPr id="3" name="Nhóm 2">
            <a:extLst>
              <a:ext uri="{FF2B5EF4-FFF2-40B4-BE49-F238E27FC236}">
                <a16:creationId xmlns:a16="http://schemas.microsoft.com/office/drawing/2014/main" xmlns="" id="{6B5A5D2B-D0B4-4ED5-9DB7-2071330D7596}"/>
              </a:ext>
            </a:extLst>
          </p:cNvPr>
          <p:cNvGrpSpPr/>
          <p:nvPr/>
        </p:nvGrpSpPr>
        <p:grpSpPr>
          <a:xfrm>
            <a:off x="1039812" y="4093843"/>
            <a:ext cx="3296470" cy="1864466"/>
            <a:chOff x="1108111" y="3886509"/>
            <a:chExt cx="3296470" cy="1864466"/>
          </a:xfrm>
        </p:grpSpPr>
        <p:pic>
          <p:nvPicPr>
            <p:cNvPr id="10" name="Hình ảnh 9">
              <a:extLst>
                <a:ext uri="{FF2B5EF4-FFF2-40B4-BE49-F238E27FC236}">
                  <a16:creationId xmlns:a16="http://schemas.microsoft.com/office/drawing/2014/main" xmlns="" id="{06F472DC-A84F-4DB8-8A4B-6ABECD39C531}"/>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1830797" y="3886509"/>
              <a:ext cx="2573784" cy="1715856"/>
            </a:xfrm>
            <a:prstGeom prst="rect">
              <a:avLst/>
            </a:prstGeom>
          </p:spPr>
        </p:pic>
        <p:pic>
          <p:nvPicPr>
            <p:cNvPr id="5" name="Hình ảnh 4">
              <a:extLst>
                <a:ext uri="{FF2B5EF4-FFF2-40B4-BE49-F238E27FC236}">
                  <a16:creationId xmlns:a16="http://schemas.microsoft.com/office/drawing/2014/main" xmlns="" id="{939D19ED-22D0-424D-8252-26A8BF93F565}"/>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1108111" y="4678858"/>
              <a:ext cx="1285802" cy="1072117"/>
            </a:xfrm>
            <a:prstGeom prst="rect">
              <a:avLst/>
            </a:prstGeom>
          </p:spPr>
        </p:pic>
      </p:grpSp>
    </p:spTree>
    <p:extLst>
      <p:ext uri="{BB962C8B-B14F-4D97-AF65-F5344CB8AC3E}">
        <p14:creationId xmlns:p14="http://schemas.microsoft.com/office/powerpoint/2010/main" xmlns="" val="789350674"/>
      </p:ext>
    </p:extLst>
  </p:cSld>
  <p:clrMapOvr>
    <a:masterClrMapping/>
  </p:clrMapOvr>
  <mc:AlternateContent xmlns:mc="http://schemas.openxmlformats.org/markup-compatibility/2006">
    <mc:Choice xmlns:p14="http://schemas.microsoft.com/office/powerpoint/2010/main" xmlns=""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750" fill="hold"/>
                                        <p:tgtEl>
                                          <p:spTgt spid="430"/>
                                        </p:tgtEl>
                                        <p:attrNameLst>
                                          <p:attrName>ppt_x</p:attrName>
                                        </p:attrNameLst>
                                      </p:cBhvr>
                                      <p:tavLst>
                                        <p:tav tm="0">
                                          <p:val>
                                            <p:strVal val="0-#ppt_w/2"/>
                                          </p:val>
                                        </p:tav>
                                        <p:tav tm="100000">
                                          <p:val>
                                            <p:strVal val="#ppt_x"/>
                                          </p:val>
                                        </p:tav>
                                      </p:tavLst>
                                    </p:anim>
                                    <p:anim calcmode="lin" valueType="num">
                                      <p:cBhvr additive="base">
                                        <p:cTn id="8" dur="750" fill="hold"/>
                                        <p:tgtEl>
                                          <p:spTgt spid="430"/>
                                        </p:tgtEl>
                                        <p:attrNameLst>
                                          <p:attrName>ppt_y</p:attrName>
                                        </p:attrNameLst>
                                      </p:cBhvr>
                                      <p:tavLst>
                                        <p:tav tm="0">
                                          <p:val>
                                            <p:strVal val="0-#ppt_h/2"/>
                                          </p:val>
                                        </p:tav>
                                        <p:tav tm="100000">
                                          <p:val>
                                            <p:strVal val="#ppt_y"/>
                                          </p:val>
                                        </p:tav>
                                      </p:tavLst>
                                    </p:anim>
                                  </p:childTnLst>
                                </p:cTn>
                              </p:par>
                              <p:par>
                                <p:cTn id="9" presetID="2" presetClass="entr" presetSubtype="9"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750" fill="hold"/>
                                        <p:tgtEl>
                                          <p:spTgt spid="439"/>
                                        </p:tgtEl>
                                        <p:attrNameLst>
                                          <p:attrName>ppt_x</p:attrName>
                                        </p:attrNameLst>
                                      </p:cBhvr>
                                      <p:tavLst>
                                        <p:tav tm="0">
                                          <p:val>
                                            <p:strVal val="0-#ppt_w/2"/>
                                          </p:val>
                                        </p:tav>
                                        <p:tav tm="100000">
                                          <p:val>
                                            <p:strVal val="#ppt_x"/>
                                          </p:val>
                                        </p:tav>
                                      </p:tavLst>
                                    </p:anim>
                                    <p:anim calcmode="lin" valueType="num">
                                      <p:cBhvr additive="base">
                                        <p:cTn id="12" dur="750" fill="hold"/>
                                        <p:tgtEl>
                                          <p:spTgt spid="439"/>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440"/>
                                        </p:tgtEl>
                                        <p:attrNameLst>
                                          <p:attrName>style.visibility</p:attrName>
                                        </p:attrNameLst>
                                      </p:cBhvr>
                                      <p:to>
                                        <p:strVal val="visible"/>
                                      </p:to>
                                    </p:set>
                                    <p:anim calcmode="lin" valueType="num">
                                      <p:cBhvr additive="base">
                                        <p:cTn id="15" dur="750" fill="hold"/>
                                        <p:tgtEl>
                                          <p:spTgt spid="440"/>
                                        </p:tgtEl>
                                        <p:attrNameLst>
                                          <p:attrName>ppt_x</p:attrName>
                                        </p:attrNameLst>
                                      </p:cBhvr>
                                      <p:tavLst>
                                        <p:tav tm="0">
                                          <p:val>
                                            <p:strVal val="0-#ppt_w/2"/>
                                          </p:val>
                                        </p:tav>
                                        <p:tav tm="100000">
                                          <p:val>
                                            <p:strVal val="#ppt_x"/>
                                          </p:val>
                                        </p:tav>
                                      </p:tavLst>
                                    </p:anim>
                                    <p:anim calcmode="lin" valueType="num">
                                      <p:cBhvr additive="base">
                                        <p:cTn id="16" dur="750" fill="hold"/>
                                        <p:tgtEl>
                                          <p:spTgt spid="440"/>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42" fill="hold" grpId="0" nodeType="click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barn(outHorizontal)">
                                      <p:cBhvr>
                                        <p:cTn id="21" dur="750"/>
                                        <p:tgtEl>
                                          <p:spTgt spid="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P spid="440" grpId="0"/>
      <p:bldP spid="43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8023662" y="192321"/>
            <a:ext cx="2623699"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III. TỔNG KẾT</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grpSp>
        <p:nvGrpSpPr>
          <p:cNvPr id="31" name="Nhóm 30">
            <a:extLst>
              <a:ext uri="{FF2B5EF4-FFF2-40B4-BE49-F238E27FC236}">
                <a16:creationId xmlns:a16="http://schemas.microsoft.com/office/drawing/2014/main" xmlns="" id="{A6095849-9234-4399-B386-8F1ECCC08446}"/>
              </a:ext>
            </a:extLst>
          </p:cNvPr>
          <p:cNvGrpSpPr/>
          <p:nvPr/>
        </p:nvGrpSpPr>
        <p:grpSpPr>
          <a:xfrm>
            <a:off x="1842294" y="1751092"/>
            <a:ext cx="3277210" cy="3243345"/>
            <a:chOff x="1504809" y="1562485"/>
            <a:chExt cx="3277210" cy="3243345"/>
          </a:xfrm>
        </p:grpSpPr>
        <p:sp>
          <p:nvSpPr>
            <p:cNvPr id="427" name="Hộp Văn bản 426">
              <a:extLst>
                <a:ext uri="{FF2B5EF4-FFF2-40B4-BE49-F238E27FC236}">
                  <a16:creationId xmlns:a16="http://schemas.microsoft.com/office/drawing/2014/main" xmlns="" id="{D28B88A6-7FFB-4650-8B93-B30AFF340737}"/>
                </a:ext>
              </a:extLst>
            </p:cNvPr>
            <p:cNvSpPr txBox="1"/>
            <p:nvPr/>
          </p:nvSpPr>
          <p:spPr>
            <a:xfrm>
              <a:off x="1504809" y="2559061"/>
              <a:ext cx="3277210" cy="2246769"/>
            </a:xfrm>
            <a:prstGeom prst="rect">
              <a:avLst/>
            </a:prstGeom>
            <a:noFill/>
          </p:spPr>
          <p:txBody>
            <a:bodyPr wrap="square">
              <a:spAutoFit/>
            </a:bodyPr>
            <a:lstStyle/>
            <a:p>
              <a:pPr algn="just"/>
              <a:r>
                <a:rPr lang="en-US" sz="2800" dirty="0">
                  <a:solidFill>
                    <a:srgbClr val="000000"/>
                  </a:solidFill>
                  <a:effectLst/>
                  <a:latin typeface="Cambria" panose="02040503050406030204" pitchFamily="18" charset="0"/>
                  <a:ea typeface="Cambria" panose="02040503050406030204" pitchFamily="18" charset="0"/>
                </a:rPr>
                <a:t>Mỗi bài thơ đều mang đến cho người đọc giá trị nhân văn sâu sắc, ý nghĩa về cuộc sống.</a:t>
              </a:r>
              <a:endParaRPr lang="en-US" sz="2800" dirty="0">
                <a:latin typeface="Cambria" panose="02040503050406030204" pitchFamily="18" charset="0"/>
                <a:ea typeface="Cambria" panose="02040503050406030204" pitchFamily="18" charset="0"/>
              </a:endParaRPr>
            </a:p>
          </p:txBody>
        </p:sp>
        <p:grpSp>
          <p:nvGrpSpPr>
            <p:cNvPr id="7" name="Nhóm 6">
              <a:extLst>
                <a:ext uri="{FF2B5EF4-FFF2-40B4-BE49-F238E27FC236}">
                  <a16:creationId xmlns:a16="http://schemas.microsoft.com/office/drawing/2014/main" xmlns="" id="{4EBB0513-F37D-4730-ADCF-3344762C8034}"/>
                </a:ext>
              </a:extLst>
            </p:cNvPr>
            <p:cNvGrpSpPr/>
            <p:nvPr/>
          </p:nvGrpSpPr>
          <p:grpSpPr>
            <a:xfrm>
              <a:off x="1681956" y="1562485"/>
              <a:ext cx="3046526" cy="748120"/>
              <a:chOff x="1681956" y="1562485"/>
              <a:chExt cx="3046526" cy="748120"/>
            </a:xfrm>
          </p:grpSpPr>
          <p:pic>
            <p:nvPicPr>
              <p:cNvPr id="432" name="图片 16">
                <a:extLst>
                  <a:ext uri="{FF2B5EF4-FFF2-40B4-BE49-F238E27FC236}">
                    <a16:creationId xmlns:a16="http://schemas.microsoft.com/office/drawing/2014/main" xmlns="" id="{65EDAB61-27C2-42A9-8B20-E883FF21D473}"/>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2831159" y="413282"/>
                <a:ext cx="748120" cy="3046526"/>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40" name="Hộp Văn bản 439">
                <a:extLst>
                  <a:ext uri="{FF2B5EF4-FFF2-40B4-BE49-F238E27FC236}">
                    <a16:creationId xmlns:a16="http://schemas.microsoft.com/office/drawing/2014/main" xmlns="" id="{11AC1C45-E064-4244-9732-7D654D8CB840}"/>
                  </a:ext>
                </a:extLst>
              </p:cNvPr>
              <p:cNvSpPr txBox="1"/>
              <p:nvPr/>
            </p:nvSpPr>
            <p:spPr>
              <a:xfrm>
                <a:off x="2182813" y="1640912"/>
                <a:ext cx="2020822" cy="584775"/>
              </a:xfrm>
              <a:prstGeom prst="rect">
                <a:avLst/>
              </a:prstGeom>
              <a:noFill/>
            </p:spPr>
            <p:txBody>
              <a:bodyPr wrap="square">
                <a:spAutoFit/>
              </a:bodyPr>
              <a:lstStyle/>
              <a:p>
                <a:pPr algn="ctr">
                  <a:spcAft>
                    <a:spcPts val="800"/>
                  </a:spcAft>
                </a:pPr>
                <a:r>
                  <a:rPr lang="en-US" sz="32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Nội dung</a:t>
                </a:r>
              </a:p>
            </p:txBody>
          </p:sp>
        </p:grpSp>
      </p:grpSp>
      <p:grpSp>
        <p:nvGrpSpPr>
          <p:cNvPr id="32" name="Nhóm 31">
            <a:extLst>
              <a:ext uri="{FF2B5EF4-FFF2-40B4-BE49-F238E27FC236}">
                <a16:creationId xmlns:a16="http://schemas.microsoft.com/office/drawing/2014/main" xmlns="" id="{1877E8E3-38DE-4A43-AE80-9A5BB0FD4ABE}"/>
              </a:ext>
            </a:extLst>
          </p:cNvPr>
          <p:cNvGrpSpPr/>
          <p:nvPr/>
        </p:nvGrpSpPr>
        <p:grpSpPr>
          <a:xfrm>
            <a:off x="6400632" y="1758389"/>
            <a:ext cx="4096158" cy="3241373"/>
            <a:chOff x="6028532" y="1553456"/>
            <a:chExt cx="4096158" cy="3241373"/>
          </a:xfrm>
        </p:grpSpPr>
        <p:sp>
          <p:nvSpPr>
            <p:cNvPr id="428" name="Hộp Văn bản 427">
              <a:extLst>
                <a:ext uri="{FF2B5EF4-FFF2-40B4-BE49-F238E27FC236}">
                  <a16:creationId xmlns:a16="http://schemas.microsoft.com/office/drawing/2014/main" xmlns="" id="{1EFA4D5D-DDFF-4F30-8A90-9899E0B14A13}"/>
                </a:ext>
              </a:extLst>
            </p:cNvPr>
            <p:cNvSpPr txBox="1"/>
            <p:nvPr/>
          </p:nvSpPr>
          <p:spPr>
            <a:xfrm>
              <a:off x="6028532" y="2548060"/>
              <a:ext cx="4096158" cy="2246769"/>
            </a:xfrm>
            <a:prstGeom prst="rect">
              <a:avLst/>
            </a:prstGeom>
            <a:noFill/>
          </p:spPr>
          <p:txBody>
            <a:bodyPr wrap="square">
              <a:spAutoFit/>
            </a:bodyPr>
            <a:lstStyle/>
            <a:p>
              <a:pPr algn="just"/>
              <a:r>
                <a:rPr lang="en-US" sz="2800" dirty="0">
                  <a:solidFill>
                    <a:srgbClr val="000000"/>
                  </a:solidFill>
                  <a:latin typeface="Cambria" panose="02040503050406030204" pitchFamily="18" charset="0"/>
                  <a:ea typeface="Cambria" panose="02040503050406030204" pitchFamily="18" charset="0"/>
                </a:rPr>
                <a:t>Cả 3 bài thơ ngắn gọn, sử dụng hình ảnh ẩn dụ của con vật, cây cối để truyền tải thông điệp sâu sắc, triết lý, đầy nhân văn.</a:t>
              </a:r>
            </a:p>
          </p:txBody>
        </p:sp>
        <p:grpSp>
          <p:nvGrpSpPr>
            <p:cNvPr id="8" name="Nhóm 7">
              <a:extLst>
                <a:ext uri="{FF2B5EF4-FFF2-40B4-BE49-F238E27FC236}">
                  <a16:creationId xmlns:a16="http://schemas.microsoft.com/office/drawing/2014/main" xmlns="" id="{D54D8EE9-E898-4986-95E8-DCF254A0A29C}"/>
                </a:ext>
              </a:extLst>
            </p:cNvPr>
            <p:cNvGrpSpPr/>
            <p:nvPr/>
          </p:nvGrpSpPr>
          <p:grpSpPr>
            <a:xfrm>
              <a:off x="6480353" y="1553456"/>
              <a:ext cx="3046526" cy="748120"/>
              <a:chOff x="6480353" y="1553456"/>
              <a:chExt cx="3046526" cy="748120"/>
            </a:xfrm>
          </p:grpSpPr>
          <p:pic>
            <p:nvPicPr>
              <p:cNvPr id="435" name="图片 16">
                <a:extLst>
                  <a:ext uri="{FF2B5EF4-FFF2-40B4-BE49-F238E27FC236}">
                    <a16:creationId xmlns:a16="http://schemas.microsoft.com/office/drawing/2014/main" xmlns="" id="{31ADB90C-C0E0-4836-83B6-87D8E7ECB1B9}"/>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7629556" y="404253"/>
                <a:ext cx="748120" cy="3046526"/>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31" name="Hộp Văn bản 430">
                <a:extLst>
                  <a:ext uri="{FF2B5EF4-FFF2-40B4-BE49-F238E27FC236}">
                    <a16:creationId xmlns:a16="http://schemas.microsoft.com/office/drawing/2014/main" xmlns="" id="{97C6A300-AB9E-4DA9-A60E-12A7AD58A0BC}"/>
                  </a:ext>
                </a:extLst>
              </p:cNvPr>
              <p:cNvSpPr txBox="1"/>
              <p:nvPr/>
            </p:nvSpPr>
            <p:spPr>
              <a:xfrm>
                <a:off x="6882133" y="1626459"/>
                <a:ext cx="2242967" cy="584775"/>
              </a:xfrm>
              <a:prstGeom prst="rect">
                <a:avLst/>
              </a:prstGeom>
              <a:noFill/>
            </p:spPr>
            <p:txBody>
              <a:bodyPr wrap="square">
                <a:spAutoFit/>
              </a:bodyPr>
              <a:lstStyle/>
              <a:p>
                <a:pPr algn="ctr">
                  <a:spcAft>
                    <a:spcPts val="800"/>
                  </a:spcAft>
                </a:pPr>
                <a:r>
                  <a:rPr lang="en-US" sz="32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Nghệ thuật</a:t>
                </a:r>
              </a:p>
            </p:txBody>
          </p:sp>
        </p:grpSp>
      </p:grpSp>
    </p:spTree>
    <p:extLst>
      <p:ext uri="{BB962C8B-B14F-4D97-AF65-F5344CB8AC3E}">
        <p14:creationId xmlns:p14="http://schemas.microsoft.com/office/powerpoint/2010/main" xmlns="" val="105974957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30"/>
                                        </p:tgtEl>
                                        <p:attrNameLst>
                                          <p:attrName>style.visibility</p:attrName>
                                        </p:attrNameLst>
                                      </p:cBhvr>
                                      <p:to>
                                        <p:strVal val="visible"/>
                                      </p:to>
                                    </p:set>
                                    <p:anim calcmode="lin" valueType="num">
                                      <p:cBhvr additive="base">
                                        <p:cTn id="7" dur="750" fill="hold"/>
                                        <p:tgtEl>
                                          <p:spTgt spid="430"/>
                                        </p:tgtEl>
                                        <p:attrNameLst>
                                          <p:attrName>ppt_x</p:attrName>
                                        </p:attrNameLst>
                                      </p:cBhvr>
                                      <p:tavLst>
                                        <p:tav tm="0">
                                          <p:val>
                                            <p:strVal val="0-#ppt_w/2"/>
                                          </p:val>
                                        </p:tav>
                                        <p:tav tm="100000">
                                          <p:val>
                                            <p:strVal val="#ppt_x"/>
                                          </p:val>
                                        </p:tav>
                                      </p:tavLst>
                                    </p:anim>
                                    <p:anim calcmode="lin" valueType="num">
                                      <p:cBhvr additive="base">
                                        <p:cTn id="8" dur="750" fill="hold"/>
                                        <p:tgtEl>
                                          <p:spTgt spid="4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9"/>
                                        </p:tgtEl>
                                        <p:attrNameLst>
                                          <p:attrName>style.visibility</p:attrName>
                                        </p:attrNameLst>
                                      </p:cBhvr>
                                      <p:to>
                                        <p:strVal val="visible"/>
                                      </p:to>
                                    </p:set>
                                    <p:anim calcmode="lin" valueType="num">
                                      <p:cBhvr additive="base">
                                        <p:cTn id="11" dur="750" fill="hold"/>
                                        <p:tgtEl>
                                          <p:spTgt spid="439"/>
                                        </p:tgtEl>
                                        <p:attrNameLst>
                                          <p:attrName>ppt_x</p:attrName>
                                        </p:attrNameLst>
                                      </p:cBhvr>
                                      <p:tavLst>
                                        <p:tav tm="0">
                                          <p:val>
                                            <p:strVal val="0-#ppt_w/2"/>
                                          </p:val>
                                        </p:tav>
                                        <p:tav tm="100000">
                                          <p:val>
                                            <p:strVal val="#ppt_x"/>
                                          </p:val>
                                        </p:tav>
                                      </p:tavLst>
                                    </p:anim>
                                    <p:anim calcmode="lin" valueType="num">
                                      <p:cBhvr additive="base">
                                        <p:cTn id="12" dur="750" fill="hold"/>
                                        <p:tgtEl>
                                          <p:spTgt spid="43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750" fill="hold"/>
                                        <p:tgtEl>
                                          <p:spTgt spid="31"/>
                                        </p:tgtEl>
                                        <p:attrNameLst>
                                          <p:attrName>ppt_x</p:attrName>
                                        </p:attrNameLst>
                                      </p:cBhvr>
                                      <p:tavLst>
                                        <p:tav tm="0">
                                          <p:val>
                                            <p:strVal val="#ppt_x"/>
                                          </p:val>
                                        </p:tav>
                                        <p:tav tm="100000">
                                          <p:val>
                                            <p:strVal val="#ppt_x"/>
                                          </p:val>
                                        </p:tav>
                                      </p:tavLst>
                                    </p:anim>
                                    <p:anim calcmode="lin" valueType="num">
                                      <p:cBhvr additive="base">
                                        <p:cTn id="18" dur="750" fill="hold"/>
                                        <p:tgtEl>
                                          <p:spTgt spid="31"/>
                                        </p:tgtEl>
                                        <p:attrNameLst>
                                          <p:attrName>ppt_y</p:attrName>
                                        </p:attrNameLst>
                                      </p:cBhvr>
                                      <p:tavLst>
                                        <p:tav tm="0">
                                          <p:val>
                                            <p:strVal val="1+#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750" fill="hold"/>
                                        <p:tgtEl>
                                          <p:spTgt spid="32"/>
                                        </p:tgtEl>
                                        <p:attrNameLst>
                                          <p:attrName>ppt_x</p:attrName>
                                        </p:attrNameLst>
                                      </p:cBhvr>
                                      <p:tavLst>
                                        <p:tav tm="0">
                                          <p:val>
                                            <p:strVal val="#ppt_x"/>
                                          </p:val>
                                        </p:tav>
                                        <p:tav tm="100000">
                                          <p:val>
                                            <p:strVal val="#ppt_x"/>
                                          </p:val>
                                        </p:tav>
                                      </p:tavLst>
                                    </p:anim>
                                    <p:anim calcmode="lin" valueType="num">
                                      <p:cBhvr additive="base">
                                        <p:cTn id="22" dur="750" fill="hold"/>
                                        <p:tgtEl>
                                          <p:spTgt spid="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xmlns="" id="{B4D27709-319C-4AB1-9D37-E0E7173ABBD9}"/>
              </a:ext>
            </a:extLst>
          </p:cNvPr>
          <p:cNvGrpSpPr/>
          <p:nvPr/>
        </p:nvGrpSpPr>
        <p:grpSpPr>
          <a:xfrm>
            <a:off x="5149424" y="1"/>
            <a:ext cx="7042576" cy="6858000"/>
            <a:chOff x="5149424" y="1"/>
            <a:chExt cx="7042576" cy="6858000"/>
          </a:xfrm>
        </p:grpSpPr>
        <p:sp>
          <p:nvSpPr>
            <p:cNvPr id="4" name="Freeform 567">
              <a:extLst>
                <a:ext uri="{FF2B5EF4-FFF2-40B4-BE49-F238E27FC236}">
                  <a16:creationId xmlns:a16="http://schemas.microsoft.com/office/drawing/2014/main" xmlns="" id="{2DC9253D-9563-40BA-ADC6-5D9132273D4F}"/>
                </a:ext>
              </a:extLst>
            </p:cNvPr>
            <p:cNvSpPr>
              <a:spLocks/>
            </p:cNvSpPr>
            <p:nvPr/>
          </p:nvSpPr>
          <p:spPr bwMode="auto">
            <a:xfrm>
              <a:off x="5149424" y="1"/>
              <a:ext cx="7042576" cy="6858000"/>
            </a:xfrm>
            <a:custGeom>
              <a:avLst/>
              <a:gdLst>
                <a:gd name="T0" fmla="*/ 1075 w 1075"/>
                <a:gd name="T1" fmla="*/ 484 h 1048"/>
                <a:gd name="T2" fmla="*/ 1075 w 1075"/>
                <a:gd name="T3" fmla="*/ 1048 h 1048"/>
                <a:gd name="T4" fmla="*/ 912 w 1075"/>
                <a:gd name="T5" fmla="*/ 1048 h 1048"/>
                <a:gd name="T6" fmla="*/ 889 w 1075"/>
                <a:gd name="T7" fmla="*/ 940 h 1048"/>
                <a:gd name="T8" fmla="*/ 760 w 1075"/>
                <a:gd name="T9" fmla="*/ 845 h 1048"/>
                <a:gd name="T10" fmla="*/ 586 w 1075"/>
                <a:gd name="T11" fmla="*/ 815 h 1048"/>
                <a:gd name="T12" fmla="*/ 535 w 1075"/>
                <a:gd name="T13" fmla="*/ 762 h 1048"/>
                <a:gd name="T14" fmla="*/ 537 w 1075"/>
                <a:gd name="T15" fmla="*/ 692 h 1048"/>
                <a:gd name="T16" fmla="*/ 517 w 1075"/>
                <a:gd name="T17" fmla="*/ 628 h 1048"/>
                <a:gd name="T18" fmla="*/ 447 w 1075"/>
                <a:gd name="T19" fmla="*/ 625 h 1048"/>
                <a:gd name="T20" fmla="*/ 300 w 1075"/>
                <a:gd name="T21" fmla="*/ 624 h 1048"/>
                <a:gd name="T22" fmla="*/ 335 w 1075"/>
                <a:gd name="T23" fmla="*/ 514 h 1048"/>
                <a:gd name="T24" fmla="*/ 293 w 1075"/>
                <a:gd name="T25" fmla="*/ 402 h 1048"/>
                <a:gd name="T26" fmla="*/ 173 w 1075"/>
                <a:gd name="T27" fmla="*/ 362 h 1048"/>
                <a:gd name="T28" fmla="*/ 78 w 1075"/>
                <a:gd name="T29" fmla="*/ 347 h 1048"/>
                <a:gd name="T30" fmla="*/ 13 w 1075"/>
                <a:gd name="T31" fmla="*/ 282 h 1048"/>
                <a:gd name="T32" fmla="*/ 94 w 1075"/>
                <a:gd name="T33" fmla="*/ 109 h 1048"/>
                <a:gd name="T34" fmla="*/ 55 w 1075"/>
                <a:gd name="T35" fmla="*/ 0 h 1048"/>
                <a:gd name="T36" fmla="*/ 247 w 1075"/>
                <a:gd name="T37" fmla="*/ 0 h 1048"/>
                <a:gd name="T38" fmla="*/ 320 w 1075"/>
                <a:gd name="T39" fmla="*/ 168 h 1048"/>
                <a:gd name="T40" fmla="*/ 564 w 1075"/>
                <a:gd name="T41" fmla="*/ 176 h 1048"/>
                <a:gd name="T42" fmla="*/ 628 w 1075"/>
                <a:gd name="T43" fmla="*/ 364 h 1048"/>
                <a:gd name="T44" fmla="*/ 904 w 1075"/>
                <a:gd name="T45" fmla="*/ 360 h 1048"/>
                <a:gd name="T46" fmla="*/ 905 w 1075"/>
                <a:gd name="T47" fmla="*/ 360 h 1048"/>
                <a:gd name="T48" fmla="*/ 972 w 1075"/>
                <a:gd name="T49" fmla="*/ 410 h 1048"/>
                <a:gd name="T50" fmla="*/ 1075 w 1075"/>
                <a:gd name="T51" fmla="*/ 484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5" h="1048">
                  <a:moveTo>
                    <a:pt x="1075" y="484"/>
                  </a:moveTo>
                  <a:cubicBezTo>
                    <a:pt x="1075" y="1048"/>
                    <a:pt x="1075" y="1048"/>
                    <a:pt x="1075" y="1048"/>
                  </a:cubicBezTo>
                  <a:cubicBezTo>
                    <a:pt x="912" y="1048"/>
                    <a:pt x="912" y="1048"/>
                    <a:pt x="912" y="1048"/>
                  </a:cubicBezTo>
                  <a:cubicBezTo>
                    <a:pt x="915" y="1010"/>
                    <a:pt x="908" y="973"/>
                    <a:pt x="889" y="940"/>
                  </a:cubicBezTo>
                  <a:cubicBezTo>
                    <a:pt x="861" y="892"/>
                    <a:pt x="812" y="862"/>
                    <a:pt x="760" y="845"/>
                  </a:cubicBezTo>
                  <a:cubicBezTo>
                    <a:pt x="703" y="827"/>
                    <a:pt x="640" y="837"/>
                    <a:pt x="586" y="815"/>
                  </a:cubicBezTo>
                  <a:cubicBezTo>
                    <a:pt x="563" y="805"/>
                    <a:pt x="542" y="787"/>
                    <a:pt x="535" y="762"/>
                  </a:cubicBezTo>
                  <a:cubicBezTo>
                    <a:pt x="528" y="740"/>
                    <a:pt x="534" y="716"/>
                    <a:pt x="537" y="692"/>
                  </a:cubicBezTo>
                  <a:cubicBezTo>
                    <a:pt x="539" y="669"/>
                    <a:pt x="536" y="642"/>
                    <a:pt x="517" y="628"/>
                  </a:cubicBezTo>
                  <a:cubicBezTo>
                    <a:pt x="498" y="614"/>
                    <a:pt x="470" y="619"/>
                    <a:pt x="447" y="625"/>
                  </a:cubicBezTo>
                  <a:cubicBezTo>
                    <a:pt x="408" y="636"/>
                    <a:pt x="327" y="676"/>
                    <a:pt x="300" y="624"/>
                  </a:cubicBezTo>
                  <a:cubicBezTo>
                    <a:pt x="282" y="589"/>
                    <a:pt x="322" y="552"/>
                    <a:pt x="335" y="514"/>
                  </a:cubicBezTo>
                  <a:cubicBezTo>
                    <a:pt x="348" y="474"/>
                    <a:pt x="327" y="428"/>
                    <a:pt x="293" y="402"/>
                  </a:cubicBezTo>
                  <a:cubicBezTo>
                    <a:pt x="259" y="376"/>
                    <a:pt x="216" y="366"/>
                    <a:pt x="173" y="362"/>
                  </a:cubicBezTo>
                  <a:cubicBezTo>
                    <a:pt x="141" y="358"/>
                    <a:pt x="108" y="358"/>
                    <a:pt x="78" y="347"/>
                  </a:cubicBezTo>
                  <a:cubicBezTo>
                    <a:pt x="47" y="337"/>
                    <a:pt x="19" y="313"/>
                    <a:pt x="13" y="282"/>
                  </a:cubicBezTo>
                  <a:cubicBezTo>
                    <a:pt x="0" y="218"/>
                    <a:pt x="79" y="172"/>
                    <a:pt x="94" y="109"/>
                  </a:cubicBezTo>
                  <a:cubicBezTo>
                    <a:pt x="103" y="69"/>
                    <a:pt x="85" y="27"/>
                    <a:pt x="55" y="0"/>
                  </a:cubicBezTo>
                  <a:cubicBezTo>
                    <a:pt x="247" y="0"/>
                    <a:pt x="247" y="0"/>
                    <a:pt x="247" y="0"/>
                  </a:cubicBezTo>
                  <a:cubicBezTo>
                    <a:pt x="226" y="67"/>
                    <a:pt x="239" y="157"/>
                    <a:pt x="320" y="168"/>
                  </a:cubicBezTo>
                  <a:cubicBezTo>
                    <a:pt x="404" y="180"/>
                    <a:pt x="500" y="100"/>
                    <a:pt x="564" y="176"/>
                  </a:cubicBezTo>
                  <a:cubicBezTo>
                    <a:pt x="612" y="232"/>
                    <a:pt x="552" y="324"/>
                    <a:pt x="628" y="364"/>
                  </a:cubicBezTo>
                  <a:cubicBezTo>
                    <a:pt x="720" y="408"/>
                    <a:pt x="812" y="356"/>
                    <a:pt x="904" y="360"/>
                  </a:cubicBezTo>
                  <a:cubicBezTo>
                    <a:pt x="905" y="360"/>
                    <a:pt x="905" y="360"/>
                    <a:pt x="905" y="360"/>
                  </a:cubicBezTo>
                  <a:cubicBezTo>
                    <a:pt x="936" y="360"/>
                    <a:pt x="963" y="381"/>
                    <a:pt x="972" y="410"/>
                  </a:cubicBezTo>
                  <a:cubicBezTo>
                    <a:pt x="995" y="489"/>
                    <a:pt x="1036" y="465"/>
                    <a:pt x="1075" y="484"/>
                  </a:cubicBezTo>
                  <a:close/>
                </a:path>
              </a:pathLst>
            </a:custGeom>
            <a:gradFill>
              <a:gsLst>
                <a:gs pos="99000">
                  <a:schemeClr val="accent4">
                    <a:lumMod val="60000"/>
                    <a:lumOff val="40000"/>
                  </a:schemeClr>
                </a:gs>
                <a:gs pos="65000">
                  <a:srgbClr val="95CECF"/>
                </a:gs>
                <a:gs pos="7000">
                  <a:schemeClr val="accent4"/>
                </a:gs>
              </a:gsLst>
              <a:lin ang="10800000" scaled="1"/>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568">
              <a:extLst>
                <a:ext uri="{FF2B5EF4-FFF2-40B4-BE49-F238E27FC236}">
                  <a16:creationId xmlns:a16="http://schemas.microsoft.com/office/drawing/2014/main" xmlns="" id="{3F25CA2A-F407-47FD-932B-41E1EDF723F2}"/>
                </a:ext>
              </a:extLst>
            </p:cNvPr>
            <p:cNvSpPr>
              <a:spLocks/>
            </p:cNvSpPr>
            <p:nvPr/>
          </p:nvSpPr>
          <p:spPr bwMode="auto">
            <a:xfrm>
              <a:off x="5149424" y="1"/>
              <a:ext cx="7042576" cy="6858000"/>
            </a:xfrm>
            <a:custGeom>
              <a:avLst/>
              <a:gdLst>
                <a:gd name="T0" fmla="*/ 1075 w 1075"/>
                <a:gd name="T1" fmla="*/ 803 h 1048"/>
                <a:gd name="T2" fmla="*/ 1075 w 1075"/>
                <a:gd name="T3" fmla="*/ 1048 h 1048"/>
                <a:gd name="T4" fmla="*/ 912 w 1075"/>
                <a:gd name="T5" fmla="*/ 1048 h 1048"/>
                <a:gd name="T6" fmla="*/ 889 w 1075"/>
                <a:gd name="T7" fmla="*/ 940 h 1048"/>
                <a:gd name="T8" fmla="*/ 760 w 1075"/>
                <a:gd name="T9" fmla="*/ 845 h 1048"/>
                <a:gd name="T10" fmla="*/ 586 w 1075"/>
                <a:gd name="T11" fmla="*/ 815 h 1048"/>
                <a:gd name="T12" fmla="*/ 535 w 1075"/>
                <a:gd name="T13" fmla="*/ 762 h 1048"/>
                <a:gd name="T14" fmla="*/ 537 w 1075"/>
                <a:gd name="T15" fmla="*/ 692 h 1048"/>
                <a:gd name="T16" fmla="*/ 517 w 1075"/>
                <a:gd name="T17" fmla="*/ 628 h 1048"/>
                <a:gd name="T18" fmla="*/ 447 w 1075"/>
                <a:gd name="T19" fmla="*/ 625 h 1048"/>
                <a:gd name="T20" fmla="*/ 300 w 1075"/>
                <a:gd name="T21" fmla="*/ 624 h 1048"/>
                <a:gd name="T22" fmla="*/ 335 w 1075"/>
                <a:gd name="T23" fmla="*/ 514 h 1048"/>
                <a:gd name="T24" fmla="*/ 293 w 1075"/>
                <a:gd name="T25" fmla="*/ 402 h 1048"/>
                <a:gd name="T26" fmla="*/ 173 w 1075"/>
                <a:gd name="T27" fmla="*/ 362 h 1048"/>
                <a:gd name="T28" fmla="*/ 78 w 1075"/>
                <a:gd name="T29" fmla="*/ 347 h 1048"/>
                <a:gd name="T30" fmla="*/ 13 w 1075"/>
                <a:gd name="T31" fmla="*/ 282 h 1048"/>
                <a:gd name="T32" fmla="*/ 94 w 1075"/>
                <a:gd name="T33" fmla="*/ 109 h 1048"/>
                <a:gd name="T34" fmla="*/ 55 w 1075"/>
                <a:gd name="T35" fmla="*/ 0 h 1048"/>
                <a:gd name="T36" fmla="*/ 163 w 1075"/>
                <a:gd name="T37" fmla="*/ 0 h 1048"/>
                <a:gd name="T38" fmla="*/ 159 w 1075"/>
                <a:gd name="T39" fmla="*/ 106 h 1048"/>
                <a:gd name="T40" fmla="*/ 131 w 1075"/>
                <a:gd name="T41" fmla="*/ 233 h 1048"/>
                <a:gd name="T42" fmla="*/ 248 w 1075"/>
                <a:gd name="T43" fmla="*/ 305 h 1048"/>
                <a:gd name="T44" fmla="*/ 396 w 1075"/>
                <a:gd name="T45" fmla="*/ 288 h 1048"/>
                <a:gd name="T46" fmla="*/ 496 w 1075"/>
                <a:gd name="T47" fmla="*/ 338 h 1048"/>
                <a:gd name="T48" fmla="*/ 465 w 1075"/>
                <a:gd name="T49" fmla="*/ 531 h 1048"/>
                <a:gd name="T50" fmla="*/ 608 w 1075"/>
                <a:gd name="T51" fmla="*/ 634 h 1048"/>
                <a:gd name="T52" fmla="*/ 798 w 1075"/>
                <a:gd name="T53" fmla="*/ 611 h 1048"/>
                <a:gd name="T54" fmla="*/ 921 w 1075"/>
                <a:gd name="T55" fmla="*/ 671 h 1048"/>
                <a:gd name="T56" fmla="*/ 938 w 1075"/>
                <a:gd name="T57" fmla="*/ 730 h 1048"/>
                <a:gd name="T58" fmla="*/ 1031 w 1075"/>
                <a:gd name="T59" fmla="*/ 795 h 1048"/>
                <a:gd name="T60" fmla="*/ 1075 w 1075"/>
                <a:gd name="T61" fmla="*/ 803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5" h="1048">
                  <a:moveTo>
                    <a:pt x="1075" y="803"/>
                  </a:moveTo>
                  <a:cubicBezTo>
                    <a:pt x="1075" y="1048"/>
                    <a:pt x="1075" y="1048"/>
                    <a:pt x="1075" y="1048"/>
                  </a:cubicBezTo>
                  <a:cubicBezTo>
                    <a:pt x="912" y="1048"/>
                    <a:pt x="912" y="1048"/>
                    <a:pt x="912" y="1048"/>
                  </a:cubicBezTo>
                  <a:cubicBezTo>
                    <a:pt x="915" y="1010"/>
                    <a:pt x="908" y="973"/>
                    <a:pt x="889" y="940"/>
                  </a:cubicBezTo>
                  <a:cubicBezTo>
                    <a:pt x="861" y="892"/>
                    <a:pt x="812" y="862"/>
                    <a:pt x="760" y="845"/>
                  </a:cubicBezTo>
                  <a:cubicBezTo>
                    <a:pt x="703" y="827"/>
                    <a:pt x="640" y="837"/>
                    <a:pt x="586" y="815"/>
                  </a:cubicBezTo>
                  <a:cubicBezTo>
                    <a:pt x="563" y="805"/>
                    <a:pt x="542" y="787"/>
                    <a:pt x="535" y="762"/>
                  </a:cubicBezTo>
                  <a:cubicBezTo>
                    <a:pt x="528" y="740"/>
                    <a:pt x="534" y="716"/>
                    <a:pt x="537" y="692"/>
                  </a:cubicBezTo>
                  <a:cubicBezTo>
                    <a:pt x="539" y="669"/>
                    <a:pt x="536" y="642"/>
                    <a:pt x="517" y="628"/>
                  </a:cubicBezTo>
                  <a:cubicBezTo>
                    <a:pt x="498" y="614"/>
                    <a:pt x="470" y="619"/>
                    <a:pt x="447" y="625"/>
                  </a:cubicBezTo>
                  <a:cubicBezTo>
                    <a:pt x="408" y="636"/>
                    <a:pt x="327" y="676"/>
                    <a:pt x="300" y="624"/>
                  </a:cubicBezTo>
                  <a:cubicBezTo>
                    <a:pt x="282" y="589"/>
                    <a:pt x="322" y="552"/>
                    <a:pt x="335" y="514"/>
                  </a:cubicBezTo>
                  <a:cubicBezTo>
                    <a:pt x="348" y="474"/>
                    <a:pt x="327" y="428"/>
                    <a:pt x="293" y="402"/>
                  </a:cubicBezTo>
                  <a:cubicBezTo>
                    <a:pt x="259" y="376"/>
                    <a:pt x="216" y="366"/>
                    <a:pt x="173" y="362"/>
                  </a:cubicBezTo>
                  <a:cubicBezTo>
                    <a:pt x="141" y="358"/>
                    <a:pt x="108" y="358"/>
                    <a:pt x="78" y="347"/>
                  </a:cubicBezTo>
                  <a:cubicBezTo>
                    <a:pt x="47" y="337"/>
                    <a:pt x="19" y="313"/>
                    <a:pt x="13" y="282"/>
                  </a:cubicBezTo>
                  <a:cubicBezTo>
                    <a:pt x="0" y="218"/>
                    <a:pt x="79" y="172"/>
                    <a:pt x="94" y="109"/>
                  </a:cubicBezTo>
                  <a:cubicBezTo>
                    <a:pt x="103" y="69"/>
                    <a:pt x="85" y="27"/>
                    <a:pt x="55" y="0"/>
                  </a:cubicBezTo>
                  <a:cubicBezTo>
                    <a:pt x="163" y="0"/>
                    <a:pt x="163" y="0"/>
                    <a:pt x="163" y="0"/>
                  </a:cubicBezTo>
                  <a:cubicBezTo>
                    <a:pt x="168" y="40"/>
                    <a:pt x="166" y="83"/>
                    <a:pt x="159" y="106"/>
                  </a:cubicBezTo>
                  <a:cubicBezTo>
                    <a:pt x="148" y="149"/>
                    <a:pt x="120" y="191"/>
                    <a:pt x="131" y="233"/>
                  </a:cubicBezTo>
                  <a:cubicBezTo>
                    <a:pt x="143" y="282"/>
                    <a:pt x="199" y="305"/>
                    <a:pt x="248" y="305"/>
                  </a:cubicBezTo>
                  <a:cubicBezTo>
                    <a:pt x="298" y="305"/>
                    <a:pt x="347" y="288"/>
                    <a:pt x="396" y="288"/>
                  </a:cubicBezTo>
                  <a:cubicBezTo>
                    <a:pt x="435" y="288"/>
                    <a:pt x="479" y="303"/>
                    <a:pt x="496" y="338"/>
                  </a:cubicBezTo>
                  <a:cubicBezTo>
                    <a:pt x="525" y="398"/>
                    <a:pt x="458" y="465"/>
                    <a:pt x="465" y="531"/>
                  </a:cubicBezTo>
                  <a:cubicBezTo>
                    <a:pt x="471" y="595"/>
                    <a:pt x="543" y="632"/>
                    <a:pt x="608" y="634"/>
                  </a:cubicBezTo>
                  <a:cubicBezTo>
                    <a:pt x="672" y="635"/>
                    <a:pt x="734" y="612"/>
                    <a:pt x="798" y="611"/>
                  </a:cubicBezTo>
                  <a:cubicBezTo>
                    <a:pt x="846" y="610"/>
                    <a:pt x="901" y="627"/>
                    <a:pt x="921" y="671"/>
                  </a:cubicBezTo>
                  <a:cubicBezTo>
                    <a:pt x="929" y="690"/>
                    <a:pt x="930" y="711"/>
                    <a:pt x="938" y="730"/>
                  </a:cubicBezTo>
                  <a:cubicBezTo>
                    <a:pt x="954" y="766"/>
                    <a:pt x="993" y="785"/>
                    <a:pt x="1031" y="795"/>
                  </a:cubicBezTo>
                  <a:cubicBezTo>
                    <a:pt x="1045" y="798"/>
                    <a:pt x="1060" y="801"/>
                    <a:pt x="1075" y="803"/>
                  </a:cubicBezTo>
                  <a:close/>
                </a:path>
              </a:pathLst>
            </a:custGeom>
            <a:solidFill>
              <a:schemeClr val="accent4">
                <a:lumMod val="75000"/>
                <a:alpha val="42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4062" name="Picture 14061">
            <a:extLst>
              <a:ext uri="{FF2B5EF4-FFF2-40B4-BE49-F238E27FC236}">
                <a16:creationId xmlns:a16="http://schemas.microsoft.com/office/drawing/2014/main" xmlns="" id="{51B8264C-8A80-460E-8BCC-AAC4CE771828}"/>
              </a:ext>
            </a:extLst>
          </p:cNvPr>
          <p:cNvPicPr>
            <a:picLocks noChangeAspect="1"/>
          </p:cNvPicPr>
          <p:nvPr/>
        </p:nvPicPr>
        <p:blipFill>
          <a:blip/>
          <a:stretch>
            <a:fillRect/>
          </a:stretch>
        </p:blipFill>
        <p:spPr>
          <a:xfrm>
            <a:off x="-279758" y="119021"/>
            <a:ext cx="4238036" cy="1557866"/>
          </a:xfrm>
          <a:prstGeom prst="rect">
            <a:avLst/>
          </a:prstGeom>
        </p:spPr>
      </p:pic>
      <p:pic>
        <p:nvPicPr>
          <p:cNvPr id="10" name="Picture 9">
            <a:extLst>
              <a:ext uri="{FF2B5EF4-FFF2-40B4-BE49-F238E27FC236}">
                <a16:creationId xmlns:a16="http://schemas.microsoft.com/office/drawing/2014/main" xmlns="" id="{C9CDCFE1-309D-46AD-9FA8-868891154D34}"/>
              </a:ext>
            </a:extLst>
          </p:cNvPr>
          <p:cNvPicPr>
            <a:picLocks noChangeAspect="1"/>
          </p:cNvPicPr>
          <p:nvPr/>
        </p:nvPicPr>
        <p:blipFill>
          <a:blip cstate="print">
            <a:extLst>
              <a:ext uri="{28A0092B-C50C-407E-A947-70E740481C1C}">
                <a14:useLocalDpi xmlns:a14="http://schemas.microsoft.com/office/drawing/2010/main" xmlns="" val="0"/>
              </a:ext>
            </a:extLst>
          </a:blip>
          <a:stretch>
            <a:fillRect/>
          </a:stretch>
        </p:blipFill>
        <p:spPr>
          <a:xfrm>
            <a:off x="5589129" y="187640"/>
            <a:ext cx="6957418" cy="6482719"/>
          </a:xfrm>
          <a:prstGeom prst="rect">
            <a:avLst/>
          </a:prstGeom>
        </p:spPr>
      </p:pic>
      <p:grpSp>
        <p:nvGrpSpPr>
          <p:cNvPr id="7" name="Nhóm 6">
            <a:extLst>
              <a:ext uri="{FF2B5EF4-FFF2-40B4-BE49-F238E27FC236}">
                <a16:creationId xmlns:a16="http://schemas.microsoft.com/office/drawing/2014/main" xmlns="" id="{72AF5B03-AF2A-4E11-942E-1D9D056EC301}"/>
              </a:ext>
            </a:extLst>
          </p:cNvPr>
          <p:cNvGrpSpPr/>
          <p:nvPr/>
        </p:nvGrpSpPr>
        <p:grpSpPr>
          <a:xfrm>
            <a:off x="500895" y="3626962"/>
            <a:ext cx="6709802" cy="2017111"/>
            <a:chOff x="566711" y="1620223"/>
            <a:chExt cx="6709802" cy="2017111"/>
          </a:xfrm>
        </p:grpSpPr>
        <p:grpSp>
          <p:nvGrpSpPr>
            <p:cNvPr id="8" name="Group 2524">
              <a:extLst>
                <a:ext uri="{FF2B5EF4-FFF2-40B4-BE49-F238E27FC236}">
                  <a16:creationId xmlns:a16="http://schemas.microsoft.com/office/drawing/2014/main" xmlns="" id="{06B0057E-D1D0-4EDF-A564-EBCA8C3A6500}"/>
                </a:ext>
              </a:extLst>
            </p:cNvPr>
            <p:cNvGrpSpPr/>
            <p:nvPr/>
          </p:nvGrpSpPr>
          <p:grpSpPr>
            <a:xfrm>
              <a:off x="566711" y="1719339"/>
              <a:ext cx="6709802" cy="1917995"/>
              <a:chOff x="711291" y="1338618"/>
              <a:chExt cx="6709802" cy="1917995"/>
            </a:xfrm>
          </p:grpSpPr>
          <p:sp>
            <p:nvSpPr>
              <p:cNvPr id="12" name="TextBox 2515">
                <a:extLst>
                  <a:ext uri="{FF2B5EF4-FFF2-40B4-BE49-F238E27FC236}">
                    <a16:creationId xmlns:a16="http://schemas.microsoft.com/office/drawing/2014/main" xmlns="" id="{D3271D8E-7F99-478F-84A2-FD705C843631}"/>
                  </a:ext>
                </a:extLst>
              </p:cNvPr>
              <p:cNvSpPr txBox="1"/>
              <p:nvPr/>
            </p:nvSpPr>
            <p:spPr>
              <a:xfrm>
                <a:off x="711291" y="1810063"/>
                <a:ext cx="6709802" cy="144655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200"/>
                  </a:spcBef>
                  <a:spcAft>
                    <a:spcPts val="0"/>
                  </a:spcAft>
                  <a:buClrTx/>
                  <a:buSzTx/>
                  <a:buFontTx/>
                  <a:buNone/>
                  <a:tabLst/>
                  <a:defRPr/>
                </a:pPr>
                <a:r>
                  <a:rPr kumimoji="0" lang="en-US" sz="8800" b="1" i="0" u="none" strike="noStrike" kern="1200" cap="none" spc="0" normalizeH="0" baseline="0" noProof="0" dirty="0">
                    <a:ln>
                      <a:noFill/>
                    </a:ln>
                    <a:solidFill>
                      <a:srgbClr val="5D314E"/>
                    </a:solidFill>
                    <a:effectLst/>
                    <a:uLnTx/>
                    <a:uFillTx/>
                    <a:latin typeface="Playfair Display Black" pitchFamily="2" charset="0"/>
                    <a:cs typeface="Segoe UI" panose="020B0502040204020203" pitchFamily="34" charset="0"/>
                  </a:rPr>
                  <a:t>LUYỆN TẬP</a:t>
                </a:r>
              </a:p>
            </p:txBody>
          </p:sp>
          <p:grpSp>
            <p:nvGrpSpPr>
              <p:cNvPr id="13" name="Group 2522">
                <a:extLst>
                  <a:ext uri="{FF2B5EF4-FFF2-40B4-BE49-F238E27FC236}">
                    <a16:creationId xmlns:a16="http://schemas.microsoft.com/office/drawing/2014/main" xmlns="" id="{DE8D4A84-1F9B-4180-B1C8-36897C8EAEE3}"/>
                  </a:ext>
                </a:extLst>
              </p:cNvPr>
              <p:cNvGrpSpPr/>
              <p:nvPr/>
            </p:nvGrpSpPr>
            <p:grpSpPr>
              <a:xfrm>
                <a:off x="947784" y="1338618"/>
                <a:ext cx="663302" cy="122470"/>
                <a:chOff x="881109" y="865483"/>
                <a:chExt cx="852780" cy="157455"/>
              </a:xfrm>
              <a:solidFill>
                <a:schemeClr val="accent2"/>
              </a:solidFill>
            </p:grpSpPr>
            <p:sp>
              <p:nvSpPr>
                <p:cNvPr id="14" name="Oval 2521">
                  <a:extLst>
                    <a:ext uri="{FF2B5EF4-FFF2-40B4-BE49-F238E27FC236}">
                      <a16:creationId xmlns:a16="http://schemas.microsoft.com/office/drawing/2014/main" xmlns="" id="{4C856C22-1C01-4BE8-9809-2902BA048D50}"/>
                    </a:ext>
                  </a:extLst>
                </p:cNvPr>
                <p:cNvSpPr/>
                <p:nvPr/>
              </p:nvSpPr>
              <p:spPr>
                <a:xfrm>
                  <a:off x="881109"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val 797">
                  <a:extLst>
                    <a:ext uri="{FF2B5EF4-FFF2-40B4-BE49-F238E27FC236}">
                      <a16:creationId xmlns:a16="http://schemas.microsoft.com/office/drawing/2014/main" xmlns="" id="{E517C016-E2E3-485E-B0A3-310CDE3711EB}"/>
                    </a:ext>
                  </a:extLst>
                </p:cNvPr>
                <p:cNvSpPr/>
                <p:nvPr/>
              </p:nvSpPr>
              <p:spPr>
                <a:xfrm>
                  <a:off x="1247822"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val 798">
                  <a:extLst>
                    <a:ext uri="{FF2B5EF4-FFF2-40B4-BE49-F238E27FC236}">
                      <a16:creationId xmlns:a16="http://schemas.microsoft.com/office/drawing/2014/main" xmlns="" id="{50CAE4FF-9346-439F-A867-D1D23142BC81}"/>
                    </a:ext>
                  </a:extLst>
                </p:cNvPr>
                <p:cNvSpPr/>
                <p:nvPr/>
              </p:nvSpPr>
              <p:spPr>
                <a:xfrm>
                  <a:off x="1576434"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9" name="Freeform 35">
              <a:extLst>
                <a:ext uri="{FF2B5EF4-FFF2-40B4-BE49-F238E27FC236}">
                  <a16:creationId xmlns:a16="http://schemas.microsoft.com/office/drawing/2014/main" xmlns="" id="{D2B743C1-4057-4151-A531-7BBD243ED2C6}"/>
                </a:ext>
              </a:extLst>
            </p:cNvPr>
            <p:cNvSpPr>
              <a:spLocks noEditPoints="1"/>
            </p:cNvSpPr>
            <p:nvPr/>
          </p:nvSpPr>
          <p:spPr bwMode="auto">
            <a:xfrm>
              <a:off x="1641814" y="1620223"/>
              <a:ext cx="279412" cy="280642"/>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75 w 96"/>
                <a:gd name="T11" fmla="*/ 52 h 96"/>
                <a:gd name="T12" fmla="*/ 53 w 96"/>
                <a:gd name="T13" fmla="*/ 76 h 96"/>
                <a:gd name="T14" fmla="*/ 48 w 96"/>
                <a:gd name="T15" fmla="*/ 77 h 96"/>
                <a:gd name="T16" fmla="*/ 44 w 96"/>
                <a:gd name="T17" fmla="*/ 76 h 96"/>
                <a:gd name="T18" fmla="*/ 43 w 96"/>
                <a:gd name="T19" fmla="*/ 75 h 96"/>
                <a:gd name="T20" fmla="*/ 43 w 96"/>
                <a:gd name="T21" fmla="*/ 66 h 96"/>
                <a:gd name="T22" fmla="*/ 52 w 96"/>
                <a:gd name="T23" fmla="*/ 56 h 96"/>
                <a:gd name="T24" fmla="*/ 22 w 96"/>
                <a:gd name="T25" fmla="*/ 56 h 96"/>
                <a:gd name="T26" fmla="*/ 16 w 96"/>
                <a:gd name="T27" fmla="*/ 50 h 96"/>
                <a:gd name="T28" fmla="*/ 16 w 96"/>
                <a:gd name="T29" fmla="*/ 46 h 96"/>
                <a:gd name="T30" fmla="*/ 22 w 96"/>
                <a:gd name="T31" fmla="*/ 40 h 96"/>
                <a:gd name="T32" fmla="*/ 52 w 96"/>
                <a:gd name="T33" fmla="*/ 40 h 96"/>
                <a:gd name="T34" fmla="*/ 42 w 96"/>
                <a:gd name="T35" fmla="*/ 30 h 96"/>
                <a:gd name="T36" fmla="*/ 43 w 96"/>
                <a:gd name="T37" fmla="*/ 22 h 96"/>
                <a:gd name="T38" fmla="*/ 44 w 96"/>
                <a:gd name="T39" fmla="*/ 20 h 96"/>
                <a:gd name="T40" fmla="*/ 52 w 96"/>
                <a:gd name="T41" fmla="*/ 20 h 96"/>
                <a:gd name="T42" fmla="*/ 75 w 96"/>
                <a:gd name="T43" fmla="*/ 44 h 96"/>
                <a:gd name="T44" fmla="*/ 75 w 96"/>
                <a:gd name="T45"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6">
                  <a:moveTo>
                    <a:pt x="48" y="0"/>
                  </a:moveTo>
                  <a:cubicBezTo>
                    <a:pt x="22" y="0"/>
                    <a:pt x="0" y="22"/>
                    <a:pt x="0" y="48"/>
                  </a:cubicBezTo>
                  <a:cubicBezTo>
                    <a:pt x="0" y="74"/>
                    <a:pt x="22" y="96"/>
                    <a:pt x="48" y="96"/>
                  </a:cubicBezTo>
                  <a:cubicBezTo>
                    <a:pt x="75" y="96"/>
                    <a:pt x="96" y="74"/>
                    <a:pt x="96" y="48"/>
                  </a:cubicBezTo>
                  <a:cubicBezTo>
                    <a:pt x="96" y="22"/>
                    <a:pt x="75" y="0"/>
                    <a:pt x="48" y="0"/>
                  </a:cubicBezTo>
                  <a:close/>
                  <a:moveTo>
                    <a:pt x="75" y="52"/>
                  </a:moveTo>
                  <a:cubicBezTo>
                    <a:pt x="53" y="76"/>
                    <a:pt x="53" y="76"/>
                    <a:pt x="53" y="76"/>
                  </a:cubicBezTo>
                  <a:cubicBezTo>
                    <a:pt x="52" y="77"/>
                    <a:pt x="50" y="77"/>
                    <a:pt x="48" y="77"/>
                  </a:cubicBezTo>
                  <a:cubicBezTo>
                    <a:pt x="47" y="77"/>
                    <a:pt x="45" y="77"/>
                    <a:pt x="44" y="76"/>
                  </a:cubicBezTo>
                  <a:cubicBezTo>
                    <a:pt x="43" y="75"/>
                    <a:pt x="43" y="75"/>
                    <a:pt x="43" y="75"/>
                  </a:cubicBezTo>
                  <a:cubicBezTo>
                    <a:pt x="41" y="72"/>
                    <a:pt x="41" y="68"/>
                    <a:pt x="43" y="66"/>
                  </a:cubicBezTo>
                  <a:cubicBezTo>
                    <a:pt x="52" y="56"/>
                    <a:pt x="52" y="56"/>
                    <a:pt x="52" y="56"/>
                  </a:cubicBezTo>
                  <a:cubicBezTo>
                    <a:pt x="22" y="56"/>
                    <a:pt x="22" y="56"/>
                    <a:pt x="22" y="56"/>
                  </a:cubicBezTo>
                  <a:cubicBezTo>
                    <a:pt x="19" y="56"/>
                    <a:pt x="16" y="53"/>
                    <a:pt x="16" y="50"/>
                  </a:cubicBezTo>
                  <a:cubicBezTo>
                    <a:pt x="16" y="46"/>
                    <a:pt x="16" y="46"/>
                    <a:pt x="16" y="46"/>
                  </a:cubicBezTo>
                  <a:cubicBezTo>
                    <a:pt x="16" y="43"/>
                    <a:pt x="19" y="40"/>
                    <a:pt x="22" y="40"/>
                  </a:cubicBezTo>
                  <a:cubicBezTo>
                    <a:pt x="52" y="40"/>
                    <a:pt x="52" y="40"/>
                    <a:pt x="52" y="40"/>
                  </a:cubicBezTo>
                  <a:cubicBezTo>
                    <a:pt x="42" y="30"/>
                    <a:pt x="42" y="30"/>
                    <a:pt x="42" y="30"/>
                  </a:cubicBezTo>
                  <a:cubicBezTo>
                    <a:pt x="40" y="28"/>
                    <a:pt x="40" y="24"/>
                    <a:pt x="43" y="22"/>
                  </a:cubicBezTo>
                  <a:cubicBezTo>
                    <a:pt x="44" y="20"/>
                    <a:pt x="44" y="20"/>
                    <a:pt x="44" y="20"/>
                  </a:cubicBezTo>
                  <a:cubicBezTo>
                    <a:pt x="46" y="18"/>
                    <a:pt x="50" y="18"/>
                    <a:pt x="52" y="20"/>
                  </a:cubicBezTo>
                  <a:cubicBezTo>
                    <a:pt x="75" y="44"/>
                    <a:pt x="75" y="44"/>
                    <a:pt x="75" y="44"/>
                  </a:cubicBezTo>
                  <a:cubicBezTo>
                    <a:pt x="77" y="46"/>
                    <a:pt x="77" y="50"/>
                    <a:pt x="75" y="5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xmlns="" val="1802263227"/>
      </p:ext>
    </p:extLst>
  </p:cSld>
  <p:clrMapOvr>
    <a:masterClrMapping/>
  </p:clrMapOvr>
  <mc:AlternateContent xmlns:mc="http://schemas.openxmlformats.org/markup-compatibility/2006">
    <mc:Choice xmlns:p14="http://schemas.microsoft.com/office/powerpoint/2010/main" xmlns=""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4062"/>
                                        </p:tgtEl>
                                        <p:attrNameLst>
                                          <p:attrName>style.visibility</p:attrName>
                                        </p:attrNameLst>
                                      </p:cBhvr>
                                      <p:to>
                                        <p:strVal val="visible"/>
                                      </p:to>
                                    </p:set>
                                    <p:anim calcmode="lin" valueType="num">
                                      <p:cBhvr additive="base">
                                        <p:cTn id="13" dur="750" fill="hold"/>
                                        <p:tgtEl>
                                          <p:spTgt spid="14062"/>
                                        </p:tgtEl>
                                        <p:attrNameLst>
                                          <p:attrName>ppt_x</p:attrName>
                                        </p:attrNameLst>
                                      </p:cBhvr>
                                      <p:tavLst>
                                        <p:tav tm="0">
                                          <p:val>
                                            <p:strVal val="#ppt_x"/>
                                          </p:val>
                                        </p:tav>
                                        <p:tav tm="100000">
                                          <p:val>
                                            <p:strVal val="#ppt_x"/>
                                          </p:val>
                                        </p:tav>
                                      </p:tavLst>
                                    </p:anim>
                                    <p:anim calcmode="lin" valueType="num">
                                      <p:cBhvr additive="base">
                                        <p:cTn id="14" dur="750" fill="hold"/>
                                        <p:tgtEl>
                                          <p:spTgt spid="1406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750" fill="hold"/>
                                        <p:tgtEl>
                                          <p:spTgt spid="10"/>
                                        </p:tgtEl>
                                        <p:attrNameLst>
                                          <p:attrName>ppt_x</p:attrName>
                                        </p:attrNameLst>
                                      </p:cBhvr>
                                      <p:tavLst>
                                        <p:tav tm="0">
                                          <p:val>
                                            <p:strVal val="#ppt_x"/>
                                          </p:val>
                                        </p:tav>
                                        <p:tav tm="100000">
                                          <p:val>
                                            <p:strVal val="#ppt_x"/>
                                          </p:val>
                                        </p:tav>
                                      </p:tavLst>
                                    </p:anim>
                                    <p:anim calcmode="lin" valueType="num">
                                      <p:cBhvr additive="base">
                                        <p:cTn id="20" dur="75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750" fill="hold"/>
                                        <p:tgtEl>
                                          <p:spTgt spid="7"/>
                                        </p:tgtEl>
                                        <p:attrNameLst>
                                          <p:attrName>ppt_x</p:attrName>
                                        </p:attrNameLst>
                                      </p:cBhvr>
                                      <p:tavLst>
                                        <p:tav tm="0">
                                          <p:val>
                                            <p:strVal val="#ppt_x"/>
                                          </p:val>
                                        </p:tav>
                                        <p:tav tm="100000">
                                          <p:val>
                                            <p:strVal val="#ppt_x"/>
                                          </p:val>
                                        </p:tav>
                                      </p:tavLst>
                                    </p:anim>
                                    <p:anim calcmode="lin" valueType="num">
                                      <p:cBhvr additive="base">
                                        <p:cTn id="26" dur="7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xmlns="" id="{F602E6D7-DE44-4089-85B4-3FF98E46718E}"/>
              </a:ext>
            </a:extLst>
          </p:cNvPr>
          <p:cNvSpPr>
            <a:spLocks noEditPoints="1"/>
          </p:cNvSpPr>
          <p:nvPr/>
        </p:nvSpPr>
        <p:spPr bwMode="auto">
          <a:xfrm>
            <a:off x="2689380" y="1640521"/>
            <a:ext cx="860337" cy="1065570"/>
          </a:xfrm>
          <a:custGeom>
            <a:avLst/>
            <a:gdLst>
              <a:gd name="T0" fmla="*/ 154 w 205"/>
              <a:gd name="T1" fmla="*/ 161 h 254"/>
              <a:gd name="T2" fmla="*/ 170 w 205"/>
              <a:gd name="T3" fmla="*/ 150 h 254"/>
              <a:gd name="T4" fmla="*/ 178 w 205"/>
              <a:gd name="T5" fmla="*/ 145 h 254"/>
              <a:gd name="T6" fmla="*/ 180 w 205"/>
              <a:gd name="T7" fmla="*/ 133 h 254"/>
              <a:gd name="T8" fmla="*/ 181 w 205"/>
              <a:gd name="T9" fmla="*/ 121 h 254"/>
              <a:gd name="T10" fmla="*/ 197 w 205"/>
              <a:gd name="T11" fmla="*/ 123 h 254"/>
              <a:gd name="T12" fmla="*/ 201 w 205"/>
              <a:gd name="T13" fmla="*/ 118 h 254"/>
              <a:gd name="T14" fmla="*/ 203 w 205"/>
              <a:gd name="T15" fmla="*/ 114 h 254"/>
              <a:gd name="T16" fmla="*/ 204 w 205"/>
              <a:gd name="T17" fmla="*/ 104 h 254"/>
              <a:gd name="T18" fmla="*/ 185 w 205"/>
              <a:gd name="T19" fmla="*/ 93 h 254"/>
              <a:gd name="T20" fmla="*/ 180 w 205"/>
              <a:gd name="T21" fmla="*/ 97 h 254"/>
              <a:gd name="T22" fmla="*/ 173 w 205"/>
              <a:gd name="T23" fmla="*/ 106 h 254"/>
              <a:gd name="T24" fmla="*/ 164 w 205"/>
              <a:gd name="T25" fmla="*/ 86 h 254"/>
              <a:gd name="T26" fmla="*/ 124 w 205"/>
              <a:gd name="T27" fmla="*/ 59 h 254"/>
              <a:gd name="T28" fmla="*/ 121 w 205"/>
              <a:gd name="T29" fmla="*/ 36 h 254"/>
              <a:gd name="T30" fmla="*/ 124 w 205"/>
              <a:gd name="T31" fmla="*/ 6 h 254"/>
              <a:gd name="T32" fmla="*/ 103 w 205"/>
              <a:gd name="T33" fmla="*/ 12 h 254"/>
              <a:gd name="T34" fmla="*/ 107 w 205"/>
              <a:gd name="T35" fmla="*/ 44 h 254"/>
              <a:gd name="T36" fmla="*/ 95 w 205"/>
              <a:gd name="T37" fmla="*/ 31 h 254"/>
              <a:gd name="T38" fmla="*/ 35 w 205"/>
              <a:gd name="T39" fmla="*/ 7 h 254"/>
              <a:gd name="T40" fmla="*/ 8 w 205"/>
              <a:gd name="T41" fmla="*/ 10 h 254"/>
              <a:gd name="T42" fmla="*/ 23 w 205"/>
              <a:gd name="T43" fmla="*/ 19 h 254"/>
              <a:gd name="T44" fmla="*/ 61 w 205"/>
              <a:gd name="T45" fmla="*/ 17 h 254"/>
              <a:gd name="T46" fmla="*/ 103 w 205"/>
              <a:gd name="T47" fmla="*/ 61 h 254"/>
              <a:gd name="T48" fmla="*/ 130 w 205"/>
              <a:gd name="T49" fmla="*/ 84 h 254"/>
              <a:gd name="T50" fmla="*/ 158 w 205"/>
              <a:gd name="T51" fmla="*/ 101 h 254"/>
              <a:gd name="T52" fmla="*/ 126 w 205"/>
              <a:gd name="T53" fmla="*/ 94 h 254"/>
              <a:gd name="T54" fmla="*/ 96 w 205"/>
              <a:gd name="T55" fmla="*/ 70 h 254"/>
              <a:gd name="T56" fmla="*/ 79 w 205"/>
              <a:gd name="T57" fmla="*/ 67 h 254"/>
              <a:gd name="T58" fmla="*/ 79 w 205"/>
              <a:gd name="T59" fmla="*/ 76 h 254"/>
              <a:gd name="T60" fmla="*/ 90 w 205"/>
              <a:gd name="T61" fmla="*/ 76 h 254"/>
              <a:gd name="T62" fmla="*/ 117 w 205"/>
              <a:gd name="T63" fmla="*/ 101 h 254"/>
              <a:gd name="T64" fmla="*/ 87 w 205"/>
              <a:gd name="T65" fmla="*/ 103 h 254"/>
              <a:gd name="T66" fmla="*/ 63 w 205"/>
              <a:gd name="T67" fmla="*/ 101 h 254"/>
              <a:gd name="T68" fmla="*/ 61 w 205"/>
              <a:gd name="T69" fmla="*/ 116 h 254"/>
              <a:gd name="T70" fmla="*/ 97 w 205"/>
              <a:gd name="T71" fmla="*/ 119 h 254"/>
              <a:gd name="T72" fmla="*/ 128 w 205"/>
              <a:gd name="T73" fmla="*/ 122 h 254"/>
              <a:gd name="T74" fmla="*/ 95 w 205"/>
              <a:gd name="T75" fmla="*/ 130 h 254"/>
              <a:gd name="T76" fmla="*/ 100 w 205"/>
              <a:gd name="T77" fmla="*/ 141 h 254"/>
              <a:gd name="T78" fmla="*/ 115 w 205"/>
              <a:gd name="T79" fmla="*/ 136 h 254"/>
              <a:gd name="T80" fmla="*/ 131 w 205"/>
              <a:gd name="T81" fmla="*/ 126 h 254"/>
              <a:gd name="T82" fmla="*/ 120 w 205"/>
              <a:gd name="T83" fmla="*/ 152 h 254"/>
              <a:gd name="T84" fmla="*/ 77 w 205"/>
              <a:gd name="T85" fmla="*/ 188 h 254"/>
              <a:gd name="T86" fmla="*/ 60 w 205"/>
              <a:gd name="T87" fmla="*/ 191 h 254"/>
              <a:gd name="T88" fmla="*/ 59 w 205"/>
              <a:gd name="T89" fmla="*/ 197 h 254"/>
              <a:gd name="T90" fmla="*/ 34 w 205"/>
              <a:gd name="T91" fmla="*/ 222 h 254"/>
              <a:gd name="T92" fmla="*/ 11 w 205"/>
              <a:gd name="T93" fmla="*/ 235 h 254"/>
              <a:gd name="T94" fmla="*/ 14 w 205"/>
              <a:gd name="T95" fmla="*/ 252 h 254"/>
              <a:gd name="T96" fmla="*/ 65 w 205"/>
              <a:gd name="T97" fmla="*/ 216 h 254"/>
              <a:gd name="T98" fmla="*/ 72 w 205"/>
              <a:gd name="T99" fmla="*/ 220 h 254"/>
              <a:gd name="T100" fmla="*/ 96 w 205"/>
              <a:gd name="T101" fmla="*/ 198 h 254"/>
              <a:gd name="T102" fmla="*/ 113 w 205"/>
              <a:gd name="T103" fmla="*/ 200 h 254"/>
              <a:gd name="T104" fmla="*/ 165 w 205"/>
              <a:gd name="T105" fmla="*/ 198 h 254"/>
              <a:gd name="T106" fmla="*/ 197 w 205"/>
              <a:gd name="T107" fmla="*/ 186 h 254"/>
              <a:gd name="T108" fmla="*/ 201 w 205"/>
              <a:gd name="T109" fmla="*/ 172 h 254"/>
              <a:gd name="T110" fmla="*/ 200 w 205"/>
              <a:gd name="T111" fmla="*/ 114 h 254"/>
              <a:gd name="T112" fmla="*/ 197 w 205"/>
              <a:gd name="T113" fmla="*/ 110 h 254"/>
              <a:gd name="T114" fmla="*/ 140 w 205"/>
              <a:gd name="T115" fmla="*/ 84 h 254"/>
              <a:gd name="T116" fmla="*/ 114 w 205"/>
              <a:gd name="T117" fmla="*/ 67 h 254"/>
              <a:gd name="T118" fmla="*/ 160 w 205"/>
              <a:gd name="T119" fmla="*/ 93 h 254"/>
              <a:gd name="T120" fmla="*/ 140 w 205"/>
              <a:gd name="T121" fmla="*/ 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254">
                <a:moveTo>
                  <a:pt x="187" y="164"/>
                </a:moveTo>
                <a:cubicBezTo>
                  <a:pt x="182" y="162"/>
                  <a:pt x="167" y="162"/>
                  <a:pt x="154" y="161"/>
                </a:cubicBezTo>
                <a:cubicBezTo>
                  <a:pt x="160" y="157"/>
                  <a:pt x="166" y="152"/>
                  <a:pt x="169" y="151"/>
                </a:cubicBezTo>
                <a:cubicBezTo>
                  <a:pt x="169" y="151"/>
                  <a:pt x="169" y="150"/>
                  <a:pt x="170" y="150"/>
                </a:cubicBezTo>
                <a:cubicBezTo>
                  <a:pt x="171" y="150"/>
                  <a:pt x="172" y="149"/>
                  <a:pt x="173" y="149"/>
                </a:cubicBezTo>
                <a:cubicBezTo>
                  <a:pt x="175" y="148"/>
                  <a:pt x="177" y="147"/>
                  <a:pt x="178" y="145"/>
                </a:cubicBezTo>
                <a:cubicBezTo>
                  <a:pt x="178" y="143"/>
                  <a:pt x="177" y="141"/>
                  <a:pt x="178" y="139"/>
                </a:cubicBezTo>
                <a:cubicBezTo>
                  <a:pt x="178" y="137"/>
                  <a:pt x="179" y="135"/>
                  <a:pt x="180" y="133"/>
                </a:cubicBezTo>
                <a:cubicBezTo>
                  <a:pt x="181" y="130"/>
                  <a:pt x="180" y="127"/>
                  <a:pt x="178" y="124"/>
                </a:cubicBezTo>
                <a:cubicBezTo>
                  <a:pt x="181" y="121"/>
                  <a:pt x="181" y="121"/>
                  <a:pt x="181" y="121"/>
                </a:cubicBezTo>
                <a:cubicBezTo>
                  <a:pt x="181" y="121"/>
                  <a:pt x="189" y="128"/>
                  <a:pt x="192" y="128"/>
                </a:cubicBezTo>
                <a:cubicBezTo>
                  <a:pt x="193" y="128"/>
                  <a:pt x="195" y="126"/>
                  <a:pt x="197" y="123"/>
                </a:cubicBezTo>
                <a:cubicBezTo>
                  <a:pt x="198" y="123"/>
                  <a:pt x="199" y="124"/>
                  <a:pt x="200" y="123"/>
                </a:cubicBezTo>
                <a:cubicBezTo>
                  <a:pt x="200" y="123"/>
                  <a:pt x="201" y="120"/>
                  <a:pt x="201" y="118"/>
                </a:cubicBezTo>
                <a:cubicBezTo>
                  <a:pt x="201" y="119"/>
                  <a:pt x="201" y="119"/>
                  <a:pt x="201" y="119"/>
                </a:cubicBezTo>
                <a:cubicBezTo>
                  <a:pt x="203" y="117"/>
                  <a:pt x="203" y="114"/>
                  <a:pt x="203" y="114"/>
                </a:cubicBezTo>
                <a:cubicBezTo>
                  <a:pt x="203" y="113"/>
                  <a:pt x="203" y="113"/>
                  <a:pt x="203" y="113"/>
                </a:cubicBezTo>
                <a:cubicBezTo>
                  <a:pt x="204" y="110"/>
                  <a:pt x="205" y="106"/>
                  <a:pt x="204" y="104"/>
                </a:cubicBezTo>
                <a:cubicBezTo>
                  <a:pt x="201" y="96"/>
                  <a:pt x="195" y="88"/>
                  <a:pt x="190" y="90"/>
                </a:cubicBezTo>
                <a:cubicBezTo>
                  <a:pt x="189" y="90"/>
                  <a:pt x="187" y="92"/>
                  <a:pt x="185" y="93"/>
                </a:cubicBezTo>
                <a:cubicBezTo>
                  <a:pt x="185" y="93"/>
                  <a:pt x="185" y="92"/>
                  <a:pt x="184" y="92"/>
                </a:cubicBezTo>
                <a:cubicBezTo>
                  <a:pt x="182" y="92"/>
                  <a:pt x="180" y="97"/>
                  <a:pt x="180" y="97"/>
                </a:cubicBezTo>
                <a:cubicBezTo>
                  <a:pt x="180" y="97"/>
                  <a:pt x="180" y="98"/>
                  <a:pt x="181" y="98"/>
                </a:cubicBezTo>
                <a:cubicBezTo>
                  <a:pt x="177" y="102"/>
                  <a:pt x="173" y="106"/>
                  <a:pt x="173" y="106"/>
                </a:cubicBezTo>
                <a:cubicBezTo>
                  <a:pt x="172" y="107"/>
                  <a:pt x="172" y="107"/>
                  <a:pt x="172" y="107"/>
                </a:cubicBezTo>
                <a:cubicBezTo>
                  <a:pt x="170" y="100"/>
                  <a:pt x="168" y="93"/>
                  <a:pt x="164" y="86"/>
                </a:cubicBezTo>
                <a:cubicBezTo>
                  <a:pt x="160" y="77"/>
                  <a:pt x="154" y="69"/>
                  <a:pt x="145" y="65"/>
                </a:cubicBezTo>
                <a:cubicBezTo>
                  <a:pt x="138" y="62"/>
                  <a:pt x="131" y="61"/>
                  <a:pt x="124" y="59"/>
                </a:cubicBezTo>
                <a:cubicBezTo>
                  <a:pt x="120" y="57"/>
                  <a:pt x="117" y="55"/>
                  <a:pt x="114" y="53"/>
                </a:cubicBezTo>
                <a:cubicBezTo>
                  <a:pt x="116" y="47"/>
                  <a:pt x="119" y="41"/>
                  <a:pt x="121" y="36"/>
                </a:cubicBezTo>
                <a:cubicBezTo>
                  <a:pt x="124" y="29"/>
                  <a:pt x="127" y="22"/>
                  <a:pt x="126" y="15"/>
                </a:cubicBezTo>
                <a:cubicBezTo>
                  <a:pt x="126" y="12"/>
                  <a:pt x="125" y="9"/>
                  <a:pt x="124" y="6"/>
                </a:cubicBezTo>
                <a:cubicBezTo>
                  <a:pt x="122" y="4"/>
                  <a:pt x="119" y="3"/>
                  <a:pt x="116" y="4"/>
                </a:cubicBezTo>
                <a:cubicBezTo>
                  <a:pt x="111" y="5"/>
                  <a:pt x="108" y="12"/>
                  <a:pt x="103" y="12"/>
                </a:cubicBezTo>
                <a:cubicBezTo>
                  <a:pt x="107" y="12"/>
                  <a:pt x="113" y="14"/>
                  <a:pt x="114" y="18"/>
                </a:cubicBezTo>
                <a:cubicBezTo>
                  <a:pt x="117" y="24"/>
                  <a:pt x="109" y="38"/>
                  <a:pt x="107" y="44"/>
                </a:cubicBezTo>
                <a:cubicBezTo>
                  <a:pt x="107" y="45"/>
                  <a:pt x="107" y="45"/>
                  <a:pt x="107" y="45"/>
                </a:cubicBezTo>
                <a:cubicBezTo>
                  <a:pt x="102" y="41"/>
                  <a:pt x="98" y="36"/>
                  <a:pt x="95" y="31"/>
                </a:cubicBezTo>
                <a:cubicBezTo>
                  <a:pt x="86" y="20"/>
                  <a:pt x="77" y="9"/>
                  <a:pt x="63" y="6"/>
                </a:cubicBezTo>
                <a:cubicBezTo>
                  <a:pt x="54" y="3"/>
                  <a:pt x="45" y="6"/>
                  <a:pt x="35" y="7"/>
                </a:cubicBezTo>
                <a:cubicBezTo>
                  <a:pt x="26" y="8"/>
                  <a:pt x="15" y="7"/>
                  <a:pt x="8" y="0"/>
                </a:cubicBezTo>
                <a:cubicBezTo>
                  <a:pt x="6" y="3"/>
                  <a:pt x="7" y="7"/>
                  <a:pt x="8" y="10"/>
                </a:cubicBezTo>
                <a:cubicBezTo>
                  <a:pt x="9" y="14"/>
                  <a:pt x="12" y="17"/>
                  <a:pt x="16" y="18"/>
                </a:cubicBezTo>
                <a:cubicBezTo>
                  <a:pt x="18" y="18"/>
                  <a:pt x="20" y="18"/>
                  <a:pt x="23" y="19"/>
                </a:cubicBezTo>
                <a:cubicBezTo>
                  <a:pt x="25" y="20"/>
                  <a:pt x="27" y="22"/>
                  <a:pt x="27" y="25"/>
                </a:cubicBezTo>
                <a:cubicBezTo>
                  <a:pt x="37" y="18"/>
                  <a:pt x="49" y="14"/>
                  <a:pt x="61" y="17"/>
                </a:cubicBezTo>
                <a:cubicBezTo>
                  <a:pt x="73" y="19"/>
                  <a:pt x="83" y="27"/>
                  <a:pt x="90" y="37"/>
                </a:cubicBezTo>
                <a:cubicBezTo>
                  <a:pt x="95" y="45"/>
                  <a:pt x="97" y="54"/>
                  <a:pt x="103" y="61"/>
                </a:cubicBezTo>
                <a:cubicBezTo>
                  <a:pt x="103" y="64"/>
                  <a:pt x="104" y="67"/>
                  <a:pt x="106" y="70"/>
                </a:cubicBezTo>
                <a:cubicBezTo>
                  <a:pt x="110" y="79"/>
                  <a:pt x="121" y="82"/>
                  <a:pt x="130" y="84"/>
                </a:cubicBezTo>
                <a:cubicBezTo>
                  <a:pt x="140" y="86"/>
                  <a:pt x="150" y="89"/>
                  <a:pt x="155" y="97"/>
                </a:cubicBezTo>
                <a:cubicBezTo>
                  <a:pt x="156" y="98"/>
                  <a:pt x="157" y="100"/>
                  <a:pt x="158" y="101"/>
                </a:cubicBezTo>
                <a:cubicBezTo>
                  <a:pt x="155" y="100"/>
                  <a:pt x="151" y="100"/>
                  <a:pt x="147" y="101"/>
                </a:cubicBezTo>
                <a:cubicBezTo>
                  <a:pt x="126" y="94"/>
                  <a:pt x="126" y="94"/>
                  <a:pt x="126" y="94"/>
                </a:cubicBezTo>
                <a:cubicBezTo>
                  <a:pt x="126" y="94"/>
                  <a:pt x="122" y="86"/>
                  <a:pt x="111" y="83"/>
                </a:cubicBezTo>
                <a:cubicBezTo>
                  <a:pt x="99" y="79"/>
                  <a:pt x="96" y="70"/>
                  <a:pt x="96" y="70"/>
                </a:cubicBezTo>
                <a:cubicBezTo>
                  <a:pt x="96" y="70"/>
                  <a:pt x="93" y="62"/>
                  <a:pt x="91" y="63"/>
                </a:cubicBezTo>
                <a:cubicBezTo>
                  <a:pt x="90" y="64"/>
                  <a:pt x="79" y="64"/>
                  <a:pt x="79" y="67"/>
                </a:cubicBezTo>
                <a:cubicBezTo>
                  <a:pt x="79" y="69"/>
                  <a:pt x="81" y="70"/>
                  <a:pt x="81" y="70"/>
                </a:cubicBezTo>
                <a:cubicBezTo>
                  <a:pt x="79" y="76"/>
                  <a:pt x="79" y="76"/>
                  <a:pt x="79" y="76"/>
                </a:cubicBezTo>
                <a:cubicBezTo>
                  <a:pt x="85" y="76"/>
                  <a:pt x="85" y="76"/>
                  <a:pt x="85" y="76"/>
                </a:cubicBezTo>
                <a:cubicBezTo>
                  <a:pt x="90" y="76"/>
                  <a:pt x="90" y="76"/>
                  <a:pt x="90" y="76"/>
                </a:cubicBezTo>
                <a:cubicBezTo>
                  <a:pt x="93" y="79"/>
                  <a:pt x="96" y="84"/>
                  <a:pt x="99" y="87"/>
                </a:cubicBezTo>
                <a:cubicBezTo>
                  <a:pt x="105" y="92"/>
                  <a:pt x="107" y="100"/>
                  <a:pt x="117" y="101"/>
                </a:cubicBezTo>
                <a:cubicBezTo>
                  <a:pt x="118" y="102"/>
                  <a:pt x="118" y="102"/>
                  <a:pt x="118" y="102"/>
                </a:cubicBezTo>
                <a:cubicBezTo>
                  <a:pt x="113" y="102"/>
                  <a:pt x="93" y="103"/>
                  <a:pt x="87" y="103"/>
                </a:cubicBezTo>
                <a:cubicBezTo>
                  <a:pt x="81" y="103"/>
                  <a:pt x="73" y="103"/>
                  <a:pt x="73" y="103"/>
                </a:cubicBezTo>
                <a:cubicBezTo>
                  <a:pt x="73" y="103"/>
                  <a:pt x="69" y="100"/>
                  <a:pt x="63" y="101"/>
                </a:cubicBezTo>
                <a:cubicBezTo>
                  <a:pt x="57" y="102"/>
                  <a:pt x="63" y="107"/>
                  <a:pt x="63" y="107"/>
                </a:cubicBezTo>
                <a:cubicBezTo>
                  <a:pt x="63" y="107"/>
                  <a:pt x="59" y="113"/>
                  <a:pt x="61" y="116"/>
                </a:cubicBezTo>
                <a:cubicBezTo>
                  <a:pt x="62" y="119"/>
                  <a:pt x="76" y="113"/>
                  <a:pt x="76" y="113"/>
                </a:cubicBezTo>
                <a:cubicBezTo>
                  <a:pt x="76" y="113"/>
                  <a:pt x="88" y="116"/>
                  <a:pt x="97" y="119"/>
                </a:cubicBezTo>
                <a:cubicBezTo>
                  <a:pt x="107" y="122"/>
                  <a:pt x="117" y="113"/>
                  <a:pt x="117" y="113"/>
                </a:cubicBezTo>
                <a:cubicBezTo>
                  <a:pt x="128" y="122"/>
                  <a:pt x="128" y="122"/>
                  <a:pt x="128" y="122"/>
                </a:cubicBezTo>
                <a:cubicBezTo>
                  <a:pt x="126" y="123"/>
                  <a:pt x="125" y="125"/>
                  <a:pt x="123" y="126"/>
                </a:cubicBezTo>
                <a:cubicBezTo>
                  <a:pt x="115" y="132"/>
                  <a:pt x="104" y="134"/>
                  <a:pt x="95" y="130"/>
                </a:cubicBezTo>
                <a:cubicBezTo>
                  <a:pt x="96" y="133"/>
                  <a:pt x="97" y="136"/>
                  <a:pt x="98" y="138"/>
                </a:cubicBezTo>
                <a:cubicBezTo>
                  <a:pt x="98" y="140"/>
                  <a:pt x="99" y="141"/>
                  <a:pt x="100" y="141"/>
                </a:cubicBezTo>
                <a:cubicBezTo>
                  <a:pt x="101" y="142"/>
                  <a:pt x="102" y="141"/>
                  <a:pt x="103" y="141"/>
                </a:cubicBezTo>
                <a:cubicBezTo>
                  <a:pt x="107" y="140"/>
                  <a:pt x="111" y="138"/>
                  <a:pt x="115" y="136"/>
                </a:cubicBezTo>
                <a:cubicBezTo>
                  <a:pt x="120" y="135"/>
                  <a:pt x="125" y="133"/>
                  <a:pt x="129" y="129"/>
                </a:cubicBezTo>
                <a:cubicBezTo>
                  <a:pt x="130" y="128"/>
                  <a:pt x="130" y="127"/>
                  <a:pt x="131" y="126"/>
                </a:cubicBezTo>
                <a:cubicBezTo>
                  <a:pt x="134" y="128"/>
                  <a:pt x="134" y="128"/>
                  <a:pt x="134" y="128"/>
                </a:cubicBezTo>
                <a:cubicBezTo>
                  <a:pt x="131" y="136"/>
                  <a:pt x="120" y="152"/>
                  <a:pt x="120" y="152"/>
                </a:cubicBezTo>
                <a:cubicBezTo>
                  <a:pt x="120" y="152"/>
                  <a:pt x="103" y="151"/>
                  <a:pt x="96" y="158"/>
                </a:cubicBezTo>
                <a:cubicBezTo>
                  <a:pt x="90" y="164"/>
                  <a:pt x="85" y="179"/>
                  <a:pt x="77" y="188"/>
                </a:cubicBezTo>
                <a:cubicBezTo>
                  <a:pt x="74" y="190"/>
                  <a:pt x="71" y="190"/>
                  <a:pt x="67" y="190"/>
                </a:cubicBezTo>
                <a:cubicBezTo>
                  <a:pt x="65" y="190"/>
                  <a:pt x="62" y="189"/>
                  <a:pt x="60" y="191"/>
                </a:cubicBezTo>
                <a:cubicBezTo>
                  <a:pt x="59" y="192"/>
                  <a:pt x="58" y="193"/>
                  <a:pt x="58" y="195"/>
                </a:cubicBezTo>
                <a:cubicBezTo>
                  <a:pt x="58" y="196"/>
                  <a:pt x="59" y="197"/>
                  <a:pt x="59" y="197"/>
                </a:cubicBezTo>
                <a:cubicBezTo>
                  <a:pt x="56" y="197"/>
                  <a:pt x="53" y="198"/>
                  <a:pt x="51" y="202"/>
                </a:cubicBezTo>
                <a:cubicBezTo>
                  <a:pt x="45" y="211"/>
                  <a:pt x="45" y="217"/>
                  <a:pt x="34" y="222"/>
                </a:cubicBezTo>
                <a:cubicBezTo>
                  <a:pt x="23" y="227"/>
                  <a:pt x="22" y="218"/>
                  <a:pt x="17" y="222"/>
                </a:cubicBezTo>
                <a:cubicBezTo>
                  <a:pt x="13" y="226"/>
                  <a:pt x="14" y="233"/>
                  <a:pt x="11" y="235"/>
                </a:cubicBezTo>
                <a:cubicBezTo>
                  <a:pt x="7" y="238"/>
                  <a:pt x="0" y="241"/>
                  <a:pt x="2" y="246"/>
                </a:cubicBezTo>
                <a:cubicBezTo>
                  <a:pt x="3" y="250"/>
                  <a:pt x="12" y="254"/>
                  <a:pt x="14" y="252"/>
                </a:cubicBezTo>
                <a:cubicBezTo>
                  <a:pt x="16" y="250"/>
                  <a:pt x="11" y="246"/>
                  <a:pt x="11" y="246"/>
                </a:cubicBezTo>
                <a:cubicBezTo>
                  <a:pt x="65" y="216"/>
                  <a:pt x="65" y="216"/>
                  <a:pt x="65" y="216"/>
                </a:cubicBezTo>
                <a:cubicBezTo>
                  <a:pt x="65" y="217"/>
                  <a:pt x="66" y="219"/>
                  <a:pt x="67" y="220"/>
                </a:cubicBezTo>
                <a:cubicBezTo>
                  <a:pt x="69" y="221"/>
                  <a:pt x="70" y="221"/>
                  <a:pt x="72" y="220"/>
                </a:cubicBezTo>
                <a:cubicBezTo>
                  <a:pt x="73" y="220"/>
                  <a:pt x="75" y="218"/>
                  <a:pt x="76" y="217"/>
                </a:cubicBezTo>
                <a:cubicBezTo>
                  <a:pt x="82" y="211"/>
                  <a:pt x="89" y="205"/>
                  <a:pt x="96" y="198"/>
                </a:cubicBezTo>
                <a:cubicBezTo>
                  <a:pt x="98" y="197"/>
                  <a:pt x="98" y="197"/>
                  <a:pt x="98" y="197"/>
                </a:cubicBezTo>
                <a:cubicBezTo>
                  <a:pt x="100" y="203"/>
                  <a:pt x="111" y="203"/>
                  <a:pt x="113" y="200"/>
                </a:cubicBezTo>
                <a:cubicBezTo>
                  <a:pt x="116" y="197"/>
                  <a:pt x="123" y="189"/>
                  <a:pt x="132" y="189"/>
                </a:cubicBezTo>
                <a:cubicBezTo>
                  <a:pt x="141" y="188"/>
                  <a:pt x="158" y="198"/>
                  <a:pt x="165" y="198"/>
                </a:cubicBezTo>
                <a:cubicBezTo>
                  <a:pt x="169" y="197"/>
                  <a:pt x="185" y="189"/>
                  <a:pt x="193" y="184"/>
                </a:cubicBezTo>
                <a:cubicBezTo>
                  <a:pt x="194" y="185"/>
                  <a:pt x="196" y="186"/>
                  <a:pt x="197" y="186"/>
                </a:cubicBezTo>
                <a:cubicBezTo>
                  <a:pt x="200" y="185"/>
                  <a:pt x="203" y="184"/>
                  <a:pt x="204" y="181"/>
                </a:cubicBezTo>
                <a:cubicBezTo>
                  <a:pt x="204" y="178"/>
                  <a:pt x="203" y="175"/>
                  <a:pt x="201" y="172"/>
                </a:cubicBezTo>
                <a:cubicBezTo>
                  <a:pt x="198" y="168"/>
                  <a:pt x="193" y="165"/>
                  <a:pt x="187" y="164"/>
                </a:cubicBezTo>
                <a:close/>
                <a:moveTo>
                  <a:pt x="200" y="114"/>
                </a:moveTo>
                <a:cubicBezTo>
                  <a:pt x="200" y="115"/>
                  <a:pt x="200" y="116"/>
                  <a:pt x="200" y="116"/>
                </a:cubicBezTo>
                <a:cubicBezTo>
                  <a:pt x="200" y="116"/>
                  <a:pt x="197" y="114"/>
                  <a:pt x="197" y="110"/>
                </a:cubicBezTo>
                <a:cubicBezTo>
                  <a:pt x="197" y="110"/>
                  <a:pt x="200" y="112"/>
                  <a:pt x="200" y="114"/>
                </a:cubicBezTo>
                <a:close/>
                <a:moveTo>
                  <a:pt x="140" y="84"/>
                </a:moveTo>
                <a:cubicBezTo>
                  <a:pt x="133" y="82"/>
                  <a:pt x="125" y="81"/>
                  <a:pt x="119" y="76"/>
                </a:cubicBezTo>
                <a:cubicBezTo>
                  <a:pt x="117" y="74"/>
                  <a:pt x="115" y="71"/>
                  <a:pt x="114" y="67"/>
                </a:cubicBezTo>
                <a:cubicBezTo>
                  <a:pt x="121" y="70"/>
                  <a:pt x="128" y="71"/>
                  <a:pt x="135" y="73"/>
                </a:cubicBezTo>
                <a:cubicBezTo>
                  <a:pt x="146" y="76"/>
                  <a:pt x="158" y="82"/>
                  <a:pt x="160" y="93"/>
                </a:cubicBezTo>
                <a:cubicBezTo>
                  <a:pt x="160" y="94"/>
                  <a:pt x="160" y="96"/>
                  <a:pt x="160" y="97"/>
                </a:cubicBezTo>
                <a:cubicBezTo>
                  <a:pt x="155" y="91"/>
                  <a:pt x="148" y="86"/>
                  <a:pt x="140"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85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8" name="Nhóm 427">
            <a:extLst>
              <a:ext uri="{FF2B5EF4-FFF2-40B4-BE49-F238E27FC236}">
                <a16:creationId xmlns:a16="http://schemas.microsoft.com/office/drawing/2014/main" xmlns="" id="{84546699-288A-46A6-9AE1-DB4B7C9820FC}"/>
              </a:ext>
            </a:extLst>
          </p:cNvPr>
          <p:cNvGrpSpPr/>
          <p:nvPr/>
        </p:nvGrpSpPr>
        <p:grpSpPr>
          <a:xfrm rot="16200000">
            <a:off x="1646728" y="266001"/>
            <a:ext cx="2060396" cy="2921800"/>
            <a:chOff x="837027" y="2505843"/>
            <a:chExt cx="2673855" cy="3111843"/>
          </a:xfrm>
        </p:grpSpPr>
        <p:pic>
          <p:nvPicPr>
            <p:cNvPr id="431" name="图片 11">
              <a:extLst>
                <a:ext uri="{FF2B5EF4-FFF2-40B4-BE49-F238E27FC236}">
                  <a16:creationId xmlns:a16="http://schemas.microsoft.com/office/drawing/2014/main" xmlns="" id="{03BC4C76-21AD-4A09-ACCA-6E28B6293C1B}"/>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a:off x="837027" y="2505843"/>
              <a:ext cx="2673855" cy="3111843"/>
            </a:xfrm>
            <a:prstGeom prst="rect">
              <a:avLst/>
            </a:prstGeom>
          </p:spPr>
        </p:pic>
        <p:sp>
          <p:nvSpPr>
            <p:cNvPr id="432" name="文本框 2">
              <a:extLst>
                <a:ext uri="{FF2B5EF4-FFF2-40B4-BE49-F238E27FC236}">
                  <a16:creationId xmlns:a16="http://schemas.microsoft.com/office/drawing/2014/main" xmlns="" id="{90A82B77-8259-4EB5-A70B-41AC5AB76FB3}"/>
                </a:ext>
              </a:extLst>
            </p:cNvPr>
            <p:cNvSpPr txBox="1"/>
            <p:nvPr/>
          </p:nvSpPr>
          <p:spPr>
            <a:xfrm>
              <a:off x="1303471" y="3160452"/>
              <a:ext cx="1677537" cy="2077375"/>
            </a:xfrm>
            <a:prstGeom prst="rect">
              <a:avLst/>
            </a:prstGeom>
            <a:noFill/>
          </p:spPr>
          <p:txBody>
            <a:bodyPr vert="eaVert" wrap="square" rtlCol="0">
              <a:spAutoFit/>
            </a:bodyPr>
            <a:lstStyle/>
            <a:p>
              <a:pPr algn="ctr"/>
              <a:r>
                <a:rPr lang="en-US" altLang="zh-CN" sz="3600" b="1" dirty="0">
                  <a:solidFill>
                    <a:srgbClr val="684C37"/>
                  </a:solidFill>
                  <a:latin typeface="Cambria" panose="02040503050406030204" pitchFamily="18" charset="0"/>
                  <a:ea typeface="Cambria" panose="02040503050406030204" pitchFamily="18" charset="0"/>
                  <a:cs typeface="+mn-ea"/>
                  <a:sym typeface="+mn-lt"/>
                </a:rPr>
                <a:t>NHIỆM VỤ</a:t>
              </a:r>
              <a:endParaRPr lang="zh-CN" altLang="en-US" sz="3600" b="1" dirty="0">
                <a:solidFill>
                  <a:srgbClr val="684C37"/>
                </a:solidFill>
                <a:latin typeface="Cambria" panose="02040503050406030204" pitchFamily="18" charset="0"/>
                <a:cs typeface="+mn-ea"/>
                <a:sym typeface="+mn-lt"/>
              </a:endParaRPr>
            </a:p>
          </p:txBody>
        </p:sp>
      </p:grpSp>
      <p:grpSp>
        <p:nvGrpSpPr>
          <p:cNvPr id="6" name="Nhóm 5">
            <a:extLst>
              <a:ext uri="{FF2B5EF4-FFF2-40B4-BE49-F238E27FC236}">
                <a16:creationId xmlns:a16="http://schemas.microsoft.com/office/drawing/2014/main" xmlns="" id="{2684F724-04A2-4797-81F5-D097D2C8AC94}"/>
              </a:ext>
            </a:extLst>
          </p:cNvPr>
          <p:cNvGrpSpPr/>
          <p:nvPr/>
        </p:nvGrpSpPr>
        <p:grpSpPr>
          <a:xfrm>
            <a:off x="1081557" y="3163267"/>
            <a:ext cx="5476250" cy="2429118"/>
            <a:chOff x="1435819" y="2635877"/>
            <a:chExt cx="8776403" cy="2804986"/>
          </a:xfrm>
        </p:grpSpPr>
        <p:pic>
          <p:nvPicPr>
            <p:cNvPr id="427" name="图片 16">
              <a:extLst>
                <a:ext uri="{FF2B5EF4-FFF2-40B4-BE49-F238E27FC236}">
                  <a16:creationId xmlns:a16="http://schemas.microsoft.com/office/drawing/2014/main" xmlns="" id="{C0D3F87F-62ED-4E19-A117-FFF93392564A}"/>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4421528" y="-349832"/>
              <a:ext cx="2804986" cy="8776403"/>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33" name="Hộp Văn bản 432">
              <a:extLst>
                <a:ext uri="{FF2B5EF4-FFF2-40B4-BE49-F238E27FC236}">
                  <a16:creationId xmlns:a16="http://schemas.microsoft.com/office/drawing/2014/main" xmlns="" id="{4C75AB7C-7E17-4503-860B-4F689CC04478}"/>
                </a:ext>
              </a:extLst>
            </p:cNvPr>
            <p:cNvSpPr txBox="1"/>
            <p:nvPr/>
          </p:nvSpPr>
          <p:spPr>
            <a:xfrm>
              <a:off x="1443757" y="2690320"/>
              <a:ext cx="8559390" cy="2677656"/>
            </a:xfrm>
            <a:prstGeom prst="rect">
              <a:avLst/>
            </a:prstGeom>
            <a:noFill/>
          </p:spPr>
          <p:txBody>
            <a:bodyPr wrap="square">
              <a:spAutoFit/>
            </a:bodyPr>
            <a:lstStyle/>
            <a:p>
              <a:pPr algn="ctr"/>
              <a:r>
                <a:rPr lang="en-US" sz="2800" dirty="0">
                  <a:effectLst/>
                  <a:latin typeface="Cambria" panose="02040503050406030204" pitchFamily="18" charset="0"/>
                  <a:ea typeface="Cambria" panose="02040503050406030204" pitchFamily="18" charset="0"/>
                </a:rPr>
                <a:t>HS thực hành viết kết nối đọc theo hướng dẫn của GV với nội dung: Hãy viết đoạn văn khoảng 150 chữ trình bày về điều em thấy thú vị nhất ở thể thơ Hai cư.</a:t>
              </a:r>
              <a:endParaRPr lang="en-US" sz="3600" dirty="0">
                <a:latin typeface="Cambria" panose="02040503050406030204" pitchFamily="18" charset="0"/>
                <a:ea typeface="Cambria" panose="02040503050406030204" pitchFamily="18" charset="0"/>
                <a:cs typeface="Times New Roman" panose="02020603050405020304" pitchFamily="18" charset="0"/>
              </a:endParaRPr>
            </a:p>
          </p:txBody>
        </p:sp>
      </p:grpSp>
      <p:grpSp>
        <p:nvGrpSpPr>
          <p:cNvPr id="10" name="Nhóm 9">
            <a:extLst>
              <a:ext uri="{FF2B5EF4-FFF2-40B4-BE49-F238E27FC236}">
                <a16:creationId xmlns:a16="http://schemas.microsoft.com/office/drawing/2014/main" xmlns="" id="{36C0A60D-88C2-4559-A5FE-F756E11B86A4}"/>
              </a:ext>
            </a:extLst>
          </p:cNvPr>
          <p:cNvGrpSpPr/>
          <p:nvPr/>
        </p:nvGrpSpPr>
        <p:grpSpPr>
          <a:xfrm>
            <a:off x="6075450" y="1755405"/>
            <a:ext cx="7131299" cy="4717570"/>
            <a:chOff x="5954606" y="1758950"/>
            <a:chExt cx="7131299" cy="4717570"/>
          </a:xfrm>
        </p:grpSpPr>
        <p:grpSp>
          <p:nvGrpSpPr>
            <p:cNvPr id="440" name="Nhóm 439">
              <a:extLst>
                <a:ext uri="{FF2B5EF4-FFF2-40B4-BE49-F238E27FC236}">
                  <a16:creationId xmlns:a16="http://schemas.microsoft.com/office/drawing/2014/main" xmlns="" id="{43CC9D3A-4E44-4271-9B30-96389B72AFF6}"/>
                </a:ext>
              </a:extLst>
            </p:cNvPr>
            <p:cNvGrpSpPr/>
            <p:nvPr/>
          </p:nvGrpSpPr>
          <p:grpSpPr>
            <a:xfrm>
              <a:off x="5954606" y="1758950"/>
              <a:ext cx="6137082" cy="4717570"/>
              <a:chOff x="5954606" y="1758950"/>
              <a:chExt cx="6137082" cy="4717570"/>
            </a:xfrm>
          </p:grpSpPr>
          <p:grpSp>
            <p:nvGrpSpPr>
              <p:cNvPr id="441" name="Group 2443">
                <a:extLst>
                  <a:ext uri="{FF2B5EF4-FFF2-40B4-BE49-F238E27FC236}">
                    <a16:creationId xmlns:a16="http://schemas.microsoft.com/office/drawing/2014/main" xmlns="" id="{DC5FD2BD-4835-4271-ADAB-0CFB79BA2C44}"/>
                  </a:ext>
                </a:extLst>
              </p:cNvPr>
              <p:cNvGrpSpPr/>
              <p:nvPr/>
            </p:nvGrpSpPr>
            <p:grpSpPr>
              <a:xfrm>
                <a:off x="5954606" y="4070082"/>
                <a:ext cx="6137082" cy="2406438"/>
                <a:chOff x="4842717" y="3690257"/>
                <a:chExt cx="7244910" cy="2840833"/>
              </a:xfrm>
            </p:grpSpPr>
            <p:sp>
              <p:nvSpPr>
                <p:cNvPr id="519" name="Freeform 10">
                  <a:extLst>
                    <a:ext uri="{FF2B5EF4-FFF2-40B4-BE49-F238E27FC236}">
                      <a16:creationId xmlns:a16="http://schemas.microsoft.com/office/drawing/2014/main" xmlns="" id="{70BD5B4B-46FE-4E1C-A8FC-32BEB11B2762}"/>
                    </a:ext>
                  </a:extLst>
                </p:cNvPr>
                <p:cNvSpPr>
                  <a:spLocks/>
                </p:cNvSpPr>
                <p:nvPr/>
              </p:nvSpPr>
              <p:spPr bwMode="auto">
                <a:xfrm>
                  <a:off x="5033906" y="3690257"/>
                  <a:ext cx="6392434" cy="2840833"/>
                </a:xfrm>
                <a:custGeom>
                  <a:avLst/>
                  <a:gdLst>
                    <a:gd name="T0" fmla="*/ 0 w 840"/>
                    <a:gd name="T1" fmla="*/ 359 h 373"/>
                    <a:gd name="T2" fmla="*/ 444 w 840"/>
                    <a:gd name="T3" fmla="*/ 39 h 373"/>
                    <a:gd name="T4" fmla="*/ 840 w 840"/>
                    <a:gd name="T5" fmla="*/ 373 h 373"/>
                    <a:gd name="T6" fmla="*/ 0 w 840"/>
                    <a:gd name="T7" fmla="*/ 359 h 373"/>
                  </a:gdLst>
                  <a:ahLst/>
                  <a:cxnLst>
                    <a:cxn ang="0">
                      <a:pos x="T0" y="T1"/>
                    </a:cxn>
                    <a:cxn ang="0">
                      <a:pos x="T2" y="T3"/>
                    </a:cxn>
                    <a:cxn ang="0">
                      <a:pos x="T4" y="T5"/>
                    </a:cxn>
                    <a:cxn ang="0">
                      <a:pos x="T6" y="T7"/>
                    </a:cxn>
                  </a:cxnLst>
                  <a:rect l="0" t="0" r="r" b="b"/>
                  <a:pathLst>
                    <a:path w="840" h="373">
                      <a:moveTo>
                        <a:pt x="0" y="359"/>
                      </a:moveTo>
                      <a:cubicBezTo>
                        <a:pt x="94" y="305"/>
                        <a:pt x="346" y="77"/>
                        <a:pt x="444" y="39"/>
                      </a:cubicBezTo>
                      <a:cubicBezTo>
                        <a:pt x="543" y="0"/>
                        <a:pt x="840" y="373"/>
                        <a:pt x="840" y="373"/>
                      </a:cubicBezTo>
                      <a:lnTo>
                        <a:pt x="0" y="359"/>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1">
                  <a:extLst>
                    <a:ext uri="{FF2B5EF4-FFF2-40B4-BE49-F238E27FC236}">
                      <a16:creationId xmlns:a16="http://schemas.microsoft.com/office/drawing/2014/main" xmlns="" id="{5644604A-5510-4865-B497-8064E0DDEC15}"/>
                    </a:ext>
                  </a:extLst>
                </p:cNvPr>
                <p:cNvSpPr>
                  <a:spLocks/>
                </p:cNvSpPr>
                <p:nvPr/>
              </p:nvSpPr>
              <p:spPr bwMode="auto">
                <a:xfrm>
                  <a:off x="7735282" y="3690257"/>
                  <a:ext cx="3691058" cy="2840833"/>
                </a:xfrm>
                <a:custGeom>
                  <a:avLst/>
                  <a:gdLst>
                    <a:gd name="T0" fmla="*/ 39 w 485"/>
                    <a:gd name="T1" fmla="*/ 299 h 373"/>
                    <a:gd name="T2" fmla="*/ 0 w 485"/>
                    <a:gd name="T3" fmla="*/ 365 h 373"/>
                    <a:gd name="T4" fmla="*/ 485 w 485"/>
                    <a:gd name="T5" fmla="*/ 373 h 373"/>
                    <a:gd name="T6" fmla="*/ 89 w 485"/>
                    <a:gd name="T7" fmla="*/ 39 h 373"/>
                    <a:gd name="T8" fmla="*/ 85 w 485"/>
                    <a:gd name="T9" fmla="*/ 41 h 373"/>
                    <a:gd name="T10" fmla="*/ 39 w 485"/>
                    <a:gd name="T11" fmla="*/ 299 h 373"/>
                  </a:gdLst>
                  <a:ahLst/>
                  <a:cxnLst>
                    <a:cxn ang="0">
                      <a:pos x="T0" y="T1"/>
                    </a:cxn>
                    <a:cxn ang="0">
                      <a:pos x="T2" y="T3"/>
                    </a:cxn>
                    <a:cxn ang="0">
                      <a:pos x="T4" y="T5"/>
                    </a:cxn>
                    <a:cxn ang="0">
                      <a:pos x="T6" y="T7"/>
                    </a:cxn>
                    <a:cxn ang="0">
                      <a:pos x="T8" y="T9"/>
                    </a:cxn>
                    <a:cxn ang="0">
                      <a:pos x="T10" y="T11"/>
                    </a:cxn>
                  </a:cxnLst>
                  <a:rect l="0" t="0" r="r" b="b"/>
                  <a:pathLst>
                    <a:path w="485" h="373">
                      <a:moveTo>
                        <a:pt x="39" y="299"/>
                      </a:moveTo>
                      <a:cubicBezTo>
                        <a:pt x="28" y="322"/>
                        <a:pt x="14" y="344"/>
                        <a:pt x="0" y="365"/>
                      </a:cubicBezTo>
                      <a:cubicBezTo>
                        <a:pt x="485" y="373"/>
                        <a:pt x="485" y="373"/>
                        <a:pt x="485" y="373"/>
                      </a:cubicBezTo>
                      <a:cubicBezTo>
                        <a:pt x="485" y="373"/>
                        <a:pt x="188" y="0"/>
                        <a:pt x="89" y="39"/>
                      </a:cubicBezTo>
                      <a:cubicBezTo>
                        <a:pt x="88" y="39"/>
                        <a:pt x="87" y="40"/>
                        <a:pt x="85" y="41"/>
                      </a:cubicBezTo>
                      <a:cubicBezTo>
                        <a:pt x="96" y="122"/>
                        <a:pt x="82" y="214"/>
                        <a:pt x="39" y="299"/>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2">
                  <a:extLst>
                    <a:ext uri="{FF2B5EF4-FFF2-40B4-BE49-F238E27FC236}">
                      <a16:creationId xmlns:a16="http://schemas.microsoft.com/office/drawing/2014/main" xmlns="" id="{112E3312-F779-4D9F-9B30-4FC87E89FF04}"/>
                    </a:ext>
                  </a:extLst>
                </p:cNvPr>
                <p:cNvSpPr>
                  <a:spLocks/>
                </p:cNvSpPr>
                <p:nvPr/>
              </p:nvSpPr>
              <p:spPr bwMode="auto">
                <a:xfrm>
                  <a:off x="6106808" y="4823891"/>
                  <a:ext cx="1286584" cy="922202"/>
                </a:xfrm>
                <a:custGeom>
                  <a:avLst/>
                  <a:gdLst>
                    <a:gd name="T0" fmla="*/ 121 w 169"/>
                    <a:gd name="T1" fmla="*/ 12 h 121"/>
                    <a:gd name="T2" fmla="*/ 83 w 169"/>
                    <a:gd name="T3" fmla="*/ 18 h 121"/>
                    <a:gd name="T4" fmla="*/ 38 w 169"/>
                    <a:gd name="T5" fmla="*/ 64 h 121"/>
                    <a:gd name="T6" fmla="*/ 2 w 169"/>
                    <a:gd name="T7" fmla="*/ 118 h 121"/>
                    <a:gd name="T8" fmla="*/ 0 w 169"/>
                    <a:gd name="T9" fmla="*/ 121 h 121"/>
                    <a:gd name="T10" fmla="*/ 87 w 169"/>
                    <a:gd name="T11" fmla="*/ 57 h 121"/>
                    <a:gd name="T12" fmla="*/ 155 w 169"/>
                    <a:gd name="T13" fmla="*/ 18 h 121"/>
                    <a:gd name="T14" fmla="*/ 169 w 169"/>
                    <a:gd name="T15" fmla="*/ 6 h 121"/>
                    <a:gd name="T16" fmla="*/ 137 w 169"/>
                    <a:gd name="T17" fmla="*/ 11 h 121"/>
                    <a:gd name="T18" fmla="*/ 139 w 169"/>
                    <a:gd name="T19" fmla="*/ 11 h 121"/>
                    <a:gd name="T20" fmla="*/ 146 w 169"/>
                    <a:gd name="T21" fmla="*/ 0 h 121"/>
                    <a:gd name="T22" fmla="*/ 131 w 169"/>
                    <a:gd name="T23" fmla="*/ 12 h 121"/>
                    <a:gd name="T24" fmla="*/ 121 w 169"/>
                    <a:gd name="T25"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21">
                      <a:moveTo>
                        <a:pt x="121" y="12"/>
                      </a:moveTo>
                      <a:cubicBezTo>
                        <a:pt x="106" y="12"/>
                        <a:pt x="92" y="28"/>
                        <a:pt x="83" y="18"/>
                      </a:cubicBezTo>
                      <a:cubicBezTo>
                        <a:pt x="66" y="20"/>
                        <a:pt x="48" y="51"/>
                        <a:pt x="38" y="64"/>
                      </a:cubicBezTo>
                      <a:cubicBezTo>
                        <a:pt x="25" y="81"/>
                        <a:pt x="15" y="100"/>
                        <a:pt x="2" y="118"/>
                      </a:cubicBezTo>
                      <a:cubicBezTo>
                        <a:pt x="2" y="119"/>
                        <a:pt x="1" y="120"/>
                        <a:pt x="0" y="121"/>
                      </a:cubicBezTo>
                      <a:cubicBezTo>
                        <a:pt x="28" y="98"/>
                        <a:pt x="56" y="76"/>
                        <a:pt x="87" y="57"/>
                      </a:cubicBezTo>
                      <a:cubicBezTo>
                        <a:pt x="109" y="43"/>
                        <a:pt x="133" y="32"/>
                        <a:pt x="155" y="18"/>
                      </a:cubicBezTo>
                      <a:cubicBezTo>
                        <a:pt x="160" y="14"/>
                        <a:pt x="166" y="11"/>
                        <a:pt x="169" y="6"/>
                      </a:cubicBezTo>
                      <a:cubicBezTo>
                        <a:pt x="152" y="10"/>
                        <a:pt x="148" y="11"/>
                        <a:pt x="137" y="11"/>
                      </a:cubicBezTo>
                      <a:cubicBezTo>
                        <a:pt x="139" y="11"/>
                        <a:pt x="139" y="11"/>
                        <a:pt x="139" y="11"/>
                      </a:cubicBezTo>
                      <a:cubicBezTo>
                        <a:pt x="140" y="7"/>
                        <a:pt x="143" y="4"/>
                        <a:pt x="146" y="0"/>
                      </a:cubicBezTo>
                      <a:cubicBezTo>
                        <a:pt x="141" y="4"/>
                        <a:pt x="136" y="8"/>
                        <a:pt x="131" y="12"/>
                      </a:cubicBezTo>
                      <a:cubicBezTo>
                        <a:pt x="128" y="12"/>
                        <a:pt x="125" y="12"/>
                        <a:pt x="121" y="12"/>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3">
                  <a:extLst>
                    <a:ext uri="{FF2B5EF4-FFF2-40B4-BE49-F238E27FC236}">
                      <a16:creationId xmlns:a16="http://schemas.microsoft.com/office/drawing/2014/main" xmlns="" id="{5F893AA6-90B2-4C85-9F02-B2C56C75E7B1}"/>
                    </a:ext>
                  </a:extLst>
                </p:cNvPr>
                <p:cNvSpPr>
                  <a:spLocks/>
                </p:cNvSpPr>
                <p:nvPr/>
              </p:nvSpPr>
              <p:spPr bwMode="auto">
                <a:xfrm>
                  <a:off x="5947111" y="5746093"/>
                  <a:ext cx="159699" cy="121461"/>
                </a:xfrm>
                <a:custGeom>
                  <a:avLst/>
                  <a:gdLst>
                    <a:gd name="T0" fmla="*/ 14 w 21"/>
                    <a:gd name="T1" fmla="*/ 11 h 16"/>
                    <a:gd name="T2" fmla="*/ 21 w 21"/>
                    <a:gd name="T3" fmla="*/ 0 h 16"/>
                    <a:gd name="T4" fmla="*/ 0 w 21"/>
                    <a:gd name="T5" fmla="*/ 16 h 16"/>
                    <a:gd name="T6" fmla="*/ 14 w 21"/>
                    <a:gd name="T7" fmla="*/ 11 h 16"/>
                  </a:gdLst>
                  <a:ahLst/>
                  <a:cxnLst>
                    <a:cxn ang="0">
                      <a:pos x="T0" y="T1"/>
                    </a:cxn>
                    <a:cxn ang="0">
                      <a:pos x="T2" y="T3"/>
                    </a:cxn>
                    <a:cxn ang="0">
                      <a:pos x="T4" y="T5"/>
                    </a:cxn>
                    <a:cxn ang="0">
                      <a:pos x="T6" y="T7"/>
                    </a:cxn>
                  </a:cxnLst>
                  <a:rect l="0" t="0" r="r" b="b"/>
                  <a:pathLst>
                    <a:path w="21" h="16">
                      <a:moveTo>
                        <a:pt x="14" y="11"/>
                      </a:moveTo>
                      <a:cubicBezTo>
                        <a:pt x="15" y="7"/>
                        <a:pt x="18" y="3"/>
                        <a:pt x="21" y="0"/>
                      </a:cubicBezTo>
                      <a:cubicBezTo>
                        <a:pt x="14" y="5"/>
                        <a:pt x="7" y="10"/>
                        <a:pt x="0" y="16"/>
                      </a:cubicBezTo>
                      <a:lnTo>
                        <a:pt x="14" y="11"/>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4">
                  <a:extLst>
                    <a:ext uri="{FF2B5EF4-FFF2-40B4-BE49-F238E27FC236}">
                      <a16:creationId xmlns:a16="http://schemas.microsoft.com/office/drawing/2014/main" xmlns="" id="{CFABA7C8-BB3A-4B26-93C2-A66A9D1954EC}"/>
                    </a:ext>
                  </a:extLst>
                </p:cNvPr>
                <p:cNvSpPr>
                  <a:spLocks/>
                </p:cNvSpPr>
                <p:nvPr/>
              </p:nvSpPr>
              <p:spPr bwMode="auto">
                <a:xfrm>
                  <a:off x="7217949" y="4032147"/>
                  <a:ext cx="1171872" cy="791744"/>
                </a:xfrm>
                <a:custGeom>
                  <a:avLst/>
                  <a:gdLst>
                    <a:gd name="T0" fmla="*/ 110 w 154"/>
                    <a:gd name="T1" fmla="*/ 5 h 104"/>
                    <a:gd name="T2" fmla="*/ 75 w 154"/>
                    <a:gd name="T3" fmla="*/ 10 h 104"/>
                    <a:gd name="T4" fmla="*/ 34 w 154"/>
                    <a:gd name="T5" fmla="*/ 53 h 104"/>
                    <a:gd name="T6" fmla="*/ 1 w 154"/>
                    <a:gd name="T7" fmla="*/ 102 h 104"/>
                    <a:gd name="T8" fmla="*/ 0 w 154"/>
                    <a:gd name="T9" fmla="*/ 104 h 104"/>
                    <a:gd name="T10" fmla="*/ 79 w 154"/>
                    <a:gd name="T11" fmla="*/ 46 h 104"/>
                    <a:gd name="T12" fmla="*/ 141 w 154"/>
                    <a:gd name="T13" fmla="*/ 10 h 104"/>
                    <a:gd name="T14" fmla="*/ 154 w 154"/>
                    <a:gd name="T15" fmla="*/ 0 h 104"/>
                    <a:gd name="T16" fmla="*/ 110 w 154"/>
                    <a:gd name="T17"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04">
                      <a:moveTo>
                        <a:pt x="110" y="5"/>
                      </a:moveTo>
                      <a:cubicBezTo>
                        <a:pt x="96" y="5"/>
                        <a:pt x="84" y="20"/>
                        <a:pt x="75" y="10"/>
                      </a:cubicBezTo>
                      <a:cubicBezTo>
                        <a:pt x="60" y="13"/>
                        <a:pt x="43" y="41"/>
                        <a:pt x="34" y="53"/>
                      </a:cubicBezTo>
                      <a:cubicBezTo>
                        <a:pt x="22" y="68"/>
                        <a:pt x="13" y="86"/>
                        <a:pt x="1" y="102"/>
                      </a:cubicBezTo>
                      <a:cubicBezTo>
                        <a:pt x="1" y="103"/>
                        <a:pt x="0" y="104"/>
                        <a:pt x="0" y="104"/>
                      </a:cubicBezTo>
                      <a:cubicBezTo>
                        <a:pt x="25" y="84"/>
                        <a:pt x="51" y="64"/>
                        <a:pt x="79" y="46"/>
                      </a:cubicBezTo>
                      <a:cubicBezTo>
                        <a:pt x="99" y="34"/>
                        <a:pt x="121" y="23"/>
                        <a:pt x="141" y="10"/>
                      </a:cubicBezTo>
                      <a:cubicBezTo>
                        <a:pt x="146" y="7"/>
                        <a:pt x="151" y="4"/>
                        <a:pt x="154" y="0"/>
                      </a:cubicBezTo>
                      <a:cubicBezTo>
                        <a:pt x="132" y="5"/>
                        <a:pt x="134" y="4"/>
                        <a:pt x="110" y="5"/>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5">
                  <a:extLst>
                    <a:ext uri="{FF2B5EF4-FFF2-40B4-BE49-F238E27FC236}">
                      <a16:creationId xmlns:a16="http://schemas.microsoft.com/office/drawing/2014/main" xmlns="" id="{2F2165F6-80CD-4ECD-A561-4F55728460A5}"/>
                    </a:ext>
                  </a:extLst>
                </p:cNvPr>
                <p:cNvSpPr>
                  <a:spLocks/>
                </p:cNvSpPr>
                <p:nvPr/>
              </p:nvSpPr>
              <p:spPr bwMode="auto">
                <a:xfrm>
                  <a:off x="9188313" y="4466257"/>
                  <a:ext cx="1180869" cy="928951"/>
                </a:xfrm>
                <a:custGeom>
                  <a:avLst/>
                  <a:gdLst>
                    <a:gd name="T0" fmla="*/ 123 w 155"/>
                    <a:gd name="T1" fmla="*/ 66 h 122"/>
                    <a:gd name="T2" fmla="*/ 84 w 155"/>
                    <a:gd name="T3" fmla="*/ 20 h 122"/>
                    <a:gd name="T4" fmla="*/ 47 w 155"/>
                    <a:gd name="T5" fmla="*/ 10 h 122"/>
                    <a:gd name="T6" fmla="*/ 0 w 155"/>
                    <a:gd name="T7" fmla="*/ 0 h 122"/>
                    <a:gd name="T8" fmla="*/ 13 w 155"/>
                    <a:gd name="T9" fmla="*/ 12 h 122"/>
                    <a:gd name="T10" fmla="*/ 76 w 155"/>
                    <a:gd name="T11" fmla="*/ 55 h 122"/>
                    <a:gd name="T12" fmla="*/ 155 w 155"/>
                    <a:gd name="T13" fmla="*/ 122 h 122"/>
                    <a:gd name="T14" fmla="*/ 154 w 155"/>
                    <a:gd name="T15" fmla="*/ 119 h 122"/>
                    <a:gd name="T16" fmla="*/ 123 w 155"/>
                    <a:gd name="T17" fmla="*/ 6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22">
                      <a:moveTo>
                        <a:pt x="123" y="66"/>
                      </a:moveTo>
                      <a:cubicBezTo>
                        <a:pt x="115" y="54"/>
                        <a:pt x="100" y="24"/>
                        <a:pt x="84" y="20"/>
                      </a:cubicBezTo>
                      <a:cubicBezTo>
                        <a:pt x="74" y="28"/>
                        <a:pt x="62" y="12"/>
                        <a:pt x="47" y="10"/>
                      </a:cubicBezTo>
                      <a:cubicBezTo>
                        <a:pt x="21" y="7"/>
                        <a:pt x="24" y="8"/>
                        <a:pt x="0" y="0"/>
                      </a:cubicBezTo>
                      <a:cubicBezTo>
                        <a:pt x="3" y="5"/>
                        <a:pt x="8" y="8"/>
                        <a:pt x="13" y="12"/>
                      </a:cubicBezTo>
                      <a:cubicBezTo>
                        <a:pt x="33" y="27"/>
                        <a:pt x="55" y="40"/>
                        <a:pt x="76" y="55"/>
                      </a:cubicBezTo>
                      <a:cubicBezTo>
                        <a:pt x="105" y="76"/>
                        <a:pt x="130" y="99"/>
                        <a:pt x="155" y="122"/>
                      </a:cubicBezTo>
                      <a:cubicBezTo>
                        <a:pt x="155" y="121"/>
                        <a:pt x="154" y="120"/>
                        <a:pt x="154" y="119"/>
                      </a:cubicBezTo>
                      <a:cubicBezTo>
                        <a:pt x="143" y="102"/>
                        <a:pt x="135" y="84"/>
                        <a:pt x="123" y="66"/>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6">
                  <a:extLst>
                    <a:ext uri="{FF2B5EF4-FFF2-40B4-BE49-F238E27FC236}">
                      <a16:creationId xmlns:a16="http://schemas.microsoft.com/office/drawing/2014/main" xmlns="" id="{3EB9FDCC-EFE9-474B-B476-622BD4EEEE94}"/>
                    </a:ext>
                  </a:extLst>
                </p:cNvPr>
                <p:cNvSpPr>
                  <a:spLocks/>
                </p:cNvSpPr>
                <p:nvPr/>
              </p:nvSpPr>
              <p:spPr bwMode="auto">
                <a:xfrm>
                  <a:off x="10369182" y="5395206"/>
                  <a:ext cx="143953" cy="130458"/>
                </a:xfrm>
                <a:custGeom>
                  <a:avLst/>
                  <a:gdLst>
                    <a:gd name="T0" fmla="*/ 0 w 19"/>
                    <a:gd name="T1" fmla="*/ 0 h 17"/>
                    <a:gd name="T2" fmla="*/ 6 w 19"/>
                    <a:gd name="T3" fmla="*/ 11 h 17"/>
                    <a:gd name="T4" fmla="*/ 19 w 19"/>
                    <a:gd name="T5" fmla="*/ 17 h 17"/>
                    <a:gd name="T6" fmla="*/ 0 w 19"/>
                    <a:gd name="T7" fmla="*/ 0 h 17"/>
                  </a:gdLst>
                  <a:ahLst/>
                  <a:cxnLst>
                    <a:cxn ang="0">
                      <a:pos x="T0" y="T1"/>
                    </a:cxn>
                    <a:cxn ang="0">
                      <a:pos x="T2" y="T3"/>
                    </a:cxn>
                    <a:cxn ang="0">
                      <a:pos x="T4" y="T5"/>
                    </a:cxn>
                    <a:cxn ang="0">
                      <a:pos x="T6" y="T7"/>
                    </a:cxn>
                  </a:cxnLst>
                  <a:rect l="0" t="0" r="r" b="b"/>
                  <a:pathLst>
                    <a:path w="19" h="17">
                      <a:moveTo>
                        <a:pt x="0" y="0"/>
                      </a:moveTo>
                      <a:cubicBezTo>
                        <a:pt x="3" y="4"/>
                        <a:pt x="6" y="7"/>
                        <a:pt x="6" y="11"/>
                      </a:cubicBezTo>
                      <a:cubicBezTo>
                        <a:pt x="19" y="17"/>
                        <a:pt x="19" y="17"/>
                        <a:pt x="19" y="17"/>
                      </a:cubicBezTo>
                      <a:cubicBezTo>
                        <a:pt x="13" y="11"/>
                        <a:pt x="7" y="6"/>
                        <a:pt x="0" y="0"/>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7">
                  <a:extLst>
                    <a:ext uri="{FF2B5EF4-FFF2-40B4-BE49-F238E27FC236}">
                      <a16:creationId xmlns:a16="http://schemas.microsoft.com/office/drawing/2014/main" xmlns="" id="{6B4833E7-9730-424F-A15E-9B5273DEDC98}"/>
                    </a:ext>
                  </a:extLst>
                </p:cNvPr>
                <p:cNvSpPr>
                  <a:spLocks/>
                </p:cNvSpPr>
                <p:nvPr/>
              </p:nvSpPr>
              <p:spPr bwMode="auto">
                <a:xfrm>
                  <a:off x="7346159" y="3865700"/>
                  <a:ext cx="2330247" cy="1180869"/>
                </a:xfrm>
                <a:custGeom>
                  <a:avLst/>
                  <a:gdLst>
                    <a:gd name="T0" fmla="*/ 58 w 306"/>
                    <a:gd name="T1" fmla="*/ 72 h 155"/>
                    <a:gd name="T2" fmla="*/ 67 w 306"/>
                    <a:gd name="T3" fmla="*/ 73 h 155"/>
                    <a:gd name="T4" fmla="*/ 63 w 306"/>
                    <a:gd name="T5" fmla="*/ 112 h 155"/>
                    <a:gd name="T6" fmla="*/ 60 w 306"/>
                    <a:gd name="T7" fmla="*/ 139 h 155"/>
                    <a:gd name="T8" fmla="*/ 75 w 306"/>
                    <a:gd name="T9" fmla="*/ 119 h 155"/>
                    <a:gd name="T10" fmla="*/ 100 w 306"/>
                    <a:gd name="T11" fmla="*/ 64 h 155"/>
                    <a:gd name="T12" fmla="*/ 131 w 306"/>
                    <a:gd name="T13" fmla="*/ 63 h 155"/>
                    <a:gd name="T14" fmla="*/ 144 w 306"/>
                    <a:gd name="T15" fmla="*/ 72 h 155"/>
                    <a:gd name="T16" fmla="*/ 182 w 306"/>
                    <a:gd name="T17" fmla="*/ 113 h 155"/>
                    <a:gd name="T18" fmla="*/ 201 w 306"/>
                    <a:gd name="T19" fmla="*/ 144 h 155"/>
                    <a:gd name="T20" fmla="*/ 212 w 306"/>
                    <a:gd name="T21" fmla="*/ 143 h 155"/>
                    <a:gd name="T22" fmla="*/ 209 w 306"/>
                    <a:gd name="T23" fmla="*/ 118 h 155"/>
                    <a:gd name="T24" fmla="*/ 191 w 306"/>
                    <a:gd name="T25" fmla="*/ 78 h 155"/>
                    <a:gd name="T26" fmla="*/ 191 w 306"/>
                    <a:gd name="T27" fmla="*/ 60 h 155"/>
                    <a:gd name="T28" fmla="*/ 228 w 306"/>
                    <a:gd name="T29" fmla="*/ 77 h 155"/>
                    <a:gd name="T30" fmla="*/ 248 w 306"/>
                    <a:gd name="T31" fmla="*/ 101 h 155"/>
                    <a:gd name="T32" fmla="*/ 281 w 306"/>
                    <a:gd name="T33" fmla="*/ 120 h 155"/>
                    <a:gd name="T34" fmla="*/ 301 w 306"/>
                    <a:gd name="T35" fmla="*/ 139 h 155"/>
                    <a:gd name="T36" fmla="*/ 282 w 306"/>
                    <a:gd name="T37" fmla="*/ 83 h 155"/>
                    <a:gd name="T38" fmla="*/ 283 w 306"/>
                    <a:gd name="T39" fmla="*/ 82 h 155"/>
                    <a:gd name="T40" fmla="*/ 137 w 306"/>
                    <a:gd name="T41" fmla="*/ 13 h 155"/>
                    <a:gd name="T42" fmla="*/ 119 w 306"/>
                    <a:gd name="T43" fmla="*/ 23 h 155"/>
                    <a:gd name="T44" fmla="*/ 95 w 306"/>
                    <a:gd name="T45" fmla="*/ 24 h 155"/>
                    <a:gd name="T46" fmla="*/ 65 w 306"/>
                    <a:gd name="T47" fmla="*/ 27 h 155"/>
                    <a:gd name="T48" fmla="*/ 17 w 306"/>
                    <a:gd name="T49" fmla="*/ 75 h 155"/>
                    <a:gd name="T50" fmla="*/ 0 w 306"/>
                    <a:gd name="T51" fmla="*/ 101 h 155"/>
                    <a:gd name="T52" fmla="*/ 32 w 306"/>
                    <a:gd name="T53" fmla="*/ 81 h 155"/>
                    <a:gd name="T54" fmla="*/ 58 w 306"/>
                    <a:gd name="T55" fmla="*/ 7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6" h="155">
                      <a:moveTo>
                        <a:pt x="58" y="72"/>
                      </a:moveTo>
                      <a:cubicBezTo>
                        <a:pt x="60" y="78"/>
                        <a:pt x="65" y="79"/>
                        <a:pt x="67" y="73"/>
                      </a:cubicBezTo>
                      <a:cubicBezTo>
                        <a:pt x="64" y="85"/>
                        <a:pt x="65" y="100"/>
                        <a:pt x="63" y="112"/>
                      </a:cubicBezTo>
                      <a:cubicBezTo>
                        <a:pt x="62" y="116"/>
                        <a:pt x="56" y="135"/>
                        <a:pt x="60" y="139"/>
                      </a:cubicBezTo>
                      <a:cubicBezTo>
                        <a:pt x="67" y="147"/>
                        <a:pt x="74" y="123"/>
                        <a:pt x="75" y="119"/>
                      </a:cubicBezTo>
                      <a:cubicBezTo>
                        <a:pt x="81" y="102"/>
                        <a:pt x="84" y="76"/>
                        <a:pt x="100" y="64"/>
                      </a:cubicBezTo>
                      <a:cubicBezTo>
                        <a:pt x="104" y="61"/>
                        <a:pt x="122" y="59"/>
                        <a:pt x="131" y="63"/>
                      </a:cubicBezTo>
                      <a:cubicBezTo>
                        <a:pt x="138" y="65"/>
                        <a:pt x="139" y="66"/>
                        <a:pt x="144" y="72"/>
                      </a:cubicBezTo>
                      <a:cubicBezTo>
                        <a:pt x="158" y="85"/>
                        <a:pt x="170" y="98"/>
                        <a:pt x="182" y="113"/>
                      </a:cubicBezTo>
                      <a:cubicBezTo>
                        <a:pt x="187" y="120"/>
                        <a:pt x="194" y="140"/>
                        <a:pt x="201" y="144"/>
                      </a:cubicBezTo>
                      <a:cubicBezTo>
                        <a:pt x="206" y="146"/>
                        <a:pt x="208" y="146"/>
                        <a:pt x="212" y="143"/>
                      </a:cubicBezTo>
                      <a:cubicBezTo>
                        <a:pt x="223" y="136"/>
                        <a:pt x="214" y="127"/>
                        <a:pt x="209" y="118"/>
                      </a:cubicBezTo>
                      <a:cubicBezTo>
                        <a:pt x="200" y="106"/>
                        <a:pt x="193" y="93"/>
                        <a:pt x="191" y="78"/>
                      </a:cubicBezTo>
                      <a:cubicBezTo>
                        <a:pt x="191" y="72"/>
                        <a:pt x="192" y="65"/>
                        <a:pt x="191" y="60"/>
                      </a:cubicBezTo>
                      <a:cubicBezTo>
                        <a:pt x="203" y="65"/>
                        <a:pt x="217" y="69"/>
                        <a:pt x="228" y="77"/>
                      </a:cubicBezTo>
                      <a:cubicBezTo>
                        <a:pt x="238" y="84"/>
                        <a:pt x="241" y="91"/>
                        <a:pt x="248" y="101"/>
                      </a:cubicBezTo>
                      <a:cubicBezTo>
                        <a:pt x="257" y="112"/>
                        <a:pt x="271" y="111"/>
                        <a:pt x="281" y="120"/>
                      </a:cubicBezTo>
                      <a:cubicBezTo>
                        <a:pt x="287" y="124"/>
                        <a:pt x="296" y="155"/>
                        <a:pt x="301" y="139"/>
                      </a:cubicBezTo>
                      <a:cubicBezTo>
                        <a:pt x="306" y="124"/>
                        <a:pt x="264" y="97"/>
                        <a:pt x="282" y="83"/>
                      </a:cubicBezTo>
                      <a:cubicBezTo>
                        <a:pt x="283" y="83"/>
                        <a:pt x="283" y="82"/>
                        <a:pt x="283" y="82"/>
                      </a:cubicBezTo>
                      <a:cubicBezTo>
                        <a:pt x="226" y="35"/>
                        <a:pt x="169" y="0"/>
                        <a:pt x="137" y="13"/>
                      </a:cubicBezTo>
                      <a:cubicBezTo>
                        <a:pt x="131" y="15"/>
                        <a:pt x="126" y="19"/>
                        <a:pt x="119" y="23"/>
                      </a:cubicBezTo>
                      <a:cubicBezTo>
                        <a:pt x="112" y="24"/>
                        <a:pt x="109" y="23"/>
                        <a:pt x="95" y="24"/>
                      </a:cubicBezTo>
                      <a:cubicBezTo>
                        <a:pt x="81" y="24"/>
                        <a:pt x="73" y="36"/>
                        <a:pt x="65" y="27"/>
                      </a:cubicBezTo>
                      <a:cubicBezTo>
                        <a:pt x="49" y="29"/>
                        <a:pt x="26" y="63"/>
                        <a:pt x="17" y="75"/>
                      </a:cubicBezTo>
                      <a:cubicBezTo>
                        <a:pt x="11" y="83"/>
                        <a:pt x="5" y="92"/>
                        <a:pt x="0" y="101"/>
                      </a:cubicBezTo>
                      <a:cubicBezTo>
                        <a:pt x="10" y="93"/>
                        <a:pt x="20" y="86"/>
                        <a:pt x="32" y="81"/>
                      </a:cubicBezTo>
                      <a:cubicBezTo>
                        <a:pt x="39" y="77"/>
                        <a:pt x="50" y="70"/>
                        <a:pt x="58" y="72"/>
                      </a:cubicBezTo>
                      <a:close/>
                    </a:path>
                  </a:pathLst>
                </a:cu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8">
                  <a:extLst>
                    <a:ext uri="{FF2B5EF4-FFF2-40B4-BE49-F238E27FC236}">
                      <a16:creationId xmlns:a16="http://schemas.microsoft.com/office/drawing/2014/main" xmlns="" id="{14505FBD-DD55-4898-8AFD-A43A9E3E1976}"/>
                    </a:ext>
                  </a:extLst>
                </p:cNvPr>
                <p:cNvSpPr>
                  <a:spLocks/>
                </p:cNvSpPr>
                <p:nvPr/>
              </p:nvSpPr>
              <p:spPr bwMode="auto">
                <a:xfrm>
                  <a:off x="8389821" y="3865700"/>
                  <a:ext cx="1286584" cy="1180869"/>
                </a:xfrm>
                <a:custGeom>
                  <a:avLst/>
                  <a:gdLst>
                    <a:gd name="T0" fmla="*/ 145 w 169"/>
                    <a:gd name="T1" fmla="*/ 83 h 155"/>
                    <a:gd name="T2" fmla="*/ 146 w 169"/>
                    <a:gd name="T3" fmla="*/ 82 h 155"/>
                    <a:gd name="T4" fmla="*/ 0 w 169"/>
                    <a:gd name="T5" fmla="*/ 13 h 155"/>
                    <a:gd name="T6" fmla="*/ 0 w 169"/>
                    <a:gd name="T7" fmla="*/ 13 h 155"/>
                    <a:gd name="T8" fmla="*/ 5 w 169"/>
                    <a:gd name="T9" fmla="*/ 70 h 155"/>
                    <a:gd name="T10" fmla="*/ 7 w 169"/>
                    <a:gd name="T11" fmla="*/ 72 h 155"/>
                    <a:gd name="T12" fmla="*/ 45 w 169"/>
                    <a:gd name="T13" fmla="*/ 113 h 155"/>
                    <a:gd name="T14" fmla="*/ 64 w 169"/>
                    <a:gd name="T15" fmla="*/ 144 h 155"/>
                    <a:gd name="T16" fmla="*/ 75 w 169"/>
                    <a:gd name="T17" fmla="*/ 143 h 155"/>
                    <a:gd name="T18" fmla="*/ 72 w 169"/>
                    <a:gd name="T19" fmla="*/ 118 h 155"/>
                    <a:gd name="T20" fmla="*/ 54 w 169"/>
                    <a:gd name="T21" fmla="*/ 78 h 155"/>
                    <a:gd name="T22" fmla="*/ 54 w 169"/>
                    <a:gd name="T23" fmla="*/ 60 h 155"/>
                    <a:gd name="T24" fmla="*/ 91 w 169"/>
                    <a:gd name="T25" fmla="*/ 77 h 155"/>
                    <a:gd name="T26" fmla="*/ 111 w 169"/>
                    <a:gd name="T27" fmla="*/ 101 h 155"/>
                    <a:gd name="T28" fmla="*/ 144 w 169"/>
                    <a:gd name="T29" fmla="*/ 120 h 155"/>
                    <a:gd name="T30" fmla="*/ 164 w 169"/>
                    <a:gd name="T31" fmla="*/ 139 h 155"/>
                    <a:gd name="T32" fmla="*/ 145 w 169"/>
                    <a:gd name="T33" fmla="*/ 8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55">
                      <a:moveTo>
                        <a:pt x="145" y="83"/>
                      </a:moveTo>
                      <a:cubicBezTo>
                        <a:pt x="146" y="83"/>
                        <a:pt x="146" y="82"/>
                        <a:pt x="146" y="82"/>
                      </a:cubicBezTo>
                      <a:cubicBezTo>
                        <a:pt x="89" y="35"/>
                        <a:pt x="32" y="0"/>
                        <a:pt x="0" y="13"/>
                      </a:cubicBezTo>
                      <a:cubicBezTo>
                        <a:pt x="0" y="13"/>
                        <a:pt x="0" y="13"/>
                        <a:pt x="0" y="13"/>
                      </a:cubicBezTo>
                      <a:cubicBezTo>
                        <a:pt x="3" y="31"/>
                        <a:pt x="5" y="50"/>
                        <a:pt x="5" y="70"/>
                      </a:cubicBezTo>
                      <a:cubicBezTo>
                        <a:pt x="6" y="71"/>
                        <a:pt x="7" y="71"/>
                        <a:pt x="7" y="72"/>
                      </a:cubicBezTo>
                      <a:cubicBezTo>
                        <a:pt x="21" y="85"/>
                        <a:pt x="33" y="98"/>
                        <a:pt x="45" y="113"/>
                      </a:cubicBezTo>
                      <a:cubicBezTo>
                        <a:pt x="50" y="120"/>
                        <a:pt x="57" y="140"/>
                        <a:pt x="64" y="144"/>
                      </a:cubicBezTo>
                      <a:cubicBezTo>
                        <a:pt x="69" y="146"/>
                        <a:pt x="71" y="146"/>
                        <a:pt x="75" y="143"/>
                      </a:cubicBezTo>
                      <a:cubicBezTo>
                        <a:pt x="86" y="136"/>
                        <a:pt x="77" y="127"/>
                        <a:pt x="72" y="118"/>
                      </a:cubicBezTo>
                      <a:cubicBezTo>
                        <a:pt x="63" y="106"/>
                        <a:pt x="56" y="93"/>
                        <a:pt x="54" y="78"/>
                      </a:cubicBezTo>
                      <a:cubicBezTo>
                        <a:pt x="54" y="72"/>
                        <a:pt x="55" y="65"/>
                        <a:pt x="54" y="60"/>
                      </a:cubicBezTo>
                      <a:cubicBezTo>
                        <a:pt x="66" y="65"/>
                        <a:pt x="80" y="69"/>
                        <a:pt x="91" y="77"/>
                      </a:cubicBezTo>
                      <a:cubicBezTo>
                        <a:pt x="101" y="84"/>
                        <a:pt x="104" y="91"/>
                        <a:pt x="111" y="101"/>
                      </a:cubicBezTo>
                      <a:cubicBezTo>
                        <a:pt x="120" y="112"/>
                        <a:pt x="134" y="111"/>
                        <a:pt x="144" y="120"/>
                      </a:cubicBezTo>
                      <a:cubicBezTo>
                        <a:pt x="150" y="124"/>
                        <a:pt x="159" y="155"/>
                        <a:pt x="164" y="139"/>
                      </a:cubicBezTo>
                      <a:cubicBezTo>
                        <a:pt x="169" y="124"/>
                        <a:pt x="127" y="97"/>
                        <a:pt x="145" y="83"/>
                      </a:cubicBezTo>
                      <a:close/>
                    </a:path>
                  </a:pathLst>
                </a:cu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9">
                  <a:extLst>
                    <a:ext uri="{FF2B5EF4-FFF2-40B4-BE49-F238E27FC236}">
                      <a16:creationId xmlns:a16="http://schemas.microsoft.com/office/drawing/2014/main" xmlns="" id="{CFDDEE18-FCF9-4A7E-AA9D-660C8D199093}"/>
                    </a:ext>
                  </a:extLst>
                </p:cNvPr>
                <p:cNvSpPr>
                  <a:spLocks/>
                </p:cNvSpPr>
                <p:nvPr/>
              </p:nvSpPr>
              <p:spPr bwMode="auto">
                <a:xfrm>
                  <a:off x="7575584" y="4443764"/>
                  <a:ext cx="335142" cy="778249"/>
                </a:xfrm>
                <a:custGeom>
                  <a:avLst/>
                  <a:gdLst>
                    <a:gd name="T0" fmla="*/ 42 w 44"/>
                    <a:gd name="T1" fmla="*/ 1 h 102"/>
                    <a:gd name="T2" fmla="*/ 28 w 44"/>
                    <a:gd name="T3" fmla="*/ 18 h 102"/>
                    <a:gd name="T4" fmla="*/ 9 w 44"/>
                    <a:gd name="T5" fmla="*/ 71 h 102"/>
                    <a:gd name="T6" fmla="*/ 5 w 44"/>
                    <a:gd name="T7" fmla="*/ 101 h 102"/>
                    <a:gd name="T8" fmla="*/ 17 w 44"/>
                    <a:gd name="T9" fmla="*/ 93 h 102"/>
                    <a:gd name="T10" fmla="*/ 28 w 44"/>
                    <a:gd name="T11" fmla="*/ 83 h 102"/>
                    <a:gd name="T12" fmla="*/ 28 w 44"/>
                    <a:gd name="T13" fmla="*/ 85 h 102"/>
                    <a:gd name="T14" fmla="*/ 28 w 44"/>
                    <a:gd name="T15" fmla="*/ 84 h 102"/>
                    <a:gd name="T16" fmla="*/ 37 w 44"/>
                    <a:gd name="T17" fmla="*/ 55 h 102"/>
                    <a:gd name="T18" fmla="*/ 40 w 44"/>
                    <a:gd name="T19" fmla="*/ 34 h 102"/>
                    <a:gd name="T20" fmla="*/ 42 w 44"/>
                    <a:gd name="T21"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02">
                      <a:moveTo>
                        <a:pt x="42" y="1"/>
                      </a:moveTo>
                      <a:cubicBezTo>
                        <a:pt x="35" y="0"/>
                        <a:pt x="30" y="13"/>
                        <a:pt x="28" y="18"/>
                      </a:cubicBezTo>
                      <a:cubicBezTo>
                        <a:pt x="21" y="35"/>
                        <a:pt x="14" y="53"/>
                        <a:pt x="9" y="71"/>
                      </a:cubicBezTo>
                      <a:cubicBezTo>
                        <a:pt x="9" y="74"/>
                        <a:pt x="0" y="99"/>
                        <a:pt x="5" y="101"/>
                      </a:cubicBezTo>
                      <a:cubicBezTo>
                        <a:pt x="8" y="102"/>
                        <a:pt x="15" y="94"/>
                        <a:pt x="17" y="93"/>
                      </a:cubicBezTo>
                      <a:cubicBezTo>
                        <a:pt x="20" y="90"/>
                        <a:pt x="27" y="87"/>
                        <a:pt x="28" y="83"/>
                      </a:cubicBezTo>
                      <a:cubicBezTo>
                        <a:pt x="28" y="85"/>
                        <a:pt x="28" y="85"/>
                        <a:pt x="28" y="85"/>
                      </a:cubicBezTo>
                      <a:cubicBezTo>
                        <a:pt x="28" y="85"/>
                        <a:pt x="28" y="85"/>
                        <a:pt x="28" y="84"/>
                      </a:cubicBezTo>
                      <a:cubicBezTo>
                        <a:pt x="30" y="74"/>
                        <a:pt x="33" y="65"/>
                        <a:pt x="37" y="55"/>
                      </a:cubicBezTo>
                      <a:cubicBezTo>
                        <a:pt x="39" y="48"/>
                        <a:pt x="39" y="41"/>
                        <a:pt x="40" y="34"/>
                      </a:cubicBezTo>
                      <a:cubicBezTo>
                        <a:pt x="42" y="23"/>
                        <a:pt x="44" y="11"/>
                        <a:pt x="42" y="1"/>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20">
                  <a:extLst>
                    <a:ext uri="{FF2B5EF4-FFF2-40B4-BE49-F238E27FC236}">
                      <a16:creationId xmlns:a16="http://schemas.microsoft.com/office/drawing/2014/main" xmlns="" id="{49F6D52C-3AE3-475D-84E9-58EF1C4AC2EF}"/>
                    </a:ext>
                  </a:extLst>
                </p:cNvPr>
                <p:cNvSpPr>
                  <a:spLocks/>
                </p:cNvSpPr>
                <p:nvPr/>
              </p:nvSpPr>
              <p:spPr bwMode="auto">
                <a:xfrm>
                  <a:off x="8655236" y="4520240"/>
                  <a:ext cx="443108" cy="740012"/>
                </a:xfrm>
                <a:custGeom>
                  <a:avLst/>
                  <a:gdLst>
                    <a:gd name="T0" fmla="*/ 4 w 58"/>
                    <a:gd name="T1" fmla="*/ 0 h 97"/>
                    <a:gd name="T2" fmla="*/ 8 w 58"/>
                    <a:gd name="T3" fmla="*/ 22 h 97"/>
                    <a:gd name="T4" fmla="*/ 34 w 58"/>
                    <a:gd name="T5" fmla="*/ 72 h 97"/>
                    <a:gd name="T6" fmla="*/ 54 w 58"/>
                    <a:gd name="T7" fmla="*/ 95 h 97"/>
                    <a:gd name="T8" fmla="*/ 55 w 58"/>
                    <a:gd name="T9" fmla="*/ 81 h 97"/>
                    <a:gd name="T10" fmla="*/ 56 w 58"/>
                    <a:gd name="T11" fmla="*/ 66 h 97"/>
                    <a:gd name="T12" fmla="*/ 57 w 58"/>
                    <a:gd name="T13" fmla="*/ 67 h 97"/>
                    <a:gd name="T14" fmla="*/ 57 w 58"/>
                    <a:gd name="T15" fmla="*/ 67 h 97"/>
                    <a:gd name="T16" fmla="*/ 41 w 58"/>
                    <a:gd name="T17" fmla="*/ 41 h 97"/>
                    <a:gd name="T18" fmla="*/ 28 w 58"/>
                    <a:gd name="T19" fmla="*/ 24 h 97"/>
                    <a:gd name="T20" fmla="*/ 4 w 58"/>
                    <a:gd name="T2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97">
                      <a:moveTo>
                        <a:pt x="4" y="0"/>
                      </a:moveTo>
                      <a:cubicBezTo>
                        <a:pt x="0" y="4"/>
                        <a:pt x="6" y="18"/>
                        <a:pt x="8" y="22"/>
                      </a:cubicBezTo>
                      <a:cubicBezTo>
                        <a:pt x="16" y="39"/>
                        <a:pt x="24" y="56"/>
                        <a:pt x="34" y="72"/>
                      </a:cubicBezTo>
                      <a:cubicBezTo>
                        <a:pt x="36" y="75"/>
                        <a:pt x="49" y="97"/>
                        <a:pt x="54" y="95"/>
                      </a:cubicBezTo>
                      <a:cubicBezTo>
                        <a:pt x="56" y="94"/>
                        <a:pt x="55" y="83"/>
                        <a:pt x="55" y="81"/>
                      </a:cubicBezTo>
                      <a:cubicBezTo>
                        <a:pt x="56" y="77"/>
                        <a:pt x="58" y="70"/>
                        <a:pt x="56" y="66"/>
                      </a:cubicBezTo>
                      <a:cubicBezTo>
                        <a:pt x="57" y="67"/>
                        <a:pt x="57" y="67"/>
                        <a:pt x="57" y="67"/>
                      </a:cubicBezTo>
                      <a:cubicBezTo>
                        <a:pt x="57" y="67"/>
                        <a:pt x="57" y="67"/>
                        <a:pt x="57" y="67"/>
                      </a:cubicBezTo>
                      <a:cubicBezTo>
                        <a:pt x="51" y="59"/>
                        <a:pt x="46" y="50"/>
                        <a:pt x="41" y="41"/>
                      </a:cubicBezTo>
                      <a:cubicBezTo>
                        <a:pt x="37" y="34"/>
                        <a:pt x="32" y="30"/>
                        <a:pt x="28" y="24"/>
                      </a:cubicBezTo>
                      <a:cubicBezTo>
                        <a:pt x="21" y="15"/>
                        <a:pt x="14" y="6"/>
                        <a:pt x="4" y="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21">
                  <a:extLst>
                    <a:ext uri="{FF2B5EF4-FFF2-40B4-BE49-F238E27FC236}">
                      <a16:creationId xmlns:a16="http://schemas.microsoft.com/office/drawing/2014/main" xmlns="" id="{DE70E0E6-5098-4474-B7A5-4C4C3BEEC637}"/>
                    </a:ext>
                  </a:extLst>
                </p:cNvPr>
                <p:cNvSpPr>
                  <a:spLocks/>
                </p:cNvSpPr>
                <p:nvPr/>
              </p:nvSpPr>
              <p:spPr bwMode="auto">
                <a:xfrm>
                  <a:off x="7827503" y="5266998"/>
                  <a:ext cx="569067" cy="973936"/>
                </a:xfrm>
                <a:custGeom>
                  <a:avLst/>
                  <a:gdLst>
                    <a:gd name="T0" fmla="*/ 68 w 75"/>
                    <a:gd name="T1" fmla="*/ 31 h 128"/>
                    <a:gd name="T2" fmla="*/ 61 w 75"/>
                    <a:gd name="T3" fmla="*/ 23 h 128"/>
                    <a:gd name="T4" fmla="*/ 60 w 75"/>
                    <a:gd name="T5" fmla="*/ 6 h 128"/>
                    <a:gd name="T6" fmla="*/ 51 w 75"/>
                    <a:gd name="T7" fmla="*/ 2 h 128"/>
                    <a:gd name="T8" fmla="*/ 44 w 75"/>
                    <a:gd name="T9" fmla="*/ 14 h 128"/>
                    <a:gd name="T10" fmla="*/ 30 w 75"/>
                    <a:gd name="T11" fmla="*/ 44 h 128"/>
                    <a:gd name="T12" fmla="*/ 5 w 75"/>
                    <a:gd name="T13" fmla="*/ 103 h 128"/>
                    <a:gd name="T14" fmla="*/ 1 w 75"/>
                    <a:gd name="T15" fmla="*/ 126 h 128"/>
                    <a:gd name="T16" fmla="*/ 0 w 75"/>
                    <a:gd name="T17" fmla="*/ 128 h 128"/>
                    <a:gd name="T18" fmla="*/ 38 w 75"/>
                    <a:gd name="T19" fmla="*/ 96 h 128"/>
                    <a:gd name="T20" fmla="*/ 46 w 75"/>
                    <a:gd name="T21" fmla="*/ 99 h 128"/>
                    <a:gd name="T22" fmla="*/ 51 w 75"/>
                    <a:gd name="T23" fmla="*/ 101 h 128"/>
                    <a:gd name="T24" fmla="*/ 59 w 75"/>
                    <a:gd name="T25" fmla="*/ 77 h 128"/>
                    <a:gd name="T26" fmla="*/ 69 w 75"/>
                    <a:gd name="T27" fmla="*/ 49 h 128"/>
                    <a:gd name="T28" fmla="*/ 68 w 75"/>
                    <a:gd name="T29" fmla="*/ 3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28">
                      <a:moveTo>
                        <a:pt x="68" y="31"/>
                      </a:moveTo>
                      <a:cubicBezTo>
                        <a:pt x="66" y="28"/>
                        <a:pt x="62" y="28"/>
                        <a:pt x="61" y="23"/>
                      </a:cubicBezTo>
                      <a:cubicBezTo>
                        <a:pt x="59" y="17"/>
                        <a:pt x="63" y="11"/>
                        <a:pt x="60" y="6"/>
                      </a:cubicBezTo>
                      <a:cubicBezTo>
                        <a:pt x="58" y="4"/>
                        <a:pt x="53" y="0"/>
                        <a:pt x="51" y="2"/>
                      </a:cubicBezTo>
                      <a:cubicBezTo>
                        <a:pt x="49" y="3"/>
                        <a:pt x="46" y="12"/>
                        <a:pt x="44" y="14"/>
                      </a:cubicBezTo>
                      <a:cubicBezTo>
                        <a:pt x="39" y="23"/>
                        <a:pt x="34" y="33"/>
                        <a:pt x="30" y="44"/>
                      </a:cubicBezTo>
                      <a:cubicBezTo>
                        <a:pt x="22" y="63"/>
                        <a:pt x="14" y="86"/>
                        <a:pt x="5" y="103"/>
                      </a:cubicBezTo>
                      <a:cubicBezTo>
                        <a:pt x="1" y="126"/>
                        <a:pt x="1" y="126"/>
                        <a:pt x="1" y="126"/>
                      </a:cubicBezTo>
                      <a:cubicBezTo>
                        <a:pt x="1" y="127"/>
                        <a:pt x="0" y="127"/>
                        <a:pt x="0" y="128"/>
                      </a:cubicBezTo>
                      <a:cubicBezTo>
                        <a:pt x="8" y="110"/>
                        <a:pt x="28" y="90"/>
                        <a:pt x="38" y="96"/>
                      </a:cubicBezTo>
                      <a:cubicBezTo>
                        <a:pt x="41" y="97"/>
                        <a:pt x="43" y="98"/>
                        <a:pt x="46" y="99"/>
                      </a:cubicBezTo>
                      <a:cubicBezTo>
                        <a:pt x="48" y="99"/>
                        <a:pt x="50" y="98"/>
                        <a:pt x="51" y="101"/>
                      </a:cubicBezTo>
                      <a:cubicBezTo>
                        <a:pt x="51" y="93"/>
                        <a:pt x="57" y="86"/>
                        <a:pt x="59" y="77"/>
                      </a:cubicBezTo>
                      <a:cubicBezTo>
                        <a:pt x="62" y="66"/>
                        <a:pt x="64" y="60"/>
                        <a:pt x="69" y="49"/>
                      </a:cubicBezTo>
                      <a:cubicBezTo>
                        <a:pt x="75" y="38"/>
                        <a:pt x="73" y="37"/>
                        <a:pt x="68" y="31"/>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22">
                  <a:extLst>
                    <a:ext uri="{FF2B5EF4-FFF2-40B4-BE49-F238E27FC236}">
                      <a16:creationId xmlns:a16="http://schemas.microsoft.com/office/drawing/2014/main" xmlns="" id="{9B461D4E-AF0C-44FF-8C9F-7D386890A344}"/>
                    </a:ext>
                  </a:extLst>
                </p:cNvPr>
                <p:cNvSpPr>
                  <a:spLocks/>
                </p:cNvSpPr>
                <p:nvPr/>
              </p:nvSpPr>
              <p:spPr bwMode="auto">
                <a:xfrm>
                  <a:off x="5582729" y="6371391"/>
                  <a:ext cx="105717" cy="53983"/>
                </a:xfrm>
                <a:custGeom>
                  <a:avLst/>
                  <a:gdLst>
                    <a:gd name="T0" fmla="*/ 14 w 14"/>
                    <a:gd name="T1" fmla="*/ 0 h 7"/>
                    <a:gd name="T2" fmla="*/ 0 w 14"/>
                    <a:gd name="T3" fmla="*/ 7 h 7"/>
                    <a:gd name="T4" fmla="*/ 14 w 14"/>
                    <a:gd name="T5" fmla="*/ 0 h 7"/>
                  </a:gdLst>
                  <a:ahLst/>
                  <a:cxnLst>
                    <a:cxn ang="0">
                      <a:pos x="T0" y="T1"/>
                    </a:cxn>
                    <a:cxn ang="0">
                      <a:pos x="T2" y="T3"/>
                    </a:cxn>
                    <a:cxn ang="0">
                      <a:pos x="T4" y="T5"/>
                    </a:cxn>
                  </a:cxnLst>
                  <a:rect l="0" t="0" r="r" b="b"/>
                  <a:pathLst>
                    <a:path w="14" h="7">
                      <a:moveTo>
                        <a:pt x="14" y="0"/>
                      </a:moveTo>
                      <a:cubicBezTo>
                        <a:pt x="9" y="2"/>
                        <a:pt x="4" y="5"/>
                        <a:pt x="0" y="7"/>
                      </a:cubicBezTo>
                      <a:cubicBezTo>
                        <a:pt x="5" y="5"/>
                        <a:pt x="9" y="2"/>
                        <a:pt x="14" y="0"/>
                      </a:cubicBezTo>
                      <a:close/>
                    </a:path>
                  </a:pathLst>
                </a:custGeom>
                <a:solidFill>
                  <a:srgbClr val="66918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23">
                  <a:extLst>
                    <a:ext uri="{FF2B5EF4-FFF2-40B4-BE49-F238E27FC236}">
                      <a16:creationId xmlns:a16="http://schemas.microsoft.com/office/drawing/2014/main" xmlns="" id="{DFC28AA0-1C24-4B82-9A2B-4046373BCEAC}"/>
                    </a:ext>
                  </a:extLst>
                </p:cNvPr>
                <p:cNvSpPr>
                  <a:spLocks/>
                </p:cNvSpPr>
                <p:nvPr/>
              </p:nvSpPr>
              <p:spPr bwMode="auto">
                <a:xfrm>
                  <a:off x="5688444" y="5669617"/>
                  <a:ext cx="1970363" cy="746759"/>
                </a:xfrm>
                <a:custGeom>
                  <a:avLst/>
                  <a:gdLst>
                    <a:gd name="T0" fmla="*/ 259 w 259"/>
                    <a:gd name="T1" fmla="*/ 0 h 98"/>
                    <a:gd name="T2" fmla="*/ 229 w 259"/>
                    <a:gd name="T3" fmla="*/ 18 h 98"/>
                    <a:gd name="T4" fmla="*/ 191 w 259"/>
                    <a:gd name="T5" fmla="*/ 34 h 98"/>
                    <a:gd name="T6" fmla="*/ 166 w 259"/>
                    <a:gd name="T7" fmla="*/ 35 h 98"/>
                    <a:gd name="T8" fmla="*/ 152 w 259"/>
                    <a:gd name="T9" fmla="*/ 28 h 98"/>
                    <a:gd name="T10" fmla="*/ 83 w 259"/>
                    <a:gd name="T11" fmla="*/ 49 h 98"/>
                    <a:gd name="T12" fmla="*/ 23 w 259"/>
                    <a:gd name="T13" fmla="*/ 81 h 98"/>
                    <a:gd name="T14" fmla="*/ 0 w 259"/>
                    <a:gd name="T15" fmla="*/ 92 h 98"/>
                    <a:gd name="T16" fmla="*/ 69 w 259"/>
                    <a:gd name="T17" fmla="*/ 79 h 98"/>
                    <a:gd name="T18" fmla="*/ 129 w 259"/>
                    <a:gd name="T19" fmla="*/ 84 h 98"/>
                    <a:gd name="T20" fmla="*/ 139 w 259"/>
                    <a:gd name="T21" fmla="*/ 92 h 98"/>
                    <a:gd name="T22" fmla="*/ 156 w 259"/>
                    <a:gd name="T23" fmla="*/ 94 h 98"/>
                    <a:gd name="T24" fmla="*/ 170 w 259"/>
                    <a:gd name="T25" fmla="*/ 95 h 98"/>
                    <a:gd name="T26" fmla="*/ 170 w 259"/>
                    <a:gd name="T27" fmla="*/ 87 h 98"/>
                    <a:gd name="T28" fmla="*/ 189 w 259"/>
                    <a:gd name="T29" fmla="*/ 71 h 98"/>
                    <a:gd name="T30" fmla="*/ 227 w 259"/>
                    <a:gd name="T31" fmla="*/ 40 h 98"/>
                    <a:gd name="T32" fmla="*/ 259 w 259"/>
                    <a:gd name="T33" fmla="*/ 14 h 98"/>
                    <a:gd name="T34" fmla="*/ 243 w 259"/>
                    <a:gd name="T35" fmla="*/ 23 h 98"/>
                    <a:gd name="T36" fmla="*/ 259 w 259"/>
                    <a:gd name="T3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9" h="98">
                      <a:moveTo>
                        <a:pt x="259" y="0"/>
                      </a:moveTo>
                      <a:cubicBezTo>
                        <a:pt x="249" y="0"/>
                        <a:pt x="238" y="12"/>
                        <a:pt x="229" y="18"/>
                      </a:cubicBezTo>
                      <a:cubicBezTo>
                        <a:pt x="218" y="25"/>
                        <a:pt x="204" y="30"/>
                        <a:pt x="191" y="34"/>
                      </a:cubicBezTo>
                      <a:cubicBezTo>
                        <a:pt x="183" y="36"/>
                        <a:pt x="174" y="39"/>
                        <a:pt x="166" y="35"/>
                      </a:cubicBezTo>
                      <a:cubicBezTo>
                        <a:pt x="161" y="33"/>
                        <a:pt x="159" y="29"/>
                        <a:pt x="152" y="28"/>
                      </a:cubicBezTo>
                      <a:cubicBezTo>
                        <a:pt x="130" y="23"/>
                        <a:pt x="103" y="40"/>
                        <a:pt x="83" y="49"/>
                      </a:cubicBezTo>
                      <a:cubicBezTo>
                        <a:pt x="62" y="58"/>
                        <a:pt x="42" y="69"/>
                        <a:pt x="23" y="81"/>
                      </a:cubicBezTo>
                      <a:cubicBezTo>
                        <a:pt x="15" y="85"/>
                        <a:pt x="8" y="88"/>
                        <a:pt x="0" y="92"/>
                      </a:cubicBezTo>
                      <a:cubicBezTo>
                        <a:pt x="21" y="83"/>
                        <a:pt x="49" y="81"/>
                        <a:pt x="69" y="79"/>
                      </a:cubicBezTo>
                      <a:cubicBezTo>
                        <a:pt x="87" y="78"/>
                        <a:pt x="115" y="73"/>
                        <a:pt x="129" y="84"/>
                      </a:cubicBezTo>
                      <a:cubicBezTo>
                        <a:pt x="134" y="87"/>
                        <a:pt x="134" y="90"/>
                        <a:pt x="139" y="92"/>
                      </a:cubicBezTo>
                      <a:cubicBezTo>
                        <a:pt x="145" y="94"/>
                        <a:pt x="150" y="93"/>
                        <a:pt x="156" y="94"/>
                      </a:cubicBezTo>
                      <a:cubicBezTo>
                        <a:pt x="161" y="95"/>
                        <a:pt x="165" y="98"/>
                        <a:pt x="170" y="95"/>
                      </a:cubicBezTo>
                      <a:cubicBezTo>
                        <a:pt x="170" y="87"/>
                        <a:pt x="170" y="87"/>
                        <a:pt x="170" y="87"/>
                      </a:cubicBezTo>
                      <a:cubicBezTo>
                        <a:pt x="177" y="84"/>
                        <a:pt x="184" y="75"/>
                        <a:pt x="189" y="71"/>
                      </a:cubicBezTo>
                      <a:cubicBezTo>
                        <a:pt x="201" y="61"/>
                        <a:pt x="214" y="50"/>
                        <a:pt x="227" y="40"/>
                      </a:cubicBezTo>
                      <a:cubicBezTo>
                        <a:pt x="238" y="32"/>
                        <a:pt x="251" y="25"/>
                        <a:pt x="259" y="14"/>
                      </a:cubicBezTo>
                      <a:cubicBezTo>
                        <a:pt x="254" y="17"/>
                        <a:pt x="248" y="21"/>
                        <a:pt x="243" y="23"/>
                      </a:cubicBezTo>
                      <a:cubicBezTo>
                        <a:pt x="247" y="15"/>
                        <a:pt x="256" y="9"/>
                        <a:pt x="259" y="0"/>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24">
                  <a:extLst>
                    <a:ext uri="{FF2B5EF4-FFF2-40B4-BE49-F238E27FC236}">
                      <a16:creationId xmlns:a16="http://schemas.microsoft.com/office/drawing/2014/main" xmlns="" id="{0C8C1744-A0F8-4F9F-B19C-3CAA80CA2EDE}"/>
                    </a:ext>
                  </a:extLst>
                </p:cNvPr>
                <p:cNvSpPr>
                  <a:spLocks/>
                </p:cNvSpPr>
                <p:nvPr/>
              </p:nvSpPr>
              <p:spPr bwMode="auto">
                <a:xfrm>
                  <a:off x="4842717" y="5914789"/>
                  <a:ext cx="1774677" cy="571315"/>
                </a:xfrm>
                <a:custGeom>
                  <a:avLst/>
                  <a:gdLst>
                    <a:gd name="T0" fmla="*/ 197 w 233"/>
                    <a:gd name="T1" fmla="*/ 37 h 75"/>
                    <a:gd name="T2" fmla="*/ 177 w 233"/>
                    <a:gd name="T3" fmla="*/ 40 h 75"/>
                    <a:gd name="T4" fmla="*/ 160 w 233"/>
                    <a:gd name="T5" fmla="*/ 37 h 75"/>
                    <a:gd name="T6" fmla="*/ 134 w 233"/>
                    <a:gd name="T7" fmla="*/ 27 h 75"/>
                    <a:gd name="T8" fmla="*/ 106 w 233"/>
                    <a:gd name="T9" fmla="*/ 25 h 75"/>
                    <a:gd name="T10" fmla="*/ 81 w 233"/>
                    <a:gd name="T11" fmla="*/ 22 h 75"/>
                    <a:gd name="T12" fmla="*/ 78 w 233"/>
                    <a:gd name="T13" fmla="*/ 33 h 75"/>
                    <a:gd name="T14" fmla="*/ 66 w 233"/>
                    <a:gd name="T15" fmla="*/ 34 h 75"/>
                    <a:gd name="T16" fmla="*/ 48 w 233"/>
                    <a:gd name="T17" fmla="*/ 33 h 75"/>
                    <a:gd name="T18" fmla="*/ 12 w 233"/>
                    <a:gd name="T19" fmla="*/ 21 h 75"/>
                    <a:gd name="T20" fmla="*/ 46 w 233"/>
                    <a:gd name="T21" fmla="*/ 62 h 75"/>
                    <a:gd name="T22" fmla="*/ 46 w 233"/>
                    <a:gd name="T23" fmla="*/ 62 h 75"/>
                    <a:gd name="T24" fmla="*/ 122 w 233"/>
                    <a:gd name="T25" fmla="*/ 65 h 75"/>
                    <a:gd name="T26" fmla="*/ 182 w 233"/>
                    <a:gd name="T27" fmla="*/ 65 h 75"/>
                    <a:gd name="T28" fmla="*/ 233 w 233"/>
                    <a:gd name="T29" fmla="*/ 55 h 75"/>
                    <a:gd name="T30" fmla="*/ 197 w 233"/>
                    <a:gd name="T3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3" h="75">
                      <a:moveTo>
                        <a:pt x="197" y="37"/>
                      </a:moveTo>
                      <a:cubicBezTo>
                        <a:pt x="191" y="37"/>
                        <a:pt x="184" y="40"/>
                        <a:pt x="177" y="40"/>
                      </a:cubicBezTo>
                      <a:cubicBezTo>
                        <a:pt x="171" y="40"/>
                        <a:pt x="167" y="37"/>
                        <a:pt x="160" y="37"/>
                      </a:cubicBezTo>
                      <a:cubicBezTo>
                        <a:pt x="160" y="22"/>
                        <a:pt x="144" y="25"/>
                        <a:pt x="134" y="27"/>
                      </a:cubicBezTo>
                      <a:cubicBezTo>
                        <a:pt x="136" y="7"/>
                        <a:pt x="108" y="9"/>
                        <a:pt x="106" y="25"/>
                      </a:cubicBezTo>
                      <a:cubicBezTo>
                        <a:pt x="98" y="0"/>
                        <a:pt x="72" y="13"/>
                        <a:pt x="81" y="22"/>
                      </a:cubicBezTo>
                      <a:cubicBezTo>
                        <a:pt x="77" y="21"/>
                        <a:pt x="73" y="27"/>
                        <a:pt x="78" y="33"/>
                      </a:cubicBezTo>
                      <a:cubicBezTo>
                        <a:pt x="74" y="33"/>
                        <a:pt x="69" y="34"/>
                        <a:pt x="66" y="34"/>
                      </a:cubicBezTo>
                      <a:cubicBezTo>
                        <a:pt x="65" y="25"/>
                        <a:pt x="50" y="22"/>
                        <a:pt x="48" y="33"/>
                      </a:cubicBezTo>
                      <a:cubicBezTo>
                        <a:pt x="47" y="22"/>
                        <a:pt x="20" y="10"/>
                        <a:pt x="12" y="21"/>
                      </a:cubicBezTo>
                      <a:cubicBezTo>
                        <a:pt x="0" y="34"/>
                        <a:pt x="34" y="61"/>
                        <a:pt x="46" y="62"/>
                      </a:cubicBezTo>
                      <a:cubicBezTo>
                        <a:pt x="46" y="62"/>
                        <a:pt x="46" y="62"/>
                        <a:pt x="46" y="62"/>
                      </a:cubicBezTo>
                      <a:cubicBezTo>
                        <a:pt x="64" y="75"/>
                        <a:pt x="103" y="65"/>
                        <a:pt x="122" y="65"/>
                      </a:cubicBezTo>
                      <a:cubicBezTo>
                        <a:pt x="142" y="65"/>
                        <a:pt x="162" y="66"/>
                        <a:pt x="182" y="65"/>
                      </a:cubicBezTo>
                      <a:cubicBezTo>
                        <a:pt x="194" y="64"/>
                        <a:pt x="226" y="65"/>
                        <a:pt x="233" y="55"/>
                      </a:cubicBezTo>
                      <a:cubicBezTo>
                        <a:pt x="221" y="47"/>
                        <a:pt x="214" y="37"/>
                        <a:pt x="197" y="37"/>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endParaRPr lang="en-US"/>
                </a:p>
              </p:txBody>
            </p:sp>
            <p:sp>
              <p:nvSpPr>
                <p:cNvPr id="534" name="Freeform 25">
                  <a:extLst>
                    <a:ext uri="{FF2B5EF4-FFF2-40B4-BE49-F238E27FC236}">
                      <a16:creationId xmlns:a16="http://schemas.microsoft.com/office/drawing/2014/main" xmlns="" id="{744D388F-52BC-46A6-90F6-8EFE98AADBC5}"/>
                    </a:ext>
                  </a:extLst>
                </p:cNvPr>
                <p:cNvSpPr>
                  <a:spLocks/>
                </p:cNvSpPr>
                <p:nvPr/>
              </p:nvSpPr>
              <p:spPr bwMode="auto">
                <a:xfrm>
                  <a:off x="6981776" y="6355647"/>
                  <a:ext cx="130458" cy="53983"/>
                </a:xfrm>
                <a:custGeom>
                  <a:avLst/>
                  <a:gdLst>
                    <a:gd name="T0" fmla="*/ 15 w 17"/>
                    <a:gd name="T1" fmla="*/ 3 h 7"/>
                    <a:gd name="T2" fmla="*/ 17 w 17"/>
                    <a:gd name="T3" fmla="*/ 1 h 7"/>
                    <a:gd name="T4" fmla="*/ 0 w 17"/>
                    <a:gd name="T5" fmla="*/ 0 h 7"/>
                    <a:gd name="T6" fmla="*/ 15 w 17"/>
                    <a:gd name="T7" fmla="*/ 3 h 7"/>
                  </a:gdLst>
                  <a:ahLst/>
                  <a:cxnLst>
                    <a:cxn ang="0">
                      <a:pos x="T0" y="T1"/>
                    </a:cxn>
                    <a:cxn ang="0">
                      <a:pos x="T2" y="T3"/>
                    </a:cxn>
                    <a:cxn ang="0">
                      <a:pos x="T4" y="T5"/>
                    </a:cxn>
                    <a:cxn ang="0">
                      <a:pos x="T6" y="T7"/>
                    </a:cxn>
                  </a:cxnLst>
                  <a:rect l="0" t="0" r="r" b="b"/>
                  <a:pathLst>
                    <a:path w="17" h="7">
                      <a:moveTo>
                        <a:pt x="15" y="3"/>
                      </a:moveTo>
                      <a:cubicBezTo>
                        <a:pt x="16" y="2"/>
                        <a:pt x="17" y="1"/>
                        <a:pt x="17" y="1"/>
                      </a:cubicBezTo>
                      <a:cubicBezTo>
                        <a:pt x="0" y="0"/>
                        <a:pt x="0" y="0"/>
                        <a:pt x="0" y="0"/>
                      </a:cubicBezTo>
                      <a:cubicBezTo>
                        <a:pt x="3" y="7"/>
                        <a:pt x="10" y="7"/>
                        <a:pt x="15" y="3"/>
                      </a:cubicBezTo>
                      <a:close/>
                    </a:path>
                  </a:pathLst>
                </a:custGeom>
                <a:solidFill>
                  <a:srgbClr val="DAE26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26">
                  <a:extLst>
                    <a:ext uri="{FF2B5EF4-FFF2-40B4-BE49-F238E27FC236}">
                      <a16:creationId xmlns:a16="http://schemas.microsoft.com/office/drawing/2014/main" xmlns="" id="{F39A5B95-5CAD-4044-AC99-D998D2EAAC32}"/>
                    </a:ext>
                  </a:extLst>
                </p:cNvPr>
                <p:cNvSpPr>
                  <a:spLocks/>
                </p:cNvSpPr>
                <p:nvPr/>
              </p:nvSpPr>
              <p:spPr bwMode="auto">
                <a:xfrm>
                  <a:off x="7087492" y="5608888"/>
                  <a:ext cx="5000135" cy="899709"/>
                </a:xfrm>
                <a:custGeom>
                  <a:avLst/>
                  <a:gdLst>
                    <a:gd name="T0" fmla="*/ 639 w 657"/>
                    <a:gd name="T1" fmla="*/ 101 h 118"/>
                    <a:gd name="T2" fmla="*/ 622 w 657"/>
                    <a:gd name="T3" fmla="*/ 102 h 118"/>
                    <a:gd name="T4" fmla="*/ 610 w 657"/>
                    <a:gd name="T5" fmla="*/ 83 h 118"/>
                    <a:gd name="T6" fmla="*/ 588 w 657"/>
                    <a:gd name="T7" fmla="*/ 81 h 118"/>
                    <a:gd name="T8" fmla="*/ 566 w 657"/>
                    <a:gd name="T9" fmla="*/ 86 h 118"/>
                    <a:gd name="T10" fmla="*/ 544 w 657"/>
                    <a:gd name="T11" fmla="*/ 69 h 118"/>
                    <a:gd name="T12" fmla="*/ 522 w 657"/>
                    <a:gd name="T13" fmla="*/ 79 h 118"/>
                    <a:gd name="T14" fmla="*/ 506 w 657"/>
                    <a:gd name="T15" fmla="*/ 76 h 118"/>
                    <a:gd name="T16" fmla="*/ 506 w 657"/>
                    <a:gd name="T17" fmla="*/ 80 h 118"/>
                    <a:gd name="T18" fmla="*/ 489 w 657"/>
                    <a:gd name="T19" fmla="*/ 82 h 118"/>
                    <a:gd name="T20" fmla="*/ 475 w 657"/>
                    <a:gd name="T21" fmla="*/ 75 h 118"/>
                    <a:gd name="T22" fmla="*/ 446 w 657"/>
                    <a:gd name="T23" fmla="*/ 72 h 118"/>
                    <a:gd name="T24" fmla="*/ 415 w 657"/>
                    <a:gd name="T25" fmla="*/ 81 h 118"/>
                    <a:gd name="T26" fmla="*/ 398 w 657"/>
                    <a:gd name="T27" fmla="*/ 85 h 118"/>
                    <a:gd name="T28" fmla="*/ 378 w 657"/>
                    <a:gd name="T29" fmla="*/ 79 h 118"/>
                    <a:gd name="T30" fmla="*/ 359 w 657"/>
                    <a:gd name="T31" fmla="*/ 76 h 118"/>
                    <a:gd name="T32" fmla="*/ 340 w 657"/>
                    <a:gd name="T33" fmla="*/ 70 h 118"/>
                    <a:gd name="T34" fmla="*/ 325 w 657"/>
                    <a:gd name="T35" fmla="*/ 57 h 118"/>
                    <a:gd name="T36" fmla="*/ 285 w 657"/>
                    <a:gd name="T37" fmla="*/ 2 h 118"/>
                    <a:gd name="T38" fmla="*/ 237 w 657"/>
                    <a:gd name="T39" fmla="*/ 36 h 118"/>
                    <a:gd name="T40" fmla="*/ 194 w 657"/>
                    <a:gd name="T41" fmla="*/ 70 h 118"/>
                    <a:gd name="T42" fmla="*/ 180 w 657"/>
                    <a:gd name="T43" fmla="*/ 77 h 118"/>
                    <a:gd name="T44" fmla="*/ 153 w 657"/>
                    <a:gd name="T45" fmla="*/ 77 h 118"/>
                    <a:gd name="T46" fmla="*/ 134 w 657"/>
                    <a:gd name="T47" fmla="*/ 58 h 118"/>
                    <a:gd name="T48" fmla="*/ 126 w 657"/>
                    <a:gd name="T49" fmla="*/ 34 h 118"/>
                    <a:gd name="T50" fmla="*/ 103 w 657"/>
                    <a:gd name="T51" fmla="*/ 48 h 118"/>
                    <a:gd name="T52" fmla="*/ 83 w 657"/>
                    <a:gd name="T53" fmla="*/ 41 h 118"/>
                    <a:gd name="T54" fmla="*/ 71 w 657"/>
                    <a:gd name="T55" fmla="*/ 66 h 118"/>
                    <a:gd name="T56" fmla="*/ 60 w 657"/>
                    <a:gd name="T57" fmla="*/ 76 h 118"/>
                    <a:gd name="T58" fmla="*/ 46 w 657"/>
                    <a:gd name="T59" fmla="*/ 78 h 118"/>
                    <a:gd name="T60" fmla="*/ 27 w 657"/>
                    <a:gd name="T61" fmla="*/ 78 h 118"/>
                    <a:gd name="T62" fmla="*/ 3 w 657"/>
                    <a:gd name="T63" fmla="*/ 70 h 118"/>
                    <a:gd name="T64" fmla="*/ 3 w 657"/>
                    <a:gd name="T65" fmla="*/ 99 h 118"/>
                    <a:gd name="T66" fmla="*/ 628 w 657"/>
                    <a:gd name="T67" fmla="*/ 117 h 118"/>
                    <a:gd name="T68" fmla="*/ 639 w 657"/>
                    <a:gd name="T69" fmla="*/ 10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18">
                      <a:moveTo>
                        <a:pt x="639" y="101"/>
                      </a:moveTo>
                      <a:cubicBezTo>
                        <a:pt x="631" y="99"/>
                        <a:pt x="630" y="108"/>
                        <a:pt x="622" y="102"/>
                      </a:cubicBezTo>
                      <a:cubicBezTo>
                        <a:pt x="616" y="98"/>
                        <a:pt x="617" y="88"/>
                        <a:pt x="610" y="83"/>
                      </a:cubicBezTo>
                      <a:cubicBezTo>
                        <a:pt x="603" y="80"/>
                        <a:pt x="596" y="81"/>
                        <a:pt x="588" y="81"/>
                      </a:cubicBezTo>
                      <a:cubicBezTo>
                        <a:pt x="582" y="81"/>
                        <a:pt x="571" y="86"/>
                        <a:pt x="566" y="86"/>
                      </a:cubicBezTo>
                      <a:cubicBezTo>
                        <a:pt x="557" y="85"/>
                        <a:pt x="554" y="72"/>
                        <a:pt x="544" y="69"/>
                      </a:cubicBezTo>
                      <a:cubicBezTo>
                        <a:pt x="536" y="66"/>
                        <a:pt x="522" y="69"/>
                        <a:pt x="522" y="79"/>
                      </a:cubicBezTo>
                      <a:cubicBezTo>
                        <a:pt x="518" y="75"/>
                        <a:pt x="512" y="75"/>
                        <a:pt x="506" y="76"/>
                      </a:cubicBezTo>
                      <a:cubicBezTo>
                        <a:pt x="506" y="77"/>
                        <a:pt x="506" y="79"/>
                        <a:pt x="506" y="80"/>
                      </a:cubicBezTo>
                      <a:cubicBezTo>
                        <a:pt x="497" y="71"/>
                        <a:pt x="495" y="82"/>
                        <a:pt x="489" y="82"/>
                      </a:cubicBezTo>
                      <a:cubicBezTo>
                        <a:pt x="484" y="82"/>
                        <a:pt x="481" y="79"/>
                        <a:pt x="475" y="75"/>
                      </a:cubicBezTo>
                      <a:cubicBezTo>
                        <a:pt x="468" y="70"/>
                        <a:pt x="451" y="61"/>
                        <a:pt x="446" y="72"/>
                      </a:cubicBezTo>
                      <a:cubicBezTo>
                        <a:pt x="442" y="42"/>
                        <a:pt x="404" y="66"/>
                        <a:pt x="415" y="81"/>
                      </a:cubicBezTo>
                      <a:cubicBezTo>
                        <a:pt x="407" y="80"/>
                        <a:pt x="405" y="85"/>
                        <a:pt x="398" y="85"/>
                      </a:cubicBezTo>
                      <a:cubicBezTo>
                        <a:pt x="392" y="85"/>
                        <a:pt x="384" y="80"/>
                        <a:pt x="378" y="79"/>
                      </a:cubicBezTo>
                      <a:cubicBezTo>
                        <a:pt x="370" y="78"/>
                        <a:pt x="367" y="79"/>
                        <a:pt x="359" y="76"/>
                      </a:cubicBezTo>
                      <a:cubicBezTo>
                        <a:pt x="355" y="74"/>
                        <a:pt x="346" y="72"/>
                        <a:pt x="340" y="70"/>
                      </a:cubicBezTo>
                      <a:cubicBezTo>
                        <a:pt x="342" y="56"/>
                        <a:pt x="336" y="53"/>
                        <a:pt x="325" y="57"/>
                      </a:cubicBezTo>
                      <a:cubicBezTo>
                        <a:pt x="321" y="34"/>
                        <a:pt x="314" y="0"/>
                        <a:pt x="285" y="2"/>
                      </a:cubicBezTo>
                      <a:cubicBezTo>
                        <a:pt x="275" y="3"/>
                        <a:pt x="222" y="22"/>
                        <a:pt x="237" y="36"/>
                      </a:cubicBezTo>
                      <a:cubicBezTo>
                        <a:pt x="216" y="26"/>
                        <a:pt x="188" y="61"/>
                        <a:pt x="194" y="70"/>
                      </a:cubicBezTo>
                      <a:cubicBezTo>
                        <a:pt x="188" y="68"/>
                        <a:pt x="180" y="70"/>
                        <a:pt x="180" y="77"/>
                      </a:cubicBezTo>
                      <a:cubicBezTo>
                        <a:pt x="172" y="77"/>
                        <a:pt x="162" y="77"/>
                        <a:pt x="153" y="77"/>
                      </a:cubicBezTo>
                      <a:cubicBezTo>
                        <a:pt x="156" y="60"/>
                        <a:pt x="139" y="66"/>
                        <a:pt x="134" y="58"/>
                      </a:cubicBezTo>
                      <a:cubicBezTo>
                        <a:pt x="129" y="50"/>
                        <a:pt x="137" y="39"/>
                        <a:pt x="126" y="34"/>
                      </a:cubicBezTo>
                      <a:cubicBezTo>
                        <a:pt x="116" y="30"/>
                        <a:pt x="104" y="39"/>
                        <a:pt x="103" y="48"/>
                      </a:cubicBezTo>
                      <a:cubicBezTo>
                        <a:pt x="100" y="37"/>
                        <a:pt x="92" y="33"/>
                        <a:pt x="83" y="41"/>
                      </a:cubicBezTo>
                      <a:cubicBezTo>
                        <a:pt x="74" y="47"/>
                        <a:pt x="75" y="60"/>
                        <a:pt x="71" y="66"/>
                      </a:cubicBezTo>
                      <a:cubicBezTo>
                        <a:pt x="68" y="73"/>
                        <a:pt x="70" y="74"/>
                        <a:pt x="60" y="76"/>
                      </a:cubicBezTo>
                      <a:cubicBezTo>
                        <a:pt x="55" y="77"/>
                        <a:pt x="48" y="68"/>
                        <a:pt x="46" y="78"/>
                      </a:cubicBezTo>
                      <a:cubicBezTo>
                        <a:pt x="40" y="73"/>
                        <a:pt x="33" y="76"/>
                        <a:pt x="27" y="78"/>
                      </a:cubicBezTo>
                      <a:cubicBezTo>
                        <a:pt x="29" y="62"/>
                        <a:pt x="8" y="57"/>
                        <a:pt x="3" y="70"/>
                      </a:cubicBezTo>
                      <a:cubicBezTo>
                        <a:pt x="0" y="79"/>
                        <a:pt x="12" y="89"/>
                        <a:pt x="3" y="99"/>
                      </a:cubicBezTo>
                      <a:cubicBezTo>
                        <a:pt x="628" y="117"/>
                        <a:pt x="628" y="117"/>
                        <a:pt x="628" y="117"/>
                      </a:cubicBezTo>
                      <a:cubicBezTo>
                        <a:pt x="641" y="118"/>
                        <a:pt x="657" y="104"/>
                        <a:pt x="639" y="101"/>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endParaRPr lang="en-US"/>
                </a:p>
              </p:txBody>
            </p:sp>
            <p:sp>
              <p:nvSpPr>
                <p:cNvPr id="536" name="Freeform 27">
                  <a:extLst>
                    <a:ext uri="{FF2B5EF4-FFF2-40B4-BE49-F238E27FC236}">
                      <a16:creationId xmlns:a16="http://schemas.microsoft.com/office/drawing/2014/main" xmlns="" id="{2AB95E92-0294-4C0D-BA5C-3B2E66DA808D}"/>
                    </a:ext>
                  </a:extLst>
                </p:cNvPr>
                <p:cNvSpPr>
                  <a:spLocks/>
                </p:cNvSpPr>
                <p:nvPr/>
              </p:nvSpPr>
              <p:spPr bwMode="auto">
                <a:xfrm>
                  <a:off x="9303026" y="5624632"/>
                  <a:ext cx="2784600" cy="883965"/>
                </a:xfrm>
                <a:custGeom>
                  <a:avLst/>
                  <a:gdLst>
                    <a:gd name="T0" fmla="*/ 348 w 366"/>
                    <a:gd name="T1" fmla="*/ 99 h 116"/>
                    <a:gd name="T2" fmla="*/ 331 w 366"/>
                    <a:gd name="T3" fmla="*/ 100 h 116"/>
                    <a:gd name="T4" fmla="*/ 319 w 366"/>
                    <a:gd name="T5" fmla="*/ 81 h 116"/>
                    <a:gd name="T6" fmla="*/ 297 w 366"/>
                    <a:gd name="T7" fmla="*/ 79 h 116"/>
                    <a:gd name="T8" fmla="*/ 275 w 366"/>
                    <a:gd name="T9" fmla="*/ 84 h 116"/>
                    <a:gd name="T10" fmla="*/ 253 w 366"/>
                    <a:gd name="T11" fmla="*/ 67 h 116"/>
                    <a:gd name="T12" fmla="*/ 231 w 366"/>
                    <a:gd name="T13" fmla="*/ 77 h 116"/>
                    <a:gd name="T14" fmla="*/ 215 w 366"/>
                    <a:gd name="T15" fmla="*/ 74 h 116"/>
                    <a:gd name="T16" fmla="*/ 215 w 366"/>
                    <a:gd name="T17" fmla="*/ 78 h 116"/>
                    <a:gd name="T18" fmla="*/ 198 w 366"/>
                    <a:gd name="T19" fmla="*/ 80 h 116"/>
                    <a:gd name="T20" fmla="*/ 184 w 366"/>
                    <a:gd name="T21" fmla="*/ 73 h 116"/>
                    <a:gd name="T22" fmla="*/ 155 w 366"/>
                    <a:gd name="T23" fmla="*/ 70 h 116"/>
                    <a:gd name="T24" fmla="*/ 124 w 366"/>
                    <a:gd name="T25" fmla="*/ 79 h 116"/>
                    <a:gd name="T26" fmla="*/ 107 w 366"/>
                    <a:gd name="T27" fmla="*/ 83 h 116"/>
                    <a:gd name="T28" fmla="*/ 87 w 366"/>
                    <a:gd name="T29" fmla="*/ 77 h 116"/>
                    <a:gd name="T30" fmla="*/ 68 w 366"/>
                    <a:gd name="T31" fmla="*/ 74 h 116"/>
                    <a:gd name="T32" fmla="*/ 49 w 366"/>
                    <a:gd name="T33" fmla="*/ 68 h 116"/>
                    <a:gd name="T34" fmla="*/ 34 w 366"/>
                    <a:gd name="T35" fmla="*/ 55 h 116"/>
                    <a:gd name="T36" fmla="*/ 0 w 366"/>
                    <a:gd name="T37" fmla="*/ 0 h 116"/>
                    <a:gd name="T38" fmla="*/ 21 w 366"/>
                    <a:gd name="T39" fmla="*/ 64 h 116"/>
                    <a:gd name="T40" fmla="*/ 12 w 366"/>
                    <a:gd name="T41" fmla="*/ 105 h 116"/>
                    <a:gd name="T42" fmla="*/ 337 w 366"/>
                    <a:gd name="T43" fmla="*/ 115 h 116"/>
                    <a:gd name="T44" fmla="*/ 348 w 366"/>
                    <a:gd name="T45" fmla="*/ 9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6" h="116">
                      <a:moveTo>
                        <a:pt x="348" y="99"/>
                      </a:moveTo>
                      <a:cubicBezTo>
                        <a:pt x="340" y="97"/>
                        <a:pt x="339" y="106"/>
                        <a:pt x="331" y="100"/>
                      </a:cubicBezTo>
                      <a:cubicBezTo>
                        <a:pt x="325" y="96"/>
                        <a:pt x="326" y="86"/>
                        <a:pt x="319" y="81"/>
                      </a:cubicBezTo>
                      <a:cubicBezTo>
                        <a:pt x="312" y="78"/>
                        <a:pt x="305" y="79"/>
                        <a:pt x="297" y="79"/>
                      </a:cubicBezTo>
                      <a:cubicBezTo>
                        <a:pt x="291" y="79"/>
                        <a:pt x="280" y="84"/>
                        <a:pt x="275" y="84"/>
                      </a:cubicBezTo>
                      <a:cubicBezTo>
                        <a:pt x="266" y="83"/>
                        <a:pt x="263" y="70"/>
                        <a:pt x="253" y="67"/>
                      </a:cubicBezTo>
                      <a:cubicBezTo>
                        <a:pt x="245" y="64"/>
                        <a:pt x="231" y="67"/>
                        <a:pt x="231" y="77"/>
                      </a:cubicBezTo>
                      <a:cubicBezTo>
                        <a:pt x="227" y="73"/>
                        <a:pt x="221" y="73"/>
                        <a:pt x="215" y="74"/>
                      </a:cubicBezTo>
                      <a:cubicBezTo>
                        <a:pt x="215" y="75"/>
                        <a:pt x="215" y="77"/>
                        <a:pt x="215" y="78"/>
                      </a:cubicBezTo>
                      <a:cubicBezTo>
                        <a:pt x="206" y="69"/>
                        <a:pt x="204" y="80"/>
                        <a:pt x="198" y="80"/>
                      </a:cubicBezTo>
                      <a:cubicBezTo>
                        <a:pt x="193" y="80"/>
                        <a:pt x="190" y="77"/>
                        <a:pt x="184" y="73"/>
                      </a:cubicBezTo>
                      <a:cubicBezTo>
                        <a:pt x="177" y="68"/>
                        <a:pt x="160" y="59"/>
                        <a:pt x="155" y="70"/>
                      </a:cubicBezTo>
                      <a:cubicBezTo>
                        <a:pt x="151" y="40"/>
                        <a:pt x="113" y="64"/>
                        <a:pt x="124" y="79"/>
                      </a:cubicBezTo>
                      <a:cubicBezTo>
                        <a:pt x="116" y="78"/>
                        <a:pt x="114" y="83"/>
                        <a:pt x="107" y="83"/>
                      </a:cubicBezTo>
                      <a:cubicBezTo>
                        <a:pt x="101" y="83"/>
                        <a:pt x="93" y="78"/>
                        <a:pt x="87" y="77"/>
                      </a:cubicBezTo>
                      <a:cubicBezTo>
                        <a:pt x="79" y="76"/>
                        <a:pt x="76" y="77"/>
                        <a:pt x="68" y="74"/>
                      </a:cubicBezTo>
                      <a:cubicBezTo>
                        <a:pt x="64" y="72"/>
                        <a:pt x="55" y="70"/>
                        <a:pt x="49" y="68"/>
                      </a:cubicBezTo>
                      <a:cubicBezTo>
                        <a:pt x="51" y="54"/>
                        <a:pt x="45" y="51"/>
                        <a:pt x="34" y="55"/>
                      </a:cubicBezTo>
                      <a:cubicBezTo>
                        <a:pt x="30" y="33"/>
                        <a:pt x="24" y="2"/>
                        <a:pt x="0" y="0"/>
                      </a:cubicBezTo>
                      <a:cubicBezTo>
                        <a:pt x="14" y="19"/>
                        <a:pt x="21" y="41"/>
                        <a:pt x="21" y="64"/>
                      </a:cubicBezTo>
                      <a:cubicBezTo>
                        <a:pt x="21" y="78"/>
                        <a:pt x="18" y="92"/>
                        <a:pt x="12" y="105"/>
                      </a:cubicBezTo>
                      <a:cubicBezTo>
                        <a:pt x="337" y="115"/>
                        <a:pt x="337" y="115"/>
                        <a:pt x="337" y="115"/>
                      </a:cubicBezTo>
                      <a:cubicBezTo>
                        <a:pt x="350" y="116"/>
                        <a:pt x="366" y="102"/>
                        <a:pt x="348" y="99"/>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42" name="Freeform 5">
                <a:extLst>
                  <a:ext uri="{FF2B5EF4-FFF2-40B4-BE49-F238E27FC236}">
                    <a16:creationId xmlns:a16="http://schemas.microsoft.com/office/drawing/2014/main" xmlns="" id="{CF37C2ED-E006-4EFD-8C64-8B163DA40762}"/>
                  </a:ext>
                </a:extLst>
              </p:cNvPr>
              <p:cNvSpPr>
                <a:spLocks/>
              </p:cNvSpPr>
              <p:nvPr/>
            </p:nvSpPr>
            <p:spPr bwMode="auto">
              <a:xfrm>
                <a:off x="6057901" y="1790700"/>
                <a:ext cx="5572125" cy="1001713"/>
              </a:xfrm>
              <a:custGeom>
                <a:avLst/>
                <a:gdLst>
                  <a:gd name="T0" fmla="*/ 1601 w 1601"/>
                  <a:gd name="T1" fmla="*/ 0 h 288"/>
                  <a:gd name="T2" fmla="*/ 796 w 1601"/>
                  <a:gd name="T3" fmla="*/ 170 h 288"/>
                  <a:gd name="T4" fmla="*/ 0 w 1601"/>
                  <a:gd name="T5" fmla="*/ 8 h 288"/>
                  <a:gd name="T6" fmla="*/ 0 w 1601"/>
                  <a:gd name="T7" fmla="*/ 37 h 288"/>
                  <a:gd name="T8" fmla="*/ 1601 w 1601"/>
                  <a:gd name="T9" fmla="*/ 37 h 288"/>
                  <a:gd name="T10" fmla="*/ 1601 w 1601"/>
                  <a:gd name="T11" fmla="*/ 0 h 288"/>
                </a:gdLst>
                <a:ahLst/>
                <a:cxnLst>
                  <a:cxn ang="0">
                    <a:pos x="T0" y="T1"/>
                  </a:cxn>
                  <a:cxn ang="0">
                    <a:pos x="T2" y="T3"/>
                  </a:cxn>
                  <a:cxn ang="0">
                    <a:pos x="T4" y="T5"/>
                  </a:cxn>
                  <a:cxn ang="0">
                    <a:pos x="T6" y="T7"/>
                  </a:cxn>
                  <a:cxn ang="0">
                    <a:pos x="T8" y="T9"/>
                  </a:cxn>
                  <a:cxn ang="0">
                    <a:pos x="T10" y="T11"/>
                  </a:cxn>
                </a:cxnLst>
                <a:rect l="0" t="0" r="r" b="b"/>
                <a:pathLst>
                  <a:path w="1601" h="288">
                    <a:moveTo>
                      <a:pt x="1601" y="0"/>
                    </a:moveTo>
                    <a:cubicBezTo>
                      <a:pt x="1266" y="102"/>
                      <a:pt x="1068" y="170"/>
                      <a:pt x="796" y="170"/>
                    </a:cubicBezTo>
                    <a:cubicBezTo>
                      <a:pt x="509" y="170"/>
                      <a:pt x="343" y="105"/>
                      <a:pt x="0" y="8"/>
                    </a:cubicBezTo>
                    <a:cubicBezTo>
                      <a:pt x="0" y="37"/>
                      <a:pt x="0" y="37"/>
                      <a:pt x="0" y="37"/>
                    </a:cubicBezTo>
                    <a:cubicBezTo>
                      <a:pt x="633" y="259"/>
                      <a:pt x="1005" y="288"/>
                      <a:pt x="1601" y="37"/>
                    </a:cubicBezTo>
                    <a:lnTo>
                      <a:pt x="1601" y="0"/>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3" name="Rectangle 6">
                <a:extLst>
                  <a:ext uri="{FF2B5EF4-FFF2-40B4-BE49-F238E27FC236}">
                    <a16:creationId xmlns:a16="http://schemas.microsoft.com/office/drawing/2014/main" xmlns="" id="{67A6A9C0-5ECD-43FB-8CBE-8C604A79445D}"/>
                  </a:ext>
                </a:extLst>
              </p:cNvPr>
              <p:cNvSpPr>
                <a:spLocks noChangeArrowheads="1"/>
              </p:cNvSpPr>
              <p:nvPr/>
            </p:nvSpPr>
            <p:spPr bwMode="auto">
              <a:xfrm>
                <a:off x="7780338" y="2471738"/>
                <a:ext cx="136525" cy="8636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4" name="Rectangle 7">
                <a:extLst>
                  <a:ext uri="{FF2B5EF4-FFF2-40B4-BE49-F238E27FC236}">
                    <a16:creationId xmlns:a16="http://schemas.microsoft.com/office/drawing/2014/main" xmlns="" id="{A2EAA882-F984-4540-B604-4426AE6C7403}"/>
                  </a:ext>
                </a:extLst>
              </p:cNvPr>
              <p:cNvSpPr>
                <a:spLocks noChangeArrowheads="1"/>
              </p:cNvSpPr>
              <p:nvPr/>
            </p:nvSpPr>
            <p:spPr bwMode="auto">
              <a:xfrm>
                <a:off x="9771063" y="2471738"/>
                <a:ext cx="133350" cy="8636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5" name="Rectangle 8">
                <a:extLst>
                  <a:ext uri="{FF2B5EF4-FFF2-40B4-BE49-F238E27FC236}">
                    <a16:creationId xmlns:a16="http://schemas.microsoft.com/office/drawing/2014/main" xmlns="" id="{FB764602-AAD2-41E3-A6B1-C6A91AD7E7BC}"/>
                  </a:ext>
                </a:extLst>
              </p:cNvPr>
              <p:cNvSpPr>
                <a:spLocks noChangeArrowheads="1"/>
              </p:cNvSpPr>
              <p:nvPr/>
            </p:nvSpPr>
            <p:spPr bwMode="auto">
              <a:xfrm>
                <a:off x="7780338" y="2471738"/>
                <a:ext cx="136525" cy="4841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6" name="Rectangle 9">
                <a:extLst>
                  <a:ext uri="{FF2B5EF4-FFF2-40B4-BE49-F238E27FC236}">
                    <a16:creationId xmlns:a16="http://schemas.microsoft.com/office/drawing/2014/main" xmlns="" id="{99641F80-F000-4600-AF05-1CAD430D967D}"/>
                  </a:ext>
                </a:extLst>
              </p:cNvPr>
              <p:cNvSpPr>
                <a:spLocks noChangeArrowheads="1"/>
              </p:cNvSpPr>
              <p:nvPr/>
            </p:nvSpPr>
            <p:spPr bwMode="auto">
              <a:xfrm>
                <a:off x="9771063" y="2471738"/>
                <a:ext cx="133350" cy="4841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7" name="Rectangle 10">
                <a:extLst>
                  <a:ext uri="{FF2B5EF4-FFF2-40B4-BE49-F238E27FC236}">
                    <a16:creationId xmlns:a16="http://schemas.microsoft.com/office/drawing/2014/main" xmlns="" id="{83D7BBD7-2099-4CC9-8628-590F6A79B1F9}"/>
                  </a:ext>
                </a:extLst>
              </p:cNvPr>
              <p:cNvSpPr>
                <a:spLocks noChangeArrowheads="1"/>
              </p:cNvSpPr>
              <p:nvPr/>
            </p:nvSpPr>
            <p:spPr bwMode="auto">
              <a:xfrm>
                <a:off x="8477251" y="2471738"/>
                <a:ext cx="134938" cy="863600"/>
              </a:xfrm>
              <a:prstGeom prst="rect">
                <a:avLst/>
              </a:prstGeom>
              <a:solidFill>
                <a:srgbClr val="B23E3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Rectangle 11">
                <a:extLst>
                  <a:ext uri="{FF2B5EF4-FFF2-40B4-BE49-F238E27FC236}">
                    <a16:creationId xmlns:a16="http://schemas.microsoft.com/office/drawing/2014/main" xmlns="" id="{3BB1D979-47F8-40DD-8551-9DE69BC2E0E3}"/>
                  </a:ext>
                </a:extLst>
              </p:cNvPr>
              <p:cNvSpPr>
                <a:spLocks noChangeArrowheads="1"/>
              </p:cNvSpPr>
              <p:nvPr/>
            </p:nvSpPr>
            <p:spPr bwMode="auto">
              <a:xfrm>
                <a:off x="9072563" y="2471738"/>
                <a:ext cx="134938" cy="863600"/>
              </a:xfrm>
              <a:prstGeom prst="rect">
                <a:avLst/>
              </a:prstGeom>
              <a:solidFill>
                <a:srgbClr val="B23E3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2">
                <a:extLst>
                  <a:ext uri="{FF2B5EF4-FFF2-40B4-BE49-F238E27FC236}">
                    <a16:creationId xmlns:a16="http://schemas.microsoft.com/office/drawing/2014/main" xmlns="" id="{341EE383-67BB-4E5E-B759-996A2777AEFD}"/>
                  </a:ext>
                </a:extLst>
              </p:cNvPr>
              <p:cNvSpPr>
                <a:spLocks/>
              </p:cNvSpPr>
              <p:nvPr/>
            </p:nvSpPr>
            <p:spPr bwMode="auto">
              <a:xfrm>
                <a:off x="10009188" y="3195638"/>
                <a:ext cx="249238" cy="3190875"/>
              </a:xfrm>
              <a:custGeom>
                <a:avLst/>
                <a:gdLst>
                  <a:gd name="T0" fmla="*/ 0 w 157"/>
                  <a:gd name="T1" fmla="*/ 0 h 2010"/>
                  <a:gd name="T2" fmla="*/ 157 w 157"/>
                  <a:gd name="T3" fmla="*/ 0 h 2010"/>
                  <a:gd name="T4" fmla="*/ 92 w 157"/>
                  <a:gd name="T5" fmla="*/ 2010 h 2010"/>
                  <a:gd name="T6" fmla="*/ 28 w 157"/>
                  <a:gd name="T7" fmla="*/ 2010 h 2010"/>
                  <a:gd name="T8" fmla="*/ 0 w 157"/>
                  <a:gd name="T9" fmla="*/ 0 h 2010"/>
                </a:gdLst>
                <a:ahLst/>
                <a:cxnLst>
                  <a:cxn ang="0">
                    <a:pos x="T0" y="T1"/>
                  </a:cxn>
                  <a:cxn ang="0">
                    <a:pos x="T2" y="T3"/>
                  </a:cxn>
                  <a:cxn ang="0">
                    <a:pos x="T4" y="T5"/>
                  </a:cxn>
                  <a:cxn ang="0">
                    <a:pos x="T6" y="T7"/>
                  </a:cxn>
                  <a:cxn ang="0">
                    <a:pos x="T8" y="T9"/>
                  </a:cxn>
                </a:cxnLst>
                <a:rect l="0" t="0" r="r" b="b"/>
                <a:pathLst>
                  <a:path w="157" h="2010">
                    <a:moveTo>
                      <a:pt x="0" y="0"/>
                    </a:moveTo>
                    <a:lnTo>
                      <a:pt x="157" y="0"/>
                    </a:lnTo>
                    <a:lnTo>
                      <a:pt x="92" y="2010"/>
                    </a:lnTo>
                    <a:lnTo>
                      <a:pt x="28" y="201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0" name="Freeform 13">
                <a:extLst>
                  <a:ext uri="{FF2B5EF4-FFF2-40B4-BE49-F238E27FC236}">
                    <a16:creationId xmlns:a16="http://schemas.microsoft.com/office/drawing/2014/main" xmlns="" id="{1BEEB81E-CC1D-46F9-9151-7D6C6439F873}"/>
                  </a:ext>
                </a:extLst>
              </p:cNvPr>
              <p:cNvSpPr>
                <a:spLocks/>
              </p:cNvSpPr>
              <p:nvPr/>
            </p:nvSpPr>
            <p:spPr bwMode="auto">
              <a:xfrm>
                <a:off x="9998076" y="3303588"/>
                <a:ext cx="271463" cy="230188"/>
              </a:xfrm>
              <a:custGeom>
                <a:avLst/>
                <a:gdLst>
                  <a:gd name="T0" fmla="*/ 171 w 171"/>
                  <a:gd name="T1" fmla="*/ 0 h 145"/>
                  <a:gd name="T2" fmla="*/ 0 w 171"/>
                  <a:gd name="T3" fmla="*/ 20 h 145"/>
                  <a:gd name="T4" fmla="*/ 4 w 171"/>
                  <a:gd name="T5" fmla="*/ 145 h 145"/>
                  <a:gd name="T6" fmla="*/ 160 w 171"/>
                  <a:gd name="T7" fmla="*/ 145 h 145"/>
                  <a:gd name="T8" fmla="*/ 171 w 171"/>
                  <a:gd name="T9" fmla="*/ 0 h 145"/>
                </a:gdLst>
                <a:ahLst/>
                <a:cxnLst>
                  <a:cxn ang="0">
                    <a:pos x="T0" y="T1"/>
                  </a:cxn>
                  <a:cxn ang="0">
                    <a:pos x="T2" y="T3"/>
                  </a:cxn>
                  <a:cxn ang="0">
                    <a:pos x="T4" y="T5"/>
                  </a:cxn>
                  <a:cxn ang="0">
                    <a:pos x="T6" y="T7"/>
                  </a:cxn>
                  <a:cxn ang="0">
                    <a:pos x="T8" y="T9"/>
                  </a:cxn>
                </a:cxnLst>
                <a:rect l="0" t="0" r="r" b="b"/>
                <a:pathLst>
                  <a:path w="171" h="145">
                    <a:moveTo>
                      <a:pt x="171" y="0"/>
                    </a:moveTo>
                    <a:lnTo>
                      <a:pt x="0" y="20"/>
                    </a:lnTo>
                    <a:lnTo>
                      <a:pt x="4" y="145"/>
                    </a:lnTo>
                    <a:lnTo>
                      <a:pt x="160" y="145"/>
                    </a:lnTo>
                    <a:lnTo>
                      <a:pt x="1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1" name="Freeform 14">
                <a:extLst>
                  <a:ext uri="{FF2B5EF4-FFF2-40B4-BE49-F238E27FC236}">
                    <a16:creationId xmlns:a16="http://schemas.microsoft.com/office/drawing/2014/main" xmlns="" id="{BE1DFEA7-8126-4A0E-A246-3BF741E13A5C}"/>
                  </a:ext>
                </a:extLst>
              </p:cNvPr>
              <p:cNvSpPr>
                <a:spLocks/>
              </p:cNvSpPr>
              <p:nvPr/>
            </p:nvSpPr>
            <p:spPr bwMode="auto">
              <a:xfrm>
                <a:off x="7473951" y="3195638"/>
                <a:ext cx="250825" cy="3190875"/>
              </a:xfrm>
              <a:custGeom>
                <a:avLst/>
                <a:gdLst>
                  <a:gd name="T0" fmla="*/ 0 w 158"/>
                  <a:gd name="T1" fmla="*/ 0 h 2010"/>
                  <a:gd name="T2" fmla="*/ 158 w 158"/>
                  <a:gd name="T3" fmla="*/ 0 h 2010"/>
                  <a:gd name="T4" fmla="*/ 92 w 158"/>
                  <a:gd name="T5" fmla="*/ 2010 h 2010"/>
                  <a:gd name="T6" fmla="*/ 29 w 158"/>
                  <a:gd name="T7" fmla="*/ 2010 h 2010"/>
                  <a:gd name="T8" fmla="*/ 0 w 158"/>
                  <a:gd name="T9" fmla="*/ 0 h 2010"/>
                </a:gdLst>
                <a:ahLst/>
                <a:cxnLst>
                  <a:cxn ang="0">
                    <a:pos x="T0" y="T1"/>
                  </a:cxn>
                  <a:cxn ang="0">
                    <a:pos x="T2" y="T3"/>
                  </a:cxn>
                  <a:cxn ang="0">
                    <a:pos x="T4" y="T5"/>
                  </a:cxn>
                  <a:cxn ang="0">
                    <a:pos x="T6" y="T7"/>
                  </a:cxn>
                  <a:cxn ang="0">
                    <a:pos x="T8" y="T9"/>
                  </a:cxn>
                </a:cxnLst>
                <a:rect l="0" t="0" r="r" b="b"/>
                <a:pathLst>
                  <a:path w="158" h="2010">
                    <a:moveTo>
                      <a:pt x="0" y="0"/>
                    </a:moveTo>
                    <a:lnTo>
                      <a:pt x="158" y="0"/>
                    </a:lnTo>
                    <a:lnTo>
                      <a:pt x="92" y="2010"/>
                    </a:lnTo>
                    <a:lnTo>
                      <a:pt x="29" y="201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2" name="Freeform 15">
                <a:extLst>
                  <a:ext uri="{FF2B5EF4-FFF2-40B4-BE49-F238E27FC236}">
                    <a16:creationId xmlns:a16="http://schemas.microsoft.com/office/drawing/2014/main" xmlns="" id="{0C0180E1-A3B7-4876-83CC-5BD45B3E8A37}"/>
                  </a:ext>
                </a:extLst>
              </p:cNvPr>
              <p:cNvSpPr>
                <a:spLocks/>
              </p:cNvSpPr>
              <p:nvPr/>
            </p:nvSpPr>
            <p:spPr bwMode="auto">
              <a:xfrm>
                <a:off x="7464426" y="3303588"/>
                <a:ext cx="274638" cy="230188"/>
              </a:xfrm>
              <a:custGeom>
                <a:avLst/>
                <a:gdLst>
                  <a:gd name="T0" fmla="*/ 173 w 173"/>
                  <a:gd name="T1" fmla="*/ 0 h 145"/>
                  <a:gd name="T2" fmla="*/ 0 w 173"/>
                  <a:gd name="T3" fmla="*/ 20 h 145"/>
                  <a:gd name="T4" fmla="*/ 4 w 173"/>
                  <a:gd name="T5" fmla="*/ 145 h 145"/>
                  <a:gd name="T6" fmla="*/ 162 w 173"/>
                  <a:gd name="T7" fmla="*/ 145 h 145"/>
                  <a:gd name="T8" fmla="*/ 173 w 173"/>
                  <a:gd name="T9" fmla="*/ 0 h 145"/>
                </a:gdLst>
                <a:ahLst/>
                <a:cxnLst>
                  <a:cxn ang="0">
                    <a:pos x="T0" y="T1"/>
                  </a:cxn>
                  <a:cxn ang="0">
                    <a:pos x="T2" y="T3"/>
                  </a:cxn>
                  <a:cxn ang="0">
                    <a:pos x="T4" y="T5"/>
                  </a:cxn>
                  <a:cxn ang="0">
                    <a:pos x="T6" y="T7"/>
                  </a:cxn>
                  <a:cxn ang="0">
                    <a:pos x="T8" y="T9"/>
                  </a:cxn>
                </a:cxnLst>
                <a:rect l="0" t="0" r="r" b="b"/>
                <a:pathLst>
                  <a:path w="173" h="145">
                    <a:moveTo>
                      <a:pt x="173" y="0"/>
                    </a:moveTo>
                    <a:lnTo>
                      <a:pt x="0" y="20"/>
                    </a:lnTo>
                    <a:lnTo>
                      <a:pt x="4" y="145"/>
                    </a:lnTo>
                    <a:lnTo>
                      <a:pt x="162" y="145"/>
                    </a:lnTo>
                    <a:lnTo>
                      <a:pt x="173"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3" name="Freeform 16">
                <a:extLst>
                  <a:ext uri="{FF2B5EF4-FFF2-40B4-BE49-F238E27FC236}">
                    <a16:creationId xmlns:a16="http://schemas.microsoft.com/office/drawing/2014/main" xmlns="" id="{694B1FA3-9E7C-47F5-8C75-958BDF552F69}"/>
                  </a:ext>
                </a:extLst>
              </p:cNvPr>
              <p:cNvSpPr>
                <a:spLocks/>
              </p:cNvSpPr>
              <p:nvPr/>
            </p:nvSpPr>
            <p:spPr bwMode="auto">
              <a:xfrm>
                <a:off x="10036176" y="5767388"/>
                <a:ext cx="139700" cy="169863"/>
              </a:xfrm>
              <a:custGeom>
                <a:avLst/>
                <a:gdLst>
                  <a:gd name="T0" fmla="*/ 88 w 88"/>
                  <a:gd name="T1" fmla="*/ 0 h 107"/>
                  <a:gd name="T2" fmla="*/ 0 w 88"/>
                  <a:gd name="T3" fmla="*/ 0 h 107"/>
                  <a:gd name="T4" fmla="*/ 4 w 88"/>
                  <a:gd name="T5" fmla="*/ 107 h 107"/>
                  <a:gd name="T6" fmla="*/ 86 w 88"/>
                  <a:gd name="T7" fmla="*/ 107 h 107"/>
                  <a:gd name="T8" fmla="*/ 88 w 88"/>
                  <a:gd name="T9" fmla="*/ 0 h 107"/>
                </a:gdLst>
                <a:ahLst/>
                <a:cxnLst>
                  <a:cxn ang="0">
                    <a:pos x="T0" y="T1"/>
                  </a:cxn>
                  <a:cxn ang="0">
                    <a:pos x="T2" y="T3"/>
                  </a:cxn>
                  <a:cxn ang="0">
                    <a:pos x="T4" y="T5"/>
                  </a:cxn>
                  <a:cxn ang="0">
                    <a:pos x="T6" y="T7"/>
                  </a:cxn>
                  <a:cxn ang="0">
                    <a:pos x="T8" y="T9"/>
                  </a:cxn>
                </a:cxnLst>
                <a:rect l="0" t="0" r="r" b="b"/>
                <a:pathLst>
                  <a:path w="88" h="107">
                    <a:moveTo>
                      <a:pt x="88" y="0"/>
                    </a:moveTo>
                    <a:lnTo>
                      <a:pt x="0" y="0"/>
                    </a:lnTo>
                    <a:lnTo>
                      <a:pt x="4" y="107"/>
                    </a:lnTo>
                    <a:lnTo>
                      <a:pt x="86" y="107"/>
                    </a:lnTo>
                    <a:lnTo>
                      <a:pt x="8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4" name="Freeform 17">
                <a:extLst>
                  <a:ext uri="{FF2B5EF4-FFF2-40B4-BE49-F238E27FC236}">
                    <a16:creationId xmlns:a16="http://schemas.microsoft.com/office/drawing/2014/main" xmlns="" id="{C3B49F15-E46B-404C-8E31-7294BE42F68D}"/>
                  </a:ext>
                </a:extLst>
              </p:cNvPr>
              <p:cNvSpPr>
                <a:spLocks/>
              </p:cNvSpPr>
              <p:nvPr/>
            </p:nvSpPr>
            <p:spPr bwMode="auto">
              <a:xfrm>
                <a:off x="10047288" y="6249988"/>
                <a:ext cx="117475" cy="136525"/>
              </a:xfrm>
              <a:custGeom>
                <a:avLst/>
                <a:gdLst>
                  <a:gd name="T0" fmla="*/ 74 w 74"/>
                  <a:gd name="T1" fmla="*/ 0 h 86"/>
                  <a:gd name="T2" fmla="*/ 0 w 74"/>
                  <a:gd name="T3" fmla="*/ 0 h 86"/>
                  <a:gd name="T4" fmla="*/ 0 w 74"/>
                  <a:gd name="T5" fmla="*/ 86 h 86"/>
                  <a:gd name="T6" fmla="*/ 70 w 74"/>
                  <a:gd name="T7" fmla="*/ 86 h 86"/>
                  <a:gd name="T8" fmla="*/ 74 w 74"/>
                  <a:gd name="T9" fmla="*/ 0 h 86"/>
                </a:gdLst>
                <a:ahLst/>
                <a:cxnLst>
                  <a:cxn ang="0">
                    <a:pos x="T0" y="T1"/>
                  </a:cxn>
                  <a:cxn ang="0">
                    <a:pos x="T2" y="T3"/>
                  </a:cxn>
                  <a:cxn ang="0">
                    <a:pos x="T4" y="T5"/>
                  </a:cxn>
                  <a:cxn ang="0">
                    <a:pos x="T6" y="T7"/>
                  </a:cxn>
                  <a:cxn ang="0">
                    <a:pos x="T8" y="T9"/>
                  </a:cxn>
                </a:cxnLst>
                <a:rect l="0" t="0" r="r" b="b"/>
                <a:pathLst>
                  <a:path w="74" h="86">
                    <a:moveTo>
                      <a:pt x="74" y="0"/>
                    </a:moveTo>
                    <a:lnTo>
                      <a:pt x="0" y="0"/>
                    </a:lnTo>
                    <a:lnTo>
                      <a:pt x="0" y="86"/>
                    </a:lnTo>
                    <a:lnTo>
                      <a:pt x="70" y="86"/>
                    </a:lnTo>
                    <a:lnTo>
                      <a:pt x="74"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5" name="Freeform 18">
                <a:extLst>
                  <a:ext uri="{FF2B5EF4-FFF2-40B4-BE49-F238E27FC236}">
                    <a16:creationId xmlns:a16="http://schemas.microsoft.com/office/drawing/2014/main" xmlns="" id="{9C0DD633-2F63-40AC-8809-3180EF9A14B2}"/>
                  </a:ext>
                </a:extLst>
              </p:cNvPr>
              <p:cNvSpPr>
                <a:spLocks/>
              </p:cNvSpPr>
              <p:nvPr/>
            </p:nvSpPr>
            <p:spPr bwMode="auto">
              <a:xfrm>
                <a:off x="7505701" y="5767388"/>
                <a:ext cx="142875" cy="169863"/>
              </a:xfrm>
              <a:custGeom>
                <a:avLst/>
                <a:gdLst>
                  <a:gd name="T0" fmla="*/ 90 w 90"/>
                  <a:gd name="T1" fmla="*/ 0 h 107"/>
                  <a:gd name="T2" fmla="*/ 0 w 90"/>
                  <a:gd name="T3" fmla="*/ 0 h 107"/>
                  <a:gd name="T4" fmla="*/ 0 w 90"/>
                  <a:gd name="T5" fmla="*/ 107 h 107"/>
                  <a:gd name="T6" fmla="*/ 86 w 90"/>
                  <a:gd name="T7" fmla="*/ 107 h 107"/>
                  <a:gd name="T8" fmla="*/ 90 w 90"/>
                  <a:gd name="T9" fmla="*/ 0 h 107"/>
                </a:gdLst>
                <a:ahLst/>
                <a:cxnLst>
                  <a:cxn ang="0">
                    <a:pos x="T0" y="T1"/>
                  </a:cxn>
                  <a:cxn ang="0">
                    <a:pos x="T2" y="T3"/>
                  </a:cxn>
                  <a:cxn ang="0">
                    <a:pos x="T4" y="T5"/>
                  </a:cxn>
                  <a:cxn ang="0">
                    <a:pos x="T6" y="T7"/>
                  </a:cxn>
                  <a:cxn ang="0">
                    <a:pos x="T8" y="T9"/>
                  </a:cxn>
                </a:cxnLst>
                <a:rect l="0" t="0" r="r" b="b"/>
                <a:pathLst>
                  <a:path w="90" h="107">
                    <a:moveTo>
                      <a:pt x="90" y="0"/>
                    </a:moveTo>
                    <a:lnTo>
                      <a:pt x="0" y="0"/>
                    </a:lnTo>
                    <a:lnTo>
                      <a:pt x="0" y="107"/>
                    </a:lnTo>
                    <a:lnTo>
                      <a:pt x="86" y="107"/>
                    </a:lnTo>
                    <a:lnTo>
                      <a:pt x="9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6" name="Freeform 19">
                <a:extLst>
                  <a:ext uri="{FF2B5EF4-FFF2-40B4-BE49-F238E27FC236}">
                    <a16:creationId xmlns:a16="http://schemas.microsoft.com/office/drawing/2014/main" xmlns="" id="{78576B4D-F8E5-49AF-8DF8-3B9ED80D3DE1}"/>
                  </a:ext>
                </a:extLst>
              </p:cNvPr>
              <p:cNvSpPr>
                <a:spLocks/>
              </p:cNvSpPr>
              <p:nvPr/>
            </p:nvSpPr>
            <p:spPr bwMode="auto">
              <a:xfrm>
                <a:off x="7508876" y="6176963"/>
                <a:ext cx="122238" cy="98425"/>
              </a:xfrm>
              <a:custGeom>
                <a:avLst/>
                <a:gdLst>
                  <a:gd name="T0" fmla="*/ 77 w 77"/>
                  <a:gd name="T1" fmla="*/ 0 h 62"/>
                  <a:gd name="T2" fmla="*/ 0 w 77"/>
                  <a:gd name="T3" fmla="*/ 0 h 62"/>
                  <a:gd name="T4" fmla="*/ 0 w 77"/>
                  <a:gd name="T5" fmla="*/ 62 h 62"/>
                  <a:gd name="T6" fmla="*/ 73 w 77"/>
                  <a:gd name="T7" fmla="*/ 62 h 62"/>
                  <a:gd name="T8" fmla="*/ 77 w 77"/>
                  <a:gd name="T9" fmla="*/ 0 h 62"/>
                </a:gdLst>
                <a:ahLst/>
                <a:cxnLst>
                  <a:cxn ang="0">
                    <a:pos x="T0" y="T1"/>
                  </a:cxn>
                  <a:cxn ang="0">
                    <a:pos x="T2" y="T3"/>
                  </a:cxn>
                  <a:cxn ang="0">
                    <a:pos x="T4" y="T5"/>
                  </a:cxn>
                  <a:cxn ang="0">
                    <a:pos x="T6" y="T7"/>
                  </a:cxn>
                  <a:cxn ang="0">
                    <a:pos x="T8" y="T9"/>
                  </a:cxn>
                </a:cxnLst>
                <a:rect l="0" t="0" r="r" b="b"/>
                <a:pathLst>
                  <a:path w="77" h="62">
                    <a:moveTo>
                      <a:pt x="77" y="0"/>
                    </a:moveTo>
                    <a:lnTo>
                      <a:pt x="0" y="0"/>
                    </a:lnTo>
                    <a:lnTo>
                      <a:pt x="0" y="62"/>
                    </a:lnTo>
                    <a:lnTo>
                      <a:pt x="73" y="62"/>
                    </a:lnTo>
                    <a:lnTo>
                      <a:pt x="77"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7" name="Freeform 20">
                <a:extLst>
                  <a:ext uri="{FF2B5EF4-FFF2-40B4-BE49-F238E27FC236}">
                    <a16:creationId xmlns:a16="http://schemas.microsoft.com/office/drawing/2014/main" xmlns="" id="{D50D8798-1D0B-4387-9D57-4F33CAA75123}"/>
                  </a:ext>
                </a:extLst>
              </p:cNvPr>
              <p:cNvSpPr>
                <a:spLocks/>
              </p:cNvSpPr>
              <p:nvPr/>
            </p:nvSpPr>
            <p:spPr bwMode="auto">
              <a:xfrm>
                <a:off x="7512051" y="6249988"/>
                <a:ext cx="119063" cy="136525"/>
              </a:xfrm>
              <a:custGeom>
                <a:avLst/>
                <a:gdLst>
                  <a:gd name="T0" fmla="*/ 75 w 75"/>
                  <a:gd name="T1" fmla="*/ 0 h 86"/>
                  <a:gd name="T2" fmla="*/ 0 w 75"/>
                  <a:gd name="T3" fmla="*/ 0 h 86"/>
                  <a:gd name="T4" fmla="*/ 0 w 75"/>
                  <a:gd name="T5" fmla="*/ 86 h 86"/>
                  <a:gd name="T6" fmla="*/ 71 w 75"/>
                  <a:gd name="T7" fmla="*/ 86 h 86"/>
                  <a:gd name="T8" fmla="*/ 75 w 75"/>
                  <a:gd name="T9" fmla="*/ 0 h 86"/>
                </a:gdLst>
                <a:ahLst/>
                <a:cxnLst>
                  <a:cxn ang="0">
                    <a:pos x="T0" y="T1"/>
                  </a:cxn>
                  <a:cxn ang="0">
                    <a:pos x="T2" y="T3"/>
                  </a:cxn>
                  <a:cxn ang="0">
                    <a:pos x="T4" y="T5"/>
                  </a:cxn>
                  <a:cxn ang="0">
                    <a:pos x="T6" y="T7"/>
                  </a:cxn>
                  <a:cxn ang="0">
                    <a:pos x="T8" y="T9"/>
                  </a:cxn>
                </a:cxnLst>
                <a:rect l="0" t="0" r="r" b="b"/>
                <a:pathLst>
                  <a:path w="75" h="86">
                    <a:moveTo>
                      <a:pt x="75" y="0"/>
                    </a:moveTo>
                    <a:lnTo>
                      <a:pt x="0" y="0"/>
                    </a:lnTo>
                    <a:lnTo>
                      <a:pt x="0" y="86"/>
                    </a:lnTo>
                    <a:lnTo>
                      <a:pt x="71" y="86"/>
                    </a:lnTo>
                    <a:lnTo>
                      <a:pt x="75"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8" name="Freeform 21">
                <a:extLst>
                  <a:ext uri="{FF2B5EF4-FFF2-40B4-BE49-F238E27FC236}">
                    <a16:creationId xmlns:a16="http://schemas.microsoft.com/office/drawing/2014/main" xmlns="" id="{51EE5316-F593-4599-ADFF-27BF15DE36BE}"/>
                  </a:ext>
                </a:extLst>
              </p:cNvPr>
              <p:cNvSpPr>
                <a:spLocks/>
              </p:cNvSpPr>
              <p:nvPr/>
            </p:nvSpPr>
            <p:spPr bwMode="auto">
              <a:xfrm>
                <a:off x="7210426" y="3262313"/>
                <a:ext cx="3263900" cy="155575"/>
              </a:xfrm>
              <a:custGeom>
                <a:avLst/>
                <a:gdLst>
                  <a:gd name="T0" fmla="*/ 2056 w 2056"/>
                  <a:gd name="T1" fmla="*/ 0 h 98"/>
                  <a:gd name="T2" fmla="*/ 0 w 2056"/>
                  <a:gd name="T3" fmla="*/ 0 h 98"/>
                  <a:gd name="T4" fmla="*/ 0 w 2056"/>
                  <a:gd name="T5" fmla="*/ 98 h 98"/>
                  <a:gd name="T6" fmla="*/ 1030 w 2056"/>
                  <a:gd name="T7" fmla="*/ 83 h 98"/>
                  <a:gd name="T8" fmla="*/ 2056 w 2056"/>
                  <a:gd name="T9" fmla="*/ 98 h 98"/>
                  <a:gd name="T10" fmla="*/ 2056 w 2056"/>
                  <a:gd name="T11" fmla="*/ 0 h 98"/>
                </a:gdLst>
                <a:ahLst/>
                <a:cxnLst>
                  <a:cxn ang="0">
                    <a:pos x="T0" y="T1"/>
                  </a:cxn>
                  <a:cxn ang="0">
                    <a:pos x="T2" y="T3"/>
                  </a:cxn>
                  <a:cxn ang="0">
                    <a:pos x="T4" y="T5"/>
                  </a:cxn>
                  <a:cxn ang="0">
                    <a:pos x="T6" y="T7"/>
                  </a:cxn>
                  <a:cxn ang="0">
                    <a:pos x="T8" y="T9"/>
                  </a:cxn>
                  <a:cxn ang="0">
                    <a:pos x="T10" y="T11"/>
                  </a:cxn>
                </a:cxnLst>
                <a:rect l="0" t="0" r="r" b="b"/>
                <a:pathLst>
                  <a:path w="2056" h="98">
                    <a:moveTo>
                      <a:pt x="2056" y="0"/>
                    </a:moveTo>
                    <a:lnTo>
                      <a:pt x="0" y="0"/>
                    </a:lnTo>
                    <a:lnTo>
                      <a:pt x="0" y="98"/>
                    </a:lnTo>
                    <a:lnTo>
                      <a:pt x="1030" y="83"/>
                    </a:lnTo>
                    <a:lnTo>
                      <a:pt x="2056" y="98"/>
                    </a:lnTo>
                    <a:lnTo>
                      <a:pt x="2056"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9" name="Freeform 22">
                <a:extLst>
                  <a:ext uri="{FF2B5EF4-FFF2-40B4-BE49-F238E27FC236}">
                    <a16:creationId xmlns:a16="http://schemas.microsoft.com/office/drawing/2014/main" xmlns="" id="{A3AC2EBD-4BCB-426B-804C-6AB9F93396B1}"/>
                  </a:ext>
                </a:extLst>
              </p:cNvPr>
              <p:cNvSpPr>
                <a:spLocks/>
              </p:cNvSpPr>
              <p:nvPr/>
            </p:nvSpPr>
            <p:spPr bwMode="auto">
              <a:xfrm>
                <a:off x="6796088" y="2239963"/>
                <a:ext cx="4092575" cy="657225"/>
              </a:xfrm>
              <a:custGeom>
                <a:avLst/>
                <a:gdLst>
                  <a:gd name="T0" fmla="*/ 1176 w 1176"/>
                  <a:gd name="T1" fmla="*/ 0 h 189"/>
                  <a:gd name="T2" fmla="*/ 0 w 1176"/>
                  <a:gd name="T3" fmla="*/ 0 h 189"/>
                  <a:gd name="T4" fmla="*/ 0 w 1176"/>
                  <a:gd name="T5" fmla="*/ 110 h 189"/>
                  <a:gd name="T6" fmla="*/ 1176 w 1176"/>
                  <a:gd name="T7" fmla="*/ 110 h 189"/>
                  <a:gd name="T8" fmla="*/ 1176 w 1176"/>
                  <a:gd name="T9" fmla="*/ 0 h 189"/>
                </a:gdLst>
                <a:ahLst/>
                <a:cxnLst>
                  <a:cxn ang="0">
                    <a:pos x="T0" y="T1"/>
                  </a:cxn>
                  <a:cxn ang="0">
                    <a:pos x="T2" y="T3"/>
                  </a:cxn>
                  <a:cxn ang="0">
                    <a:pos x="T4" y="T5"/>
                  </a:cxn>
                  <a:cxn ang="0">
                    <a:pos x="T6" y="T7"/>
                  </a:cxn>
                  <a:cxn ang="0">
                    <a:pos x="T8" y="T9"/>
                  </a:cxn>
                </a:cxnLst>
                <a:rect l="0" t="0" r="r" b="b"/>
                <a:pathLst>
                  <a:path w="1176" h="189">
                    <a:moveTo>
                      <a:pt x="1176" y="0"/>
                    </a:moveTo>
                    <a:cubicBezTo>
                      <a:pt x="734" y="164"/>
                      <a:pt x="457" y="153"/>
                      <a:pt x="0" y="0"/>
                    </a:cubicBezTo>
                    <a:cubicBezTo>
                      <a:pt x="0" y="110"/>
                      <a:pt x="0" y="110"/>
                      <a:pt x="0" y="110"/>
                    </a:cubicBezTo>
                    <a:cubicBezTo>
                      <a:pt x="465" y="180"/>
                      <a:pt x="738" y="189"/>
                      <a:pt x="1176" y="110"/>
                    </a:cubicBezTo>
                    <a:lnTo>
                      <a:pt x="1176"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0" name="Freeform 23">
                <a:extLst>
                  <a:ext uri="{FF2B5EF4-FFF2-40B4-BE49-F238E27FC236}">
                    <a16:creationId xmlns:a16="http://schemas.microsoft.com/office/drawing/2014/main" xmlns="" id="{D3B0D56D-A1F7-4176-A446-2F5DE19058F4}"/>
                  </a:ext>
                </a:extLst>
              </p:cNvPr>
              <p:cNvSpPr>
                <a:spLocks/>
              </p:cNvSpPr>
              <p:nvPr/>
            </p:nvSpPr>
            <p:spPr bwMode="auto">
              <a:xfrm>
                <a:off x="6162676" y="1895475"/>
                <a:ext cx="5359400" cy="963613"/>
              </a:xfrm>
              <a:custGeom>
                <a:avLst/>
                <a:gdLst>
                  <a:gd name="T0" fmla="*/ 1540 w 1540"/>
                  <a:gd name="T1" fmla="*/ 0 h 277"/>
                  <a:gd name="T2" fmla="*/ 0 w 1540"/>
                  <a:gd name="T3" fmla="*/ 0 h 277"/>
                  <a:gd name="T4" fmla="*/ 0 w 1540"/>
                  <a:gd name="T5" fmla="*/ 132 h 277"/>
                  <a:gd name="T6" fmla="*/ 1540 w 1540"/>
                  <a:gd name="T7" fmla="*/ 132 h 277"/>
                  <a:gd name="T8" fmla="*/ 1540 w 1540"/>
                  <a:gd name="T9" fmla="*/ 0 h 277"/>
                </a:gdLst>
                <a:ahLst/>
                <a:cxnLst>
                  <a:cxn ang="0">
                    <a:pos x="T0" y="T1"/>
                  </a:cxn>
                  <a:cxn ang="0">
                    <a:pos x="T2" y="T3"/>
                  </a:cxn>
                  <a:cxn ang="0">
                    <a:pos x="T4" y="T5"/>
                  </a:cxn>
                  <a:cxn ang="0">
                    <a:pos x="T6" y="T7"/>
                  </a:cxn>
                  <a:cxn ang="0">
                    <a:pos x="T8" y="T9"/>
                  </a:cxn>
                </a:cxnLst>
                <a:rect l="0" t="0" r="r" b="b"/>
                <a:pathLst>
                  <a:path w="1540" h="277">
                    <a:moveTo>
                      <a:pt x="1540" y="0"/>
                    </a:moveTo>
                    <a:cubicBezTo>
                      <a:pt x="842" y="218"/>
                      <a:pt x="698" y="207"/>
                      <a:pt x="0" y="0"/>
                    </a:cubicBezTo>
                    <a:cubicBezTo>
                      <a:pt x="0" y="132"/>
                      <a:pt x="0" y="132"/>
                      <a:pt x="0" y="132"/>
                    </a:cubicBezTo>
                    <a:cubicBezTo>
                      <a:pt x="609" y="260"/>
                      <a:pt x="967" y="277"/>
                      <a:pt x="1540" y="132"/>
                    </a:cubicBezTo>
                    <a:lnTo>
                      <a:pt x="154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1" name="Freeform 24">
                <a:extLst>
                  <a:ext uri="{FF2B5EF4-FFF2-40B4-BE49-F238E27FC236}">
                    <a16:creationId xmlns:a16="http://schemas.microsoft.com/office/drawing/2014/main" xmlns="" id="{A5FE5F1E-4868-47DE-8BF0-5C0BBF02EBAF}"/>
                  </a:ext>
                </a:extLst>
              </p:cNvPr>
              <p:cNvSpPr>
                <a:spLocks/>
              </p:cNvSpPr>
              <p:nvPr/>
            </p:nvSpPr>
            <p:spPr bwMode="auto">
              <a:xfrm>
                <a:off x="6162676" y="1895475"/>
                <a:ext cx="5359400" cy="762000"/>
              </a:xfrm>
              <a:custGeom>
                <a:avLst/>
                <a:gdLst>
                  <a:gd name="T0" fmla="*/ 1540 w 1540"/>
                  <a:gd name="T1" fmla="*/ 40 h 219"/>
                  <a:gd name="T2" fmla="*/ 1540 w 1540"/>
                  <a:gd name="T3" fmla="*/ 0 h 219"/>
                  <a:gd name="T4" fmla="*/ 0 w 1540"/>
                  <a:gd name="T5" fmla="*/ 0 h 219"/>
                  <a:gd name="T6" fmla="*/ 0 w 1540"/>
                  <a:gd name="T7" fmla="*/ 54 h 219"/>
                  <a:gd name="T8" fmla="*/ 774 w 1540"/>
                  <a:gd name="T9" fmla="*/ 216 h 219"/>
                  <a:gd name="T10" fmla="*/ 1540 w 1540"/>
                  <a:gd name="T11" fmla="*/ 40 h 219"/>
                </a:gdLst>
                <a:ahLst/>
                <a:cxnLst>
                  <a:cxn ang="0">
                    <a:pos x="T0" y="T1"/>
                  </a:cxn>
                  <a:cxn ang="0">
                    <a:pos x="T2" y="T3"/>
                  </a:cxn>
                  <a:cxn ang="0">
                    <a:pos x="T4" y="T5"/>
                  </a:cxn>
                  <a:cxn ang="0">
                    <a:pos x="T6" y="T7"/>
                  </a:cxn>
                  <a:cxn ang="0">
                    <a:pos x="T8" y="T9"/>
                  </a:cxn>
                  <a:cxn ang="0">
                    <a:pos x="T10" y="T11"/>
                  </a:cxn>
                </a:cxnLst>
                <a:rect l="0" t="0" r="r" b="b"/>
                <a:pathLst>
                  <a:path w="1540" h="219">
                    <a:moveTo>
                      <a:pt x="1540" y="40"/>
                    </a:moveTo>
                    <a:cubicBezTo>
                      <a:pt x="1540" y="0"/>
                      <a:pt x="1540" y="0"/>
                      <a:pt x="1540" y="0"/>
                    </a:cubicBezTo>
                    <a:cubicBezTo>
                      <a:pt x="842" y="218"/>
                      <a:pt x="698" y="207"/>
                      <a:pt x="0" y="0"/>
                    </a:cubicBezTo>
                    <a:cubicBezTo>
                      <a:pt x="0" y="54"/>
                      <a:pt x="0" y="54"/>
                      <a:pt x="0" y="54"/>
                    </a:cubicBezTo>
                    <a:cubicBezTo>
                      <a:pt x="336" y="151"/>
                      <a:pt x="555" y="219"/>
                      <a:pt x="774" y="216"/>
                    </a:cubicBezTo>
                    <a:cubicBezTo>
                      <a:pt x="991" y="213"/>
                      <a:pt x="1208" y="141"/>
                      <a:pt x="1540" y="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62" name="Freeform 25">
                <a:extLst>
                  <a:ext uri="{FF2B5EF4-FFF2-40B4-BE49-F238E27FC236}">
                    <a16:creationId xmlns:a16="http://schemas.microsoft.com/office/drawing/2014/main" xmlns="" id="{8F78A5B2-2895-46BF-AA14-F3050390EF9B}"/>
                  </a:ext>
                </a:extLst>
              </p:cNvPr>
              <p:cNvSpPr>
                <a:spLocks/>
              </p:cNvSpPr>
              <p:nvPr/>
            </p:nvSpPr>
            <p:spPr bwMode="auto">
              <a:xfrm>
                <a:off x="6162676" y="1998663"/>
                <a:ext cx="5359400" cy="658813"/>
              </a:xfrm>
              <a:custGeom>
                <a:avLst/>
                <a:gdLst>
                  <a:gd name="T0" fmla="*/ 0 w 1540"/>
                  <a:gd name="T1" fmla="*/ 7 h 189"/>
                  <a:gd name="T2" fmla="*/ 0 w 1540"/>
                  <a:gd name="T3" fmla="*/ 24 h 189"/>
                  <a:gd name="T4" fmla="*/ 774 w 1540"/>
                  <a:gd name="T5" fmla="*/ 186 h 189"/>
                  <a:gd name="T6" fmla="*/ 1540 w 1540"/>
                  <a:gd name="T7" fmla="*/ 10 h 189"/>
                  <a:gd name="T8" fmla="*/ 1540 w 1540"/>
                  <a:gd name="T9" fmla="*/ 0 h 189"/>
                  <a:gd name="T10" fmla="*/ 777 w 1540"/>
                  <a:gd name="T11" fmla="*/ 180 h 189"/>
                  <a:gd name="T12" fmla="*/ 0 w 1540"/>
                  <a:gd name="T13" fmla="*/ 7 h 189"/>
                </a:gdLst>
                <a:ahLst/>
                <a:cxnLst>
                  <a:cxn ang="0">
                    <a:pos x="T0" y="T1"/>
                  </a:cxn>
                  <a:cxn ang="0">
                    <a:pos x="T2" y="T3"/>
                  </a:cxn>
                  <a:cxn ang="0">
                    <a:pos x="T4" y="T5"/>
                  </a:cxn>
                  <a:cxn ang="0">
                    <a:pos x="T6" y="T7"/>
                  </a:cxn>
                  <a:cxn ang="0">
                    <a:pos x="T8" y="T9"/>
                  </a:cxn>
                  <a:cxn ang="0">
                    <a:pos x="T10" y="T11"/>
                  </a:cxn>
                  <a:cxn ang="0">
                    <a:pos x="T12" y="T13"/>
                  </a:cxn>
                </a:cxnLst>
                <a:rect l="0" t="0" r="r" b="b"/>
                <a:pathLst>
                  <a:path w="1540" h="189">
                    <a:moveTo>
                      <a:pt x="0" y="7"/>
                    </a:moveTo>
                    <a:cubicBezTo>
                      <a:pt x="0" y="24"/>
                      <a:pt x="0" y="24"/>
                      <a:pt x="0" y="24"/>
                    </a:cubicBezTo>
                    <a:cubicBezTo>
                      <a:pt x="336" y="121"/>
                      <a:pt x="555" y="189"/>
                      <a:pt x="774" y="186"/>
                    </a:cubicBezTo>
                    <a:cubicBezTo>
                      <a:pt x="991" y="183"/>
                      <a:pt x="1208" y="111"/>
                      <a:pt x="1540" y="10"/>
                    </a:cubicBezTo>
                    <a:cubicBezTo>
                      <a:pt x="1540" y="0"/>
                      <a:pt x="1540" y="0"/>
                      <a:pt x="1540" y="0"/>
                    </a:cubicBezTo>
                    <a:cubicBezTo>
                      <a:pt x="1208" y="101"/>
                      <a:pt x="993" y="177"/>
                      <a:pt x="777" y="180"/>
                    </a:cubicBezTo>
                    <a:cubicBezTo>
                      <a:pt x="557" y="183"/>
                      <a:pt x="336" y="104"/>
                      <a:pt x="0" y="7"/>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3" name="Freeform 26">
                <a:extLst>
                  <a:ext uri="{FF2B5EF4-FFF2-40B4-BE49-F238E27FC236}">
                    <a16:creationId xmlns:a16="http://schemas.microsoft.com/office/drawing/2014/main" xmlns="" id="{A54B925A-A406-4C09-AE5E-66A942C16DDC}"/>
                  </a:ext>
                </a:extLst>
              </p:cNvPr>
              <p:cNvSpPr>
                <a:spLocks/>
              </p:cNvSpPr>
              <p:nvPr/>
            </p:nvSpPr>
            <p:spPr bwMode="auto">
              <a:xfrm>
                <a:off x="6162676" y="2089150"/>
                <a:ext cx="5359400" cy="769938"/>
              </a:xfrm>
              <a:custGeom>
                <a:avLst/>
                <a:gdLst>
                  <a:gd name="T0" fmla="*/ 780 w 1540"/>
                  <a:gd name="T1" fmla="*/ 170 h 221"/>
                  <a:gd name="T2" fmla="*/ 0 w 1540"/>
                  <a:gd name="T3" fmla="*/ 15 h 221"/>
                  <a:gd name="T4" fmla="*/ 0 w 1540"/>
                  <a:gd name="T5" fmla="*/ 76 h 221"/>
                  <a:gd name="T6" fmla="*/ 1540 w 1540"/>
                  <a:gd name="T7" fmla="*/ 76 h 221"/>
                  <a:gd name="T8" fmla="*/ 1540 w 1540"/>
                  <a:gd name="T9" fmla="*/ 0 h 221"/>
                  <a:gd name="T10" fmla="*/ 780 w 1540"/>
                  <a:gd name="T11" fmla="*/ 170 h 221"/>
                </a:gdLst>
                <a:ahLst/>
                <a:cxnLst>
                  <a:cxn ang="0">
                    <a:pos x="T0" y="T1"/>
                  </a:cxn>
                  <a:cxn ang="0">
                    <a:pos x="T2" y="T3"/>
                  </a:cxn>
                  <a:cxn ang="0">
                    <a:pos x="T4" y="T5"/>
                  </a:cxn>
                  <a:cxn ang="0">
                    <a:pos x="T6" y="T7"/>
                  </a:cxn>
                  <a:cxn ang="0">
                    <a:pos x="T8" y="T9"/>
                  </a:cxn>
                  <a:cxn ang="0">
                    <a:pos x="T10" y="T11"/>
                  </a:cxn>
                </a:cxnLst>
                <a:rect l="0" t="0" r="r" b="b"/>
                <a:pathLst>
                  <a:path w="1540" h="221">
                    <a:moveTo>
                      <a:pt x="780" y="170"/>
                    </a:moveTo>
                    <a:cubicBezTo>
                      <a:pt x="451" y="170"/>
                      <a:pt x="142" y="88"/>
                      <a:pt x="0" y="15"/>
                    </a:cubicBezTo>
                    <a:cubicBezTo>
                      <a:pt x="0" y="76"/>
                      <a:pt x="0" y="76"/>
                      <a:pt x="0" y="76"/>
                    </a:cubicBezTo>
                    <a:cubicBezTo>
                      <a:pt x="609" y="204"/>
                      <a:pt x="967" y="221"/>
                      <a:pt x="1540" y="76"/>
                    </a:cubicBezTo>
                    <a:cubicBezTo>
                      <a:pt x="1540" y="0"/>
                      <a:pt x="1540" y="0"/>
                      <a:pt x="1540" y="0"/>
                    </a:cubicBezTo>
                    <a:cubicBezTo>
                      <a:pt x="1409" y="82"/>
                      <a:pt x="1131" y="170"/>
                      <a:pt x="780" y="17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4" name="Rectangle 27">
                <a:extLst>
                  <a:ext uri="{FF2B5EF4-FFF2-40B4-BE49-F238E27FC236}">
                    <a16:creationId xmlns:a16="http://schemas.microsoft.com/office/drawing/2014/main" xmlns="" id="{86D32A77-D82A-4D11-A8E0-E4B2074FA635}"/>
                  </a:ext>
                </a:extLst>
              </p:cNvPr>
              <p:cNvSpPr>
                <a:spLocks noChangeArrowheads="1"/>
              </p:cNvSpPr>
              <p:nvPr/>
            </p:nvSpPr>
            <p:spPr bwMode="auto">
              <a:xfrm>
                <a:off x="8574088" y="2778125"/>
                <a:ext cx="546100" cy="546100"/>
              </a:xfrm>
              <a:prstGeom prst="rect">
                <a:avLst/>
              </a:prstGeom>
              <a:solidFill>
                <a:srgbClr val="59191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Rectangle 28">
                <a:extLst>
                  <a:ext uri="{FF2B5EF4-FFF2-40B4-BE49-F238E27FC236}">
                    <a16:creationId xmlns:a16="http://schemas.microsoft.com/office/drawing/2014/main" xmlns="" id="{351F6A8F-DA68-4B8D-8281-1A9C13F75EFE}"/>
                  </a:ext>
                </a:extLst>
              </p:cNvPr>
              <p:cNvSpPr>
                <a:spLocks noChangeArrowheads="1"/>
              </p:cNvSpPr>
              <p:nvPr/>
            </p:nvSpPr>
            <p:spPr bwMode="auto">
              <a:xfrm>
                <a:off x="8612188" y="2806700"/>
                <a:ext cx="469900" cy="482600"/>
              </a:xfrm>
              <a:prstGeom prst="rect">
                <a:avLst/>
              </a:prstGeom>
              <a:solidFill>
                <a:srgbClr val="77232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29">
                <a:extLst>
                  <a:ext uri="{FF2B5EF4-FFF2-40B4-BE49-F238E27FC236}">
                    <a16:creationId xmlns:a16="http://schemas.microsoft.com/office/drawing/2014/main" xmlns="" id="{594B8F82-C239-44E9-9633-16AEC363743F}"/>
                  </a:ext>
                </a:extLst>
              </p:cNvPr>
              <p:cNvSpPr>
                <a:spLocks/>
              </p:cNvSpPr>
              <p:nvPr/>
            </p:nvSpPr>
            <p:spPr bwMode="auto">
              <a:xfrm>
                <a:off x="8574088" y="2778125"/>
                <a:ext cx="546100" cy="192088"/>
              </a:xfrm>
              <a:custGeom>
                <a:avLst/>
                <a:gdLst>
                  <a:gd name="T0" fmla="*/ 85 w 157"/>
                  <a:gd name="T1" fmla="*/ 49 h 55"/>
                  <a:gd name="T2" fmla="*/ 157 w 157"/>
                  <a:gd name="T3" fmla="*/ 53 h 55"/>
                  <a:gd name="T4" fmla="*/ 157 w 157"/>
                  <a:gd name="T5" fmla="*/ 0 h 55"/>
                  <a:gd name="T6" fmla="*/ 0 w 157"/>
                  <a:gd name="T7" fmla="*/ 0 h 55"/>
                  <a:gd name="T8" fmla="*/ 0 w 157"/>
                  <a:gd name="T9" fmla="*/ 55 h 55"/>
                  <a:gd name="T10" fmla="*/ 85 w 157"/>
                  <a:gd name="T11" fmla="*/ 49 h 55"/>
                </a:gdLst>
                <a:ahLst/>
                <a:cxnLst>
                  <a:cxn ang="0">
                    <a:pos x="T0" y="T1"/>
                  </a:cxn>
                  <a:cxn ang="0">
                    <a:pos x="T2" y="T3"/>
                  </a:cxn>
                  <a:cxn ang="0">
                    <a:pos x="T4" y="T5"/>
                  </a:cxn>
                  <a:cxn ang="0">
                    <a:pos x="T6" y="T7"/>
                  </a:cxn>
                  <a:cxn ang="0">
                    <a:pos x="T8" y="T9"/>
                  </a:cxn>
                  <a:cxn ang="0">
                    <a:pos x="T10" y="T11"/>
                  </a:cxn>
                </a:cxnLst>
                <a:rect l="0" t="0" r="r" b="b"/>
                <a:pathLst>
                  <a:path w="157" h="55">
                    <a:moveTo>
                      <a:pt x="85" y="49"/>
                    </a:moveTo>
                    <a:cubicBezTo>
                      <a:pt x="110" y="49"/>
                      <a:pt x="134" y="50"/>
                      <a:pt x="157" y="53"/>
                    </a:cubicBezTo>
                    <a:cubicBezTo>
                      <a:pt x="157" y="0"/>
                      <a:pt x="157" y="0"/>
                      <a:pt x="157" y="0"/>
                    </a:cubicBezTo>
                    <a:cubicBezTo>
                      <a:pt x="0" y="0"/>
                      <a:pt x="0" y="0"/>
                      <a:pt x="0" y="0"/>
                    </a:cubicBezTo>
                    <a:cubicBezTo>
                      <a:pt x="0" y="55"/>
                      <a:pt x="0" y="55"/>
                      <a:pt x="0" y="55"/>
                    </a:cubicBezTo>
                    <a:cubicBezTo>
                      <a:pt x="27" y="51"/>
                      <a:pt x="55" y="49"/>
                      <a:pt x="85" y="49"/>
                    </a:cubicBezTo>
                    <a:close/>
                  </a:path>
                </a:pathLst>
              </a:custGeom>
              <a:solidFill>
                <a:srgbClr val="59191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Rectangle 30">
                <a:extLst>
                  <a:ext uri="{FF2B5EF4-FFF2-40B4-BE49-F238E27FC236}">
                    <a16:creationId xmlns:a16="http://schemas.microsoft.com/office/drawing/2014/main" xmlns="" id="{E06FDA8B-B816-44D3-8B93-D0A79AD6D3B0}"/>
                  </a:ext>
                </a:extLst>
              </p:cNvPr>
              <p:cNvSpPr>
                <a:spLocks noChangeArrowheads="1"/>
              </p:cNvSpPr>
              <p:nvPr/>
            </p:nvSpPr>
            <p:spPr bwMode="auto">
              <a:xfrm>
                <a:off x="7146926" y="5745163"/>
                <a:ext cx="769938" cy="87313"/>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8" name="Rectangle 31">
                <a:extLst>
                  <a:ext uri="{FF2B5EF4-FFF2-40B4-BE49-F238E27FC236}">
                    <a16:creationId xmlns:a16="http://schemas.microsoft.com/office/drawing/2014/main" xmlns="" id="{A7FEDD02-2028-461D-ACE1-BFF74EE8CD43}"/>
                  </a:ext>
                </a:extLst>
              </p:cNvPr>
              <p:cNvSpPr>
                <a:spLocks noChangeArrowheads="1"/>
              </p:cNvSpPr>
              <p:nvPr/>
            </p:nvSpPr>
            <p:spPr bwMode="auto">
              <a:xfrm>
                <a:off x="7146926" y="6205538"/>
                <a:ext cx="769938" cy="85725"/>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9" name="Freeform 32">
                <a:extLst>
                  <a:ext uri="{FF2B5EF4-FFF2-40B4-BE49-F238E27FC236}">
                    <a16:creationId xmlns:a16="http://schemas.microsoft.com/office/drawing/2014/main" xmlns="" id="{2FCBA07C-8C94-401C-87C4-9A944A397648}"/>
                  </a:ext>
                </a:extLst>
              </p:cNvPr>
              <p:cNvSpPr>
                <a:spLocks/>
              </p:cNvSpPr>
              <p:nvPr/>
            </p:nvSpPr>
            <p:spPr bwMode="auto">
              <a:xfrm>
                <a:off x="7205663" y="5745163"/>
                <a:ext cx="112713" cy="87313"/>
              </a:xfrm>
              <a:custGeom>
                <a:avLst/>
                <a:gdLst>
                  <a:gd name="T0" fmla="*/ 71 w 71"/>
                  <a:gd name="T1" fmla="*/ 0 h 55"/>
                  <a:gd name="T2" fmla="*/ 0 w 71"/>
                  <a:gd name="T3" fmla="*/ 0 h 55"/>
                  <a:gd name="T4" fmla="*/ 0 w 71"/>
                  <a:gd name="T5" fmla="*/ 55 h 55"/>
                  <a:gd name="T6" fmla="*/ 64 w 71"/>
                  <a:gd name="T7" fmla="*/ 55 h 55"/>
                  <a:gd name="T8" fmla="*/ 71 w 71"/>
                  <a:gd name="T9" fmla="*/ 0 h 55"/>
                </a:gdLst>
                <a:ahLst/>
                <a:cxnLst>
                  <a:cxn ang="0">
                    <a:pos x="T0" y="T1"/>
                  </a:cxn>
                  <a:cxn ang="0">
                    <a:pos x="T2" y="T3"/>
                  </a:cxn>
                  <a:cxn ang="0">
                    <a:pos x="T4" y="T5"/>
                  </a:cxn>
                  <a:cxn ang="0">
                    <a:pos x="T6" y="T7"/>
                  </a:cxn>
                  <a:cxn ang="0">
                    <a:pos x="T8" y="T9"/>
                  </a:cxn>
                </a:cxnLst>
                <a:rect l="0" t="0" r="r" b="b"/>
                <a:pathLst>
                  <a:path w="71" h="55">
                    <a:moveTo>
                      <a:pt x="71" y="0"/>
                    </a:moveTo>
                    <a:lnTo>
                      <a:pt x="0" y="0"/>
                    </a:lnTo>
                    <a:lnTo>
                      <a:pt x="0" y="55"/>
                    </a:lnTo>
                    <a:lnTo>
                      <a:pt x="64" y="55"/>
                    </a:lnTo>
                    <a:lnTo>
                      <a:pt x="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0" name="Freeform 33">
                <a:extLst>
                  <a:ext uri="{FF2B5EF4-FFF2-40B4-BE49-F238E27FC236}">
                    <a16:creationId xmlns:a16="http://schemas.microsoft.com/office/drawing/2014/main" xmlns="" id="{0E90EF0E-D421-4E13-B47A-77A223C53AE8}"/>
                  </a:ext>
                </a:extLst>
              </p:cNvPr>
              <p:cNvSpPr>
                <a:spLocks/>
              </p:cNvSpPr>
              <p:nvPr/>
            </p:nvSpPr>
            <p:spPr bwMode="auto">
              <a:xfrm>
                <a:off x="7205663" y="6205538"/>
                <a:ext cx="112713" cy="85725"/>
              </a:xfrm>
              <a:custGeom>
                <a:avLst/>
                <a:gdLst>
                  <a:gd name="T0" fmla="*/ 71 w 71"/>
                  <a:gd name="T1" fmla="*/ 0 h 54"/>
                  <a:gd name="T2" fmla="*/ 0 w 71"/>
                  <a:gd name="T3" fmla="*/ 0 h 54"/>
                  <a:gd name="T4" fmla="*/ 0 w 71"/>
                  <a:gd name="T5" fmla="*/ 54 h 54"/>
                  <a:gd name="T6" fmla="*/ 64 w 71"/>
                  <a:gd name="T7" fmla="*/ 54 h 54"/>
                  <a:gd name="T8" fmla="*/ 71 w 71"/>
                  <a:gd name="T9" fmla="*/ 0 h 54"/>
                </a:gdLst>
                <a:ahLst/>
                <a:cxnLst>
                  <a:cxn ang="0">
                    <a:pos x="T0" y="T1"/>
                  </a:cxn>
                  <a:cxn ang="0">
                    <a:pos x="T2" y="T3"/>
                  </a:cxn>
                  <a:cxn ang="0">
                    <a:pos x="T4" y="T5"/>
                  </a:cxn>
                  <a:cxn ang="0">
                    <a:pos x="T6" y="T7"/>
                  </a:cxn>
                  <a:cxn ang="0">
                    <a:pos x="T8" y="T9"/>
                  </a:cxn>
                </a:cxnLst>
                <a:rect l="0" t="0" r="r" b="b"/>
                <a:pathLst>
                  <a:path w="71" h="54">
                    <a:moveTo>
                      <a:pt x="71" y="0"/>
                    </a:moveTo>
                    <a:lnTo>
                      <a:pt x="0" y="0"/>
                    </a:lnTo>
                    <a:lnTo>
                      <a:pt x="0" y="54"/>
                    </a:lnTo>
                    <a:lnTo>
                      <a:pt x="64" y="54"/>
                    </a:lnTo>
                    <a:lnTo>
                      <a:pt x="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1" name="Freeform 34">
                <a:extLst>
                  <a:ext uri="{FF2B5EF4-FFF2-40B4-BE49-F238E27FC236}">
                    <a16:creationId xmlns:a16="http://schemas.microsoft.com/office/drawing/2014/main" xmlns="" id="{7A6D6616-9059-49EB-944A-81334C328161}"/>
                  </a:ext>
                </a:extLst>
              </p:cNvPr>
              <p:cNvSpPr>
                <a:spLocks/>
              </p:cNvSpPr>
              <p:nvPr/>
            </p:nvSpPr>
            <p:spPr bwMode="auto">
              <a:xfrm>
                <a:off x="7808913" y="5745163"/>
                <a:ext cx="107950" cy="87313"/>
              </a:xfrm>
              <a:custGeom>
                <a:avLst/>
                <a:gdLst>
                  <a:gd name="T0" fmla="*/ 0 w 68"/>
                  <a:gd name="T1" fmla="*/ 0 h 55"/>
                  <a:gd name="T2" fmla="*/ 68 w 68"/>
                  <a:gd name="T3" fmla="*/ 0 h 55"/>
                  <a:gd name="T4" fmla="*/ 68 w 68"/>
                  <a:gd name="T5" fmla="*/ 55 h 55"/>
                  <a:gd name="T6" fmla="*/ 4 w 68"/>
                  <a:gd name="T7" fmla="*/ 55 h 55"/>
                  <a:gd name="T8" fmla="*/ 0 w 68"/>
                  <a:gd name="T9" fmla="*/ 0 h 55"/>
                </a:gdLst>
                <a:ahLst/>
                <a:cxnLst>
                  <a:cxn ang="0">
                    <a:pos x="T0" y="T1"/>
                  </a:cxn>
                  <a:cxn ang="0">
                    <a:pos x="T2" y="T3"/>
                  </a:cxn>
                  <a:cxn ang="0">
                    <a:pos x="T4" y="T5"/>
                  </a:cxn>
                  <a:cxn ang="0">
                    <a:pos x="T6" y="T7"/>
                  </a:cxn>
                  <a:cxn ang="0">
                    <a:pos x="T8" y="T9"/>
                  </a:cxn>
                </a:cxnLst>
                <a:rect l="0" t="0" r="r" b="b"/>
                <a:pathLst>
                  <a:path w="68" h="55">
                    <a:moveTo>
                      <a:pt x="0" y="0"/>
                    </a:moveTo>
                    <a:lnTo>
                      <a:pt x="68" y="0"/>
                    </a:lnTo>
                    <a:lnTo>
                      <a:pt x="68" y="55"/>
                    </a:lnTo>
                    <a:lnTo>
                      <a:pt x="4" y="5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2" name="Freeform 35">
                <a:extLst>
                  <a:ext uri="{FF2B5EF4-FFF2-40B4-BE49-F238E27FC236}">
                    <a16:creationId xmlns:a16="http://schemas.microsoft.com/office/drawing/2014/main" xmlns="" id="{A4F0C275-FEC3-45D3-8A3F-6CAEE6E4E2F7}"/>
                  </a:ext>
                </a:extLst>
              </p:cNvPr>
              <p:cNvSpPr>
                <a:spLocks/>
              </p:cNvSpPr>
              <p:nvPr/>
            </p:nvSpPr>
            <p:spPr bwMode="auto">
              <a:xfrm>
                <a:off x="7808913" y="6205538"/>
                <a:ext cx="107950" cy="85725"/>
              </a:xfrm>
              <a:custGeom>
                <a:avLst/>
                <a:gdLst>
                  <a:gd name="T0" fmla="*/ 0 w 68"/>
                  <a:gd name="T1" fmla="*/ 0 h 54"/>
                  <a:gd name="T2" fmla="*/ 68 w 68"/>
                  <a:gd name="T3" fmla="*/ 0 h 54"/>
                  <a:gd name="T4" fmla="*/ 68 w 68"/>
                  <a:gd name="T5" fmla="*/ 54 h 54"/>
                  <a:gd name="T6" fmla="*/ 4 w 68"/>
                  <a:gd name="T7" fmla="*/ 54 h 54"/>
                  <a:gd name="T8" fmla="*/ 0 w 68"/>
                  <a:gd name="T9" fmla="*/ 0 h 54"/>
                </a:gdLst>
                <a:ahLst/>
                <a:cxnLst>
                  <a:cxn ang="0">
                    <a:pos x="T0" y="T1"/>
                  </a:cxn>
                  <a:cxn ang="0">
                    <a:pos x="T2" y="T3"/>
                  </a:cxn>
                  <a:cxn ang="0">
                    <a:pos x="T4" y="T5"/>
                  </a:cxn>
                  <a:cxn ang="0">
                    <a:pos x="T6" y="T7"/>
                  </a:cxn>
                  <a:cxn ang="0">
                    <a:pos x="T8" y="T9"/>
                  </a:cxn>
                </a:cxnLst>
                <a:rect l="0" t="0" r="r" b="b"/>
                <a:pathLst>
                  <a:path w="68" h="54">
                    <a:moveTo>
                      <a:pt x="0" y="0"/>
                    </a:moveTo>
                    <a:lnTo>
                      <a:pt x="68" y="0"/>
                    </a:lnTo>
                    <a:lnTo>
                      <a:pt x="68" y="54"/>
                    </a:lnTo>
                    <a:lnTo>
                      <a:pt x="4" y="54"/>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3" name="Freeform 36">
                <a:extLst>
                  <a:ext uri="{FF2B5EF4-FFF2-40B4-BE49-F238E27FC236}">
                    <a16:creationId xmlns:a16="http://schemas.microsoft.com/office/drawing/2014/main" xmlns="" id="{66895DE3-86E7-4B14-AD0B-2CA22350FCC8}"/>
                  </a:ext>
                </a:extLst>
              </p:cNvPr>
              <p:cNvSpPr>
                <a:spLocks/>
              </p:cNvSpPr>
              <p:nvPr/>
            </p:nvSpPr>
            <p:spPr bwMode="auto">
              <a:xfrm>
                <a:off x="7080251" y="5610225"/>
                <a:ext cx="198438" cy="782638"/>
              </a:xfrm>
              <a:custGeom>
                <a:avLst/>
                <a:gdLst>
                  <a:gd name="T0" fmla="*/ 125 w 125"/>
                  <a:gd name="T1" fmla="*/ 0 h 493"/>
                  <a:gd name="T2" fmla="*/ 0 w 125"/>
                  <a:gd name="T3" fmla="*/ 0 h 493"/>
                  <a:gd name="T4" fmla="*/ 33 w 125"/>
                  <a:gd name="T5" fmla="*/ 493 h 493"/>
                  <a:gd name="T6" fmla="*/ 104 w 125"/>
                  <a:gd name="T7" fmla="*/ 493 h 493"/>
                  <a:gd name="T8" fmla="*/ 125 w 125"/>
                  <a:gd name="T9" fmla="*/ 0 h 493"/>
                </a:gdLst>
                <a:ahLst/>
                <a:cxnLst>
                  <a:cxn ang="0">
                    <a:pos x="T0" y="T1"/>
                  </a:cxn>
                  <a:cxn ang="0">
                    <a:pos x="T2" y="T3"/>
                  </a:cxn>
                  <a:cxn ang="0">
                    <a:pos x="T4" y="T5"/>
                  </a:cxn>
                  <a:cxn ang="0">
                    <a:pos x="T6" y="T7"/>
                  </a:cxn>
                  <a:cxn ang="0">
                    <a:pos x="T8" y="T9"/>
                  </a:cxn>
                </a:cxnLst>
                <a:rect l="0" t="0" r="r" b="b"/>
                <a:pathLst>
                  <a:path w="125" h="493">
                    <a:moveTo>
                      <a:pt x="125" y="0"/>
                    </a:moveTo>
                    <a:lnTo>
                      <a:pt x="0" y="0"/>
                    </a:lnTo>
                    <a:lnTo>
                      <a:pt x="33" y="493"/>
                    </a:lnTo>
                    <a:lnTo>
                      <a:pt x="104" y="493"/>
                    </a:ln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74" name="Freeform 37">
                <a:extLst>
                  <a:ext uri="{FF2B5EF4-FFF2-40B4-BE49-F238E27FC236}">
                    <a16:creationId xmlns:a16="http://schemas.microsoft.com/office/drawing/2014/main" xmlns="" id="{02C951E8-7353-4C50-8A38-55DF267D2F4F}"/>
                  </a:ext>
                </a:extLst>
              </p:cNvPr>
              <p:cNvSpPr>
                <a:spLocks/>
              </p:cNvSpPr>
              <p:nvPr/>
            </p:nvSpPr>
            <p:spPr bwMode="auto">
              <a:xfrm>
                <a:off x="7847013" y="5630863"/>
                <a:ext cx="169863" cy="779463"/>
              </a:xfrm>
              <a:custGeom>
                <a:avLst/>
                <a:gdLst>
                  <a:gd name="T0" fmla="*/ 0 w 107"/>
                  <a:gd name="T1" fmla="*/ 0 h 491"/>
                  <a:gd name="T2" fmla="*/ 107 w 107"/>
                  <a:gd name="T3" fmla="*/ 0 h 491"/>
                  <a:gd name="T4" fmla="*/ 85 w 107"/>
                  <a:gd name="T5" fmla="*/ 491 h 491"/>
                  <a:gd name="T6" fmla="*/ 20 w 107"/>
                  <a:gd name="T7" fmla="*/ 491 h 491"/>
                  <a:gd name="T8" fmla="*/ 0 w 107"/>
                  <a:gd name="T9" fmla="*/ 0 h 491"/>
                </a:gdLst>
                <a:ahLst/>
                <a:cxnLst>
                  <a:cxn ang="0">
                    <a:pos x="T0" y="T1"/>
                  </a:cxn>
                  <a:cxn ang="0">
                    <a:pos x="T2" y="T3"/>
                  </a:cxn>
                  <a:cxn ang="0">
                    <a:pos x="T4" y="T5"/>
                  </a:cxn>
                  <a:cxn ang="0">
                    <a:pos x="T6" y="T7"/>
                  </a:cxn>
                  <a:cxn ang="0">
                    <a:pos x="T8" y="T9"/>
                  </a:cxn>
                </a:cxnLst>
                <a:rect l="0" t="0" r="r" b="b"/>
                <a:pathLst>
                  <a:path w="107" h="491">
                    <a:moveTo>
                      <a:pt x="0" y="0"/>
                    </a:moveTo>
                    <a:lnTo>
                      <a:pt x="107" y="0"/>
                    </a:lnTo>
                    <a:lnTo>
                      <a:pt x="85" y="491"/>
                    </a:lnTo>
                    <a:lnTo>
                      <a:pt x="20" y="49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75" name="Freeform 38">
                <a:extLst>
                  <a:ext uri="{FF2B5EF4-FFF2-40B4-BE49-F238E27FC236}">
                    <a16:creationId xmlns:a16="http://schemas.microsoft.com/office/drawing/2014/main" xmlns="" id="{3F0EC807-4B40-4C8E-BCDC-F27C2B21CB84}"/>
                  </a:ext>
                </a:extLst>
              </p:cNvPr>
              <p:cNvSpPr>
                <a:spLocks/>
              </p:cNvSpPr>
              <p:nvPr/>
            </p:nvSpPr>
            <p:spPr bwMode="auto">
              <a:xfrm>
                <a:off x="7077076" y="5592763"/>
                <a:ext cx="201613" cy="58738"/>
              </a:xfrm>
              <a:custGeom>
                <a:avLst/>
                <a:gdLst>
                  <a:gd name="T0" fmla="*/ 127 w 127"/>
                  <a:gd name="T1" fmla="*/ 0 h 37"/>
                  <a:gd name="T2" fmla="*/ 0 w 127"/>
                  <a:gd name="T3" fmla="*/ 0 h 37"/>
                  <a:gd name="T4" fmla="*/ 5 w 127"/>
                  <a:gd name="T5" fmla="*/ 37 h 37"/>
                  <a:gd name="T6" fmla="*/ 127 w 127"/>
                  <a:gd name="T7" fmla="*/ 37 h 37"/>
                  <a:gd name="T8" fmla="*/ 127 w 127"/>
                  <a:gd name="T9" fmla="*/ 0 h 37"/>
                </a:gdLst>
                <a:ahLst/>
                <a:cxnLst>
                  <a:cxn ang="0">
                    <a:pos x="T0" y="T1"/>
                  </a:cxn>
                  <a:cxn ang="0">
                    <a:pos x="T2" y="T3"/>
                  </a:cxn>
                  <a:cxn ang="0">
                    <a:pos x="T4" y="T5"/>
                  </a:cxn>
                  <a:cxn ang="0">
                    <a:pos x="T6" y="T7"/>
                  </a:cxn>
                  <a:cxn ang="0">
                    <a:pos x="T8" y="T9"/>
                  </a:cxn>
                </a:cxnLst>
                <a:rect l="0" t="0" r="r" b="b"/>
                <a:pathLst>
                  <a:path w="127" h="37">
                    <a:moveTo>
                      <a:pt x="127" y="0"/>
                    </a:moveTo>
                    <a:lnTo>
                      <a:pt x="0" y="0"/>
                    </a:lnTo>
                    <a:lnTo>
                      <a:pt x="5" y="37"/>
                    </a:lnTo>
                    <a:lnTo>
                      <a:pt x="127" y="37"/>
                    </a:lnTo>
                    <a:lnTo>
                      <a:pt x="12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6" name="Rectangle 39">
                <a:extLst>
                  <a:ext uri="{FF2B5EF4-FFF2-40B4-BE49-F238E27FC236}">
                    <a16:creationId xmlns:a16="http://schemas.microsoft.com/office/drawing/2014/main" xmlns="" id="{693A0D4F-3EA1-47B8-92C6-3A6B8688842B}"/>
                  </a:ext>
                </a:extLst>
              </p:cNvPr>
              <p:cNvSpPr>
                <a:spLocks noChangeArrowheads="1"/>
              </p:cNvSpPr>
              <p:nvPr/>
            </p:nvSpPr>
            <p:spPr bwMode="auto">
              <a:xfrm>
                <a:off x="7053263" y="5589588"/>
                <a:ext cx="257175"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7" name="Freeform 40">
                <a:extLst>
                  <a:ext uri="{FF2B5EF4-FFF2-40B4-BE49-F238E27FC236}">
                    <a16:creationId xmlns:a16="http://schemas.microsoft.com/office/drawing/2014/main" xmlns="" id="{18C0F9DC-1241-411E-A40B-F623E1749CB6}"/>
                  </a:ext>
                </a:extLst>
              </p:cNvPr>
              <p:cNvSpPr>
                <a:spLocks/>
              </p:cNvSpPr>
              <p:nvPr/>
            </p:nvSpPr>
            <p:spPr bwMode="auto">
              <a:xfrm>
                <a:off x="7018338" y="5548313"/>
                <a:ext cx="317500" cy="47625"/>
              </a:xfrm>
              <a:custGeom>
                <a:avLst/>
                <a:gdLst>
                  <a:gd name="T0" fmla="*/ 200 w 200"/>
                  <a:gd name="T1" fmla="*/ 21 h 30"/>
                  <a:gd name="T2" fmla="*/ 99 w 200"/>
                  <a:gd name="T3" fmla="*/ 0 h 30"/>
                  <a:gd name="T4" fmla="*/ 0 w 200"/>
                  <a:gd name="T5" fmla="*/ 21 h 30"/>
                  <a:gd name="T6" fmla="*/ 0 w 200"/>
                  <a:gd name="T7" fmla="*/ 30 h 30"/>
                  <a:gd name="T8" fmla="*/ 200 w 200"/>
                  <a:gd name="T9" fmla="*/ 30 h 30"/>
                  <a:gd name="T10" fmla="*/ 200 w 200"/>
                  <a:gd name="T11" fmla="*/ 21 h 30"/>
                </a:gdLst>
                <a:ahLst/>
                <a:cxnLst>
                  <a:cxn ang="0">
                    <a:pos x="T0" y="T1"/>
                  </a:cxn>
                  <a:cxn ang="0">
                    <a:pos x="T2" y="T3"/>
                  </a:cxn>
                  <a:cxn ang="0">
                    <a:pos x="T4" y="T5"/>
                  </a:cxn>
                  <a:cxn ang="0">
                    <a:pos x="T6" y="T7"/>
                  </a:cxn>
                  <a:cxn ang="0">
                    <a:pos x="T8" y="T9"/>
                  </a:cxn>
                  <a:cxn ang="0">
                    <a:pos x="T10" y="T11"/>
                  </a:cxn>
                </a:cxnLst>
                <a:rect l="0" t="0" r="r" b="b"/>
                <a:pathLst>
                  <a:path w="200" h="30">
                    <a:moveTo>
                      <a:pt x="200" y="21"/>
                    </a:moveTo>
                    <a:lnTo>
                      <a:pt x="99" y="0"/>
                    </a:lnTo>
                    <a:lnTo>
                      <a:pt x="0" y="21"/>
                    </a:lnTo>
                    <a:lnTo>
                      <a:pt x="0" y="30"/>
                    </a:lnTo>
                    <a:lnTo>
                      <a:pt x="200" y="30"/>
                    </a:lnTo>
                    <a:lnTo>
                      <a:pt x="200" y="2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8" name="Freeform 41">
                <a:extLst>
                  <a:ext uri="{FF2B5EF4-FFF2-40B4-BE49-F238E27FC236}">
                    <a16:creationId xmlns:a16="http://schemas.microsoft.com/office/drawing/2014/main" xmlns="" id="{67366766-03FB-411E-BCD0-D131C2E00D38}"/>
                  </a:ext>
                </a:extLst>
              </p:cNvPr>
              <p:cNvSpPr>
                <a:spLocks/>
              </p:cNvSpPr>
              <p:nvPr/>
            </p:nvSpPr>
            <p:spPr bwMode="auto">
              <a:xfrm>
                <a:off x="7835901" y="5592763"/>
                <a:ext cx="188913" cy="58738"/>
              </a:xfrm>
              <a:custGeom>
                <a:avLst/>
                <a:gdLst>
                  <a:gd name="T0" fmla="*/ 119 w 119"/>
                  <a:gd name="T1" fmla="*/ 0 h 37"/>
                  <a:gd name="T2" fmla="*/ 0 w 119"/>
                  <a:gd name="T3" fmla="*/ 0 h 37"/>
                  <a:gd name="T4" fmla="*/ 5 w 119"/>
                  <a:gd name="T5" fmla="*/ 37 h 37"/>
                  <a:gd name="T6" fmla="*/ 119 w 119"/>
                  <a:gd name="T7" fmla="*/ 37 h 37"/>
                  <a:gd name="T8" fmla="*/ 119 w 119"/>
                  <a:gd name="T9" fmla="*/ 0 h 37"/>
                </a:gdLst>
                <a:ahLst/>
                <a:cxnLst>
                  <a:cxn ang="0">
                    <a:pos x="T0" y="T1"/>
                  </a:cxn>
                  <a:cxn ang="0">
                    <a:pos x="T2" y="T3"/>
                  </a:cxn>
                  <a:cxn ang="0">
                    <a:pos x="T4" y="T5"/>
                  </a:cxn>
                  <a:cxn ang="0">
                    <a:pos x="T6" y="T7"/>
                  </a:cxn>
                  <a:cxn ang="0">
                    <a:pos x="T8" y="T9"/>
                  </a:cxn>
                </a:cxnLst>
                <a:rect l="0" t="0" r="r" b="b"/>
                <a:pathLst>
                  <a:path w="119" h="37">
                    <a:moveTo>
                      <a:pt x="119" y="0"/>
                    </a:moveTo>
                    <a:lnTo>
                      <a:pt x="0" y="0"/>
                    </a:lnTo>
                    <a:lnTo>
                      <a:pt x="5" y="37"/>
                    </a:lnTo>
                    <a:lnTo>
                      <a:pt x="119" y="37"/>
                    </a:lnTo>
                    <a:lnTo>
                      <a:pt x="119"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9" name="Rectangle 42">
                <a:extLst>
                  <a:ext uri="{FF2B5EF4-FFF2-40B4-BE49-F238E27FC236}">
                    <a16:creationId xmlns:a16="http://schemas.microsoft.com/office/drawing/2014/main" xmlns="" id="{D1EFC025-10EA-4B54-AC8F-7F8A4AEFCEC2}"/>
                  </a:ext>
                </a:extLst>
              </p:cNvPr>
              <p:cNvSpPr>
                <a:spLocks noChangeArrowheads="1"/>
              </p:cNvSpPr>
              <p:nvPr/>
            </p:nvSpPr>
            <p:spPr bwMode="auto">
              <a:xfrm>
                <a:off x="7815263" y="5589588"/>
                <a:ext cx="236538"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0" name="Freeform 43">
                <a:extLst>
                  <a:ext uri="{FF2B5EF4-FFF2-40B4-BE49-F238E27FC236}">
                    <a16:creationId xmlns:a16="http://schemas.microsoft.com/office/drawing/2014/main" xmlns="" id="{0D1B0331-EFAD-4A5A-9AD4-48B421AB19F9}"/>
                  </a:ext>
                </a:extLst>
              </p:cNvPr>
              <p:cNvSpPr>
                <a:spLocks/>
              </p:cNvSpPr>
              <p:nvPr/>
            </p:nvSpPr>
            <p:spPr bwMode="auto">
              <a:xfrm>
                <a:off x="7780338" y="5548313"/>
                <a:ext cx="296863" cy="47625"/>
              </a:xfrm>
              <a:custGeom>
                <a:avLst/>
                <a:gdLst>
                  <a:gd name="T0" fmla="*/ 187 w 187"/>
                  <a:gd name="T1" fmla="*/ 21 h 30"/>
                  <a:gd name="T2" fmla="*/ 94 w 187"/>
                  <a:gd name="T3" fmla="*/ 0 h 30"/>
                  <a:gd name="T4" fmla="*/ 0 w 187"/>
                  <a:gd name="T5" fmla="*/ 21 h 30"/>
                  <a:gd name="T6" fmla="*/ 0 w 187"/>
                  <a:gd name="T7" fmla="*/ 30 h 30"/>
                  <a:gd name="T8" fmla="*/ 187 w 187"/>
                  <a:gd name="T9" fmla="*/ 30 h 30"/>
                  <a:gd name="T10" fmla="*/ 187 w 187"/>
                  <a:gd name="T11" fmla="*/ 21 h 30"/>
                </a:gdLst>
                <a:ahLst/>
                <a:cxnLst>
                  <a:cxn ang="0">
                    <a:pos x="T0" y="T1"/>
                  </a:cxn>
                  <a:cxn ang="0">
                    <a:pos x="T2" y="T3"/>
                  </a:cxn>
                  <a:cxn ang="0">
                    <a:pos x="T4" y="T5"/>
                  </a:cxn>
                  <a:cxn ang="0">
                    <a:pos x="T6" y="T7"/>
                  </a:cxn>
                  <a:cxn ang="0">
                    <a:pos x="T8" y="T9"/>
                  </a:cxn>
                  <a:cxn ang="0">
                    <a:pos x="T10" y="T11"/>
                  </a:cxn>
                </a:cxnLst>
                <a:rect l="0" t="0" r="r" b="b"/>
                <a:pathLst>
                  <a:path w="187" h="30">
                    <a:moveTo>
                      <a:pt x="187" y="21"/>
                    </a:moveTo>
                    <a:lnTo>
                      <a:pt x="94" y="0"/>
                    </a:lnTo>
                    <a:lnTo>
                      <a:pt x="0" y="21"/>
                    </a:lnTo>
                    <a:lnTo>
                      <a:pt x="0" y="30"/>
                    </a:lnTo>
                    <a:lnTo>
                      <a:pt x="187" y="30"/>
                    </a:lnTo>
                    <a:lnTo>
                      <a:pt x="187" y="21"/>
                    </a:lnTo>
                    <a:close/>
                  </a:path>
                </a:pathLst>
              </a:custGeom>
              <a:solidFill>
                <a:srgbClr val="4F373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Rectangle 44">
                <a:extLst>
                  <a:ext uri="{FF2B5EF4-FFF2-40B4-BE49-F238E27FC236}">
                    <a16:creationId xmlns:a16="http://schemas.microsoft.com/office/drawing/2014/main" xmlns="" id="{4FF3EE10-C97A-422E-BE5D-C96BD16AA636}"/>
                  </a:ext>
                </a:extLst>
              </p:cNvPr>
              <p:cNvSpPr>
                <a:spLocks noChangeArrowheads="1"/>
              </p:cNvSpPr>
              <p:nvPr/>
            </p:nvSpPr>
            <p:spPr bwMode="auto">
              <a:xfrm>
                <a:off x="9702801" y="5745163"/>
                <a:ext cx="768350" cy="87313"/>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2" name="Rectangle 45">
                <a:extLst>
                  <a:ext uri="{FF2B5EF4-FFF2-40B4-BE49-F238E27FC236}">
                    <a16:creationId xmlns:a16="http://schemas.microsoft.com/office/drawing/2014/main" xmlns="" id="{CECE7A74-4396-4006-BBE3-1632BCB71F4E}"/>
                  </a:ext>
                </a:extLst>
              </p:cNvPr>
              <p:cNvSpPr>
                <a:spLocks noChangeArrowheads="1"/>
              </p:cNvSpPr>
              <p:nvPr/>
            </p:nvSpPr>
            <p:spPr bwMode="auto">
              <a:xfrm>
                <a:off x="9702801" y="6205538"/>
                <a:ext cx="768350" cy="85725"/>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3" name="Freeform 46">
                <a:extLst>
                  <a:ext uri="{FF2B5EF4-FFF2-40B4-BE49-F238E27FC236}">
                    <a16:creationId xmlns:a16="http://schemas.microsoft.com/office/drawing/2014/main" xmlns="" id="{E48272AE-AA02-4F2D-8AAD-62EBE6B0BB48}"/>
                  </a:ext>
                </a:extLst>
              </p:cNvPr>
              <p:cNvSpPr>
                <a:spLocks/>
              </p:cNvSpPr>
              <p:nvPr/>
            </p:nvSpPr>
            <p:spPr bwMode="auto">
              <a:xfrm>
                <a:off x="9761538" y="5745163"/>
                <a:ext cx="107950" cy="87313"/>
              </a:xfrm>
              <a:custGeom>
                <a:avLst/>
                <a:gdLst>
                  <a:gd name="T0" fmla="*/ 68 w 68"/>
                  <a:gd name="T1" fmla="*/ 0 h 55"/>
                  <a:gd name="T2" fmla="*/ 0 w 68"/>
                  <a:gd name="T3" fmla="*/ 0 h 55"/>
                  <a:gd name="T4" fmla="*/ 0 w 68"/>
                  <a:gd name="T5" fmla="*/ 55 h 55"/>
                  <a:gd name="T6" fmla="*/ 63 w 68"/>
                  <a:gd name="T7" fmla="*/ 55 h 55"/>
                  <a:gd name="T8" fmla="*/ 68 w 68"/>
                  <a:gd name="T9" fmla="*/ 0 h 55"/>
                </a:gdLst>
                <a:ahLst/>
                <a:cxnLst>
                  <a:cxn ang="0">
                    <a:pos x="T0" y="T1"/>
                  </a:cxn>
                  <a:cxn ang="0">
                    <a:pos x="T2" y="T3"/>
                  </a:cxn>
                  <a:cxn ang="0">
                    <a:pos x="T4" y="T5"/>
                  </a:cxn>
                  <a:cxn ang="0">
                    <a:pos x="T6" y="T7"/>
                  </a:cxn>
                  <a:cxn ang="0">
                    <a:pos x="T8" y="T9"/>
                  </a:cxn>
                </a:cxnLst>
                <a:rect l="0" t="0" r="r" b="b"/>
                <a:pathLst>
                  <a:path w="68" h="55">
                    <a:moveTo>
                      <a:pt x="68" y="0"/>
                    </a:moveTo>
                    <a:lnTo>
                      <a:pt x="0" y="0"/>
                    </a:lnTo>
                    <a:lnTo>
                      <a:pt x="0" y="55"/>
                    </a:lnTo>
                    <a:lnTo>
                      <a:pt x="63" y="55"/>
                    </a:lnTo>
                    <a:lnTo>
                      <a:pt x="6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4" name="Freeform 47">
                <a:extLst>
                  <a:ext uri="{FF2B5EF4-FFF2-40B4-BE49-F238E27FC236}">
                    <a16:creationId xmlns:a16="http://schemas.microsoft.com/office/drawing/2014/main" xmlns="" id="{E815B027-33E8-447C-ABB3-EE7CFA84ABBE}"/>
                  </a:ext>
                </a:extLst>
              </p:cNvPr>
              <p:cNvSpPr>
                <a:spLocks/>
              </p:cNvSpPr>
              <p:nvPr/>
            </p:nvSpPr>
            <p:spPr bwMode="auto">
              <a:xfrm>
                <a:off x="9761538" y="6205538"/>
                <a:ext cx="107950" cy="85725"/>
              </a:xfrm>
              <a:custGeom>
                <a:avLst/>
                <a:gdLst>
                  <a:gd name="T0" fmla="*/ 68 w 68"/>
                  <a:gd name="T1" fmla="*/ 0 h 54"/>
                  <a:gd name="T2" fmla="*/ 0 w 68"/>
                  <a:gd name="T3" fmla="*/ 0 h 54"/>
                  <a:gd name="T4" fmla="*/ 0 w 68"/>
                  <a:gd name="T5" fmla="*/ 54 h 54"/>
                  <a:gd name="T6" fmla="*/ 63 w 68"/>
                  <a:gd name="T7" fmla="*/ 54 h 54"/>
                  <a:gd name="T8" fmla="*/ 68 w 68"/>
                  <a:gd name="T9" fmla="*/ 0 h 54"/>
                </a:gdLst>
                <a:ahLst/>
                <a:cxnLst>
                  <a:cxn ang="0">
                    <a:pos x="T0" y="T1"/>
                  </a:cxn>
                  <a:cxn ang="0">
                    <a:pos x="T2" y="T3"/>
                  </a:cxn>
                  <a:cxn ang="0">
                    <a:pos x="T4" y="T5"/>
                  </a:cxn>
                  <a:cxn ang="0">
                    <a:pos x="T6" y="T7"/>
                  </a:cxn>
                  <a:cxn ang="0">
                    <a:pos x="T8" y="T9"/>
                  </a:cxn>
                </a:cxnLst>
                <a:rect l="0" t="0" r="r" b="b"/>
                <a:pathLst>
                  <a:path w="68" h="54">
                    <a:moveTo>
                      <a:pt x="68" y="0"/>
                    </a:moveTo>
                    <a:lnTo>
                      <a:pt x="0" y="0"/>
                    </a:lnTo>
                    <a:lnTo>
                      <a:pt x="0" y="54"/>
                    </a:lnTo>
                    <a:lnTo>
                      <a:pt x="63" y="54"/>
                    </a:lnTo>
                    <a:lnTo>
                      <a:pt x="6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5" name="Freeform 48">
                <a:extLst>
                  <a:ext uri="{FF2B5EF4-FFF2-40B4-BE49-F238E27FC236}">
                    <a16:creationId xmlns:a16="http://schemas.microsoft.com/office/drawing/2014/main" xmlns="" id="{95A670A5-200A-4B24-84A5-D7B08B922400}"/>
                  </a:ext>
                </a:extLst>
              </p:cNvPr>
              <p:cNvSpPr>
                <a:spLocks/>
              </p:cNvSpPr>
              <p:nvPr/>
            </p:nvSpPr>
            <p:spPr bwMode="auto">
              <a:xfrm>
                <a:off x="10360026" y="5745163"/>
                <a:ext cx="111125" cy="87313"/>
              </a:xfrm>
              <a:custGeom>
                <a:avLst/>
                <a:gdLst>
                  <a:gd name="T0" fmla="*/ 0 w 70"/>
                  <a:gd name="T1" fmla="*/ 0 h 55"/>
                  <a:gd name="T2" fmla="*/ 70 w 70"/>
                  <a:gd name="T3" fmla="*/ 0 h 55"/>
                  <a:gd name="T4" fmla="*/ 70 w 70"/>
                  <a:gd name="T5" fmla="*/ 55 h 55"/>
                  <a:gd name="T6" fmla="*/ 7 w 70"/>
                  <a:gd name="T7" fmla="*/ 55 h 55"/>
                  <a:gd name="T8" fmla="*/ 0 w 70"/>
                  <a:gd name="T9" fmla="*/ 0 h 55"/>
                </a:gdLst>
                <a:ahLst/>
                <a:cxnLst>
                  <a:cxn ang="0">
                    <a:pos x="T0" y="T1"/>
                  </a:cxn>
                  <a:cxn ang="0">
                    <a:pos x="T2" y="T3"/>
                  </a:cxn>
                  <a:cxn ang="0">
                    <a:pos x="T4" y="T5"/>
                  </a:cxn>
                  <a:cxn ang="0">
                    <a:pos x="T6" y="T7"/>
                  </a:cxn>
                  <a:cxn ang="0">
                    <a:pos x="T8" y="T9"/>
                  </a:cxn>
                </a:cxnLst>
                <a:rect l="0" t="0" r="r" b="b"/>
                <a:pathLst>
                  <a:path w="70" h="55">
                    <a:moveTo>
                      <a:pt x="0" y="0"/>
                    </a:moveTo>
                    <a:lnTo>
                      <a:pt x="70" y="0"/>
                    </a:lnTo>
                    <a:lnTo>
                      <a:pt x="70" y="55"/>
                    </a:lnTo>
                    <a:lnTo>
                      <a:pt x="7" y="5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6" name="Freeform 49">
                <a:extLst>
                  <a:ext uri="{FF2B5EF4-FFF2-40B4-BE49-F238E27FC236}">
                    <a16:creationId xmlns:a16="http://schemas.microsoft.com/office/drawing/2014/main" xmlns="" id="{7D75A3AF-5BD1-451E-AA70-49A21FC86759}"/>
                  </a:ext>
                </a:extLst>
              </p:cNvPr>
              <p:cNvSpPr>
                <a:spLocks/>
              </p:cNvSpPr>
              <p:nvPr/>
            </p:nvSpPr>
            <p:spPr bwMode="auto">
              <a:xfrm>
                <a:off x="10360026" y="6205538"/>
                <a:ext cx="111125" cy="85725"/>
              </a:xfrm>
              <a:custGeom>
                <a:avLst/>
                <a:gdLst>
                  <a:gd name="T0" fmla="*/ 0 w 70"/>
                  <a:gd name="T1" fmla="*/ 0 h 54"/>
                  <a:gd name="T2" fmla="*/ 70 w 70"/>
                  <a:gd name="T3" fmla="*/ 0 h 54"/>
                  <a:gd name="T4" fmla="*/ 70 w 70"/>
                  <a:gd name="T5" fmla="*/ 54 h 54"/>
                  <a:gd name="T6" fmla="*/ 7 w 70"/>
                  <a:gd name="T7" fmla="*/ 54 h 54"/>
                  <a:gd name="T8" fmla="*/ 0 w 70"/>
                  <a:gd name="T9" fmla="*/ 0 h 54"/>
                </a:gdLst>
                <a:ahLst/>
                <a:cxnLst>
                  <a:cxn ang="0">
                    <a:pos x="T0" y="T1"/>
                  </a:cxn>
                  <a:cxn ang="0">
                    <a:pos x="T2" y="T3"/>
                  </a:cxn>
                  <a:cxn ang="0">
                    <a:pos x="T4" y="T5"/>
                  </a:cxn>
                  <a:cxn ang="0">
                    <a:pos x="T6" y="T7"/>
                  </a:cxn>
                  <a:cxn ang="0">
                    <a:pos x="T8" y="T9"/>
                  </a:cxn>
                </a:cxnLst>
                <a:rect l="0" t="0" r="r" b="b"/>
                <a:pathLst>
                  <a:path w="70" h="54">
                    <a:moveTo>
                      <a:pt x="0" y="0"/>
                    </a:moveTo>
                    <a:lnTo>
                      <a:pt x="70" y="0"/>
                    </a:lnTo>
                    <a:lnTo>
                      <a:pt x="70" y="54"/>
                    </a:lnTo>
                    <a:lnTo>
                      <a:pt x="7" y="54"/>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7" name="Freeform 50">
                <a:extLst>
                  <a:ext uri="{FF2B5EF4-FFF2-40B4-BE49-F238E27FC236}">
                    <a16:creationId xmlns:a16="http://schemas.microsoft.com/office/drawing/2014/main" xmlns="" id="{E6218D82-68F3-4AF5-8292-E664C36D04C0}"/>
                  </a:ext>
                </a:extLst>
              </p:cNvPr>
              <p:cNvSpPr>
                <a:spLocks/>
              </p:cNvSpPr>
              <p:nvPr/>
            </p:nvSpPr>
            <p:spPr bwMode="auto">
              <a:xfrm>
                <a:off x="9632951" y="5610225"/>
                <a:ext cx="198438" cy="782638"/>
              </a:xfrm>
              <a:custGeom>
                <a:avLst/>
                <a:gdLst>
                  <a:gd name="T0" fmla="*/ 125 w 125"/>
                  <a:gd name="T1" fmla="*/ 0 h 493"/>
                  <a:gd name="T2" fmla="*/ 0 w 125"/>
                  <a:gd name="T3" fmla="*/ 0 h 493"/>
                  <a:gd name="T4" fmla="*/ 35 w 125"/>
                  <a:gd name="T5" fmla="*/ 493 h 493"/>
                  <a:gd name="T6" fmla="*/ 103 w 125"/>
                  <a:gd name="T7" fmla="*/ 493 h 493"/>
                  <a:gd name="T8" fmla="*/ 125 w 125"/>
                  <a:gd name="T9" fmla="*/ 0 h 493"/>
                </a:gdLst>
                <a:ahLst/>
                <a:cxnLst>
                  <a:cxn ang="0">
                    <a:pos x="T0" y="T1"/>
                  </a:cxn>
                  <a:cxn ang="0">
                    <a:pos x="T2" y="T3"/>
                  </a:cxn>
                  <a:cxn ang="0">
                    <a:pos x="T4" y="T5"/>
                  </a:cxn>
                  <a:cxn ang="0">
                    <a:pos x="T6" y="T7"/>
                  </a:cxn>
                  <a:cxn ang="0">
                    <a:pos x="T8" y="T9"/>
                  </a:cxn>
                </a:cxnLst>
                <a:rect l="0" t="0" r="r" b="b"/>
                <a:pathLst>
                  <a:path w="125" h="493">
                    <a:moveTo>
                      <a:pt x="125" y="0"/>
                    </a:moveTo>
                    <a:lnTo>
                      <a:pt x="0" y="0"/>
                    </a:lnTo>
                    <a:lnTo>
                      <a:pt x="35" y="493"/>
                    </a:lnTo>
                    <a:lnTo>
                      <a:pt x="103" y="493"/>
                    </a:ln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8" name="Freeform 51">
                <a:extLst>
                  <a:ext uri="{FF2B5EF4-FFF2-40B4-BE49-F238E27FC236}">
                    <a16:creationId xmlns:a16="http://schemas.microsoft.com/office/drawing/2014/main" xmlns="" id="{C7F1F03B-1DC0-4C28-A24E-CF0DA89B0A24}"/>
                  </a:ext>
                </a:extLst>
              </p:cNvPr>
              <p:cNvSpPr>
                <a:spLocks/>
              </p:cNvSpPr>
              <p:nvPr/>
            </p:nvSpPr>
            <p:spPr bwMode="auto">
              <a:xfrm>
                <a:off x="10398126" y="5630863"/>
                <a:ext cx="171450" cy="779463"/>
              </a:xfrm>
              <a:custGeom>
                <a:avLst/>
                <a:gdLst>
                  <a:gd name="T0" fmla="*/ 0 w 108"/>
                  <a:gd name="T1" fmla="*/ 0 h 491"/>
                  <a:gd name="T2" fmla="*/ 108 w 108"/>
                  <a:gd name="T3" fmla="*/ 0 h 491"/>
                  <a:gd name="T4" fmla="*/ 88 w 108"/>
                  <a:gd name="T5" fmla="*/ 491 h 491"/>
                  <a:gd name="T6" fmla="*/ 22 w 108"/>
                  <a:gd name="T7" fmla="*/ 491 h 491"/>
                  <a:gd name="T8" fmla="*/ 0 w 108"/>
                  <a:gd name="T9" fmla="*/ 0 h 491"/>
                </a:gdLst>
                <a:ahLst/>
                <a:cxnLst>
                  <a:cxn ang="0">
                    <a:pos x="T0" y="T1"/>
                  </a:cxn>
                  <a:cxn ang="0">
                    <a:pos x="T2" y="T3"/>
                  </a:cxn>
                  <a:cxn ang="0">
                    <a:pos x="T4" y="T5"/>
                  </a:cxn>
                  <a:cxn ang="0">
                    <a:pos x="T6" y="T7"/>
                  </a:cxn>
                  <a:cxn ang="0">
                    <a:pos x="T8" y="T9"/>
                  </a:cxn>
                </a:cxnLst>
                <a:rect l="0" t="0" r="r" b="b"/>
                <a:pathLst>
                  <a:path w="108" h="491">
                    <a:moveTo>
                      <a:pt x="0" y="0"/>
                    </a:moveTo>
                    <a:lnTo>
                      <a:pt x="108" y="0"/>
                    </a:lnTo>
                    <a:lnTo>
                      <a:pt x="88" y="491"/>
                    </a:lnTo>
                    <a:lnTo>
                      <a:pt x="22" y="49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9" name="Freeform 52">
                <a:extLst>
                  <a:ext uri="{FF2B5EF4-FFF2-40B4-BE49-F238E27FC236}">
                    <a16:creationId xmlns:a16="http://schemas.microsoft.com/office/drawing/2014/main" xmlns="" id="{0971A1FC-DF6F-428A-909E-2569237B76AE}"/>
                  </a:ext>
                </a:extLst>
              </p:cNvPr>
              <p:cNvSpPr>
                <a:spLocks/>
              </p:cNvSpPr>
              <p:nvPr/>
            </p:nvSpPr>
            <p:spPr bwMode="auto">
              <a:xfrm>
                <a:off x="9629776" y="5592763"/>
                <a:ext cx="201613" cy="58738"/>
              </a:xfrm>
              <a:custGeom>
                <a:avLst/>
                <a:gdLst>
                  <a:gd name="T0" fmla="*/ 127 w 127"/>
                  <a:gd name="T1" fmla="*/ 0 h 37"/>
                  <a:gd name="T2" fmla="*/ 0 w 127"/>
                  <a:gd name="T3" fmla="*/ 0 h 37"/>
                  <a:gd name="T4" fmla="*/ 4 w 127"/>
                  <a:gd name="T5" fmla="*/ 37 h 37"/>
                  <a:gd name="T6" fmla="*/ 127 w 127"/>
                  <a:gd name="T7" fmla="*/ 37 h 37"/>
                  <a:gd name="T8" fmla="*/ 127 w 127"/>
                  <a:gd name="T9" fmla="*/ 0 h 37"/>
                </a:gdLst>
                <a:ahLst/>
                <a:cxnLst>
                  <a:cxn ang="0">
                    <a:pos x="T0" y="T1"/>
                  </a:cxn>
                  <a:cxn ang="0">
                    <a:pos x="T2" y="T3"/>
                  </a:cxn>
                  <a:cxn ang="0">
                    <a:pos x="T4" y="T5"/>
                  </a:cxn>
                  <a:cxn ang="0">
                    <a:pos x="T6" y="T7"/>
                  </a:cxn>
                  <a:cxn ang="0">
                    <a:pos x="T8" y="T9"/>
                  </a:cxn>
                </a:cxnLst>
                <a:rect l="0" t="0" r="r" b="b"/>
                <a:pathLst>
                  <a:path w="127" h="37">
                    <a:moveTo>
                      <a:pt x="127" y="0"/>
                    </a:moveTo>
                    <a:lnTo>
                      <a:pt x="0" y="0"/>
                    </a:lnTo>
                    <a:lnTo>
                      <a:pt x="4" y="37"/>
                    </a:lnTo>
                    <a:lnTo>
                      <a:pt x="127" y="37"/>
                    </a:lnTo>
                    <a:lnTo>
                      <a:pt x="12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0" name="Rectangle 53">
                <a:extLst>
                  <a:ext uri="{FF2B5EF4-FFF2-40B4-BE49-F238E27FC236}">
                    <a16:creationId xmlns:a16="http://schemas.microsoft.com/office/drawing/2014/main" xmlns="" id="{7774CE2F-666C-417B-B35F-8E6A5536C237}"/>
                  </a:ext>
                </a:extLst>
              </p:cNvPr>
              <p:cNvSpPr>
                <a:spLocks noChangeArrowheads="1"/>
              </p:cNvSpPr>
              <p:nvPr/>
            </p:nvSpPr>
            <p:spPr bwMode="auto">
              <a:xfrm>
                <a:off x="9607551" y="5589588"/>
                <a:ext cx="254000"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1" name="Freeform 54">
                <a:extLst>
                  <a:ext uri="{FF2B5EF4-FFF2-40B4-BE49-F238E27FC236}">
                    <a16:creationId xmlns:a16="http://schemas.microsoft.com/office/drawing/2014/main" xmlns="" id="{696DB071-6AD3-4441-B720-5144C8A1115B}"/>
                  </a:ext>
                </a:extLst>
              </p:cNvPr>
              <p:cNvSpPr>
                <a:spLocks/>
              </p:cNvSpPr>
              <p:nvPr/>
            </p:nvSpPr>
            <p:spPr bwMode="auto">
              <a:xfrm>
                <a:off x="9569451" y="5548313"/>
                <a:ext cx="320675" cy="47625"/>
              </a:xfrm>
              <a:custGeom>
                <a:avLst/>
                <a:gdLst>
                  <a:gd name="T0" fmla="*/ 202 w 202"/>
                  <a:gd name="T1" fmla="*/ 21 h 30"/>
                  <a:gd name="T2" fmla="*/ 101 w 202"/>
                  <a:gd name="T3" fmla="*/ 0 h 30"/>
                  <a:gd name="T4" fmla="*/ 0 w 202"/>
                  <a:gd name="T5" fmla="*/ 21 h 30"/>
                  <a:gd name="T6" fmla="*/ 0 w 202"/>
                  <a:gd name="T7" fmla="*/ 30 h 30"/>
                  <a:gd name="T8" fmla="*/ 202 w 202"/>
                  <a:gd name="T9" fmla="*/ 30 h 30"/>
                  <a:gd name="T10" fmla="*/ 202 w 202"/>
                  <a:gd name="T11" fmla="*/ 21 h 30"/>
                </a:gdLst>
                <a:ahLst/>
                <a:cxnLst>
                  <a:cxn ang="0">
                    <a:pos x="T0" y="T1"/>
                  </a:cxn>
                  <a:cxn ang="0">
                    <a:pos x="T2" y="T3"/>
                  </a:cxn>
                  <a:cxn ang="0">
                    <a:pos x="T4" y="T5"/>
                  </a:cxn>
                  <a:cxn ang="0">
                    <a:pos x="T6" y="T7"/>
                  </a:cxn>
                  <a:cxn ang="0">
                    <a:pos x="T8" y="T9"/>
                  </a:cxn>
                  <a:cxn ang="0">
                    <a:pos x="T10" y="T11"/>
                  </a:cxn>
                </a:cxnLst>
                <a:rect l="0" t="0" r="r" b="b"/>
                <a:pathLst>
                  <a:path w="202" h="30">
                    <a:moveTo>
                      <a:pt x="202" y="21"/>
                    </a:moveTo>
                    <a:lnTo>
                      <a:pt x="101" y="0"/>
                    </a:lnTo>
                    <a:lnTo>
                      <a:pt x="0" y="21"/>
                    </a:lnTo>
                    <a:lnTo>
                      <a:pt x="0" y="30"/>
                    </a:lnTo>
                    <a:lnTo>
                      <a:pt x="202" y="30"/>
                    </a:lnTo>
                    <a:lnTo>
                      <a:pt x="202" y="21"/>
                    </a:lnTo>
                    <a:close/>
                  </a:path>
                </a:pathLst>
              </a:custGeom>
              <a:solidFill>
                <a:srgbClr val="4F373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55">
                <a:extLst>
                  <a:ext uri="{FF2B5EF4-FFF2-40B4-BE49-F238E27FC236}">
                    <a16:creationId xmlns:a16="http://schemas.microsoft.com/office/drawing/2014/main" xmlns="" id="{834689C4-7001-46BA-B59B-954F4783B93B}"/>
                  </a:ext>
                </a:extLst>
              </p:cNvPr>
              <p:cNvSpPr>
                <a:spLocks/>
              </p:cNvSpPr>
              <p:nvPr/>
            </p:nvSpPr>
            <p:spPr bwMode="auto">
              <a:xfrm>
                <a:off x="10388601" y="5592763"/>
                <a:ext cx="187325" cy="58738"/>
              </a:xfrm>
              <a:custGeom>
                <a:avLst/>
                <a:gdLst>
                  <a:gd name="T0" fmla="*/ 118 w 118"/>
                  <a:gd name="T1" fmla="*/ 0 h 37"/>
                  <a:gd name="T2" fmla="*/ 0 w 118"/>
                  <a:gd name="T3" fmla="*/ 0 h 37"/>
                  <a:gd name="T4" fmla="*/ 4 w 118"/>
                  <a:gd name="T5" fmla="*/ 37 h 37"/>
                  <a:gd name="T6" fmla="*/ 118 w 118"/>
                  <a:gd name="T7" fmla="*/ 37 h 37"/>
                  <a:gd name="T8" fmla="*/ 118 w 118"/>
                  <a:gd name="T9" fmla="*/ 0 h 37"/>
                </a:gdLst>
                <a:ahLst/>
                <a:cxnLst>
                  <a:cxn ang="0">
                    <a:pos x="T0" y="T1"/>
                  </a:cxn>
                  <a:cxn ang="0">
                    <a:pos x="T2" y="T3"/>
                  </a:cxn>
                  <a:cxn ang="0">
                    <a:pos x="T4" y="T5"/>
                  </a:cxn>
                  <a:cxn ang="0">
                    <a:pos x="T6" y="T7"/>
                  </a:cxn>
                  <a:cxn ang="0">
                    <a:pos x="T8" y="T9"/>
                  </a:cxn>
                </a:cxnLst>
                <a:rect l="0" t="0" r="r" b="b"/>
                <a:pathLst>
                  <a:path w="118" h="37">
                    <a:moveTo>
                      <a:pt x="118" y="0"/>
                    </a:moveTo>
                    <a:lnTo>
                      <a:pt x="0" y="0"/>
                    </a:lnTo>
                    <a:lnTo>
                      <a:pt x="4" y="37"/>
                    </a:lnTo>
                    <a:lnTo>
                      <a:pt x="118" y="37"/>
                    </a:lnTo>
                    <a:lnTo>
                      <a:pt x="11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3" name="Rectangle 56">
                <a:extLst>
                  <a:ext uri="{FF2B5EF4-FFF2-40B4-BE49-F238E27FC236}">
                    <a16:creationId xmlns:a16="http://schemas.microsoft.com/office/drawing/2014/main" xmlns="" id="{1EBE5E43-3E2C-45EB-918C-66FC6E88481C}"/>
                  </a:ext>
                </a:extLst>
              </p:cNvPr>
              <p:cNvSpPr>
                <a:spLocks noChangeArrowheads="1"/>
              </p:cNvSpPr>
              <p:nvPr/>
            </p:nvSpPr>
            <p:spPr bwMode="auto">
              <a:xfrm>
                <a:off x="10366376" y="5589588"/>
                <a:ext cx="241300"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4" name="Freeform 57">
                <a:extLst>
                  <a:ext uri="{FF2B5EF4-FFF2-40B4-BE49-F238E27FC236}">
                    <a16:creationId xmlns:a16="http://schemas.microsoft.com/office/drawing/2014/main" xmlns="" id="{156391D0-2964-420E-BDEB-721E123D4BFF}"/>
                  </a:ext>
                </a:extLst>
              </p:cNvPr>
              <p:cNvSpPr>
                <a:spLocks/>
              </p:cNvSpPr>
              <p:nvPr/>
            </p:nvSpPr>
            <p:spPr bwMode="auto">
              <a:xfrm>
                <a:off x="10331451" y="5548313"/>
                <a:ext cx="300038" cy="47625"/>
              </a:xfrm>
              <a:custGeom>
                <a:avLst/>
                <a:gdLst>
                  <a:gd name="T0" fmla="*/ 189 w 189"/>
                  <a:gd name="T1" fmla="*/ 21 h 30"/>
                  <a:gd name="T2" fmla="*/ 95 w 189"/>
                  <a:gd name="T3" fmla="*/ 0 h 30"/>
                  <a:gd name="T4" fmla="*/ 0 w 189"/>
                  <a:gd name="T5" fmla="*/ 21 h 30"/>
                  <a:gd name="T6" fmla="*/ 0 w 189"/>
                  <a:gd name="T7" fmla="*/ 30 h 30"/>
                  <a:gd name="T8" fmla="*/ 189 w 189"/>
                  <a:gd name="T9" fmla="*/ 30 h 30"/>
                  <a:gd name="T10" fmla="*/ 189 w 189"/>
                  <a:gd name="T11" fmla="*/ 21 h 30"/>
                </a:gdLst>
                <a:ahLst/>
                <a:cxnLst>
                  <a:cxn ang="0">
                    <a:pos x="T0" y="T1"/>
                  </a:cxn>
                  <a:cxn ang="0">
                    <a:pos x="T2" y="T3"/>
                  </a:cxn>
                  <a:cxn ang="0">
                    <a:pos x="T4" y="T5"/>
                  </a:cxn>
                  <a:cxn ang="0">
                    <a:pos x="T6" y="T7"/>
                  </a:cxn>
                  <a:cxn ang="0">
                    <a:pos x="T8" y="T9"/>
                  </a:cxn>
                  <a:cxn ang="0">
                    <a:pos x="T10" y="T11"/>
                  </a:cxn>
                </a:cxnLst>
                <a:rect l="0" t="0" r="r" b="b"/>
                <a:pathLst>
                  <a:path w="189" h="30">
                    <a:moveTo>
                      <a:pt x="189" y="21"/>
                    </a:moveTo>
                    <a:lnTo>
                      <a:pt x="95" y="0"/>
                    </a:lnTo>
                    <a:lnTo>
                      <a:pt x="0" y="21"/>
                    </a:lnTo>
                    <a:lnTo>
                      <a:pt x="0" y="30"/>
                    </a:lnTo>
                    <a:lnTo>
                      <a:pt x="189" y="30"/>
                    </a:lnTo>
                    <a:lnTo>
                      <a:pt x="189" y="2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5" name="Oval 58">
                <a:extLst>
                  <a:ext uri="{FF2B5EF4-FFF2-40B4-BE49-F238E27FC236}">
                    <a16:creationId xmlns:a16="http://schemas.microsoft.com/office/drawing/2014/main" xmlns="" id="{108B6572-3B30-40E2-925D-7C22C6FCD4EA}"/>
                  </a:ext>
                </a:extLst>
              </p:cNvPr>
              <p:cNvSpPr>
                <a:spLocks noChangeArrowheads="1"/>
              </p:cNvSpPr>
              <p:nvPr/>
            </p:nvSpPr>
            <p:spPr bwMode="auto">
              <a:xfrm>
                <a:off x="8456613" y="3289300"/>
                <a:ext cx="73025" cy="77788"/>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Oval 59">
                <a:extLst>
                  <a:ext uri="{FF2B5EF4-FFF2-40B4-BE49-F238E27FC236}">
                    <a16:creationId xmlns:a16="http://schemas.microsoft.com/office/drawing/2014/main" xmlns="" id="{BDD8693B-E143-436D-8E16-3ED5BC4BB5F5}"/>
                  </a:ext>
                </a:extLst>
              </p:cNvPr>
              <p:cNvSpPr>
                <a:spLocks noChangeArrowheads="1"/>
              </p:cNvSpPr>
              <p:nvPr/>
            </p:nvSpPr>
            <p:spPr bwMode="auto">
              <a:xfrm>
                <a:off x="9159876" y="3289300"/>
                <a:ext cx="73025" cy="77788"/>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Oval 60">
                <a:extLst>
                  <a:ext uri="{FF2B5EF4-FFF2-40B4-BE49-F238E27FC236}">
                    <a16:creationId xmlns:a16="http://schemas.microsoft.com/office/drawing/2014/main" xmlns="" id="{89A13D26-DA72-47F2-A2D6-5919C5868680}"/>
                  </a:ext>
                </a:extLst>
              </p:cNvPr>
              <p:cNvSpPr>
                <a:spLocks noChangeArrowheads="1"/>
              </p:cNvSpPr>
              <p:nvPr/>
            </p:nvSpPr>
            <p:spPr bwMode="auto">
              <a:xfrm>
                <a:off x="9175751" y="3306763"/>
                <a:ext cx="39688" cy="42863"/>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Oval 61">
                <a:extLst>
                  <a:ext uri="{FF2B5EF4-FFF2-40B4-BE49-F238E27FC236}">
                    <a16:creationId xmlns:a16="http://schemas.microsoft.com/office/drawing/2014/main" xmlns="" id="{622DFE6C-AC2B-40B4-B57D-A650F09483AB}"/>
                  </a:ext>
                </a:extLst>
              </p:cNvPr>
              <p:cNvSpPr>
                <a:spLocks noChangeArrowheads="1"/>
              </p:cNvSpPr>
              <p:nvPr/>
            </p:nvSpPr>
            <p:spPr bwMode="auto">
              <a:xfrm>
                <a:off x="9172576" y="2733675"/>
                <a:ext cx="46038" cy="47625"/>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Oval 62">
                <a:extLst>
                  <a:ext uri="{FF2B5EF4-FFF2-40B4-BE49-F238E27FC236}">
                    <a16:creationId xmlns:a16="http://schemas.microsoft.com/office/drawing/2014/main" xmlns="" id="{A066808D-3059-48A2-AB2D-660B520F8F1B}"/>
                  </a:ext>
                </a:extLst>
              </p:cNvPr>
              <p:cNvSpPr>
                <a:spLocks noChangeArrowheads="1"/>
              </p:cNvSpPr>
              <p:nvPr/>
            </p:nvSpPr>
            <p:spPr bwMode="auto">
              <a:xfrm>
                <a:off x="9183688" y="2743200"/>
                <a:ext cx="23813" cy="25400"/>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Oval 63">
                <a:extLst>
                  <a:ext uri="{FF2B5EF4-FFF2-40B4-BE49-F238E27FC236}">
                    <a16:creationId xmlns:a16="http://schemas.microsoft.com/office/drawing/2014/main" xmlns="" id="{CF060FF8-6C6D-47C4-9582-D134E40D6F7C}"/>
                  </a:ext>
                </a:extLst>
              </p:cNvPr>
              <p:cNvSpPr>
                <a:spLocks noChangeArrowheads="1"/>
              </p:cNvSpPr>
              <p:nvPr/>
            </p:nvSpPr>
            <p:spPr bwMode="auto">
              <a:xfrm>
                <a:off x="8462963" y="2733675"/>
                <a:ext cx="49213" cy="47625"/>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Oval 64">
                <a:extLst>
                  <a:ext uri="{FF2B5EF4-FFF2-40B4-BE49-F238E27FC236}">
                    <a16:creationId xmlns:a16="http://schemas.microsoft.com/office/drawing/2014/main" xmlns="" id="{30F128D6-7A8D-4559-9EE7-27437698EFEA}"/>
                  </a:ext>
                </a:extLst>
              </p:cNvPr>
              <p:cNvSpPr>
                <a:spLocks noChangeArrowheads="1"/>
              </p:cNvSpPr>
              <p:nvPr/>
            </p:nvSpPr>
            <p:spPr bwMode="auto">
              <a:xfrm>
                <a:off x="8474076" y="2743200"/>
                <a:ext cx="26988" cy="25400"/>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Oval 65">
                <a:extLst>
                  <a:ext uri="{FF2B5EF4-FFF2-40B4-BE49-F238E27FC236}">
                    <a16:creationId xmlns:a16="http://schemas.microsoft.com/office/drawing/2014/main" xmlns="" id="{34BCC96B-CB50-41D8-B653-CD7130EFC7F0}"/>
                  </a:ext>
                </a:extLst>
              </p:cNvPr>
              <p:cNvSpPr>
                <a:spLocks noChangeArrowheads="1"/>
              </p:cNvSpPr>
              <p:nvPr/>
            </p:nvSpPr>
            <p:spPr bwMode="auto">
              <a:xfrm>
                <a:off x="8474076" y="3306763"/>
                <a:ext cx="38100" cy="42863"/>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Oval 66">
                <a:extLst>
                  <a:ext uri="{FF2B5EF4-FFF2-40B4-BE49-F238E27FC236}">
                    <a16:creationId xmlns:a16="http://schemas.microsoft.com/office/drawing/2014/main" xmlns="" id="{6F875A2F-7272-4F77-977E-527A1CD70E12}"/>
                  </a:ext>
                </a:extLst>
              </p:cNvPr>
              <p:cNvSpPr>
                <a:spLocks noChangeArrowheads="1"/>
              </p:cNvSpPr>
              <p:nvPr/>
            </p:nvSpPr>
            <p:spPr bwMode="auto">
              <a:xfrm>
                <a:off x="11522076" y="1758950"/>
                <a:ext cx="153988" cy="171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04" name="Oval 67">
                <a:extLst>
                  <a:ext uri="{FF2B5EF4-FFF2-40B4-BE49-F238E27FC236}">
                    <a16:creationId xmlns:a16="http://schemas.microsoft.com/office/drawing/2014/main" xmlns="" id="{E56BFE68-85FC-443D-82A9-34D97EE058CF}"/>
                  </a:ext>
                </a:extLst>
              </p:cNvPr>
              <p:cNvSpPr>
                <a:spLocks noChangeArrowheads="1"/>
              </p:cNvSpPr>
              <p:nvPr/>
            </p:nvSpPr>
            <p:spPr bwMode="auto">
              <a:xfrm>
                <a:off x="6008688" y="1758950"/>
                <a:ext cx="153988" cy="171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05" name="Oval 68">
                <a:extLst>
                  <a:ext uri="{FF2B5EF4-FFF2-40B4-BE49-F238E27FC236}">
                    <a16:creationId xmlns:a16="http://schemas.microsoft.com/office/drawing/2014/main" xmlns="" id="{82791414-56DD-4291-8B89-542957E9C867}"/>
                  </a:ext>
                </a:extLst>
              </p:cNvPr>
              <p:cNvSpPr>
                <a:spLocks noChangeArrowheads="1"/>
              </p:cNvSpPr>
              <p:nvPr/>
            </p:nvSpPr>
            <p:spPr bwMode="auto">
              <a:xfrm>
                <a:off x="6049963" y="1804988"/>
                <a:ext cx="69850" cy="7937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6" name="Oval 69">
                <a:extLst>
                  <a:ext uri="{FF2B5EF4-FFF2-40B4-BE49-F238E27FC236}">
                    <a16:creationId xmlns:a16="http://schemas.microsoft.com/office/drawing/2014/main" xmlns="" id="{73F20A0D-43E4-48F8-9DCA-7F4159DEF0A9}"/>
                  </a:ext>
                </a:extLst>
              </p:cNvPr>
              <p:cNvSpPr>
                <a:spLocks noChangeArrowheads="1"/>
              </p:cNvSpPr>
              <p:nvPr/>
            </p:nvSpPr>
            <p:spPr bwMode="auto">
              <a:xfrm>
                <a:off x="11564938" y="1797050"/>
                <a:ext cx="76200" cy="8413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7" name="Rectangle 70">
                <a:extLst>
                  <a:ext uri="{FF2B5EF4-FFF2-40B4-BE49-F238E27FC236}">
                    <a16:creationId xmlns:a16="http://schemas.microsoft.com/office/drawing/2014/main" xmlns="" id="{E9D60755-3764-4C8D-8842-C118414C5544}"/>
                  </a:ext>
                </a:extLst>
              </p:cNvPr>
              <p:cNvSpPr>
                <a:spLocks noChangeArrowheads="1"/>
              </p:cNvSpPr>
              <p:nvPr/>
            </p:nvSpPr>
            <p:spPr bwMode="auto">
              <a:xfrm>
                <a:off x="9956801" y="3230563"/>
                <a:ext cx="107950"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08" name="Rectangle 71">
                <a:extLst>
                  <a:ext uri="{FF2B5EF4-FFF2-40B4-BE49-F238E27FC236}">
                    <a16:creationId xmlns:a16="http://schemas.microsoft.com/office/drawing/2014/main" xmlns="" id="{F880020D-1FDE-4AAA-91D4-74C56EDB0AFD}"/>
                  </a:ext>
                </a:extLst>
              </p:cNvPr>
              <p:cNvSpPr>
                <a:spLocks noChangeArrowheads="1"/>
              </p:cNvSpPr>
              <p:nvPr/>
            </p:nvSpPr>
            <p:spPr bwMode="auto">
              <a:xfrm>
                <a:off x="10225088" y="3230563"/>
                <a:ext cx="106363"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09" name="Rectangle 72">
                <a:extLst>
                  <a:ext uri="{FF2B5EF4-FFF2-40B4-BE49-F238E27FC236}">
                    <a16:creationId xmlns:a16="http://schemas.microsoft.com/office/drawing/2014/main" xmlns="" id="{45E885AF-1E2A-443E-B251-C37821BD3F34}"/>
                  </a:ext>
                </a:extLst>
              </p:cNvPr>
              <p:cNvSpPr>
                <a:spLocks noChangeArrowheads="1"/>
              </p:cNvSpPr>
              <p:nvPr/>
            </p:nvSpPr>
            <p:spPr bwMode="auto">
              <a:xfrm>
                <a:off x="10036176" y="3241675"/>
                <a:ext cx="215900" cy="3016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0" name="Freeform 73">
                <a:extLst>
                  <a:ext uri="{FF2B5EF4-FFF2-40B4-BE49-F238E27FC236}">
                    <a16:creationId xmlns:a16="http://schemas.microsoft.com/office/drawing/2014/main" xmlns="" id="{72DC10D3-5A44-468B-8290-C7CCD28C8FEE}"/>
                  </a:ext>
                </a:extLst>
              </p:cNvPr>
              <p:cNvSpPr>
                <a:spLocks/>
              </p:cNvSpPr>
              <p:nvPr/>
            </p:nvSpPr>
            <p:spPr bwMode="auto">
              <a:xfrm>
                <a:off x="10026651" y="3397250"/>
                <a:ext cx="214313" cy="31750"/>
              </a:xfrm>
              <a:custGeom>
                <a:avLst/>
                <a:gdLst>
                  <a:gd name="T0" fmla="*/ 135 w 135"/>
                  <a:gd name="T1" fmla="*/ 20 h 20"/>
                  <a:gd name="T2" fmla="*/ 133 w 135"/>
                  <a:gd name="T3" fmla="*/ 0 h 20"/>
                  <a:gd name="T4" fmla="*/ 0 w 135"/>
                  <a:gd name="T5" fmla="*/ 0 h 20"/>
                  <a:gd name="T6" fmla="*/ 0 w 135"/>
                  <a:gd name="T7" fmla="*/ 20 h 20"/>
                  <a:gd name="T8" fmla="*/ 135 w 135"/>
                  <a:gd name="T9" fmla="*/ 20 h 20"/>
                </a:gdLst>
                <a:ahLst/>
                <a:cxnLst>
                  <a:cxn ang="0">
                    <a:pos x="T0" y="T1"/>
                  </a:cxn>
                  <a:cxn ang="0">
                    <a:pos x="T2" y="T3"/>
                  </a:cxn>
                  <a:cxn ang="0">
                    <a:pos x="T4" y="T5"/>
                  </a:cxn>
                  <a:cxn ang="0">
                    <a:pos x="T6" y="T7"/>
                  </a:cxn>
                  <a:cxn ang="0">
                    <a:pos x="T8" y="T9"/>
                  </a:cxn>
                </a:cxnLst>
                <a:rect l="0" t="0" r="r" b="b"/>
                <a:pathLst>
                  <a:path w="135" h="20">
                    <a:moveTo>
                      <a:pt x="135" y="20"/>
                    </a:moveTo>
                    <a:lnTo>
                      <a:pt x="133" y="0"/>
                    </a:lnTo>
                    <a:lnTo>
                      <a:pt x="0" y="0"/>
                    </a:lnTo>
                    <a:lnTo>
                      <a:pt x="0" y="20"/>
                    </a:lnTo>
                    <a:lnTo>
                      <a:pt x="135" y="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1" name="Rectangle 74">
                <a:extLst>
                  <a:ext uri="{FF2B5EF4-FFF2-40B4-BE49-F238E27FC236}">
                    <a16:creationId xmlns:a16="http://schemas.microsoft.com/office/drawing/2014/main" xmlns="" id="{42472C72-1486-4AF8-A1FA-A8AB1EC5E092}"/>
                  </a:ext>
                </a:extLst>
              </p:cNvPr>
              <p:cNvSpPr>
                <a:spLocks noChangeArrowheads="1"/>
              </p:cNvSpPr>
              <p:nvPr/>
            </p:nvSpPr>
            <p:spPr bwMode="auto">
              <a:xfrm>
                <a:off x="7404101" y="3227388"/>
                <a:ext cx="104775"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2" name="Rectangle 75">
                <a:extLst>
                  <a:ext uri="{FF2B5EF4-FFF2-40B4-BE49-F238E27FC236}">
                    <a16:creationId xmlns:a16="http://schemas.microsoft.com/office/drawing/2014/main" xmlns="" id="{1BB8ADE6-67E8-479B-9C49-78CBCA9A0DEB}"/>
                  </a:ext>
                </a:extLst>
              </p:cNvPr>
              <p:cNvSpPr>
                <a:spLocks noChangeArrowheads="1"/>
              </p:cNvSpPr>
              <p:nvPr/>
            </p:nvSpPr>
            <p:spPr bwMode="auto">
              <a:xfrm>
                <a:off x="7672388" y="3230563"/>
                <a:ext cx="104775" cy="2127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3" name="Freeform 76">
                <a:extLst>
                  <a:ext uri="{FF2B5EF4-FFF2-40B4-BE49-F238E27FC236}">
                    <a16:creationId xmlns:a16="http://schemas.microsoft.com/office/drawing/2014/main" xmlns="" id="{C5BA68D9-1DD6-496F-92AD-AC55F6FEC62E}"/>
                  </a:ext>
                </a:extLst>
              </p:cNvPr>
              <p:cNvSpPr>
                <a:spLocks/>
              </p:cNvSpPr>
              <p:nvPr/>
            </p:nvSpPr>
            <p:spPr bwMode="auto">
              <a:xfrm>
                <a:off x="7485063" y="3238500"/>
                <a:ext cx="215900" cy="33338"/>
              </a:xfrm>
              <a:custGeom>
                <a:avLst/>
                <a:gdLst>
                  <a:gd name="T0" fmla="*/ 136 w 136"/>
                  <a:gd name="T1" fmla="*/ 19 h 21"/>
                  <a:gd name="T2" fmla="*/ 136 w 136"/>
                  <a:gd name="T3" fmla="*/ 0 h 21"/>
                  <a:gd name="T4" fmla="*/ 0 w 136"/>
                  <a:gd name="T5" fmla="*/ 0 h 21"/>
                  <a:gd name="T6" fmla="*/ 0 w 136"/>
                  <a:gd name="T7" fmla="*/ 21 h 21"/>
                  <a:gd name="T8" fmla="*/ 136 w 136"/>
                  <a:gd name="T9" fmla="*/ 19 h 21"/>
                </a:gdLst>
                <a:ahLst/>
                <a:cxnLst>
                  <a:cxn ang="0">
                    <a:pos x="T0" y="T1"/>
                  </a:cxn>
                  <a:cxn ang="0">
                    <a:pos x="T2" y="T3"/>
                  </a:cxn>
                  <a:cxn ang="0">
                    <a:pos x="T4" y="T5"/>
                  </a:cxn>
                  <a:cxn ang="0">
                    <a:pos x="T6" y="T7"/>
                  </a:cxn>
                  <a:cxn ang="0">
                    <a:pos x="T8" y="T9"/>
                  </a:cxn>
                </a:cxnLst>
                <a:rect l="0" t="0" r="r" b="b"/>
                <a:pathLst>
                  <a:path w="136" h="21">
                    <a:moveTo>
                      <a:pt x="136" y="19"/>
                    </a:moveTo>
                    <a:lnTo>
                      <a:pt x="136" y="0"/>
                    </a:lnTo>
                    <a:lnTo>
                      <a:pt x="0" y="0"/>
                    </a:lnTo>
                    <a:lnTo>
                      <a:pt x="0" y="21"/>
                    </a:lnTo>
                    <a:lnTo>
                      <a:pt x="136" y="1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4" name="Freeform 77">
                <a:extLst>
                  <a:ext uri="{FF2B5EF4-FFF2-40B4-BE49-F238E27FC236}">
                    <a16:creationId xmlns:a16="http://schemas.microsoft.com/office/drawing/2014/main" xmlns="" id="{6F0744E2-20B7-4E5D-9520-6559D19A51F3}"/>
                  </a:ext>
                </a:extLst>
              </p:cNvPr>
              <p:cNvSpPr>
                <a:spLocks/>
              </p:cNvSpPr>
              <p:nvPr/>
            </p:nvSpPr>
            <p:spPr bwMode="auto">
              <a:xfrm>
                <a:off x="7470776" y="3394075"/>
                <a:ext cx="215900" cy="34925"/>
              </a:xfrm>
              <a:custGeom>
                <a:avLst/>
                <a:gdLst>
                  <a:gd name="T0" fmla="*/ 136 w 136"/>
                  <a:gd name="T1" fmla="*/ 20 h 22"/>
                  <a:gd name="T2" fmla="*/ 136 w 136"/>
                  <a:gd name="T3" fmla="*/ 0 h 22"/>
                  <a:gd name="T4" fmla="*/ 0 w 136"/>
                  <a:gd name="T5" fmla="*/ 0 h 22"/>
                  <a:gd name="T6" fmla="*/ 0 w 136"/>
                  <a:gd name="T7" fmla="*/ 22 h 22"/>
                  <a:gd name="T8" fmla="*/ 136 w 136"/>
                  <a:gd name="T9" fmla="*/ 20 h 22"/>
                </a:gdLst>
                <a:ahLst/>
                <a:cxnLst>
                  <a:cxn ang="0">
                    <a:pos x="T0" y="T1"/>
                  </a:cxn>
                  <a:cxn ang="0">
                    <a:pos x="T2" y="T3"/>
                  </a:cxn>
                  <a:cxn ang="0">
                    <a:pos x="T4" y="T5"/>
                  </a:cxn>
                  <a:cxn ang="0">
                    <a:pos x="T6" y="T7"/>
                  </a:cxn>
                  <a:cxn ang="0">
                    <a:pos x="T8" y="T9"/>
                  </a:cxn>
                </a:cxnLst>
                <a:rect l="0" t="0" r="r" b="b"/>
                <a:pathLst>
                  <a:path w="136" h="22">
                    <a:moveTo>
                      <a:pt x="136" y="20"/>
                    </a:moveTo>
                    <a:lnTo>
                      <a:pt x="136" y="0"/>
                    </a:lnTo>
                    <a:lnTo>
                      <a:pt x="0" y="0"/>
                    </a:lnTo>
                    <a:lnTo>
                      <a:pt x="0" y="22"/>
                    </a:lnTo>
                    <a:lnTo>
                      <a:pt x="136" y="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5" name="Oval 78">
                <a:extLst>
                  <a:ext uri="{FF2B5EF4-FFF2-40B4-BE49-F238E27FC236}">
                    <a16:creationId xmlns:a16="http://schemas.microsoft.com/office/drawing/2014/main" xmlns="" id="{8E7B42A4-1B0C-4AAC-9AE5-EA7AB425C4C8}"/>
                  </a:ext>
                </a:extLst>
              </p:cNvPr>
              <p:cNvSpPr>
                <a:spLocks noChangeArrowheads="1"/>
              </p:cNvSpPr>
              <p:nvPr/>
            </p:nvSpPr>
            <p:spPr bwMode="auto">
              <a:xfrm>
                <a:off x="9983788" y="3317875"/>
                <a:ext cx="42863" cy="41275"/>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Oval 79">
                <a:extLst>
                  <a:ext uri="{FF2B5EF4-FFF2-40B4-BE49-F238E27FC236}">
                    <a16:creationId xmlns:a16="http://schemas.microsoft.com/office/drawing/2014/main" xmlns="" id="{4857A118-DDDF-484E-A83E-BFCE22CE21F0}"/>
                  </a:ext>
                </a:extLst>
              </p:cNvPr>
              <p:cNvSpPr>
                <a:spLocks noChangeArrowheads="1"/>
              </p:cNvSpPr>
              <p:nvPr/>
            </p:nvSpPr>
            <p:spPr bwMode="auto">
              <a:xfrm>
                <a:off x="10252076" y="3317875"/>
                <a:ext cx="46038" cy="41275"/>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Oval 80">
                <a:extLst>
                  <a:ext uri="{FF2B5EF4-FFF2-40B4-BE49-F238E27FC236}">
                    <a16:creationId xmlns:a16="http://schemas.microsoft.com/office/drawing/2014/main" xmlns="" id="{65975CF9-F3C8-4AD0-95F5-B6BF25EE518E}"/>
                  </a:ext>
                </a:extLst>
              </p:cNvPr>
              <p:cNvSpPr>
                <a:spLocks noChangeArrowheads="1"/>
              </p:cNvSpPr>
              <p:nvPr/>
            </p:nvSpPr>
            <p:spPr bwMode="auto">
              <a:xfrm>
                <a:off x="7429501" y="3314700"/>
                <a:ext cx="44450" cy="44450"/>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Oval 81">
                <a:extLst>
                  <a:ext uri="{FF2B5EF4-FFF2-40B4-BE49-F238E27FC236}">
                    <a16:creationId xmlns:a16="http://schemas.microsoft.com/office/drawing/2014/main" xmlns="" id="{8C2229D2-B8D1-4DEE-BA78-A7DDEFF972C4}"/>
                  </a:ext>
                </a:extLst>
              </p:cNvPr>
              <p:cNvSpPr>
                <a:spLocks noChangeArrowheads="1"/>
              </p:cNvSpPr>
              <p:nvPr/>
            </p:nvSpPr>
            <p:spPr bwMode="auto">
              <a:xfrm>
                <a:off x="7700963" y="3314700"/>
                <a:ext cx="41275" cy="44450"/>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7" name="Group 1279">
              <a:extLst>
                <a:ext uri="{FF2B5EF4-FFF2-40B4-BE49-F238E27FC236}">
                  <a16:creationId xmlns:a16="http://schemas.microsoft.com/office/drawing/2014/main" xmlns="" id="{33D312E7-BE1A-4361-915B-E22FB7FFDB27}"/>
                </a:ext>
              </a:extLst>
            </p:cNvPr>
            <p:cNvGrpSpPr/>
            <p:nvPr/>
          </p:nvGrpSpPr>
          <p:grpSpPr>
            <a:xfrm>
              <a:off x="9374598" y="3921518"/>
              <a:ext cx="3711307" cy="1193640"/>
              <a:chOff x="9365073" y="3921518"/>
              <a:chExt cx="3711307" cy="1193640"/>
            </a:xfrm>
          </p:grpSpPr>
          <p:sp>
            <p:nvSpPr>
              <p:cNvPr id="538" name="AutoShape 465">
                <a:extLst>
                  <a:ext uri="{FF2B5EF4-FFF2-40B4-BE49-F238E27FC236}">
                    <a16:creationId xmlns:a16="http://schemas.microsoft.com/office/drawing/2014/main" xmlns="" id="{DEC5FF15-D214-44A7-8B74-1C6C11B1DE54}"/>
                  </a:ext>
                </a:extLst>
              </p:cNvPr>
              <p:cNvSpPr>
                <a:spLocks noChangeAspect="1" noChangeArrowheads="1" noTextEdit="1"/>
              </p:cNvSpPr>
              <p:nvPr/>
            </p:nvSpPr>
            <p:spPr bwMode="auto">
              <a:xfrm>
                <a:off x="9365073" y="3921518"/>
                <a:ext cx="3711307" cy="1180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Shape 1321">
                <a:extLst>
                  <a:ext uri="{FF2B5EF4-FFF2-40B4-BE49-F238E27FC236}">
                    <a16:creationId xmlns:a16="http://schemas.microsoft.com/office/drawing/2014/main" xmlns="" id="{0778D09E-F3E8-4888-9964-AB56520A371D}"/>
                  </a:ext>
                </a:extLst>
              </p:cNvPr>
              <p:cNvSpPr>
                <a:spLocks/>
              </p:cNvSpPr>
              <p:nvPr/>
            </p:nvSpPr>
            <p:spPr bwMode="auto">
              <a:xfrm>
                <a:off x="9811586" y="4252432"/>
                <a:ext cx="2367162" cy="672456"/>
              </a:xfrm>
              <a:custGeom>
                <a:avLst/>
                <a:gdLst>
                  <a:gd name="connsiteX0" fmla="*/ 2367162 w 2367162"/>
                  <a:gd name="connsiteY0" fmla="*/ 0 h 672456"/>
                  <a:gd name="connsiteX1" fmla="*/ 2367162 w 2367162"/>
                  <a:gd name="connsiteY1" fmla="*/ 88484 h 672456"/>
                  <a:gd name="connsiteX2" fmla="*/ 2363438 w 2367162"/>
                  <a:gd name="connsiteY2" fmla="*/ 88525 h 672456"/>
                  <a:gd name="connsiteX3" fmla="*/ 1892839 w 2367162"/>
                  <a:gd name="connsiteY3" fmla="*/ 130401 h 672456"/>
                  <a:gd name="connsiteX4" fmla="*/ 1619290 w 2367162"/>
                  <a:gd name="connsiteY4" fmla="*/ 113479 h 672456"/>
                  <a:gd name="connsiteX5" fmla="*/ 1484620 w 2367162"/>
                  <a:gd name="connsiteY5" fmla="*/ 168476 h 672456"/>
                  <a:gd name="connsiteX6" fmla="*/ 1320490 w 2367162"/>
                  <a:gd name="connsiteY6" fmla="*/ 329235 h 672456"/>
                  <a:gd name="connsiteX7" fmla="*/ 1135318 w 2367162"/>
                  <a:gd name="connsiteY7" fmla="*/ 380001 h 672456"/>
                  <a:gd name="connsiteX8" fmla="*/ 802851 w 2367162"/>
                  <a:gd name="connsiteY8" fmla="*/ 333466 h 672456"/>
                  <a:gd name="connsiteX9" fmla="*/ 533510 w 2367162"/>
                  <a:gd name="connsiteY9" fmla="*/ 557683 h 672456"/>
                  <a:gd name="connsiteX10" fmla="*/ 335713 w 2367162"/>
                  <a:gd name="connsiteY10" fmla="*/ 642293 h 672456"/>
                  <a:gd name="connsiteX11" fmla="*/ 264169 w 2367162"/>
                  <a:gd name="connsiteY11" fmla="*/ 642293 h 672456"/>
                  <a:gd name="connsiteX12" fmla="*/ 626096 w 2367162"/>
                  <a:gd name="connsiteY12" fmla="*/ 451920 h 672456"/>
                  <a:gd name="connsiteX13" fmla="*/ 760766 w 2367162"/>
                  <a:gd name="connsiteY13" fmla="*/ 316543 h 672456"/>
                  <a:gd name="connsiteX14" fmla="*/ 230502 w 2367162"/>
                  <a:gd name="connsiteY14" fmla="*/ 181167 h 672456"/>
                  <a:gd name="connsiteX15" fmla="*/ 7454 w 2367162"/>
                  <a:gd name="connsiteY15" fmla="*/ 130401 h 672456"/>
                  <a:gd name="connsiteX16" fmla="*/ 331505 w 2367162"/>
                  <a:gd name="connsiteY16" fmla="*/ 168476 h 672456"/>
                  <a:gd name="connsiteX17" fmla="*/ 323088 w 2367162"/>
                  <a:gd name="connsiteY17" fmla="*/ 88096 h 672456"/>
                  <a:gd name="connsiteX18" fmla="*/ 365172 w 2367162"/>
                  <a:gd name="connsiteY18" fmla="*/ 168476 h 672456"/>
                  <a:gd name="connsiteX19" fmla="*/ 865978 w 2367162"/>
                  <a:gd name="connsiteY19" fmla="*/ 299621 h 672456"/>
                  <a:gd name="connsiteX20" fmla="*/ 1206862 w 2367162"/>
                  <a:gd name="connsiteY20" fmla="*/ 320774 h 672456"/>
                  <a:gd name="connsiteX21" fmla="*/ 1455161 w 2367162"/>
                  <a:gd name="connsiteY21" fmla="*/ 96557 h 672456"/>
                  <a:gd name="connsiteX22" fmla="*/ 1097442 w 2367162"/>
                  <a:gd name="connsiteY22" fmla="*/ 33099 h 672456"/>
                  <a:gd name="connsiteX23" fmla="*/ 1194237 w 2367162"/>
                  <a:gd name="connsiteY23" fmla="*/ 28869 h 672456"/>
                  <a:gd name="connsiteX24" fmla="*/ 1303656 w 2367162"/>
                  <a:gd name="connsiteY24" fmla="*/ 33099 h 672456"/>
                  <a:gd name="connsiteX25" fmla="*/ 1463578 w 2367162"/>
                  <a:gd name="connsiteY25" fmla="*/ 41560 h 672456"/>
                  <a:gd name="connsiteX26" fmla="*/ 1703459 w 2367162"/>
                  <a:gd name="connsiteY26" fmla="*/ 54252 h 672456"/>
                  <a:gd name="connsiteX27" fmla="*/ 2246349 w 2367162"/>
                  <a:gd name="connsiteY27" fmla="*/ 20408 h 672456"/>
                  <a:gd name="connsiteX28" fmla="*/ 2318896 w 2367162"/>
                  <a:gd name="connsiteY28" fmla="*/ 8898 h 67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7162" h="672456">
                    <a:moveTo>
                      <a:pt x="2367162" y="0"/>
                    </a:moveTo>
                    <a:lnTo>
                      <a:pt x="2367162" y="88484"/>
                    </a:lnTo>
                    <a:lnTo>
                      <a:pt x="2363438" y="88525"/>
                    </a:lnTo>
                    <a:cubicBezTo>
                      <a:pt x="2248190" y="93847"/>
                      <a:pt x="1973852" y="126699"/>
                      <a:pt x="1892839" y="130401"/>
                    </a:cubicBezTo>
                    <a:cubicBezTo>
                      <a:pt x="1833921" y="130401"/>
                      <a:pt x="1703459" y="121940"/>
                      <a:pt x="1619290" y="113479"/>
                    </a:cubicBezTo>
                    <a:cubicBezTo>
                      <a:pt x="1568789" y="109248"/>
                      <a:pt x="1518287" y="130401"/>
                      <a:pt x="1484620" y="168476"/>
                    </a:cubicBezTo>
                    <a:cubicBezTo>
                      <a:pt x="1442535" y="219242"/>
                      <a:pt x="1379408" y="286930"/>
                      <a:pt x="1320490" y="329235"/>
                    </a:cubicBezTo>
                    <a:cubicBezTo>
                      <a:pt x="1215279" y="401154"/>
                      <a:pt x="1232113" y="384232"/>
                      <a:pt x="1135318" y="380001"/>
                    </a:cubicBezTo>
                    <a:cubicBezTo>
                      <a:pt x="1042733" y="380001"/>
                      <a:pt x="802851" y="333466"/>
                      <a:pt x="802851" y="333466"/>
                    </a:cubicBezTo>
                    <a:cubicBezTo>
                      <a:pt x="802851" y="333466"/>
                      <a:pt x="638721" y="519608"/>
                      <a:pt x="533510" y="557683"/>
                    </a:cubicBezTo>
                    <a:cubicBezTo>
                      <a:pt x="424090" y="591527"/>
                      <a:pt x="411465" y="604218"/>
                      <a:pt x="335713" y="642293"/>
                    </a:cubicBezTo>
                    <a:cubicBezTo>
                      <a:pt x="255752" y="680368"/>
                      <a:pt x="230502" y="684598"/>
                      <a:pt x="264169" y="642293"/>
                    </a:cubicBezTo>
                    <a:cubicBezTo>
                      <a:pt x="293629" y="604218"/>
                      <a:pt x="533510" y="528069"/>
                      <a:pt x="626096" y="451920"/>
                    </a:cubicBezTo>
                    <a:cubicBezTo>
                      <a:pt x="722890" y="380001"/>
                      <a:pt x="760766" y="316543"/>
                      <a:pt x="760766" y="316543"/>
                    </a:cubicBezTo>
                    <a:cubicBezTo>
                      <a:pt x="634513" y="270008"/>
                      <a:pt x="323088" y="198089"/>
                      <a:pt x="230502" y="181167"/>
                    </a:cubicBezTo>
                    <a:cubicBezTo>
                      <a:pt x="142124" y="164245"/>
                      <a:pt x="-38839" y="138862"/>
                      <a:pt x="7454" y="130401"/>
                    </a:cubicBezTo>
                    <a:cubicBezTo>
                      <a:pt x="53747" y="117709"/>
                      <a:pt x="331505" y="168476"/>
                      <a:pt x="331505" y="168476"/>
                    </a:cubicBezTo>
                    <a:cubicBezTo>
                      <a:pt x="331505" y="168476"/>
                      <a:pt x="310462" y="71174"/>
                      <a:pt x="323088" y="88096"/>
                    </a:cubicBezTo>
                    <a:cubicBezTo>
                      <a:pt x="344130" y="126170"/>
                      <a:pt x="348338" y="164245"/>
                      <a:pt x="365172" y="168476"/>
                    </a:cubicBezTo>
                    <a:cubicBezTo>
                      <a:pt x="377798" y="176937"/>
                      <a:pt x="752350" y="265777"/>
                      <a:pt x="865978" y="299621"/>
                    </a:cubicBezTo>
                    <a:cubicBezTo>
                      <a:pt x="996440" y="333466"/>
                      <a:pt x="1101651" y="341927"/>
                      <a:pt x="1206862" y="320774"/>
                    </a:cubicBezTo>
                    <a:cubicBezTo>
                      <a:pt x="1312073" y="299621"/>
                      <a:pt x="1455161" y="96557"/>
                      <a:pt x="1455161" y="96557"/>
                    </a:cubicBezTo>
                    <a:cubicBezTo>
                      <a:pt x="1455161" y="96557"/>
                      <a:pt x="1173194" y="66943"/>
                      <a:pt x="1097442" y="33099"/>
                    </a:cubicBezTo>
                    <a:cubicBezTo>
                      <a:pt x="1051150" y="16177"/>
                      <a:pt x="1122693" y="20408"/>
                      <a:pt x="1194237" y="28869"/>
                    </a:cubicBezTo>
                    <a:cubicBezTo>
                      <a:pt x="1244738" y="33099"/>
                      <a:pt x="1295240" y="37330"/>
                      <a:pt x="1303656" y="33099"/>
                    </a:cubicBezTo>
                    <a:cubicBezTo>
                      <a:pt x="1316282" y="24638"/>
                      <a:pt x="1379408" y="33099"/>
                      <a:pt x="1463578" y="41560"/>
                    </a:cubicBezTo>
                    <a:cubicBezTo>
                      <a:pt x="1535121" y="50021"/>
                      <a:pt x="1619290" y="54252"/>
                      <a:pt x="1703459" y="54252"/>
                    </a:cubicBezTo>
                    <a:cubicBezTo>
                      <a:pt x="1888631" y="54252"/>
                      <a:pt x="2023301" y="54252"/>
                      <a:pt x="2246349" y="20408"/>
                    </a:cubicBezTo>
                    <a:cubicBezTo>
                      <a:pt x="2274230" y="16177"/>
                      <a:pt x="2298100" y="12409"/>
                      <a:pt x="2318896" y="889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40" name="Freeform 468">
                <a:extLst>
                  <a:ext uri="{FF2B5EF4-FFF2-40B4-BE49-F238E27FC236}">
                    <a16:creationId xmlns:a16="http://schemas.microsoft.com/office/drawing/2014/main" xmlns="" id="{C5E1F7DF-6C15-4428-9DC1-32133F67140A}"/>
                  </a:ext>
                </a:extLst>
              </p:cNvPr>
              <p:cNvSpPr>
                <a:spLocks/>
              </p:cNvSpPr>
              <p:nvPr/>
            </p:nvSpPr>
            <p:spPr bwMode="auto">
              <a:xfrm>
                <a:off x="9365073" y="4408156"/>
                <a:ext cx="433384" cy="291983"/>
              </a:xfrm>
              <a:custGeom>
                <a:avLst/>
                <a:gdLst>
                  <a:gd name="T0" fmla="*/ 103 w 103"/>
                  <a:gd name="T1" fmla="*/ 34 h 69"/>
                  <a:gd name="T2" fmla="*/ 9 w 103"/>
                  <a:gd name="T3" fmla="*/ 29 h 69"/>
                  <a:gd name="T4" fmla="*/ 6 w 103"/>
                  <a:gd name="T5" fmla="*/ 38 h 69"/>
                  <a:gd name="T6" fmla="*/ 1 w 103"/>
                  <a:gd name="T7" fmla="*/ 50 h 69"/>
                  <a:gd name="T8" fmla="*/ 36 w 103"/>
                  <a:gd name="T9" fmla="*/ 64 h 69"/>
                  <a:gd name="T10" fmla="*/ 103 w 103"/>
                  <a:gd name="T11" fmla="*/ 50 h 69"/>
                </a:gdLst>
                <a:ahLst/>
                <a:cxnLst>
                  <a:cxn ang="0">
                    <a:pos x="T0" y="T1"/>
                  </a:cxn>
                  <a:cxn ang="0">
                    <a:pos x="T2" y="T3"/>
                  </a:cxn>
                  <a:cxn ang="0">
                    <a:pos x="T4" y="T5"/>
                  </a:cxn>
                  <a:cxn ang="0">
                    <a:pos x="T6" y="T7"/>
                  </a:cxn>
                  <a:cxn ang="0">
                    <a:pos x="T8" y="T9"/>
                  </a:cxn>
                  <a:cxn ang="0">
                    <a:pos x="T10" y="T11"/>
                  </a:cxn>
                </a:cxnLst>
                <a:rect l="0" t="0" r="r" b="b"/>
                <a:pathLst>
                  <a:path w="103" h="69">
                    <a:moveTo>
                      <a:pt x="103" y="34"/>
                    </a:moveTo>
                    <a:cubicBezTo>
                      <a:pt x="103" y="34"/>
                      <a:pt x="54" y="0"/>
                      <a:pt x="9" y="29"/>
                    </a:cubicBezTo>
                    <a:cubicBezTo>
                      <a:pt x="9" y="29"/>
                      <a:pt x="2" y="34"/>
                      <a:pt x="6" y="38"/>
                    </a:cubicBezTo>
                    <a:cubicBezTo>
                      <a:pt x="11" y="41"/>
                      <a:pt x="0" y="45"/>
                      <a:pt x="1" y="50"/>
                    </a:cubicBezTo>
                    <a:cubicBezTo>
                      <a:pt x="1" y="55"/>
                      <a:pt x="16" y="59"/>
                      <a:pt x="36" y="64"/>
                    </a:cubicBezTo>
                    <a:cubicBezTo>
                      <a:pt x="55" y="69"/>
                      <a:pt x="82" y="69"/>
                      <a:pt x="103" y="5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469">
                <a:extLst>
                  <a:ext uri="{FF2B5EF4-FFF2-40B4-BE49-F238E27FC236}">
                    <a16:creationId xmlns:a16="http://schemas.microsoft.com/office/drawing/2014/main" xmlns="" id="{86426352-D179-44B3-B0BA-8DE08A25931A}"/>
                  </a:ext>
                </a:extLst>
              </p:cNvPr>
              <p:cNvSpPr>
                <a:spLocks/>
              </p:cNvSpPr>
              <p:nvPr/>
            </p:nvSpPr>
            <p:spPr bwMode="auto">
              <a:xfrm>
                <a:off x="9499128" y="4534866"/>
                <a:ext cx="286474" cy="84473"/>
              </a:xfrm>
              <a:custGeom>
                <a:avLst/>
                <a:gdLst>
                  <a:gd name="T0" fmla="*/ 9 w 68"/>
                  <a:gd name="T1" fmla="*/ 0 h 20"/>
                  <a:gd name="T2" fmla="*/ 37 w 68"/>
                  <a:gd name="T3" fmla="*/ 9 h 20"/>
                  <a:gd name="T4" fmla="*/ 10 w 68"/>
                  <a:gd name="T5" fmla="*/ 14 h 20"/>
                  <a:gd name="T6" fmla="*/ 63 w 68"/>
                  <a:gd name="T7" fmla="*/ 20 h 20"/>
                  <a:gd name="T8" fmla="*/ 68 w 68"/>
                  <a:gd name="T9" fmla="*/ 13 h 20"/>
                  <a:gd name="T10" fmla="*/ 54 w 68"/>
                  <a:gd name="T11" fmla="*/ 2 h 20"/>
                  <a:gd name="T12" fmla="*/ 9 w 68"/>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68" h="20">
                    <a:moveTo>
                      <a:pt x="9" y="0"/>
                    </a:moveTo>
                    <a:cubicBezTo>
                      <a:pt x="9" y="0"/>
                      <a:pt x="31" y="6"/>
                      <a:pt x="37" y="9"/>
                    </a:cubicBezTo>
                    <a:cubicBezTo>
                      <a:pt x="37" y="9"/>
                      <a:pt x="21" y="9"/>
                      <a:pt x="10" y="14"/>
                    </a:cubicBezTo>
                    <a:cubicBezTo>
                      <a:pt x="0" y="19"/>
                      <a:pt x="63" y="20"/>
                      <a:pt x="63" y="20"/>
                    </a:cubicBezTo>
                    <a:cubicBezTo>
                      <a:pt x="68" y="13"/>
                      <a:pt x="68" y="13"/>
                      <a:pt x="68" y="13"/>
                    </a:cubicBezTo>
                    <a:cubicBezTo>
                      <a:pt x="68" y="13"/>
                      <a:pt x="59" y="2"/>
                      <a:pt x="54" y="2"/>
                    </a:cubicBezTo>
                    <a:cubicBezTo>
                      <a:pt x="49" y="1"/>
                      <a:pt x="9" y="0"/>
                      <a:pt x="9"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470">
                <a:extLst>
                  <a:ext uri="{FF2B5EF4-FFF2-40B4-BE49-F238E27FC236}">
                    <a16:creationId xmlns:a16="http://schemas.microsoft.com/office/drawing/2014/main" xmlns="" id="{058B43A4-0CFA-44A5-88A2-EC856DCBAE16}"/>
                  </a:ext>
                </a:extLst>
              </p:cNvPr>
              <p:cNvSpPr>
                <a:spLocks/>
              </p:cNvSpPr>
              <p:nvPr/>
            </p:nvSpPr>
            <p:spPr bwMode="auto">
              <a:xfrm>
                <a:off x="9377928" y="4569757"/>
                <a:ext cx="462766" cy="189146"/>
              </a:xfrm>
              <a:custGeom>
                <a:avLst/>
                <a:gdLst>
                  <a:gd name="T0" fmla="*/ 102 w 110"/>
                  <a:gd name="T1" fmla="*/ 31 h 45"/>
                  <a:gd name="T2" fmla="*/ 71 w 110"/>
                  <a:gd name="T3" fmla="*/ 43 h 45"/>
                  <a:gd name="T4" fmla="*/ 69 w 110"/>
                  <a:gd name="T5" fmla="*/ 43 h 45"/>
                  <a:gd name="T6" fmla="*/ 68 w 110"/>
                  <a:gd name="T7" fmla="*/ 44 h 45"/>
                  <a:gd name="T8" fmla="*/ 15 w 110"/>
                  <a:gd name="T9" fmla="*/ 35 h 45"/>
                  <a:gd name="T10" fmla="*/ 12 w 110"/>
                  <a:gd name="T11" fmla="*/ 29 h 45"/>
                  <a:gd name="T12" fmla="*/ 1 w 110"/>
                  <a:gd name="T13" fmla="*/ 20 h 45"/>
                  <a:gd name="T14" fmla="*/ 7 w 110"/>
                  <a:gd name="T15" fmla="*/ 15 h 45"/>
                  <a:gd name="T16" fmla="*/ 99 w 110"/>
                  <a:gd name="T17" fmla="*/ 11 h 45"/>
                  <a:gd name="T18" fmla="*/ 102 w 110"/>
                  <a:gd name="T1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45">
                    <a:moveTo>
                      <a:pt x="102" y="31"/>
                    </a:moveTo>
                    <a:cubicBezTo>
                      <a:pt x="94" y="39"/>
                      <a:pt x="83" y="42"/>
                      <a:pt x="71" y="43"/>
                    </a:cubicBezTo>
                    <a:cubicBezTo>
                      <a:pt x="70" y="43"/>
                      <a:pt x="69" y="43"/>
                      <a:pt x="69" y="43"/>
                    </a:cubicBezTo>
                    <a:cubicBezTo>
                      <a:pt x="68" y="44"/>
                      <a:pt x="68" y="44"/>
                      <a:pt x="68" y="44"/>
                    </a:cubicBezTo>
                    <a:cubicBezTo>
                      <a:pt x="44" y="45"/>
                      <a:pt x="19" y="38"/>
                      <a:pt x="15" y="35"/>
                    </a:cubicBezTo>
                    <a:cubicBezTo>
                      <a:pt x="8" y="31"/>
                      <a:pt x="13" y="32"/>
                      <a:pt x="12" y="29"/>
                    </a:cubicBezTo>
                    <a:cubicBezTo>
                      <a:pt x="10" y="27"/>
                      <a:pt x="1" y="24"/>
                      <a:pt x="1" y="20"/>
                    </a:cubicBezTo>
                    <a:cubicBezTo>
                      <a:pt x="0" y="16"/>
                      <a:pt x="7" y="15"/>
                      <a:pt x="7" y="15"/>
                    </a:cubicBezTo>
                    <a:cubicBezTo>
                      <a:pt x="45" y="0"/>
                      <a:pt x="83" y="2"/>
                      <a:pt x="99" y="11"/>
                    </a:cubicBezTo>
                    <a:cubicBezTo>
                      <a:pt x="108" y="16"/>
                      <a:pt x="110" y="23"/>
                      <a:pt x="102" y="31"/>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471">
                <a:extLst>
                  <a:ext uri="{FF2B5EF4-FFF2-40B4-BE49-F238E27FC236}">
                    <a16:creationId xmlns:a16="http://schemas.microsoft.com/office/drawing/2014/main" xmlns="" id="{BCB3646E-0F74-4CFD-8F94-F890114E1A1E}"/>
                  </a:ext>
                </a:extLst>
              </p:cNvPr>
              <p:cNvSpPr>
                <a:spLocks/>
              </p:cNvSpPr>
              <p:nvPr/>
            </p:nvSpPr>
            <p:spPr bwMode="auto">
              <a:xfrm>
                <a:off x="9638692" y="4615666"/>
                <a:ext cx="202001" cy="135891"/>
              </a:xfrm>
              <a:custGeom>
                <a:avLst/>
                <a:gdLst>
                  <a:gd name="T0" fmla="*/ 40 w 48"/>
                  <a:gd name="T1" fmla="*/ 20 h 32"/>
                  <a:gd name="T2" fmla="*/ 9 w 48"/>
                  <a:gd name="T3" fmla="*/ 32 h 32"/>
                  <a:gd name="T4" fmla="*/ 32 w 48"/>
                  <a:gd name="T5" fmla="*/ 24 h 32"/>
                  <a:gd name="T6" fmla="*/ 4 w 48"/>
                  <a:gd name="T7" fmla="*/ 21 h 32"/>
                  <a:gd name="T8" fmla="*/ 27 w 48"/>
                  <a:gd name="T9" fmla="*/ 14 h 32"/>
                  <a:gd name="T10" fmla="*/ 0 w 48"/>
                  <a:gd name="T11" fmla="*/ 13 h 32"/>
                  <a:gd name="T12" fmla="*/ 25 w 48"/>
                  <a:gd name="T13" fmla="*/ 10 h 32"/>
                  <a:gd name="T14" fmla="*/ 32 w 48"/>
                  <a:gd name="T15" fmla="*/ 0 h 32"/>
                  <a:gd name="T16" fmla="*/ 37 w 48"/>
                  <a:gd name="T17" fmla="*/ 0 h 32"/>
                  <a:gd name="T18" fmla="*/ 40 w 48"/>
                  <a:gd name="T1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2">
                    <a:moveTo>
                      <a:pt x="40" y="20"/>
                    </a:moveTo>
                    <a:cubicBezTo>
                      <a:pt x="32" y="28"/>
                      <a:pt x="21" y="31"/>
                      <a:pt x="9" y="32"/>
                    </a:cubicBezTo>
                    <a:cubicBezTo>
                      <a:pt x="17" y="31"/>
                      <a:pt x="30" y="25"/>
                      <a:pt x="32" y="24"/>
                    </a:cubicBezTo>
                    <a:cubicBezTo>
                      <a:pt x="20" y="28"/>
                      <a:pt x="4" y="21"/>
                      <a:pt x="4" y="21"/>
                    </a:cubicBezTo>
                    <a:cubicBezTo>
                      <a:pt x="17" y="22"/>
                      <a:pt x="27" y="14"/>
                      <a:pt x="27" y="14"/>
                    </a:cubicBezTo>
                    <a:cubicBezTo>
                      <a:pt x="18" y="17"/>
                      <a:pt x="0" y="13"/>
                      <a:pt x="0" y="13"/>
                    </a:cubicBezTo>
                    <a:cubicBezTo>
                      <a:pt x="0" y="13"/>
                      <a:pt x="17" y="14"/>
                      <a:pt x="25" y="10"/>
                    </a:cubicBezTo>
                    <a:cubicBezTo>
                      <a:pt x="33" y="6"/>
                      <a:pt x="32" y="0"/>
                      <a:pt x="32" y="0"/>
                    </a:cubicBezTo>
                    <a:cubicBezTo>
                      <a:pt x="37" y="0"/>
                      <a:pt x="37" y="0"/>
                      <a:pt x="37" y="0"/>
                    </a:cubicBezTo>
                    <a:cubicBezTo>
                      <a:pt x="46" y="5"/>
                      <a:pt x="48" y="12"/>
                      <a:pt x="40" y="2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472">
                <a:extLst>
                  <a:ext uri="{FF2B5EF4-FFF2-40B4-BE49-F238E27FC236}">
                    <a16:creationId xmlns:a16="http://schemas.microsoft.com/office/drawing/2014/main" xmlns="" id="{CA2FCF22-B076-49DC-8449-4B9FD64029CB}"/>
                  </a:ext>
                </a:extLst>
              </p:cNvPr>
              <p:cNvSpPr>
                <a:spLocks/>
              </p:cNvSpPr>
              <p:nvPr/>
            </p:nvSpPr>
            <p:spPr bwMode="auto">
              <a:xfrm>
                <a:off x="9423837" y="4391629"/>
                <a:ext cx="416856" cy="194655"/>
              </a:xfrm>
              <a:custGeom>
                <a:avLst/>
                <a:gdLst>
                  <a:gd name="T0" fmla="*/ 89 w 99"/>
                  <a:gd name="T1" fmla="*/ 46 h 46"/>
                  <a:gd name="T2" fmla="*/ 68 w 99"/>
                  <a:gd name="T3" fmla="*/ 43 h 46"/>
                  <a:gd name="T4" fmla="*/ 68 w 99"/>
                  <a:gd name="T5" fmla="*/ 43 h 46"/>
                  <a:gd name="T6" fmla="*/ 63 w 99"/>
                  <a:gd name="T7" fmla="*/ 42 h 46"/>
                  <a:gd name="T8" fmla="*/ 60 w 99"/>
                  <a:gd name="T9" fmla="*/ 41 h 46"/>
                  <a:gd name="T10" fmla="*/ 60 w 99"/>
                  <a:gd name="T11" fmla="*/ 41 h 46"/>
                  <a:gd name="T12" fmla="*/ 6 w 99"/>
                  <a:gd name="T13" fmla="*/ 25 h 46"/>
                  <a:gd name="T14" fmla="*/ 13 w 99"/>
                  <a:gd name="T15" fmla="*/ 15 h 46"/>
                  <a:gd name="T16" fmla="*/ 13 w 99"/>
                  <a:gd name="T17" fmla="*/ 3 h 46"/>
                  <a:gd name="T18" fmla="*/ 62 w 99"/>
                  <a:gd name="T19" fmla="*/ 10 h 46"/>
                  <a:gd name="T20" fmla="*/ 94 w 99"/>
                  <a:gd name="T21" fmla="*/ 34 h 46"/>
                  <a:gd name="T22" fmla="*/ 89 w 99"/>
                  <a:gd name="T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6">
                    <a:moveTo>
                      <a:pt x="89" y="46"/>
                    </a:moveTo>
                    <a:cubicBezTo>
                      <a:pt x="89" y="46"/>
                      <a:pt x="80" y="45"/>
                      <a:pt x="68" y="43"/>
                    </a:cubicBezTo>
                    <a:cubicBezTo>
                      <a:pt x="68" y="43"/>
                      <a:pt x="68" y="43"/>
                      <a:pt x="68" y="43"/>
                    </a:cubicBezTo>
                    <a:cubicBezTo>
                      <a:pt x="66" y="42"/>
                      <a:pt x="65" y="42"/>
                      <a:pt x="63" y="42"/>
                    </a:cubicBezTo>
                    <a:cubicBezTo>
                      <a:pt x="62" y="41"/>
                      <a:pt x="61" y="41"/>
                      <a:pt x="60" y="41"/>
                    </a:cubicBezTo>
                    <a:cubicBezTo>
                      <a:pt x="60" y="41"/>
                      <a:pt x="60" y="41"/>
                      <a:pt x="60" y="41"/>
                    </a:cubicBezTo>
                    <a:cubicBezTo>
                      <a:pt x="38" y="37"/>
                      <a:pt x="10" y="30"/>
                      <a:pt x="6" y="25"/>
                    </a:cubicBezTo>
                    <a:cubicBezTo>
                      <a:pt x="0" y="15"/>
                      <a:pt x="11" y="16"/>
                      <a:pt x="13" y="15"/>
                    </a:cubicBezTo>
                    <a:cubicBezTo>
                      <a:pt x="16" y="13"/>
                      <a:pt x="11" y="5"/>
                      <a:pt x="13" y="3"/>
                    </a:cubicBezTo>
                    <a:cubicBezTo>
                      <a:pt x="14" y="1"/>
                      <a:pt x="38" y="0"/>
                      <a:pt x="62" y="10"/>
                    </a:cubicBezTo>
                    <a:cubicBezTo>
                      <a:pt x="74" y="15"/>
                      <a:pt x="86" y="22"/>
                      <a:pt x="94" y="34"/>
                    </a:cubicBezTo>
                    <a:cubicBezTo>
                      <a:pt x="94" y="34"/>
                      <a:pt x="99" y="46"/>
                      <a:pt x="89" y="46"/>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473">
                <a:extLst>
                  <a:ext uri="{FF2B5EF4-FFF2-40B4-BE49-F238E27FC236}">
                    <a16:creationId xmlns:a16="http://schemas.microsoft.com/office/drawing/2014/main" xmlns="" id="{5AECAC61-48FE-4F6C-860E-70CA7471AE42}"/>
                  </a:ext>
                </a:extLst>
              </p:cNvPr>
              <p:cNvSpPr>
                <a:spLocks/>
              </p:cNvSpPr>
              <p:nvPr/>
            </p:nvSpPr>
            <p:spPr bwMode="auto">
              <a:xfrm>
                <a:off x="9719493" y="4505484"/>
                <a:ext cx="146910" cy="216692"/>
              </a:xfrm>
              <a:custGeom>
                <a:avLst/>
                <a:gdLst>
                  <a:gd name="T0" fmla="*/ 22 w 35"/>
                  <a:gd name="T1" fmla="*/ 5 h 51"/>
                  <a:gd name="T2" fmla="*/ 11 w 35"/>
                  <a:gd name="T3" fmla="*/ 0 h 51"/>
                  <a:gd name="T4" fmla="*/ 19 w 35"/>
                  <a:gd name="T5" fmla="*/ 15 h 51"/>
                  <a:gd name="T6" fmla="*/ 2 w 35"/>
                  <a:gd name="T7" fmla="*/ 20 h 51"/>
                  <a:gd name="T8" fmla="*/ 17 w 35"/>
                  <a:gd name="T9" fmla="*/ 32 h 51"/>
                  <a:gd name="T10" fmla="*/ 0 w 35"/>
                  <a:gd name="T11" fmla="*/ 47 h 51"/>
                  <a:gd name="T12" fmla="*/ 19 w 35"/>
                  <a:gd name="T13" fmla="*/ 43 h 51"/>
                  <a:gd name="T14" fmla="*/ 15 w 35"/>
                  <a:gd name="T15" fmla="*/ 51 h 51"/>
                  <a:gd name="T16" fmla="*/ 30 w 35"/>
                  <a:gd name="T17" fmla="*/ 33 h 51"/>
                  <a:gd name="T18" fmla="*/ 35 w 35"/>
                  <a:gd name="T19" fmla="*/ 28 h 51"/>
                  <a:gd name="T20" fmla="*/ 31 w 35"/>
                  <a:gd name="T21" fmla="*/ 21 h 51"/>
                  <a:gd name="T22" fmla="*/ 22 w 35"/>
                  <a:gd name="T2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51">
                    <a:moveTo>
                      <a:pt x="22" y="5"/>
                    </a:moveTo>
                    <a:cubicBezTo>
                      <a:pt x="19" y="3"/>
                      <a:pt x="15" y="0"/>
                      <a:pt x="11" y="0"/>
                    </a:cubicBezTo>
                    <a:cubicBezTo>
                      <a:pt x="19" y="6"/>
                      <a:pt x="21" y="12"/>
                      <a:pt x="19" y="15"/>
                    </a:cubicBezTo>
                    <a:cubicBezTo>
                      <a:pt x="16" y="19"/>
                      <a:pt x="2" y="20"/>
                      <a:pt x="2" y="20"/>
                    </a:cubicBezTo>
                    <a:cubicBezTo>
                      <a:pt x="2" y="20"/>
                      <a:pt x="15" y="25"/>
                      <a:pt x="17" y="32"/>
                    </a:cubicBezTo>
                    <a:cubicBezTo>
                      <a:pt x="19" y="38"/>
                      <a:pt x="13" y="47"/>
                      <a:pt x="0" y="47"/>
                    </a:cubicBezTo>
                    <a:cubicBezTo>
                      <a:pt x="8" y="49"/>
                      <a:pt x="14" y="48"/>
                      <a:pt x="19" y="43"/>
                    </a:cubicBezTo>
                    <a:cubicBezTo>
                      <a:pt x="21" y="41"/>
                      <a:pt x="15" y="51"/>
                      <a:pt x="15" y="51"/>
                    </a:cubicBezTo>
                    <a:cubicBezTo>
                      <a:pt x="15" y="51"/>
                      <a:pt x="23" y="48"/>
                      <a:pt x="30" y="33"/>
                    </a:cubicBezTo>
                    <a:cubicBezTo>
                      <a:pt x="31" y="30"/>
                      <a:pt x="34" y="32"/>
                      <a:pt x="35" y="28"/>
                    </a:cubicBezTo>
                    <a:cubicBezTo>
                      <a:pt x="35" y="25"/>
                      <a:pt x="32" y="25"/>
                      <a:pt x="31" y="21"/>
                    </a:cubicBezTo>
                    <a:cubicBezTo>
                      <a:pt x="30" y="17"/>
                      <a:pt x="26" y="8"/>
                      <a:pt x="22" y="5"/>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474">
                <a:extLst>
                  <a:ext uri="{FF2B5EF4-FFF2-40B4-BE49-F238E27FC236}">
                    <a16:creationId xmlns:a16="http://schemas.microsoft.com/office/drawing/2014/main" xmlns="" id="{BCBB6DDF-6628-4234-AD52-EB9115FCF13E}"/>
                  </a:ext>
                </a:extLst>
              </p:cNvPr>
              <p:cNvSpPr>
                <a:spLocks/>
              </p:cNvSpPr>
              <p:nvPr/>
            </p:nvSpPr>
            <p:spPr bwMode="auto">
              <a:xfrm>
                <a:off x="9837021" y="4514666"/>
                <a:ext cx="718021" cy="218528"/>
              </a:xfrm>
              <a:custGeom>
                <a:avLst/>
                <a:gdLst>
                  <a:gd name="T0" fmla="*/ 1 w 171"/>
                  <a:gd name="T1" fmla="*/ 23 h 52"/>
                  <a:gd name="T2" fmla="*/ 167 w 171"/>
                  <a:gd name="T3" fmla="*/ 0 h 52"/>
                  <a:gd name="T4" fmla="*/ 170 w 171"/>
                  <a:gd name="T5" fmla="*/ 10 h 52"/>
                  <a:gd name="T6" fmla="*/ 0 w 171"/>
                  <a:gd name="T7" fmla="*/ 27 h 52"/>
                  <a:gd name="T8" fmla="*/ 1 w 171"/>
                  <a:gd name="T9" fmla="*/ 23 h 52"/>
                </a:gdLst>
                <a:ahLst/>
                <a:cxnLst>
                  <a:cxn ang="0">
                    <a:pos x="T0" y="T1"/>
                  </a:cxn>
                  <a:cxn ang="0">
                    <a:pos x="T2" y="T3"/>
                  </a:cxn>
                  <a:cxn ang="0">
                    <a:pos x="T4" y="T5"/>
                  </a:cxn>
                  <a:cxn ang="0">
                    <a:pos x="T6" y="T7"/>
                  </a:cxn>
                  <a:cxn ang="0">
                    <a:pos x="T8" y="T9"/>
                  </a:cxn>
                </a:cxnLst>
                <a:rect l="0" t="0" r="r" b="b"/>
                <a:pathLst>
                  <a:path w="171" h="52">
                    <a:moveTo>
                      <a:pt x="1" y="23"/>
                    </a:moveTo>
                    <a:cubicBezTo>
                      <a:pt x="1" y="23"/>
                      <a:pt x="121" y="50"/>
                      <a:pt x="167" y="0"/>
                    </a:cubicBezTo>
                    <a:cubicBezTo>
                      <a:pt x="167" y="0"/>
                      <a:pt x="170" y="6"/>
                      <a:pt x="170" y="10"/>
                    </a:cubicBezTo>
                    <a:cubicBezTo>
                      <a:pt x="171" y="15"/>
                      <a:pt x="122" y="52"/>
                      <a:pt x="0" y="27"/>
                    </a:cubicBezTo>
                    <a:cubicBezTo>
                      <a:pt x="1" y="23"/>
                      <a:pt x="1" y="23"/>
                      <a:pt x="1" y="2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475">
                <a:extLst>
                  <a:ext uri="{FF2B5EF4-FFF2-40B4-BE49-F238E27FC236}">
                    <a16:creationId xmlns:a16="http://schemas.microsoft.com/office/drawing/2014/main" xmlns="" id="{9FD23487-E0FF-4C6F-9627-7162E3094909}"/>
                  </a:ext>
                </a:extLst>
              </p:cNvPr>
              <p:cNvSpPr>
                <a:spLocks/>
              </p:cNvSpPr>
              <p:nvPr/>
            </p:nvSpPr>
            <p:spPr bwMode="auto">
              <a:xfrm>
                <a:off x="9655220" y="4433865"/>
                <a:ext cx="185474" cy="152419"/>
              </a:xfrm>
              <a:custGeom>
                <a:avLst/>
                <a:gdLst>
                  <a:gd name="T0" fmla="*/ 34 w 44"/>
                  <a:gd name="T1" fmla="*/ 36 h 36"/>
                  <a:gd name="T2" fmla="*/ 13 w 44"/>
                  <a:gd name="T3" fmla="*/ 33 h 36"/>
                  <a:gd name="T4" fmla="*/ 28 w 44"/>
                  <a:gd name="T5" fmla="*/ 29 h 36"/>
                  <a:gd name="T6" fmla="*/ 0 w 44"/>
                  <a:gd name="T7" fmla="*/ 19 h 36"/>
                  <a:gd name="T8" fmla="*/ 29 w 44"/>
                  <a:gd name="T9" fmla="*/ 24 h 36"/>
                  <a:gd name="T10" fmla="*/ 1 w 44"/>
                  <a:gd name="T11" fmla="*/ 6 h 36"/>
                  <a:gd name="T12" fmla="*/ 25 w 44"/>
                  <a:gd name="T13" fmla="*/ 14 h 36"/>
                  <a:gd name="T14" fmla="*/ 12 w 44"/>
                  <a:gd name="T15" fmla="*/ 5 h 36"/>
                  <a:gd name="T16" fmla="*/ 7 w 44"/>
                  <a:gd name="T17" fmla="*/ 0 h 36"/>
                  <a:gd name="T18" fmla="*/ 39 w 44"/>
                  <a:gd name="T19" fmla="*/ 24 h 36"/>
                  <a:gd name="T20" fmla="*/ 34 w 44"/>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6">
                    <a:moveTo>
                      <a:pt x="34" y="36"/>
                    </a:moveTo>
                    <a:cubicBezTo>
                      <a:pt x="34" y="36"/>
                      <a:pt x="25" y="35"/>
                      <a:pt x="13" y="33"/>
                    </a:cubicBezTo>
                    <a:cubicBezTo>
                      <a:pt x="20" y="34"/>
                      <a:pt x="30" y="34"/>
                      <a:pt x="28" y="29"/>
                    </a:cubicBezTo>
                    <a:cubicBezTo>
                      <a:pt x="24" y="22"/>
                      <a:pt x="0" y="19"/>
                      <a:pt x="0" y="19"/>
                    </a:cubicBezTo>
                    <a:cubicBezTo>
                      <a:pt x="16" y="15"/>
                      <a:pt x="28" y="24"/>
                      <a:pt x="29" y="24"/>
                    </a:cubicBezTo>
                    <a:cubicBezTo>
                      <a:pt x="24" y="13"/>
                      <a:pt x="1" y="6"/>
                      <a:pt x="1" y="6"/>
                    </a:cubicBezTo>
                    <a:cubicBezTo>
                      <a:pt x="14" y="7"/>
                      <a:pt x="24" y="13"/>
                      <a:pt x="25" y="14"/>
                    </a:cubicBezTo>
                    <a:cubicBezTo>
                      <a:pt x="24" y="13"/>
                      <a:pt x="19" y="9"/>
                      <a:pt x="12" y="5"/>
                    </a:cubicBezTo>
                    <a:cubicBezTo>
                      <a:pt x="9" y="3"/>
                      <a:pt x="8" y="1"/>
                      <a:pt x="7" y="0"/>
                    </a:cubicBezTo>
                    <a:cubicBezTo>
                      <a:pt x="19" y="5"/>
                      <a:pt x="31" y="12"/>
                      <a:pt x="39" y="24"/>
                    </a:cubicBezTo>
                    <a:cubicBezTo>
                      <a:pt x="39" y="24"/>
                      <a:pt x="44" y="36"/>
                      <a:pt x="34" y="36"/>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476">
                <a:extLst>
                  <a:ext uri="{FF2B5EF4-FFF2-40B4-BE49-F238E27FC236}">
                    <a16:creationId xmlns:a16="http://schemas.microsoft.com/office/drawing/2014/main" xmlns="" id="{892D5E56-CD99-4B03-8ECA-47FA65EFAD36}"/>
                  </a:ext>
                </a:extLst>
              </p:cNvPr>
              <p:cNvSpPr>
                <a:spLocks/>
              </p:cNvSpPr>
              <p:nvPr/>
            </p:nvSpPr>
            <p:spPr bwMode="auto">
              <a:xfrm>
                <a:off x="10690933" y="4259410"/>
                <a:ext cx="179964" cy="135891"/>
              </a:xfrm>
              <a:custGeom>
                <a:avLst/>
                <a:gdLst>
                  <a:gd name="T0" fmla="*/ 43 w 43"/>
                  <a:gd name="T1" fmla="*/ 23 h 32"/>
                  <a:gd name="T2" fmla="*/ 8 w 43"/>
                  <a:gd name="T3" fmla="*/ 3 h 32"/>
                  <a:gd name="T4" fmla="*/ 5 w 43"/>
                  <a:gd name="T5" fmla="*/ 6 h 32"/>
                  <a:gd name="T6" fmla="*/ 0 w 43"/>
                  <a:gd name="T7" fmla="*/ 9 h 32"/>
                  <a:gd name="T8" fmla="*/ 11 w 43"/>
                  <a:gd name="T9" fmla="*/ 22 h 32"/>
                  <a:gd name="T10" fmla="*/ 40 w 43"/>
                  <a:gd name="T11" fmla="*/ 29 h 32"/>
                </a:gdLst>
                <a:ahLst/>
                <a:cxnLst>
                  <a:cxn ang="0">
                    <a:pos x="T0" y="T1"/>
                  </a:cxn>
                  <a:cxn ang="0">
                    <a:pos x="T2" y="T3"/>
                  </a:cxn>
                  <a:cxn ang="0">
                    <a:pos x="T4" y="T5"/>
                  </a:cxn>
                  <a:cxn ang="0">
                    <a:pos x="T6" y="T7"/>
                  </a:cxn>
                  <a:cxn ang="0">
                    <a:pos x="T8" y="T9"/>
                  </a:cxn>
                  <a:cxn ang="0">
                    <a:pos x="T10" y="T11"/>
                  </a:cxn>
                </a:cxnLst>
                <a:rect l="0" t="0" r="r" b="b"/>
                <a:pathLst>
                  <a:path w="43" h="32">
                    <a:moveTo>
                      <a:pt x="43" y="23"/>
                    </a:moveTo>
                    <a:cubicBezTo>
                      <a:pt x="43" y="23"/>
                      <a:pt x="31" y="0"/>
                      <a:pt x="8" y="3"/>
                    </a:cubicBezTo>
                    <a:cubicBezTo>
                      <a:pt x="8" y="3"/>
                      <a:pt x="4" y="4"/>
                      <a:pt x="5" y="6"/>
                    </a:cubicBezTo>
                    <a:cubicBezTo>
                      <a:pt x="6" y="8"/>
                      <a:pt x="1" y="7"/>
                      <a:pt x="0" y="9"/>
                    </a:cubicBezTo>
                    <a:cubicBezTo>
                      <a:pt x="0" y="12"/>
                      <a:pt x="5" y="16"/>
                      <a:pt x="11" y="22"/>
                    </a:cubicBezTo>
                    <a:cubicBezTo>
                      <a:pt x="18" y="27"/>
                      <a:pt x="28" y="32"/>
                      <a:pt x="40" y="29"/>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477">
                <a:extLst>
                  <a:ext uri="{FF2B5EF4-FFF2-40B4-BE49-F238E27FC236}">
                    <a16:creationId xmlns:a16="http://schemas.microsoft.com/office/drawing/2014/main" xmlns="" id="{0C1E24A0-F14C-4608-A86C-846C32E981B3}"/>
                  </a:ext>
                </a:extLst>
              </p:cNvPr>
              <p:cNvSpPr>
                <a:spLocks/>
              </p:cNvSpPr>
              <p:nvPr/>
            </p:nvSpPr>
            <p:spPr bwMode="auto">
              <a:xfrm>
                <a:off x="10746024" y="4297974"/>
                <a:ext cx="112019" cy="80800"/>
              </a:xfrm>
              <a:custGeom>
                <a:avLst/>
                <a:gdLst>
                  <a:gd name="T0" fmla="*/ 7 w 27"/>
                  <a:gd name="T1" fmla="*/ 0 h 19"/>
                  <a:gd name="T2" fmla="*/ 16 w 27"/>
                  <a:gd name="T3" fmla="*/ 9 h 19"/>
                  <a:gd name="T4" fmla="*/ 5 w 27"/>
                  <a:gd name="T5" fmla="*/ 6 h 19"/>
                  <a:gd name="T6" fmla="*/ 24 w 27"/>
                  <a:gd name="T7" fmla="*/ 19 h 19"/>
                  <a:gd name="T8" fmla="*/ 27 w 27"/>
                  <a:gd name="T9" fmla="*/ 17 h 19"/>
                  <a:gd name="T10" fmla="*/ 24 w 27"/>
                  <a:gd name="T11" fmla="*/ 10 h 19"/>
                  <a:gd name="T12" fmla="*/ 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7" y="0"/>
                    </a:moveTo>
                    <a:cubicBezTo>
                      <a:pt x="7" y="0"/>
                      <a:pt x="15" y="7"/>
                      <a:pt x="16" y="9"/>
                    </a:cubicBezTo>
                    <a:cubicBezTo>
                      <a:pt x="16" y="9"/>
                      <a:pt x="10" y="6"/>
                      <a:pt x="5" y="6"/>
                    </a:cubicBezTo>
                    <a:cubicBezTo>
                      <a:pt x="0" y="6"/>
                      <a:pt x="24" y="19"/>
                      <a:pt x="24" y="19"/>
                    </a:cubicBezTo>
                    <a:cubicBezTo>
                      <a:pt x="27" y="17"/>
                      <a:pt x="27" y="17"/>
                      <a:pt x="27" y="17"/>
                    </a:cubicBezTo>
                    <a:cubicBezTo>
                      <a:pt x="27" y="17"/>
                      <a:pt x="26" y="11"/>
                      <a:pt x="24" y="10"/>
                    </a:cubicBezTo>
                    <a:cubicBezTo>
                      <a:pt x="22" y="9"/>
                      <a:pt x="7" y="0"/>
                      <a:pt x="7"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478">
                <a:extLst>
                  <a:ext uri="{FF2B5EF4-FFF2-40B4-BE49-F238E27FC236}">
                    <a16:creationId xmlns:a16="http://schemas.microsoft.com/office/drawing/2014/main" xmlns="" id="{F13D161E-24AF-45F2-986C-61D8E27F6DF5}"/>
                  </a:ext>
                </a:extLst>
              </p:cNvPr>
              <p:cNvSpPr>
                <a:spLocks/>
              </p:cNvSpPr>
              <p:nvPr/>
            </p:nvSpPr>
            <p:spPr bwMode="auto">
              <a:xfrm>
                <a:off x="10687261" y="4307156"/>
                <a:ext cx="179964" cy="117528"/>
              </a:xfrm>
              <a:custGeom>
                <a:avLst/>
                <a:gdLst>
                  <a:gd name="T0" fmla="*/ 38 w 43"/>
                  <a:gd name="T1" fmla="*/ 26 h 28"/>
                  <a:gd name="T2" fmla="*/ 24 w 43"/>
                  <a:gd name="T3" fmla="*/ 25 h 28"/>
                  <a:gd name="T4" fmla="*/ 23 w 43"/>
                  <a:gd name="T5" fmla="*/ 24 h 28"/>
                  <a:gd name="T6" fmla="*/ 23 w 43"/>
                  <a:gd name="T7" fmla="*/ 24 h 28"/>
                  <a:gd name="T8" fmla="*/ 4 w 43"/>
                  <a:gd name="T9" fmla="*/ 11 h 28"/>
                  <a:gd name="T10" fmla="*/ 3 w 43"/>
                  <a:gd name="T11" fmla="*/ 8 h 28"/>
                  <a:gd name="T12" fmla="*/ 1 w 43"/>
                  <a:gd name="T13" fmla="*/ 2 h 28"/>
                  <a:gd name="T14" fmla="*/ 5 w 43"/>
                  <a:gd name="T15" fmla="*/ 1 h 28"/>
                  <a:gd name="T16" fmla="*/ 41 w 43"/>
                  <a:gd name="T17" fmla="*/ 18 h 28"/>
                  <a:gd name="T18" fmla="*/ 38 w 43"/>
                  <a:gd name="T19"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8">
                    <a:moveTo>
                      <a:pt x="38" y="26"/>
                    </a:moveTo>
                    <a:cubicBezTo>
                      <a:pt x="34" y="28"/>
                      <a:pt x="28" y="27"/>
                      <a:pt x="24" y="25"/>
                    </a:cubicBezTo>
                    <a:cubicBezTo>
                      <a:pt x="23" y="24"/>
                      <a:pt x="23" y="24"/>
                      <a:pt x="23" y="24"/>
                    </a:cubicBezTo>
                    <a:cubicBezTo>
                      <a:pt x="23" y="24"/>
                      <a:pt x="23" y="24"/>
                      <a:pt x="23" y="24"/>
                    </a:cubicBezTo>
                    <a:cubicBezTo>
                      <a:pt x="13" y="20"/>
                      <a:pt x="5" y="12"/>
                      <a:pt x="4" y="11"/>
                    </a:cubicBezTo>
                    <a:cubicBezTo>
                      <a:pt x="2" y="8"/>
                      <a:pt x="4" y="9"/>
                      <a:pt x="3" y="8"/>
                    </a:cubicBezTo>
                    <a:cubicBezTo>
                      <a:pt x="3" y="6"/>
                      <a:pt x="0" y="4"/>
                      <a:pt x="1" y="2"/>
                    </a:cubicBezTo>
                    <a:cubicBezTo>
                      <a:pt x="2" y="0"/>
                      <a:pt x="5" y="1"/>
                      <a:pt x="5" y="1"/>
                    </a:cubicBezTo>
                    <a:cubicBezTo>
                      <a:pt x="22" y="3"/>
                      <a:pt x="37" y="11"/>
                      <a:pt x="41" y="18"/>
                    </a:cubicBezTo>
                    <a:cubicBezTo>
                      <a:pt x="43" y="21"/>
                      <a:pt x="43" y="25"/>
                      <a:pt x="38" y="26"/>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479">
                <a:extLst>
                  <a:ext uri="{FF2B5EF4-FFF2-40B4-BE49-F238E27FC236}">
                    <a16:creationId xmlns:a16="http://schemas.microsoft.com/office/drawing/2014/main" xmlns="" id="{EF4921AE-EDF4-475B-85EA-01E2E537BA15}"/>
                  </a:ext>
                </a:extLst>
              </p:cNvPr>
              <p:cNvSpPr>
                <a:spLocks/>
              </p:cNvSpPr>
              <p:nvPr/>
            </p:nvSpPr>
            <p:spPr bwMode="auto">
              <a:xfrm>
                <a:off x="10788261" y="4369592"/>
                <a:ext cx="78964" cy="55091"/>
              </a:xfrm>
              <a:custGeom>
                <a:avLst/>
                <a:gdLst>
                  <a:gd name="T0" fmla="*/ 14 w 19"/>
                  <a:gd name="T1" fmla="*/ 11 h 13"/>
                  <a:gd name="T2" fmla="*/ 0 w 19"/>
                  <a:gd name="T3" fmla="*/ 10 h 13"/>
                  <a:gd name="T4" fmla="*/ 10 w 19"/>
                  <a:gd name="T5" fmla="*/ 11 h 13"/>
                  <a:gd name="T6" fmla="*/ 0 w 19"/>
                  <a:gd name="T7" fmla="*/ 4 h 13"/>
                  <a:gd name="T8" fmla="*/ 10 w 19"/>
                  <a:gd name="T9" fmla="*/ 6 h 13"/>
                  <a:gd name="T10" fmla="*/ 0 w 19"/>
                  <a:gd name="T11" fmla="*/ 0 h 13"/>
                  <a:gd name="T12" fmla="*/ 10 w 19"/>
                  <a:gd name="T13" fmla="*/ 4 h 13"/>
                  <a:gd name="T14" fmla="*/ 15 w 19"/>
                  <a:gd name="T15" fmla="*/ 2 h 13"/>
                  <a:gd name="T16" fmla="*/ 17 w 19"/>
                  <a:gd name="T17" fmla="*/ 3 h 13"/>
                  <a:gd name="T18" fmla="*/ 14 w 19"/>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14" y="11"/>
                    </a:moveTo>
                    <a:cubicBezTo>
                      <a:pt x="10" y="13"/>
                      <a:pt x="4" y="12"/>
                      <a:pt x="0" y="10"/>
                    </a:cubicBezTo>
                    <a:cubicBezTo>
                      <a:pt x="3" y="11"/>
                      <a:pt x="9" y="11"/>
                      <a:pt x="10" y="11"/>
                    </a:cubicBezTo>
                    <a:cubicBezTo>
                      <a:pt x="5" y="10"/>
                      <a:pt x="0" y="4"/>
                      <a:pt x="0" y="4"/>
                    </a:cubicBezTo>
                    <a:cubicBezTo>
                      <a:pt x="5" y="7"/>
                      <a:pt x="10" y="6"/>
                      <a:pt x="10" y="6"/>
                    </a:cubicBezTo>
                    <a:cubicBezTo>
                      <a:pt x="6" y="6"/>
                      <a:pt x="0" y="0"/>
                      <a:pt x="0" y="0"/>
                    </a:cubicBezTo>
                    <a:cubicBezTo>
                      <a:pt x="0" y="0"/>
                      <a:pt x="7" y="4"/>
                      <a:pt x="10" y="4"/>
                    </a:cubicBezTo>
                    <a:cubicBezTo>
                      <a:pt x="14" y="4"/>
                      <a:pt x="15" y="2"/>
                      <a:pt x="15" y="2"/>
                    </a:cubicBezTo>
                    <a:cubicBezTo>
                      <a:pt x="17" y="3"/>
                      <a:pt x="17" y="3"/>
                      <a:pt x="17" y="3"/>
                    </a:cubicBezTo>
                    <a:cubicBezTo>
                      <a:pt x="19" y="6"/>
                      <a:pt x="19" y="10"/>
                      <a:pt x="14" y="1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480">
                <a:extLst>
                  <a:ext uri="{FF2B5EF4-FFF2-40B4-BE49-F238E27FC236}">
                    <a16:creationId xmlns:a16="http://schemas.microsoft.com/office/drawing/2014/main" xmlns="" id="{FD424D45-1302-48AF-A965-DDABDE0798E4}"/>
                  </a:ext>
                </a:extLst>
              </p:cNvPr>
              <p:cNvSpPr>
                <a:spLocks/>
              </p:cNvSpPr>
              <p:nvPr/>
            </p:nvSpPr>
            <p:spPr bwMode="auto">
              <a:xfrm>
                <a:off x="10746024" y="4233701"/>
                <a:ext cx="137728" cy="145073"/>
              </a:xfrm>
              <a:custGeom>
                <a:avLst/>
                <a:gdLst>
                  <a:gd name="T0" fmla="*/ 29 w 33"/>
                  <a:gd name="T1" fmla="*/ 32 h 34"/>
                  <a:gd name="T2" fmla="*/ 21 w 33"/>
                  <a:gd name="T3" fmla="*/ 27 h 34"/>
                  <a:gd name="T4" fmla="*/ 21 w 33"/>
                  <a:gd name="T5" fmla="*/ 27 h 34"/>
                  <a:gd name="T6" fmla="*/ 19 w 33"/>
                  <a:gd name="T7" fmla="*/ 25 h 34"/>
                  <a:gd name="T8" fmla="*/ 19 w 33"/>
                  <a:gd name="T9" fmla="*/ 25 h 34"/>
                  <a:gd name="T10" fmla="*/ 19 w 33"/>
                  <a:gd name="T11" fmla="*/ 25 h 34"/>
                  <a:gd name="T12" fmla="*/ 1 w 33"/>
                  <a:gd name="T13" fmla="*/ 8 h 34"/>
                  <a:gd name="T14" fmla="*/ 5 w 33"/>
                  <a:gd name="T15" fmla="*/ 5 h 34"/>
                  <a:gd name="T16" fmla="*/ 8 w 33"/>
                  <a:gd name="T17" fmla="*/ 0 h 34"/>
                  <a:gd name="T18" fmla="*/ 25 w 33"/>
                  <a:gd name="T19" fmla="*/ 13 h 34"/>
                  <a:gd name="T20" fmla="*/ 33 w 33"/>
                  <a:gd name="T21" fmla="*/ 28 h 34"/>
                  <a:gd name="T22" fmla="*/ 29 w 33"/>
                  <a:gd name="T2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4">
                    <a:moveTo>
                      <a:pt x="29" y="32"/>
                    </a:moveTo>
                    <a:cubicBezTo>
                      <a:pt x="29" y="32"/>
                      <a:pt x="25" y="30"/>
                      <a:pt x="21" y="27"/>
                    </a:cubicBezTo>
                    <a:cubicBezTo>
                      <a:pt x="21" y="27"/>
                      <a:pt x="21" y="27"/>
                      <a:pt x="21" y="27"/>
                    </a:cubicBezTo>
                    <a:cubicBezTo>
                      <a:pt x="21" y="26"/>
                      <a:pt x="20" y="26"/>
                      <a:pt x="19" y="25"/>
                    </a:cubicBezTo>
                    <a:cubicBezTo>
                      <a:pt x="19" y="25"/>
                      <a:pt x="19" y="25"/>
                      <a:pt x="19" y="25"/>
                    </a:cubicBezTo>
                    <a:cubicBezTo>
                      <a:pt x="19" y="25"/>
                      <a:pt x="19" y="25"/>
                      <a:pt x="19" y="25"/>
                    </a:cubicBezTo>
                    <a:cubicBezTo>
                      <a:pt x="11" y="19"/>
                      <a:pt x="1" y="11"/>
                      <a:pt x="1" y="8"/>
                    </a:cubicBezTo>
                    <a:cubicBezTo>
                      <a:pt x="0" y="3"/>
                      <a:pt x="4" y="6"/>
                      <a:pt x="5" y="5"/>
                    </a:cubicBezTo>
                    <a:cubicBezTo>
                      <a:pt x="7" y="5"/>
                      <a:pt x="6" y="1"/>
                      <a:pt x="8" y="0"/>
                    </a:cubicBezTo>
                    <a:cubicBezTo>
                      <a:pt x="8" y="0"/>
                      <a:pt x="18" y="5"/>
                      <a:pt x="25" y="13"/>
                    </a:cubicBezTo>
                    <a:cubicBezTo>
                      <a:pt x="29" y="17"/>
                      <a:pt x="32" y="22"/>
                      <a:pt x="33" y="28"/>
                    </a:cubicBezTo>
                    <a:cubicBezTo>
                      <a:pt x="33" y="28"/>
                      <a:pt x="33" y="34"/>
                      <a:pt x="29" y="32"/>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481">
                <a:extLst>
                  <a:ext uri="{FF2B5EF4-FFF2-40B4-BE49-F238E27FC236}">
                    <a16:creationId xmlns:a16="http://schemas.microsoft.com/office/drawing/2014/main" xmlns="" id="{D74A9C74-BB5F-4F08-B11B-635733316528}"/>
                  </a:ext>
                </a:extLst>
              </p:cNvPr>
              <p:cNvSpPr>
                <a:spLocks/>
              </p:cNvSpPr>
              <p:nvPr/>
            </p:nvSpPr>
            <p:spPr bwMode="auto">
              <a:xfrm>
                <a:off x="10812134" y="4332865"/>
                <a:ext cx="77128" cy="88146"/>
              </a:xfrm>
              <a:custGeom>
                <a:avLst/>
                <a:gdLst>
                  <a:gd name="T0" fmla="*/ 16 w 18"/>
                  <a:gd name="T1" fmla="*/ 4 h 21"/>
                  <a:gd name="T2" fmla="*/ 13 w 18"/>
                  <a:gd name="T3" fmla="*/ 0 h 21"/>
                  <a:gd name="T4" fmla="*/ 13 w 18"/>
                  <a:gd name="T5" fmla="*/ 8 h 21"/>
                  <a:gd name="T6" fmla="*/ 6 w 18"/>
                  <a:gd name="T7" fmla="*/ 6 h 21"/>
                  <a:gd name="T8" fmla="*/ 9 w 18"/>
                  <a:gd name="T9" fmla="*/ 14 h 21"/>
                  <a:gd name="T10" fmla="*/ 0 w 18"/>
                  <a:gd name="T11" fmla="*/ 16 h 21"/>
                  <a:gd name="T12" fmla="*/ 8 w 18"/>
                  <a:gd name="T13" fmla="*/ 19 h 21"/>
                  <a:gd name="T14" fmla="*/ 5 w 18"/>
                  <a:gd name="T15" fmla="*/ 21 h 21"/>
                  <a:gd name="T16" fmla="*/ 14 w 18"/>
                  <a:gd name="T17" fmla="*/ 17 h 21"/>
                  <a:gd name="T18" fmla="*/ 17 w 18"/>
                  <a:gd name="T19" fmla="*/ 16 h 21"/>
                  <a:gd name="T20" fmla="*/ 17 w 18"/>
                  <a:gd name="T21" fmla="*/ 12 h 21"/>
                  <a:gd name="T22" fmla="*/ 16 w 18"/>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1">
                    <a:moveTo>
                      <a:pt x="16" y="4"/>
                    </a:moveTo>
                    <a:cubicBezTo>
                      <a:pt x="16" y="3"/>
                      <a:pt x="15" y="1"/>
                      <a:pt x="13" y="0"/>
                    </a:cubicBezTo>
                    <a:cubicBezTo>
                      <a:pt x="15" y="4"/>
                      <a:pt x="15" y="7"/>
                      <a:pt x="13" y="8"/>
                    </a:cubicBezTo>
                    <a:cubicBezTo>
                      <a:pt x="12" y="9"/>
                      <a:pt x="6" y="6"/>
                      <a:pt x="6" y="6"/>
                    </a:cubicBezTo>
                    <a:cubicBezTo>
                      <a:pt x="6" y="6"/>
                      <a:pt x="10" y="11"/>
                      <a:pt x="9" y="14"/>
                    </a:cubicBezTo>
                    <a:cubicBezTo>
                      <a:pt x="9" y="16"/>
                      <a:pt x="5" y="19"/>
                      <a:pt x="0" y="16"/>
                    </a:cubicBezTo>
                    <a:cubicBezTo>
                      <a:pt x="2" y="19"/>
                      <a:pt x="5" y="19"/>
                      <a:pt x="8" y="19"/>
                    </a:cubicBezTo>
                    <a:cubicBezTo>
                      <a:pt x="9" y="18"/>
                      <a:pt x="5" y="21"/>
                      <a:pt x="5" y="21"/>
                    </a:cubicBezTo>
                    <a:cubicBezTo>
                      <a:pt x="5" y="21"/>
                      <a:pt x="9" y="21"/>
                      <a:pt x="14" y="17"/>
                    </a:cubicBezTo>
                    <a:cubicBezTo>
                      <a:pt x="15" y="16"/>
                      <a:pt x="16" y="17"/>
                      <a:pt x="17" y="16"/>
                    </a:cubicBezTo>
                    <a:cubicBezTo>
                      <a:pt x="18" y="15"/>
                      <a:pt x="16" y="14"/>
                      <a:pt x="17" y="12"/>
                    </a:cubicBezTo>
                    <a:cubicBezTo>
                      <a:pt x="17" y="10"/>
                      <a:pt x="17" y="6"/>
                      <a:pt x="16"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482">
                <a:extLst>
                  <a:ext uri="{FF2B5EF4-FFF2-40B4-BE49-F238E27FC236}">
                    <a16:creationId xmlns:a16="http://schemas.microsoft.com/office/drawing/2014/main" xmlns="" id="{F3DC7F55-69C4-43C8-BF6A-4BC87F58C3C5}"/>
                  </a:ext>
                </a:extLst>
              </p:cNvPr>
              <p:cNvSpPr>
                <a:spLocks/>
              </p:cNvSpPr>
              <p:nvPr/>
            </p:nvSpPr>
            <p:spPr bwMode="auto">
              <a:xfrm>
                <a:off x="10870898" y="4391629"/>
                <a:ext cx="295656" cy="143237"/>
              </a:xfrm>
              <a:custGeom>
                <a:avLst/>
                <a:gdLst>
                  <a:gd name="T0" fmla="*/ 1 w 70"/>
                  <a:gd name="T1" fmla="*/ 0 h 34"/>
                  <a:gd name="T2" fmla="*/ 70 w 70"/>
                  <a:gd name="T3" fmla="*/ 23 h 34"/>
                  <a:gd name="T4" fmla="*/ 69 w 70"/>
                  <a:gd name="T5" fmla="*/ 28 h 34"/>
                  <a:gd name="T6" fmla="*/ 0 w 70"/>
                  <a:gd name="T7" fmla="*/ 1 h 34"/>
                </a:gdLst>
                <a:ahLst/>
                <a:cxnLst>
                  <a:cxn ang="0">
                    <a:pos x="T0" y="T1"/>
                  </a:cxn>
                  <a:cxn ang="0">
                    <a:pos x="T2" y="T3"/>
                  </a:cxn>
                  <a:cxn ang="0">
                    <a:pos x="T4" y="T5"/>
                  </a:cxn>
                  <a:cxn ang="0">
                    <a:pos x="T6" y="T7"/>
                  </a:cxn>
                </a:cxnLst>
                <a:rect l="0" t="0" r="r" b="b"/>
                <a:pathLst>
                  <a:path w="70" h="34">
                    <a:moveTo>
                      <a:pt x="1" y="0"/>
                    </a:moveTo>
                    <a:cubicBezTo>
                      <a:pt x="1" y="0"/>
                      <a:pt x="43" y="33"/>
                      <a:pt x="70" y="23"/>
                    </a:cubicBezTo>
                    <a:cubicBezTo>
                      <a:pt x="70" y="23"/>
                      <a:pt x="70" y="26"/>
                      <a:pt x="69" y="28"/>
                    </a:cubicBezTo>
                    <a:cubicBezTo>
                      <a:pt x="69" y="29"/>
                      <a:pt x="43" y="34"/>
                      <a:pt x="0" y="1"/>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483">
                <a:extLst>
                  <a:ext uri="{FF2B5EF4-FFF2-40B4-BE49-F238E27FC236}">
                    <a16:creationId xmlns:a16="http://schemas.microsoft.com/office/drawing/2014/main" xmlns="" id="{F1057450-D937-474D-B2A8-2F5E7035105D}"/>
                  </a:ext>
                </a:extLst>
              </p:cNvPr>
              <p:cNvSpPr>
                <a:spLocks/>
              </p:cNvSpPr>
              <p:nvPr/>
            </p:nvSpPr>
            <p:spPr bwMode="auto">
              <a:xfrm>
                <a:off x="10824988" y="4288792"/>
                <a:ext cx="58764" cy="89982"/>
              </a:xfrm>
              <a:custGeom>
                <a:avLst/>
                <a:gdLst>
                  <a:gd name="T0" fmla="*/ 10 w 14"/>
                  <a:gd name="T1" fmla="*/ 19 h 21"/>
                  <a:gd name="T2" fmla="*/ 2 w 14"/>
                  <a:gd name="T3" fmla="*/ 14 h 21"/>
                  <a:gd name="T4" fmla="*/ 8 w 14"/>
                  <a:gd name="T5" fmla="*/ 15 h 21"/>
                  <a:gd name="T6" fmla="*/ 0 w 14"/>
                  <a:gd name="T7" fmla="*/ 6 h 21"/>
                  <a:gd name="T8" fmla="*/ 10 w 14"/>
                  <a:gd name="T9" fmla="*/ 14 h 21"/>
                  <a:gd name="T10" fmla="*/ 3 w 14"/>
                  <a:gd name="T11" fmla="*/ 1 h 21"/>
                  <a:gd name="T12" fmla="*/ 10 w 14"/>
                  <a:gd name="T13" fmla="*/ 9 h 21"/>
                  <a:gd name="T14" fmla="*/ 7 w 14"/>
                  <a:gd name="T15" fmla="*/ 3 h 21"/>
                  <a:gd name="T16" fmla="*/ 6 w 14"/>
                  <a:gd name="T17" fmla="*/ 0 h 21"/>
                  <a:gd name="T18" fmla="*/ 14 w 14"/>
                  <a:gd name="T19" fmla="*/ 15 h 21"/>
                  <a:gd name="T20" fmla="*/ 10 w 14"/>
                  <a:gd name="T2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1">
                    <a:moveTo>
                      <a:pt x="10" y="19"/>
                    </a:moveTo>
                    <a:cubicBezTo>
                      <a:pt x="10" y="19"/>
                      <a:pt x="6" y="17"/>
                      <a:pt x="2" y="14"/>
                    </a:cubicBezTo>
                    <a:cubicBezTo>
                      <a:pt x="5" y="16"/>
                      <a:pt x="8" y="18"/>
                      <a:pt x="8" y="15"/>
                    </a:cubicBezTo>
                    <a:cubicBezTo>
                      <a:pt x="9" y="12"/>
                      <a:pt x="0" y="6"/>
                      <a:pt x="0" y="6"/>
                    </a:cubicBezTo>
                    <a:cubicBezTo>
                      <a:pt x="7" y="8"/>
                      <a:pt x="10" y="13"/>
                      <a:pt x="10" y="14"/>
                    </a:cubicBezTo>
                    <a:cubicBezTo>
                      <a:pt x="10" y="8"/>
                      <a:pt x="3" y="1"/>
                      <a:pt x="3" y="1"/>
                    </a:cubicBezTo>
                    <a:cubicBezTo>
                      <a:pt x="7" y="4"/>
                      <a:pt x="10" y="8"/>
                      <a:pt x="10" y="9"/>
                    </a:cubicBezTo>
                    <a:cubicBezTo>
                      <a:pt x="10" y="8"/>
                      <a:pt x="9" y="6"/>
                      <a:pt x="7" y="3"/>
                    </a:cubicBezTo>
                    <a:cubicBezTo>
                      <a:pt x="7" y="1"/>
                      <a:pt x="6" y="1"/>
                      <a:pt x="6" y="0"/>
                    </a:cubicBezTo>
                    <a:cubicBezTo>
                      <a:pt x="10" y="4"/>
                      <a:pt x="13" y="9"/>
                      <a:pt x="14" y="15"/>
                    </a:cubicBezTo>
                    <a:cubicBezTo>
                      <a:pt x="14" y="15"/>
                      <a:pt x="14" y="21"/>
                      <a:pt x="10" y="19"/>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484">
                <a:extLst>
                  <a:ext uri="{FF2B5EF4-FFF2-40B4-BE49-F238E27FC236}">
                    <a16:creationId xmlns:a16="http://schemas.microsoft.com/office/drawing/2014/main" xmlns="" id="{BEC575EE-D7DA-4F1D-AC43-8F55076EA44A}"/>
                  </a:ext>
                </a:extLst>
              </p:cNvPr>
              <p:cNvSpPr>
                <a:spLocks/>
              </p:cNvSpPr>
              <p:nvPr/>
            </p:nvSpPr>
            <p:spPr bwMode="auto">
              <a:xfrm>
                <a:off x="9882930" y="4154737"/>
                <a:ext cx="286474" cy="275456"/>
              </a:xfrm>
              <a:custGeom>
                <a:avLst/>
                <a:gdLst>
                  <a:gd name="T0" fmla="*/ 66 w 68"/>
                  <a:gd name="T1" fmla="*/ 51 h 65"/>
                  <a:gd name="T2" fmla="*/ 48 w 68"/>
                  <a:gd name="T3" fmla="*/ 64 h 65"/>
                  <a:gd name="T4" fmla="*/ 7 w 68"/>
                  <a:gd name="T5" fmla="*/ 40 h 65"/>
                  <a:gd name="T6" fmla="*/ 7 w 68"/>
                  <a:gd name="T7" fmla="*/ 40 h 65"/>
                  <a:gd name="T8" fmla="*/ 1 w 68"/>
                  <a:gd name="T9" fmla="*/ 14 h 65"/>
                  <a:gd name="T10" fmla="*/ 2 w 68"/>
                  <a:gd name="T11" fmla="*/ 5 h 65"/>
                  <a:gd name="T12" fmla="*/ 6 w 68"/>
                  <a:gd name="T13" fmla="*/ 7 h 65"/>
                  <a:gd name="T14" fmla="*/ 10 w 68"/>
                  <a:gd name="T15" fmla="*/ 10 h 65"/>
                  <a:gd name="T16" fmla="*/ 9 w 68"/>
                  <a:gd name="T17" fmla="*/ 4 h 65"/>
                  <a:gd name="T18" fmla="*/ 17 w 68"/>
                  <a:gd name="T19" fmla="*/ 3 h 65"/>
                  <a:gd name="T20" fmla="*/ 39 w 68"/>
                  <a:gd name="T21" fmla="*/ 9 h 65"/>
                  <a:gd name="T22" fmla="*/ 39 w 68"/>
                  <a:gd name="T23" fmla="*/ 9 h 65"/>
                  <a:gd name="T24" fmla="*/ 66 w 68"/>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5">
                    <a:moveTo>
                      <a:pt x="66" y="51"/>
                    </a:moveTo>
                    <a:cubicBezTo>
                      <a:pt x="63" y="65"/>
                      <a:pt x="48" y="64"/>
                      <a:pt x="48" y="64"/>
                    </a:cubicBezTo>
                    <a:cubicBezTo>
                      <a:pt x="24" y="65"/>
                      <a:pt x="12" y="53"/>
                      <a:pt x="7" y="40"/>
                    </a:cubicBezTo>
                    <a:cubicBezTo>
                      <a:pt x="7" y="40"/>
                      <a:pt x="7" y="40"/>
                      <a:pt x="7" y="40"/>
                    </a:cubicBezTo>
                    <a:cubicBezTo>
                      <a:pt x="1" y="27"/>
                      <a:pt x="1" y="14"/>
                      <a:pt x="1" y="14"/>
                    </a:cubicBezTo>
                    <a:cubicBezTo>
                      <a:pt x="1" y="14"/>
                      <a:pt x="0" y="5"/>
                      <a:pt x="2" y="5"/>
                    </a:cubicBezTo>
                    <a:cubicBezTo>
                      <a:pt x="3" y="5"/>
                      <a:pt x="5" y="6"/>
                      <a:pt x="6" y="7"/>
                    </a:cubicBezTo>
                    <a:cubicBezTo>
                      <a:pt x="8" y="9"/>
                      <a:pt x="9" y="10"/>
                      <a:pt x="10" y="10"/>
                    </a:cubicBezTo>
                    <a:cubicBezTo>
                      <a:pt x="11" y="10"/>
                      <a:pt x="10" y="7"/>
                      <a:pt x="9" y="4"/>
                    </a:cubicBezTo>
                    <a:cubicBezTo>
                      <a:pt x="9" y="0"/>
                      <a:pt x="17" y="3"/>
                      <a:pt x="17" y="3"/>
                    </a:cubicBezTo>
                    <a:cubicBezTo>
                      <a:pt x="25" y="4"/>
                      <a:pt x="33" y="6"/>
                      <a:pt x="39" y="9"/>
                    </a:cubicBezTo>
                    <a:cubicBezTo>
                      <a:pt x="39" y="9"/>
                      <a:pt x="39" y="9"/>
                      <a:pt x="39" y="9"/>
                    </a:cubicBezTo>
                    <a:cubicBezTo>
                      <a:pt x="65" y="21"/>
                      <a:pt x="68"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485">
                <a:extLst>
                  <a:ext uri="{FF2B5EF4-FFF2-40B4-BE49-F238E27FC236}">
                    <a16:creationId xmlns:a16="http://schemas.microsoft.com/office/drawing/2014/main" xmlns="" id="{8D465833-F022-485E-B143-F7B3EFB56A18}"/>
                  </a:ext>
                </a:extLst>
              </p:cNvPr>
              <p:cNvSpPr>
                <a:spLocks/>
              </p:cNvSpPr>
              <p:nvPr/>
            </p:nvSpPr>
            <p:spPr bwMode="auto">
              <a:xfrm>
                <a:off x="9912312" y="4191464"/>
                <a:ext cx="251583" cy="233219"/>
              </a:xfrm>
              <a:custGeom>
                <a:avLst/>
                <a:gdLst>
                  <a:gd name="T0" fmla="*/ 32 w 60"/>
                  <a:gd name="T1" fmla="*/ 0 h 55"/>
                  <a:gd name="T2" fmla="*/ 52 w 60"/>
                  <a:gd name="T3" fmla="*/ 24 h 55"/>
                  <a:gd name="T4" fmla="*/ 34 w 60"/>
                  <a:gd name="T5" fmla="*/ 14 h 55"/>
                  <a:gd name="T6" fmla="*/ 34 w 60"/>
                  <a:gd name="T7" fmla="*/ 14 h 55"/>
                  <a:gd name="T8" fmla="*/ 49 w 60"/>
                  <a:gd name="T9" fmla="*/ 37 h 55"/>
                  <a:gd name="T10" fmla="*/ 47 w 60"/>
                  <a:gd name="T11" fmla="*/ 36 h 55"/>
                  <a:gd name="T12" fmla="*/ 31 w 60"/>
                  <a:gd name="T13" fmla="*/ 28 h 55"/>
                  <a:gd name="T14" fmla="*/ 39 w 60"/>
                  <a:gd name="T15" fmla="*/ 42 h 55"/>
                  <a:gd name="T16" fmla="*/ 38 w 60"/>
                  <a:gd name="T17" fmla="*/ 42 h 55"/>
                  <a:gd name="T18" fmla="*/ 16 w 60"/>
                  <a:gd name="T19" fmla="*/ 32 h 55"/>
                  <a:gd name="T20" fmla="*/ 30 w 60"/>
                  <a:gd name="T21" fmla="*/ 50 h 55"/>
                  <a:gd name="T22" fmla="*/ 29 w 60"/>
                  <a:gd name="T23" fmla="*/ 50 h 55"/>
                  <a:gd name="T24" fmla="*/ 0 w 60"/>
                  <a:gd name="T25" fmla="*/ 31 h 55"/>
                  <a:gd name="T26" fmla="*/ 39 w 60"/>
                  <a:gd name="T27" fmla="*/ 55 h 55"/>
                  <a:gd name="T28" fmla="*/ 41 w 60"/>
                  <a:gd name="T29" fmla="*/ 55 h 55"/>
                  <a:gd name="T30" fmla="*/ 42 w 60"/>
                  <a:gd name="T31" fmla="*/ 55 h 55"/>
                  <a:gd name="T32" fmla="*/ 59 w 60"/>
                  <a:gd name="T33" fmla="*/ 42 h 55"/>
                  <a:gd name="T34" fmla="*/ 60 w 60"/>
                  <a:gd name="T35" fmla="*/ 36 h 55"/>
                  <a:gd name="T36" fmla="*/ 32 w 60"/>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55">
                    <a:moveTo>
                      <a:pt x="32" y="0"/>
                    </a:moveTo>
                    <a:cubicBezTo>
                      <a:pt x="45" y="9"/>
                      <a:pt x="52" y="23"/>
                      <a:pt x="52" y="24"/>
                    </a:cubicBezTo>
                    <a:cubicBezTo>
                      <a:pt x="44" y="14"/>
                      <a:pt x="36" y="14"/>
                      <a:pt x="34" y="14"/>
                    </a:cubicBezTo>
                    <a:cubicBezTo>
                      <a:pt x="34" y="14"/>
                      <a:pt x="34" y="14"/>
                      <a:pt x="34" y="14"/>
                    </a:cubicBezTo>
                    <a:cubicBezTo>
                      <a:pt x="47" y="19"/>
                      <a:pt x="53" y="37"/>
                      <a:pt x="49" y="37"/>
                    </a:cubicBezTo>
                    <a:cubicBezTo>
                      <a:pt x="49" y="37"/>
                      <a:pt x="48" y="37"/>
                      <a:pt x="47" y="36"/>
                    </a:cubicBezTo>
                    <a:cubicBezTo>
                      <a:pt x="40" y="29"/>
                      <a:pt x="31" y="28"/>
                      <a:pt x="31" y="28"/>
                    </a:cubicBezTo>
                    <a:cubicBezTo>
                      <a:pt x="35" y="29"/>
                      <a:pt x="44" y="39"/>
                      <a:pt x="39" y="42"/>
                    </a:cubicBezTo>
                    <a:cubicBezTo>
                      <a:pt x="39" y="42"/>
                      <a:pt x="38" y="42"/>
                      <a:pt x="38" y="42"/>
                    </a:cubicBezTo>
                    <a:cubicBezTo>
                      <a:pt x="31" y="42"/>
                      <a:pt x="17" y="32"/>
                      <a:pt x="16" y="32"/>
                    </a:cubicBezTo>
                    <a:cubicBezTo>
                      <a:pt x="23" y="43"/>
                      <a:pt x="44" y="49"/>
                      <a:pt x="30" y="50"/>
                    </a:cubicBezTo>
                    <a:cubicBezTo>
                      <a:pt x="30" y="50"/>
                      <a:pt x="29" y="50"/>
                      <a:pt x="29" y="50"/>
                    </a:cubicBezTo>
                    <a:cubicBezTo>
                      <a:pt x="15" y="50"/>
                      <a:pt x="1" y="33"/>
                      <a:pt x="0" y="31"/>
                    </a:cubicBezTo>
                    <a:cubicBezTo>
                      <a:pt x="5" y="43"/>
                      <a:pt x="16" y="55"/>
                      <a:pt x="39" y="55"/>
                    </a:cubicBezTo>
                    <a:cubicBezTo>
                      <a:pt x="40" y="55"/>
                      <a:pt x="40" y="55"/>
                      <a:pt x="41" y="55"/>
                    </a:cubicBezTo>
                    <a:cubicBezTo>
                      <a:pt x="41" y="55"/>
                      <a:pt x="42" y="55"/>
                      <a:pt x="42" y="55"/>
                    </a:cubicBezTo>
                    <a:cubicBezTo>
                      <a:pt x="45" y="55"/>
                      <a:pt x="57" y="54"/>
                      <a:pt x="59" y="42"/>
                    </a:cubicBezTo>
                    <a:cubicBezTo>
                      <a:pt x="59" y="40"/>
                      <a:pt x="60" y="38"/>
                      <a:pt x="60" y="36"/>
                    </a:cubicBezTo>
                    <a:cubicBezTo>
                      <a:pt x="60" y="25"/>
                      <a:pt x="54" y="10"/>
                      <a:pt x="32"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486">
                <a:extLst>
                  <a:ext uri="{FF2B5EF4-FFF2-40B4-BE49-F238E27FC236}">
                    <a16:creationId xmlns:a16="http://schemas.microsoft.com/office/drawing/2014/main" xmlns="" id="{0894493A-5247-4923-9168-DAA6633F0FA3}"/>
                  </a:ext>
                </a:extLst>
              </p:cNvPr>
              <p:cNvSpPr>
                <a:spLocks/>
              </p:cNvSpPr>
              <p:nvPr/>
            </p:nvSpPr>
            <p:spPr bwMode="auto">
              <a:xfrm>
                <a:off x="10075749" y="4340210"/>
                <a:ext cx="97328" cy="93655"/>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4 h 22"/>
                  <a:gd name="T14" fmla="*/ 16 w 23"/>
                  <a:gd name="T15" fmla="*/ 13 h 22"/>
                  <a:gd name="T16" fmla="*/ 7 w 23"/>
                  <a:gd name="T17" fmla="*/ 13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0" y="13"/>
                      <a:pt x="23" y="7"/>
                      <a:pt x="21" y="0"/>
                    </a:cubicBezTo>
                    <a:cubicBezTo>
                      <a:pt x="21" y="0"/>
                      <a:pt x="20" y="8"/>
                      <a:pt x="18" y="10"/>
                    </a:cubicBezTo>
                    <a:cubicBezTo>
                      <a:pt x="18" y="10"/>
                      <a:pt x="17" y="6"/>
                      <a:pt x="16" y="4"/>
                    </a:cubicBezTo>
                    <a:cubicBezTo>
                      <a:pt x="16" y="4"/>
                      <a:pt x="16" y="12"/>
                      <a:pt x="16" y="13"/>
                    </a:cubicBezTo>
                    <a:cubicBezTo>
                      <a:pt x="14" y="16"/>
                      <a:pt x="7" y="13"/>
                      <a:pt x="7" y="13"/>
                    </a:cubicBezTo>
                    <a:cubicBezTo>
                      <a:pt x="7" y="13"/>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487">
                <a:extLst>
                  <a:ext uri="{FF2B5EF4-FFF2-40B4-BE49-F238E27FC236}">
                    <a16:creationId xmlns:a16="http://schemas.microsoft.com/office/drawing/2014/main" xmlns="" id="{A2E9037D-08A7-4DCF-83F7-8C6D3457CE09}"/>
                  </a:ext>
                </a:extLst>
              </p:cNvPr>
              <p:cNvSpPr>
                <a:spLocks/>
              </p:cNvSpPr>
              <p:nvPr/>
            </p:nvSpPr>
            <p:spPr bwMode="auto">
              <a:xfrm>
                <a:off x="10143695" y="4408156"/>
                <a:ext cx="55091" cy="33055"/>
              </a:xfrm>
              <a:custGeom>
                <a:avLst/>
                <a:gdLst>
                  <a:gd name="T0" fmla="*/ 0 w 13"/>
                  <a:gd name="T1" fmla="*/ 4 h 8"/>
                  <a:gd name="T2" fmla="*/ 8 w 13"/>
                  <a:gd name="T3" fmla="*/ 8 h 8"/>
                  <a:gd name="T4" fmla="*/ 13 w 13"/>
                  <a:gd name="T5" fmla="*/ 7 h 8"/>
                  <a:gd name="T6" fmla="*/ 4 w 13"/>
                  <a:gd name="T7" fmla="*/ 0 h 8"/>
                </a:gdLst>
                <a:ahLst/>
                <a:cxnLst>
                  <a:cxn ang="0">
                    <a:pos x="T0" y="T1"/>
                  </a:cxn>
                  <a:cxn ang="0">
                    <a:pos x="T2" y="T3"/>
                  </a:cxn>
                  <a:cxn ang="0">
                    <a:pos x="T4" y="T5"/>
                  </a:cxn>
                  <a:cxn ang="0">
                    <a:pos x="T6" y="T7"/>
                  </a:cxn>
                </a:cxnLst>
                <a:rect l="0" t="0" r="r" b="b"/>
                <a:pathLst>
                  <a:path w="13" h="8">
                    <a:moveTo>
                      <a:pt x="0" y="4"/>
                    </a:moveTo>
                    <a:cubicBezTo>
                      <a:pt x="0" y="4"/>
                      <a:pt x="2" y="3"/>
                      <a:pt x="8" y="8"/>
                    </a:cubicBezTo>
                    <a:cubicBezTo>
                      <a:pt x="13" y="7"/>
                      <a:pt x="13" y="7"/>
                      <a:pt x="13" y="7"/>
                    </a:cubicBezTo>
                    <a:cubicBezTo>
                      <a:pt x="13" y="7"/>
                      <a:pt x="6" y="4"/>
                      <a:pt x="4"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488">
                <a:extLst>
                  <a:ext uri="{FF2B5EF4-FFF2-40B4-BE49-F238E27FC236}">
                    <a16:creationId xmlns:a16="http://schemas.microsoft.com/office/drawing/2014/main" xmlns="" id="{FCE869F9-BEE9-45B7-B88A-90885B971478}"/>
                  </a:ext>
                </a:extLst>
              </p:cNvPr>
              <p:cNvSpPr>
                <a:spLocks/>
              </p:cNvSpPr>
              <p:nvPr/>
            </p:nvSpPr>
            <p:spPr bwMode="auto">
              <a:xfrm>
                <a:off x="10698279" y="4433865"/>
                <a:ext cx="159764" cy="146910"/>
              </a:xfrm>
              <a:custGeom>
                <a:avLst/>
                <a:gdLst>
                  <a:gd name="T0" fmla="*/ 37 w 38"/>
                  <a:gd name="T1" fmla="*/ 27 h 35"/>
                  <a:gd name="T2" fmla="*/ 27 w 38"/>
                  <a:gd name="T3" fmla="*/ 34 h 35"/>
                  <a:gd name="T4" fmla="*/ 4 w 38"/>
                  <a:gd name="T5" fmla="*/ 21 h 35"/>
                  <a:gd name="T6" fmla="*/ 4 w 38"/>
                  <a:gd name="T7" fmla="*/ 21 h 35"/>
                  <a:gd name="T8" fmla="*/ 1 w 38"/>
                  <a:gd name="T9" fmla="*/ 7 h 35"/>
                  <a:gd name="T10" fmla="*/ 2 w 38"/>
                  <a:gd name="T11" fmla="*/ 2 h 35"/>
                  <a:gd name="T12" fmla="*/ 4 w 38"/>
                  <a:gd name="T13" fmla="*/ 4 h 35"/>
                  <a:gd name="T14" fmla="*/ 6 w 38"/>
                  <a:gd name="T15" fmla="*/ 5 h 35"/>
                  <a:gd name="T16" fmla="*/ 6 w 38"/>
                  <a:gd name="T17" fmla="*/ 2 h 35"/>
                  <a:gd name="T18" fmla="*/ 10 w 38"/>
                  <a:gd name="T19" fmla="*/ 1 h 35"/>
                  <a:gd name="T20" fmla="*/ 22 w 38"/>
                  <a:gd name="T21" fmla="*/ 4 h 35"/>
                  <a:gd name="T22" fmla="*/ 22 w 38"/>
                  <a:gd name="T23" fmla="*/ 4 h 35"/>
                  <a:gd name="T24" fmla="*/ 37 w 38"/>
                  <a:gd name="T2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5">
                    <a:moveTo>
                      <a:pt x="37" y="27"/>
                    </a:moveTo>
                    <a:cubicBezTo>
                      <a:pt x="35" y="35"/>
                      <a:pt x="27" y="34"/>
                      <a:pt x="27" y="34"/>
                    </a:cubicBezTo>
                    <a:cubicBezTo>
                      <a:pt x="14" y="35"/>
                      <a:pt x="7" y="28"/>
                      <a:pt x="4" y="21"/>
                    </a:cubicBezTo>
                    <a:cubicBezTo>
                      <a:pt x="4" y="21"/>
                      <a:pt x="4" y="21"/>
                      <a:pt x="4" y="21"/>
                    </a:cubicBezTo>
                    <a:cubicBezTo>
                      <a:pt x="1" y="14"/>
                      <a:pt x="1" y="7"/>
                      <a:pt x="1" y="7"/>
                    </a:cubicBezTo>
                    <a:cubicBezTo>
                      <a:pt x="1" y="7"/>
                      <a:pt x="0" y="2"/>
                      <a:pt x="2" y="2"/>
                    </a:cubicBezTo>
                    <a:cubicBezTo>
                      <a:pt x="2" y="2"/>
                      <a:pt x="3" y="3"/>
                      <a:pt x="4" y="4"/>
                    </a:cubicBezTo>
                    <a:cubicBezTo>
                      <a:pt x="5" y="4"/>
                      <a:pt x="6" y="5"/>
                      <a:pt x="6" y="5"/>
                    </a:cubicBezTo>
                    <a:cubicBezTo>
                      <a:pt x="7" y="5"/>
                      <a:pt x="6" y="4"/>
                      <a:pt x="6" y="2"/>
                    </a:cubicBezTo>
                    <a:cubicBezTo>
                      <a:pt x="5" y="0"/>
                      <a:pt x="10" y="1"/>
                      <a:pt x="10" y="1"/>
                    </a:cubicBezTo>
                    <a:cubicBezTo>
                      <a:pt x="14" y="2"/>
                      <a:pt x="18" y="3"/>
                      <a:pt x="22" y="4"/>
                    </a:cubicBezTo>
                    <a:cubicBezTo>
                      <a:pt x="22" y="4"/>
                      <a:pt x="22" y="4"/>
                      <a:pt x="22" y="4"/>
                    </a:cubicBezTo>
                    <a:cubicBezTo>
                      <a:pt x="36" y="11"/>
                      <a:pt x="38" y="21"/>
                      <a:pt x="37" y="2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489">
                <a:extLst>
                  <a:ext uri="{FF2B5EF4-FFF2-40B4-BE49-F238E27FC236}">
                    <a16:creationId xmlns:a16="http://schemas.microsoft.com/office/drawing/2014/main" xmlns="" id="{F67FAFD9-3F8A-4157-A231-489CF464B8D8}"/>
                  </a:ext>
                </a:extLst>
              </p:cNvPr>
              <p:cNvSpPr>
                <a:spLocks/>
              </p:cNvSpPr>
              <p:nvPr/>
            </p:nvSpPr>
            <p:spPr bwMode="auto">
              <a:xfrm>
                <a:off x="10716642" y="4450393"/>
                <a:ext cx="137728" cy="126710"/>
              </a:xfrm>
              <a:custGeom>
                <a:avLst/>
                <a:gdLst>
                  <a:gd name="T0" fmla="*/ 18 w 33"/>
                  <a:gd name="T1" fmla="*/ 0 h 30"/>
                  <a:gd name="T2" fmla="*/ 29 w 33"/>
                  <a:gd name="T3" fmla="*/ 14 h 30"/>
                  <a:gd name="T4" fmla="*/ 19 w 33"/>
                  <a:gd name="T5" fmla="*/ 8 h 30"/>
                  <a:gd name="T6" fmla="*/ 19 w 33"/>
                  <a:gd name="T7" fmla="*/ 8 h 30"/>
                  <a:gd name="T8" fmla="*/ 27 w 33"/>
                  <a:gd name="T9" fmla="*/ 21 h 30"/>
                  <a:gd name="T10" fmla="*/ 26 w 33"/>
                  <a:gd name="T11" fmla="*/ 20 h 30"/>
                  <a:gd name="T12" fmla="*/ 17 w 33"/>
                  <a:gd name="T13" fmla="*/ 16 h 30"/>
                  <a:gd name="T14" fmla="*/ 22 w 33"/>
                  <a:gd name="T15" fmla="*/ 23 h 30"/>
                  <a:gd name="T16" fmla="*/ 21 w 33"/>
                  <a:gd name="T17" fmla="*/ 24 h 30"/>
                  <a:gd name="T18" fmla="*/ 9 w 33"/>
                  <a:gd name="T19" fmla="*/ 18 h 30"/>
                  <a:gd name="T20" fmla="*/ 17 w 33"/>
                  <a:gd name="T21" fmla="*/ 28 h 30"/>
                  <a:gd name="T22" fmla="*/ 16 w 33"/>
                  <a:gd name="T23" fmla="*/ 28 h 30"/>
                  <a:gd name="T24" fmla="*/ 0 w 33"/>
                  <a:gd name="T25" fmla="*/ 17 h 30"/>
                  <a:gd name="T26" fmla="*/ 21 w 33"/>
                  <a:gd name="T27" fmla="*/ 30 h 30"/>
                  <a:gd name="T28" fmla="*/ 23 w 33"/>
                  <a:gd name="T29" fmla="*/ 30 h 30"/>
                  <a:gd name="T30" fmla="*/ 23 w 33"/>
                  <a:gd name="T31" fmla="*/ 30 h 30"/>
                  <a:gd name="T32" fmla="*/ 33 w 33"/>
                  <a:gd name="T33" fmla="*/ 23 h 30"/>
                  <a:gd name="T34" fmla="*/ 33 w 33"/>
                  <a:gd name="T35" fmla="*/ 20 h 30"/>
                  <a:gd name="T36" fmla="*/ 18 w 33"/>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30">
                    <a:moveTo>
                      <a:pt x="18" y="0"/>
                    </a:moveTo>
                    <a:cubicBezTo>
                      <a:pt x="25" y="6"/>
                      <a:pt x="29" y="13"/>
                      <a:pt x="29" y="14"/>
                    </a:cubicBezTo>
                    <a:cubicBezTo>
                      <a:pt x="24" y="8"/>
                      <a:pt x="20" y="8"/>
                      <a:pt x="19" y="8"/>
                    </a:cubicBezTo>
                    <a:cubicBezTo>
                      <a:pt x="19" y="8"/>
                      <a:pt x="19" y="8"/>
                      <a:pt x="19" y="8"/>
                    </a:cubicBezTo>
                    <a:cubicBezTo>
                      <a:pt x="26" y="11"/>
                      <a:pt x="29" y="21"/>
                      <a:pt x="27" y="21"/>
                    </a:cubicBezTo>
                    <a:cubicBezTo>
                      <a:pt x="27" y="21"/>
                      <a:pt x="27" y="21"/>
                      <a:pt x="26" y="20"/>
                    </a:cubicBezTo>
                    <a:cubicBezTo>
                      <a:pt x="22" y="16"/>
                      <a:pt x="17" y="16"/>
                      <a:pt x="17" y="16"/>
                    </a:cubicBezTo>
                    <a:cubicBezTo>
                      <a:pt x="19" y="17"/>
                      <a:pt x="25" y="22"/>
                      <a:pt x="22" y="23"/>
                    </a:cubicBezTo>
                    <a:cubicBezTo>
                      <a:pt x="22" y="24"/>
                      <a:pt x="21" y="24"/>
                      <a:pt x="21" y="24"/>
                    </a:cubicBezTo>
                    <a:cubicBezTo>
                      <a:pt x="18" y="24"/>
                      <a:pt x="10" y="18"/>
                      <a:pt x="9" y="18"/>
                    </a:cubicBezTo>
                    <a:cubicBezTo>
                      <a:pt x="13" y="24"/>
                      <a:pt x="25" y="27"/>
                      <a:pt x="17" y="28"/>
                    </a:cubicBezTo>
                    <a:cubicBezTo>
                      <a:pt x="17" y="28"/>
                      <a:pt x="16" y="28"/>
                      <a:pt x="16" y="28"/>
                    </a:cubicBezTo>
                    <a:cubicBezTo>
                      <a:pt x="9" y="28"/>
                      <a:pt x="1" y="18"/>
                      <a:pt x="0" y="17"/>
                    </a:cubicBezTo>
                    <a:cubicBezTo>
                      <a:pt x="3" y="24"/>
                      <a:pt x="9" y="30"/>
                      <a:pt x="21" y="30"/>
                    </a:cubicBezTo>
                    <a:cubicBezTo>
                      <a:pt x="22" y="30"/>
                      <a:pt x="22" y="30"/>
                      <a:pt x="23" y="30"/>
                    </a:cubicBezTo>
                    <a:cubicBezTo>
                      <a:pt x="23" y="30"/>
                      <a:pt x="23" y="30"/>
                      <a:pt x="23" y="30"/>
                    </a:cubicBezTo>
                    <a:cubicBezTo>
                      <a:pt x="25" y="30"/>
                      <a:pt x="31" y="30"/>
                      <a:pt x="33" y="23"/>
                    </a:cubicBezTo>
                    <a:cubicBezTo>
                      <a:pt x="33" y="22"/>
                      <a:pt x="33" y="21"/>
                      <a:pt x="33" y="20"/>
                    </a:cubicBezTo>
                    <a:cubicBezTo>
                      <a:pt x="33" y="14"/>
                      <a:pt x="30" y="6"/>
                      <a:pt x="18"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490">
                <a:extLst>
                  <a:ext uri="{FF2B5EF4-FFF2-40B4-BE49-F238E27FC236}">
                    <a16:creationId xmlns:a16="http://schemas.microsoft.com/office/drawing/2014/main" xmlns="" id="{8DBDA38A-F98D-47DD-9F65-2A1AEAB93B3F}"/>
                  </a:ext>
                </a:extLst>
              </p:cNvPr>
              <p:cNvSpPr>
                <a:spLocks/>
              </p:cNvSpPr>
              <p:nvPr/>
            </p:nvSpPr>
            <p:spPr bwMode="auto">
              <a:xfrm>
                <a:off x="10808461" y="4531193"/>
                <a:ext cx="49582" cy="55091"/>
              </a:xfrm>
              <a:custGeom>
                <a:avLst/>
                <a:gdLst>
                  <a:gd name="T0" fmla="*/ 0 w 12"/>
                  <a:gd name="T1" fmla="*/ 11 h 13"/>
                  <a:gd name="T2" fmla="*/ 8 w 12"/>
                  <a:gd name="T3" fmla="*/ 11 h 13"/>
                  <a:gd name="T4" fmla="*/ 10 w 12"/>
                  <a:gd name="T5" fmla="*/ 11 h 13"/>
                  <a:gd name="T6" fmla="*/ 11 w 12"/>
                  <a:gd name="T7" fmla="*/ 9 h 13"/>
                  <a:gd name="T8" fmla="*/ 11 w 12"/>
                  <a:gd name="T9" fmla="*/ 0 h 13"/>
                  <a:gd name="T10" fmla="*/ 9 w 12"/>
                  <a:gd name="T11" fmla="*/ 6 h 13"/>
                  <a:gd name="T12" fmla="*/ 8 w 12"/>
                  <a:gd name="T13" fmla="*/ 2 h 13"/>
                  <a:gd name="T14" fmla="*/ 8 w 12"/>
                  <a:gd name="T15" fmla="*/ 8 h 13"/>
                  <a:gd name="T16" fmla="*/ 4 w 12"/>
                  <a:gd name="T17" fmla="*/ 7 h 13"/>
                  <a:gd name="T18" fmla="*/ 6 w 12"/>
                  <a:gd name="T19" fmla="*/ 10 h 13"/>
                  <a:gd name="T20" fmla="*/ 0 w 12"/>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0" y="11"/>
                    </a:moveTo>
                    <a:cubicBezTo>
                      <a:pt x="0" y="11"/>
                      <a:pt x="4" y="13"/>
                      <a:pt x="8" y="11"/>
                    </a:cubicBezTo>
                    <a:cubicBezTo>
                      <a:pt x="8" y="11"/>
                      <a:pt x="9" y="12"/>
                      <a:pt x="10" y="11"/>
                    </a:cubicBezTo>
                    <a:cubicBezTo>
                      <a:pt x="11" y="10"/>
                      <a:pt x="11" y="10"/>
                      <a:pt x="11" y="9"/>
                    </a:cubicBezTo>
                    <a:cubicBezTo>
                      <a:pt x="11" y="7"/>
                      <a:pt x="12" y="4"/>
                      <a:pt x="11" y="0"/>
                    </a:cubicBezTo>
                    <a:cubicBezTo>
                      <a:pt x="11" y="0"/>
                      <a:pt x="11" y="5"/>
                      <a:pt x="9" y="6"/>
                    </a:cubicBezTo>
                    <a:cubicBezTo>
                      <a:pt x="9" y="6"/>
                      <a:pt x="9" y="4"/>
                      <a:pt x="8" y="2"/>
                    </a:cubicBezTo>
                    <a:cubicBezTo>
                      <a:pt x="8" y="2"/>
                      <a:pt x="9" y="7"/>
                      <a:pt x="8" y="8"/>
                    </a:cubicBezTo>
                    <a:cubicBezTo>
                      <a:pt x="7" y="9"/>
                      <a:pt x="4" y="7"/>
                      <a:pt x="4" y="7"/>
                    </a:cubicBezTo>
                    <a:cubicBezTo>
                      <a:pt x="4" y="7"/>
                      <a:pt x="5" y="10"/>
                      <a:pt x="6" y="10"/>
                    </a:cubicBezTo>
                    <a:cubicBezTo>
                      <a:pt x="6" y="10"/>
                      <a:pt x="4" y="12"/>
                      <a:pt x="0" y="1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491">
                <a:extLst>
                  <a:ext uri="{FF2B5EF4-FFF2-40B4-BE49-F238E27FC236}">
                    <a16:creationId xmlns:a16="http://schemas.microsoft.com/office/drawing/2014/main" xmlns="" id="{EB3F2E46-63AE-4DED-83C3-4B026927EEB3}"/>
                  </a:ext>
                </a:extLst>
              </p:cNvPr>
              <p:cNvSpPr>
                <a:spLocks/>
              </p:cNvSpPr>
              <p:nvPr/>
            </p:nvSpPr>
            <p:spPr bwMode="auto">
              <a:xfrm>
                <a:off x="10847025" y="4569757"/>
                <a:ext cx="29382" cy="16527"/>
              </a:xfrm>
              <a:custGeom>
                <a:avLst/>
                <a:gdLst>
                  <a:gd name="T0" fmla="*/ 0 w 7"/>
                  <a:gd name="T1" fmla="*/ 2 h 4"/>
                  <a:gd name="T2" fmla="*/ 4 w 7"/>
                  <a:gd name="T3" fmla="*/ 4 h 4"/>
                  <a:gd name="T4" fmla="*/ 7 w 7"/>
                  <a:gd name="T5" fmla="*/ 4 h 4"/>
                  <a:gd name="T6" fmla="*/ 2 w 7"/>
                  <a:gd name="T7" fmla="*/ 0 h 4"/>
                </a:gdLst>
                <a:ahLst/>
                <a:cxnLst>
                  <a:cxn ang="0">
                    <a:pos x="T0" y="T1"/>
                  </a:cxn>
                  <a:cxn ang="0">
                    <a:pos x="T2" y="T3"/>
                  </a:cxn>
                  <a:cxn ang="0">
                    <a:pos x="T4" y="T5"/>
                  </a:cxn>
                  <a:cxn ang="0">
                    <a:pos x="T6" y="T7"/>
                  </a:cxn>
                </a:cxnLst>
                <a:rect l="0" t="0" r="r" b="b"/>
                <a:pathLst>
                  <a:path w="7" h="4">
                    <a:moveTo>
                      <a:pt x="0" y="2"/>
                    </a:moveTo>
                    <a:cubicBezTo>
                      <a:pt x="0" y="2"/>
                      <a:pt x="1" y="2"/>
                      <a:pt x="4" y="4"/>
                    </a:cubicBezTo>
                    <a:cubicBezTo>
                      <a:pt x="7" y="4"/>
                      <a:pt x="7" y="4"/>
                      <a:pt x="7" y="4"/>
                    </a:cubicBezTo>
                    <a:cubicBezTo>
                      <a:pt x="7" y="4"/>
                      <a:pt x="3" y="3"/>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492">
                <a:extLst>
                  <a:ext uri="{FF2B5EF4-FFF2-40B4-BE49-F238E27FC236}">
                    <a16:creationId xmlns:a16="http://schemas.microsoft.com/office/drawing/2014/main" xmlns="" id="{06366C99-68F2-49CD-9612-BB5F5506C70A}"/>
                  </a:ext>
                </a:extLst>
              </p:cNvPr>
              <p:cNvSpPr>
                <a:spLocks/>
              </p:cNvSpPr>
              <p:nvPr/>
            </p:nvSpPr>
            <p:spPr bwMode="auto">
              <a:xfrm>
                <a:off x="10391605" y="4712994"/>
                <a:ext cx="202001" cy="123037"/>
              </a:xfrm>
              <a:custGeom>
                <a:avLst/>
                <a:gdLst>
                  <a:gd name="T0" fmla="*/ 1 w 48"/>
                  <a:gd name="T1" fmla="*/ 12 h 29"/>
                  <a:gd name="T2" fmla="*/ 5 w 48"/>
                  <a:gd name="T3" fmla="*/ 4 h 29"/>
                  <a:gd name="T4" fmla="*/ 8 w 48"/>
                  <a:gd name="T5" fmla="*/ 1 h 29"/>
                  <a:gd name="T6" fmla="*/ 16 w 48"/>
                  <a:gd name="T7" fmla="*/ 2 h 29"/>
                  <a:gd name="T8" fmla="*/ 25 w 48"/>
                  <a:gd name="T9" fmla="*/ 4 h 29"/>
                  <a:gd name="T10" fmla="*/ 17 w 48"/>
                  <a:gd name="T11" fmla="*/ 5 h 29"/>
                  <a:gd name="T12" fmla="*/ 29 w 48"/>
                  <a:gd name="T13" fmla="*/ 6 h 29"/>
                  <a:gd name="T14" fmla="*/ 45 w 48"/>
                  <a:gd name="T15" fmla="*/ 14 h 29"/>
                  <a:gd name="T16" fmla="*/ 44 w 48"/>
                  <a:gd name="T17" fmla="*/ 14 h 29"/>
                  <a:gd name="T18" fmla="*/ 47 w 48"/>
                  <a:gd name="T19" fmla="*/ 24 h 29"/>
                  <a:gd name="T20" fmla="*/ 37 w 48"/>
                  <a:gd name="T21" fmla="*/ 27 h 29"/>
                  <a:gd name="T22" fmla="*/ 27 w 48"/>
                  <a:gd name="T23" fmla="*/ 29 h 29"/>
                  <a:gd name="T24" fmla="*/ 19 w 48"/>
                  <a:gd name="T25" fmla="*/ 28 h 29"/>
                  <a:gd name="T26" fmla="*/ 19 w 48"/>
                  <a:gd name="T27" fmla="*/ 28 h 29"/>
                  <a:gd name="T28" fmla="*/ 8 w 48"/>
                  <a:gd name="T29" fmla="*/ 25 h 29"/>
                  <a:gd name="T30" fmla="*/ 1 w 48"/>
                  <a:gd name="T31" fmla="*/ 16 h 29"/>
                  <a:gd name="T32" fmla="*/ 1 w 48"/>
                  <a:gd name="T3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29">
                    <a:moveTo>
                      <a:pt x="1" y="12"/>
                    </a:moveTo>
                    <a:cubicBezTo>
                      <a:pt x="2" y="10"/>
                      <a:pt x="2" y="8"/>
                      <a:pt x="5" y="4"/>
                    </a:cubicBezTo>
                    <a:cubicBezTo>
                      <a:pt x="6" y="3"/>
                      <a:pt x="7" y="2"/>
                      <a:pt x="8" y="1"/>
                    </a:cubicBezTo>
                    <a:cubicBezTo>
                      <a:pt x="9" y="0"/>
                      <a:pt x="13" y="1"/>
                      <a:pt x="16" y="2"/>
                    </a:cubicBezTo>
                    <a:cubicBezTo>
                      <a:pt x="19" y="2"/>
                      <a:pt x="22" y="3"/>
                      <a:pt x="25" y="4"/>
                    </a:cubicBezTo>
                    <a:cubicBezTo>
                      <a:pt x="21" y="5"/>
                      <a:pt x="18" y="5"/>
                      <a:pt x="17" y="5"/>
                    </a:cubicBezTo>
                    <a:cubicBezTo>
                      <a:pt x="20" y="5"/>
                      <a:pt x="25" y="5"/>
                      <a:pt x="29" y="6"/>
                    </a:cubicBezTo>
                    <a:cubicBezTo>
                      <a:pt x="35" y="9"/>
                      <a:pt x="41" y="12"/>
                      <a:pt x="45" y="14"/>
                    </a:cubicBezTo>
                    <a:cubicBezTo>
                      <a:pt x="44" y="14"/>
                      <a:pt x="44" y="14"/>
                      <a:pt x="44" y="14"/>
                    </a:cubicBezTo>
                    <a:cubicBezTo>
                      <a:pt x="37" y="17"/>
                      <a:pt x="48" y="24"/>
                      <a:pt x="47" y="24"/>
                    </a:cubicBezTo>
                    <a:cubicBezTo>
                      <a:pt x="37" y="27"/>
                      <a:pt x="37" y="27"/>
                      <a:pt x="37" y="27"/>
                    </a:cubicBezTo>
                    <a:cubicBezTo>
                      <a:pt x="27" y="29"/>
                      <a:pt x="27" y="29"/>
                      <a:pt x="27" y="29"/>
                    </a:cubicBezTo>
                    <a:cubicBezTo>
                      <a:pt x="27" y="29"/>
                      <a:pt x="23" y="29"/>
                      <a:pt x="19" y="28"/>
                    </a:cubicBezTo>
                    <a:cubicBezTo>
                      <a:pt x="19" y="28"/>
                      <a:pt x="19" y="28"/>
                      <a:pt x="19" y="28"/>
                    </a:cubicBezTo>
                    <a:cubicBezTo>
                      <a:pt x="15" y="28"/>
                      <a:pt x="10" y="27"/>
                      <a:pt x="8" y="25"/>
                    </a:cubicBezTo>
                    <a:cubicBezTo>
                      <a:pt x="3" y="22"/>
                      <a:pt x="2" y="17"/>
                      <a:pt x="1" y="16"/>
                    </a:cubicBezTo>
                    <a:cubicBezTo>
                      <a:pt x="1" y="15"/>
                      <a:pt x="0" y="14"/>
                      <a:pt x="1" y="12"/>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493">
                <a:extLst>
                  <a:ext uri="{FF2B5EF4-FFF2-40B4-BE49-F238E27FC236}">
                    <a16:creationId xmlns:a16="http://schemas.microsoft.com/office/drawing/2014/main" xmlns="" id="{06B1CAC3-0461-44F9-BCCA-CF3225F3E718}"/>
                  </a:ext>
                </a:extLst>
              </p:cNvPr>
              <p:cNvSpPr>
                <a:spLocks noEditPoints="1"/>
              </p:cNvSpPr>
              <p:nvPr/>
            </p:nvSpPr>
            <p:spPr bwMode="auto">
              <a:xfrm>
                <a:off x="10395277" y="4729521"/>
                <a:ext cx="80800" cy="97328"/>
              </a:xfrm>
              <a:custGeom>
                <a:avLst/>
                <a:gdLst>
                  <a:gd name="T0" fmla="*/ 9 w 19"/>
                  <a:gd name="T1" fmla="*/ 20 h 23"/>
                  <a:gd name="T2" fmla="*/ 8 w 19"/>
                  <a:gd name="T3" fmla="*/ 22 h 23"/>
                  <a:gd name="T4" fmla="*/ 11 w 19"/>
                  <a:gd name="T5" fmla="*/ 23 h 23"/>
                  <a:gd name="T6" fmla="*/ 12 w 19"/>
                  <a:gd name="T7" fmla="*/ 22 h 23"/>
                  <a:gd name="T8" fmla="*/ 9 w 19"/>
                  <a:gd name="T9" fmla="*/ 20 h 23"/>
                  <a:gd name="T10" fmla="*/ 15 w 19"/>
                  <a:gd name="T11" fmla="*/ 14 h 23"/>
                  <a:gd name="T12" fmla="*/ 15 w 19"/>
                  <a:gd name="T13" fmla="*/ 14 h 23"/>
                  <a:gd name="T14" fmla="*/ 19 w 19"/>
                  <a:gd name="T15" fmla="*/ 15 h 23"/>
                  <a:gd name="T16" fmla="*/ 15 w 19"/>
                  <a:gd name="T17" fmla="*/ 14 h 23"/>
                  <a:gd name="T18" fmla="*/ 11 w 19"/>
                  <a:gd name="T19" fmla="*/ 12 h 23"/>
                  <a:gd name="T20" fmla="*/ 4 w 19"/>
                  <a:gd name="T21" fmla="*/ 18 h 23"/>
                  <a:gd name="T22" fmla="*/ 7 w 19"/>
                  <a:gd name="T23" fmla="*/ 21 h 23"/>
                  <a:gd name="T24" fmla="*/ 7 w 19"/>
                  <a:gd name="T25" fmla="*/ 21 h 23"/>
                  <a:gd name="T26" fmla="*/ 9 w 19"/>
                  <a:gd name="T27" fmla="*/ 19 h 23"/>
                  <a:gd name="T28" fmla="*/ 7 w 19"/>
                  <a:gd name="T29" fmla="*/ 17 h 23"/>
                  <a:gd name="T30" fmla="*/ 12 w 19"/>
                  <a:gd name="T31" fmla="*/ 14 h 23"/>
                  <a:gd name="T32" fmla="*/ 13 w 19"/>
                  <a:gd name="T33" fmla="*/ 14 h 23"/>
                  <a:gd name="T34" fmla="*/ 14 w 19"/>
                  <a:gd name="T35" fmla="*/ 14 h 23"/>
                  <a:gd name="T36" fmla="*/ 11 w 19"/>
                  <a:gd name="T37" fmla="*/ 12 h 23"/>
                  <a:gd name="T38" fmla="*/ 9 w 19"/>
                  <a:gd name="T39" fmla="*/ 7 h 23"/>
                  <a:gd name="T40" fmla="*/ 1 w 19"/>
                  <a:gd name="T41" fmla="*/ 12 h 23"/>
                  <a:gd name="T42" fmla="*/ 3 w 19"/>
                  <a:gd name="T43" fmla="*/ 18 h 23"/>
                  <a:gd name="T44" fmla="*/ 10 w 19"/>
                  <a:gd name="T45" fmla="*/ 12 h 23"/>
                  <a:gd name="T46" fmla="*/ 7 w 19"/>
                  <a:gd name="T47" fmla="*/ 10 h 23"/>
                  <a:gd name="T48" fmla="*/ 9 w 19"/>
                  <a:gd name="T49" fmla="*/ 8 h 23"/>
                  <a:gd name="T50" fmla="*/ 9 w 19"/>
                  <a:gd name="T51" fmla="*/ 7 h 23"/>
                  <a:gd name="T52" fmla="*/ 5 w 19"/>
                  <a:gd name="T53" fmla="*/ 3 h 23"/>
                  <a:gd name="T54" fmla="*/ 1 w 19"/>
                  <a:gd name="T55" fmla="*/ 5 h 23"/>
                  <a:gd name="T56" fmla="*/ 0 w 19"/>
                  <a:gd name="T57" fmla="*/ 8 h 23"/>
                  <a:gd name="T58" fmla="*/ 0 w 19"/>
                  <a:gd name="T59" fmla="*/ 10 h 23"/>
                  <a:gd name="T60" fmla="*/ 0 w 19"/>
                  <a:gd name="T61" fmla="*/ 11 h 23"/>
                  <a:gd name="T62" fmla="*/ 8 w 19"/>
                  <a:gd name="T63" fmla="*/ 6 h 23"/>
                  <a:gd name="T64" fmla="*/ 8 w 19"/>
                  <a:gd name="T65" fmla="*/ 6 h 23"/>
                  <a:gd name="T66" fmla="*/ 5 w 19"/>
                  <a:gd name="T67" fmla="*/ 4 h 23"/>
                  <a:gd name="T68" fmla="*/ 5 w 19"/>
                  <a:gd name="T69" fmla="*/ 3 h 23"/>
                  <a:gd name="T70" fmla="*/ 4 w 19"/>
                  <a:gd name="T71" fmla="*/ 0 h 23"/>
                  <a:gd name="T72" fmla="*/ 4 w 19"/>
                  <a:gd name="T73" fmla="*/ 0 h 23"/>
                  <a:gd name="T74" fmla="*/ 2 w 19"/>
                  <a:gd name="T75" fmla="*/ 3 h 23"/>
                  <a:gd name="T76" fmla="*/ 5 w 19"/>
                  <a:gd name="T77" fmla="*/ 2 h 23"/>
                  <a:gd name="T78" fmla="*/ 4 w 19"/>
                  <a:gd name="T7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23">
                    <a:moveTo>
                      <a:pt x="9" y="20"/>
                    </a:moveTo>
                    <a:cubicBezTo>
                      <a:pt x="9" y="21"/>
                      <a:pt x="9" y="21"/>
                      <a:pt x="8" y="22"/>
                    </a:cubicBezTo>
                    <a:cubicBezTo>
                      <a:pt x="9" y="22"/>
                      <a:pt x="10" y="23"/>
                      <a:pt x="11" y="23"/>
                    </a:cubicBezTo>
                    <a:cubicBezTo>
                      <a:pt x="11" y="23"/>
                      <a:pt x="12" y="22"/>
                      <a:pt x="12" y="22"/>
                    </a:cubicBezTo>
                    <a:cubicBezTo>
                      <a:pt x="11" y="21"/>
                      <a:pt x="10" y="21"/>
                      <a:pt x="9" y="20"/>
                    </a:cubicBezTo>
                    <a:moveTo>
                      <a:pt x="15" y="14"/>
                    </a:moveTo>
                    <a:cubicBezTo>
                      <a:pt x="15" y="14"/>
                      <a:pt x="15" y="14"/>
                      <a:pt x="15" y="14"/>
                    </a:cubicBezTo>
                    <a:cubicBezTo>
                      <a:pt x="17" y="15"/>
                      <a:pt x="18" y="15"/>
                      <a:pt x="19" y="15"/>
                    </a:cubicBezTo>
                    <a:cubicBezTo>
                      <a:pt x="18" y="15"/>
                      <a:pt x="17" y="15"/>
                      <a:pt x="15" y="14"/>
                    </a:cubicBezTo>
                    <a:moveTo>
                      <a:pt x="11" y="12"/>
                    </a:moveTo>
                    <a:cubicBezTo>
                      <a:pt x="8" y="14"/>
                      <a:pt x="6" y="16"/>
                      <a:pt x="4" y="18"/>
                    </a:cubicBezTo>
                    <a:cubicBezTo>
                      <a:pt x="5" y="19"/>
                      <a:pt x="6" y="20"/>
                      <a:pt x="7" y="21"/>
                    </a:cubicBezTo>
                    <a:cubicBezTo>
                      <a:pt x="7" y="21"/>
                      <a:pt x="7" y="21"/>
                      <a:pt x="7" y="21"/>
                    </a:cubicBezTo>
                    <a:cubicBezTo>
                      <a:pt x="8" y="21"/>
                      <a:pt x="8" y="20"/>
                      <a:pt x="9" y="19"/>
                    </a:cubicBezTo>
                    <a:cubicBezTo>
                      <a:pt x="8" y="19"/>
                      <a:pt x="7" y="18"/>
                      <a:pt x="7" y="17"/>
                    </a:cubicBezTo>
                    <a:cubicBezTo>
                      <a:pt x="7" y="15"/>
                      <a:pt x="9" y="14"/>
                      <a:pt x="12" y="14"/>
                    </a:cubicBezTo>
                    <a:cubicBezTo>
                      <a:pt x="12" y="14"/>
                      <a:pt x="13" y="14"/>
                      <a:pt x="13" y="14"/>
                    </a:cubicBezTo>
                    <a:cubicBezTo>
                      <a:pt x="14" y="14"/>
                      <a:pt x="14" y="14"/>
                      <a:pt x="14" y="14"/>
                    </a:cubicBezTo>
                    <a:cubicBezTo>
                      <a:pt x="13" y="13"/>
                      <a:pt x="12" y="13"/>
                      <a:pt x="11" y="12"/>
                    </a:cubicBezTo>
                    <a:moveTo>
                      <a:pt x="9" y="7"/>
                    </a:moveTo>
                    <a:cubicBezTo>
                      <a:pt x="6" y="9"/>
                      <a:pt x="3" y="10"/>
                      <a:pt x="1" y="12"/>
                    </a:cubicBezTo>
                    <a:cubicBezTo>
                      <a:pt x="1" y="13"/>
                      <a:pt x="1" y="15"/>
                      <a:pt x="3" y="18"/>
                    </a:cubicBezTo>
                    <a:cubicBezTo>
                      <a:pt x="5" y="15"/>
                      <a:pt x="7" y="13"/>
                      <a:pt x="10" y="12"/>
                    </a:cubicBezTo>
                    <a:cubicBezTo>
                      <a:pt x="8" y="11"/>
                      <a:pt x="7" y="10"/>
                      <a:pt x="7" y="10"/>
                    </a:cubicBezTo>
                    <a:cubicBezTo>
                      <a:pt x="7" y="9"/>
                      <a:pt x="8" y="8"/>
                      <a:pt x="9" y="8"/>
                    </a:cubicBezTo>
                    <a:cubicBezTo>
                      <a:pt x="9" y="8"/>
                      <a:pt x="9" y="8"/>
                      <a:pt x="9" y="7"/>
                    </a:cubicBezTo>
                    <a:moveTo>
                      <a:pt x="5" y="3"/>
                    </a:moveTo>
                    <a:cubicBezTo>
                      <a:pt x="4" y="4"/>
                      <a:pt x="3" y="4"/>
                      <a:pt x="1" y="5"/>
                    </a:cubicBezTo>
                    <a:cubicBezTo>
                      <a:pt x="1" y="6"/>
                      <a:pt x="1" y="7"/>
                      <a:pt x="0" y="8"/>
                    </a:cubicBezTo>
                    <a:cubicBezTo>
                      <a:pt x="0" y="9"/>
                      <a:pt x="0" y="9"/>
                      <a:pt x="0" y="10"/>
                    </a:cubicBezTo>
                    <a:cubicBezTo>
                      <a:pt x="0" y="10"/>
                      <a:pt x="0" y="11"/>
                      <a:pt x="0" y="11"/>
                    </a:cubicBezTo>
                    <a:cubicBezTo>
                      <a:pt x="3" y="9"/>
                      <a:pt x="5" y="8"/>
                      <a:pt x="8" y="6"/>
                    </a:cubicBezTo>
                    <a:cubicBezTo>
                      <a:pt x="8" y="6"/>
                      <a:pt x="8" y="6"/>
                      <a:pt x="8" y="6"/>
                    </a:cubicBezTo>
                    <a:cubicBezTo>
                      <a:pt x="6" y="6"/>
                      <a:pt x="6" y="5"/>
                      <a:pt x="5" y="4"/>
                    </a:cubicBezTo>
                    <a:cubicBezTo>
                      <a:pt x="5" y="4"/>
                      <a:pt x="5" y="4"/>
                      <a:pt x="5" y="3"/>
                    </a:cubicBezTo>
                    <a:moveTo>
                      <a:pt x="4" y="0"/>
                    </a:moveTo>
                    <a:cubicBezTo>
                      <a:pt x="4" y="0"/>
                      <a:pt x="4" y="0"/>
                      <a:pt x="4" y="0"/>
                    </a:cubicBezTo>
                    <a:cubicBezTo>
                      <a:pt x="3" y="1"/>
                      <a:pt x="2" y="2"/>
                      <a:pt x="2" y="3"/>
                    </a:cubicBezTo>
                    <a:cubicBezTo>
                      <a:pt x="3" y="2"/>
                      <a:pt x="4" y="2"/>
                      <a:pt x="5" y="2"/>
                    </a:cubicBezTo>
                    <a:cubicBezTo>
                      <a:pt x="4" y="1"/>
                      <a:pt x="4" y="1"/>
                      <a:pt x="4"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494">
                <a:extLst>
                  <a:ext uri="{FF2B5EF4-FFF2-40B4-BE49-F238E27FC236}">
                    <a16:creationId xmlns:a16="http://schemas.microsoft.com/office/drawing/2014/main" xmlns="" id="{4497BC0C-618A-4B1F-ADD0-22FA15F6E5D2}"/>
                  </a:ext>
                </a:extLst>
              </p:cNvPr>
              <p:cNvSpPr>
                <a:spLocks/>
              </p:cNvSpPr>
              <p:nvPr/>
            </p:nvSpPr>
            <p:spPr bwMode="auto">
              <a:xfrm>
                <a:off x="10459550" y="4869085"/>
                <a:ext cx="179964" cy="174455"/>
              </a:xfrm>
              <a:custGeom>
                <a:avLst/>
                <a:gdLst>
                  <a:gd name="T0" fmla="*/ 2 w 43"/>
                  <a:gd name="T1" fmla="*/ 17 h 41"/>
                  <a:gd name="T2" fmla="*/ 2 w 43"/>
                  <a:gd name="T3" fmla="*/ 17 h 41"/>
                  <a:gd name="T4" fmla="*/ 2 w 43"/>
                  <a:gd name="T5" fmla="*/ 17 h 41"/>
                  <a:gd name="T6" fmla="*/ 14 w 43"/>
                  <a:gd name="T7" fmla="*/ 0 h 41"/>
                  <a:gd name="T8" fmla="*/ 43 w 43"/>
                  <a:gd name="T9" fmla="*/ 5 h 41"/>
                  <a:gd name="T10" fmla="*/ 26 w 43"/>
                  <a:gd name="T11" fmla="*/ 33 h 41"/>
                  <a:gd name="T12" fmla="*/ 26 w 43"/>
                  <a:gd name="T13" fmla="*/ 33 h 41"/>
                  <a:gd name="T14" fmla="*/ 15 w 43"/>
                  <a:gd name="T15" fmla="*/ 39 h 41"/>
                  <a:gd name="T16" fmla="*/ 11 w 43"/>
                  <a:gd name="T17" fmla="*/ 39 h 41"/>
                  <a:gd name="T18" fmla="*/ 8 w 43"/>
                  <a:gd name="T19" fmla="*/ 33 h 41"/>
                  <a:gd name="T20" fmla="*/ 6 w 43"/>
                  <a:gd name="T21" fmla="*/ 33 h 41"/>
                  <a:gd name="T22" fmla="*/ 3 w 43"/>
                  <a:gd name="T23" fmla="*/ 31 h 41"/>
                  <a:gd name="T24" fmla="*/ 2 w 43"/>
                  <a:gd name="T25"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1">
                    <a:moveTo>
                      <a:pt x="2" y="17"/>
                    </a:moveTo>
                    <a:cubicBezTo>
                      <a:pt x="2" y="17"/>
                      <a:pt x="2" y="17"/>
                      <a:pt x="2" y="17"/>
                    </a:cubicBezTo>
                    <a:cubicBezTo>
                      <a:pt x="2" y="17"/>
                      <a:pt x="2" y="17"/>
                      <a:pt x="2" y="17"/>
                    </a:cubicBezTo>
                    <a:cubicBezTo>
                      <a:pt x="3" y="11"/>
                      <a:pt x="7" y="5"/>
                      <a:pt x="14" y="0"/>
                    </a:cubicBezTo>
                    <a:cubicBezTo>
                      <a:pt x="43" y="5"/>
                      <a:pt x="43" y="5"/>
                      <a:pt x="43" y="5"/>
                    </a:cubicBezTo>
                    <a:cubicBezTo>
                      <a:pt x="43" y="5"/>
                      <a:pt x="39" y="22"/>
                      <a:pt x="26" y="33"/>
                    </a:cubicBezTo>
                    <a:cubicBezTo>
                      <a:pt x="26" y="33"/>
                      <a:pt x="26" y="33"/>
                      <a:pt x="26" y="33"/>
                    </a:cubicBezTo>
                    <a:cubicBezTo>
                      <a:pt x="23" y="35"/>
                      <a:pt x="19" y="37"/>
                      <a:pt x="15" y="39"/>
                    </a:cubicBezTo>
                    <a:cubicBezTo>
                      <a:pt x="15" y="39"/>
                      <a:pt x="13" y="41"/>
                      <a:pt x="11" y="39"/>
                    </a:cubicBezTo>
                    <a:cubicBezTo>
                      <a:pt x="9" y="37"/>
                      <a:pt x="10" y="34"/>
                      <a:pt x="8" y="33"/>
                    </a:cubicBezTo>
                    <a:cubicBezTo>
                      <a:pt x="7" y="33"/>
                      <a:pt x="7" y="33"/>
                      <a:pt x="6" y="33"/>
                    </a:cubicBezTo>
                    <a:cubicBezTo>
                      <a:pt x="5" y="33"/>
                      <a:pt x="4" y="33"/>
                      <a:pt x="3" y="31"/>
                    </a:cubicBezTo>
                    <a:cubicBezTo>
                      <a:pt x="2" y="30"/>
                      <a:pt x="0" y="24"/>
                      <a:pt x="2" y="17"/>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495">
                <a:extLst>
                  <a:ext uri="{FF2B5EF4-FFF2-40B4-BE49-F238E27FC236}">
                    <a16:creationId xmlns:a16="http://schemas.microsoft.com/office/drawing/2014/main" xmlns="" id="{7857A66B-9460-4BDA-B953-165C2E9EE421}"/>
                  </a:ext>
                </a:extLst>
              </p:cNvPr>
              <p:cNvSpPr>
                <a:spLocks noEditPoints="1"/>
              </p:cNvSpPr>
              <p:nvPr/>
            </p:nvSpPr>
            <p:spPr bwMode="auto">
              <a:xfrm>
                <a:off x="10463223" y="4940703"/>
                <a:ext cx="104673" cy="97328"/>
              </a:xfrm>
              <a:custGeom>
                <a:avLst/>
                <a:gdLst>
                  <a:gd name="T0" fmla="*/ 25 w 25"/>
                  <a:gd name="T1" fmla="*/ 16 h 23"/>
                  <a:gd name="T2" fmla="*/ 18 w 25"/>
                  <a:gd name="T3" fmla="*/ 18 h 23"/>
                  <a:gd name="T4" fmla="*/ 12 w 25"/>
                  <a:gd name="T5" fmla="*/ 23 h 23"/>
                  <a:gd name="T6" fmla="*/ 14 w 25"/>
                  <a:gd name="T7" fmla="*/ 22 h 23"/>
                  <a:gd name="T8" fmla="*/ 25 w 25"/>
                  <a:gd name="T9" fmla="*/ 16 h 23"/>
                  <a:gd name="T10" fmla="*/ 20 w 25"/>
                  <a:gd name="T11" fmla="*/ 10 h 23"/>
                  <a:gd name="T12" fmla="*/ 11 w 25"/>
                  <a:gd name="T13" fmla="*/ 13 h 23"/>
                  <a:gd name="T14" fmla="*/ 10 w 25"/>
                  <a:gd name="T15" fmla="*/ 13 h 23"/>
                  <a:gd name="T16" fmla="*/ 3 w 25"/>
                  <a:gd name="T17" fmla="*/ 14 h 23"/>
                  <a:gd name="T18" fmla="*/ 2 w 25"/>
                  <a:gd name="T19" fmla="*/ 14 h 23"/>
                  <a:gd name="T20" fmla="*/ 4 w 25"/>
                  <a:gd name="T21" fmla="*/ 16 h 23"/>
                  <a:gd name="T22" fmla="*/ 5 w 25"/>
                  <a:gd name="T23" fmla="*/ 16 h 23"/>
                  <a:gd name="T24" fmla="*/ 6 w 25"/>
                  <a:gd name="T25" fmla="*/ 16 h 23"/>
                  <a:gd name="T26" fmla="*/ 7 w 25"/>
                  <a:gd name="T27" fmla="*/ 16 h 23"/>
                  <a:gd name="T28" fmla="*/ 10 w 25"/>
                  <a:gd name="T29" fmla="*/ 22 h 23"/>
                  <a:gd name="T30" fmla="*/ 11 w 25"/>
                  <a:gd name="T31" fmla="*/ 22 h 23"/>
                  <a:gd name="T32" fmla="*/ 16 w 25"/>
                  <a:gd name="T33" fmla="*/ 19 h 23"/>
                  <a:gd name="T34" fmla="*/ 16 w 25"/>
                  <a:gd name="T35" fmla="*/ 19 h 23"/>
                  <a:gd name="T36" fmla="*/ 14 w 25"/>
                  <a:gd name="T37" fmla="*/ 18 h 23"/>
                  <a:gd name="T38" fmla="*/ 20 w 25"/>
                  <a:gd name="T39" fmla="*/ 10 h 23"/>
                  <a:gd name="T40" fmla="*/ 12 w 25"/>
                  <a:gd name="T41" fmla="*/ 7 h 23"/>
                  <a:gd name="T42" fmla="*/ 11 w 25"/>
                  <a:gd name="T43" fmla="*/ 7 h 23"/>
                  <a:gd name="T44" fmla="*/ 6 w 25"/>
                  <a:gd name="T45" fmla="*/ 10 h 23"/>
                  <a:gd name="T46" fmla="*/ 6 w 25"/>
                  <a:gd name="T47" fmla="*/ 10 h 23"/>
                  <a:gd name="T48" fmla="*/ 5 w 25"/>
                  <a:gd name="T49" fmla="*/ 8 h 23"/>
                  <a:gd name="T50" fmla="*/ 0 w 25"/>
                  <a:gd name="T51" fmla="*/ 9 h 23"/>
                  <a:gd name="T52" fmla="*/ 1 w 25"/>
                  <a:gd name="T53" fmla="*/ 13 h 23"/>
                  <a:gd name="T54" fmla="*/ 3 w 25"/>
                  <a:gd name="T55" fmla="*/ 13 h 23"/>
                  <a:gd name="T56" fmla="*/ 9 w 25"/>
                  <a:gd name="T57" fmla="*/ 13 h 23"/>
                  <a:gd name="T58" fmla="*/ 12 w 25"/>
                  <a:gd name="T59" fmla="*/ 7 h 23"/>
                  <a:gd name="T60" fmla="*/ 1 w 25"/>
                  <a:gd name="T61" fmla="*/ 5 h 23"/>
                  <a:gd name="T62" fmla="*/ 0 w 25"/>
                  <a:gd name="T63" fmla="*/ 5 h 23"/>
                  <a:gd name="T64" fmla="*/ 0 w 25"/>
                  <a:gd name="T65" fmla="*/ 6 h 23"/>
                  <a:gd name="T66" fmla="*/ 0 w 25"/>
                  <a:gd name="T67" fmla="*/ 7 h 23"/>
                  <a:gd name="T68" fmla="*/ 2 w 25"/>
                  <a:gd name="T69" fmla="*/ 7 h 23"/>
                  <a:gd name="T70" fmla="*/ 2 w 25"/>
                  <a:gd name="T71" fmla="*/ 7 h 23"/>
                  <a:gd name="T72" fmla="*/ 1 w 25"/>
                  <a:gd name="T73" fmla="*/ 5 h 23"/>
                  <a:gd name="T74" fmla="*/ 5 w 25"/>
                  <a:gd name="T75" fmla="*/ 4 h 23"/>
                  <a:gd name="T76" fmla="*/ 4 w 25"/>
                  <a:gd name="T77" fmla="*/ 5 h 23"/>
                  <a:gd name="T78" fmla="*/ 3 w 25"/>
                  <a:gd name="T79" fmla="*/ 7 h 23"/>
                  <a:gd name="T80" fmla="*/ 5 w 25"/>
                  <a:gd name="T81" fmla="*/ 7 h 23"/>
                  <a:gd name="T82" fmla="*/ 5 w 25"/>
                  <a:gd name="T83" fmla="*/ 4 h 23"/>
                  <a:gd name="T84" fmla="*/ 13 w 25"/>
                  <a:gd name="T85" fmla="*/ 4 h 23"/>
                  <a:gd name="T86" fmla="*/ 13 w 25"/>
                  <a:gd name="T87" fmla="*/ 5 h 23"/>
                  <a:gd name="T88" fmla="*/ 13 w 25"/>
                  <a:gd name="T89" fmla="*/ 5 h 23"/>
                  <a:gd name="T90" fmla="*/ 13 w 25"/>
                  <a:gd name="T91" fmla="*/ 4 h 23"/>
                  <a:gd name="T92" fmla="*/ 5 w 25"/>
                  <a:gd name="T93" fmla="*/ 1 h 23"/>
                  <a:gd name="T94" fmla="*/ 5 w 25"/>
                  <a:gd name="T95" fmla="*/ 3 h 23"/>
                  <a:gd name="T96" fmla="*/ 5 w 25"/>
                  <a:gd name="T97" fmla="*/ 3 h 23"/>
                  <a:gd name="T98" fmla="*/ 5 w 25"/>
                  <a:gd name="T99" fmla="*/ 1 h 23"/>
                  <a:gd name="T100" fmla="*/ 1 w 25"/>
                  <a:gd name="T101" fmla="*/ 0 h 23"/>
                  <a:gd name="T102" fmla="*/ 0 w 25"/>
                  <a:gd name="T103" fmla="*/ 4 h 23"/>
                  <a:gd name="T104" fmla="*/ 1 w 25"/>
                  <a:gd name="T105" fmla="*/ 4 h 23"/>
                  <a:gd name="T106" fmla="*/ 1 w 25"/>
                  <a:gd name="T107" fmla="*/ 0 h 23"/>
                  <a:gd name="T108" fmla="*/ 1 w 25"/>
                  <a:gd name="T109" fmla="*/ 0 h 23"/>
                  <a:gd name="T110" fmla="*/ 1 w 25"/>
                  <a:gd name="T111" fmla="*/ 0 h 23"/>
                  <a:gd name="T112" fmla="*/ 1 w 25"/>
                  <a:gd name="T11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23">
                    <a:moveTo>
                      <a:pt x="25" y="16"/>
                    </a:moveTo>
                    <a:cubicBezTo>
                      <a:pt x="24" y="16"/>
                      <a:pt x="21" y="18"/>
                      <a:pt x="18" y="18"/>
                    </a:cubicBezTo>
                    <a:cubicBezTo>
                      <a:pt x="16" y="20"/>
                      <a:pt x="14" y="22"/>
                      <a:pt x="12" y="23"/>
                    </a:cubicBezTo>
                    <a:cubicBezTo>
                      <a:pt x="13" y="23"/>
                      <a:pt x="14" y="22"/>
                      <a:pt x="14" y="22"/>
                    </a:cubicBezTo>
                    <a:cubicBezTo>
                      <a:pt x="18" y="20"/>
                      <a:pt x="22" y="18"/>
                      <a:pt x="25" y="16"/>
                    </a:cubicBezTo>
                    <a:moveTo>
                      <a:pt x="20" y="10"/>
                    </a:moveTo>
                    <a:cubicBezTo>
                      <a:pt x="19" y="10"/>
                      <a:pt x="14" y="13"/>
                      <a:pt x="11" y="13"/>
                    </a:cubicBezTo>
                    <a:cubicBezTo>
                      <a:pt x="11" y="13"/>
                      <a:pt x="11" y="13"/>
                      <a:pt x="10" y="13"/>
                    </a:cubicBezTo>
                    <a:cubicBezTo>
                      <a:pt x="8" y="14"/>
                      <a:pt x="5" y="14"/>
                      <a:pt x="3" y="14"/>
                    </a:cubicBezTo>
                    <a:cubicBezTo>
                      <a:pt x="2" y="14"/>
                      <a:pt x="2" y="14"/>
                      <a:pt x="2" y="14"/>
                    </a:cubicBezTo>
                    <a:cubicBezTo>
                      <a:pt x="3" y="16"/>
                      <a:pt x="3" y="16"/>
                      <a:pt x="4" y="16"/>
                    </a:cubicBezTo>
                    <a:cubicBezTo>
                      <a:pt x="5" y="16"/>
                      <a:pt x="5" y="16"/>
                      <a:pt x="5" y="16"/>
                    </a:cubicBezTo>
                    <a:cubicBezTo>
                      <a:pt x="5" y="16"/>
                      <a:pt x="5" y="16"/>
                      <a:pt x="6" y="16"/>
                    </a:cubicBezTo>
                    <a:cubicBezTo>
                      <a:pt x="6" y="16"/>
                      <a:pt x="6" y="16"/>
                      <a:pt x="7" y="16"/>
                    </a:cubicBezTo>
                    <a:cubicBezTo>
                      <a:pt x="9" y="17"/>
                      <a:pt x="8" y="20"/>
                      <a:pt x="10" y="22"/>
                    </a:cubicBezTo>
                    <a:cubicBezTo>
                      <a:pt x="10" y="22"/>
                      <a:pt x="10" y="22"/>
                      <a:pt x="11" y="22"/>
                    </a:cubicBezTo>
                    <a:cubicBezTo>
                      <a:pt x="13" y="21"/>
                      <a:pt x="14" y="20"/>
                      <a:pt x="16" y="19"/>
                    </a:cubicBezTo>
                    <a:cubicBezTo>
                      <a:pt x="16" y="19"/>
                      <a:pt x="16" y="19"/>
                      <a:pt x="16" y="19"/>
                    </a:cubicBezTo>
                    <a:cubicBezTo>
                      <a:pt x="15" y="19"/>
                      <a:pt x="14" y="19"/>
                      <a:pt x="14" y="18"/>
                    </a:cubicBezTo>
                    <a:cubicBezTo>
                      <a:pt x="12" y="16"/>
                      <a:pt x="19" y="11"/>
                      <a:pt x="20" y="10"/>
                    </a:cubicBezTo>
                    <a:moveTo>
                      <a:pt x="12" y="7"/>
                    </a:moveTo>
                    <a:cubicBezTo>
                      <a:pt x="11" y="7"/>
                      <a:pt x="11" y="7"/>
                      <a:pt x="11" y="7"/>
                    </a:cubicBezTo>
                    <a:cubicBezTo>
                      <a:pt x="9" y="8"/>
                      <a:pt x="7" y="10"/>
                      <a:pt x="6" y="10"/>
                    </a:cubicBezTo>
                    <a:cubicBezTo>
                      <a:pt x="6" y="10"/>
                      <a:pt x="6" y="10"/>
                      <a:pt x="6" y="10"/>
                    </a:cubicBezTo>
                    <a:cubicBezTo>
                      <a:pt x="6" y="10"/>
                      <a:pt x="5" y="9"/>
                      <a:pt x="5" y="8"/>
                    </a:cubicBezTo>
                    <a:cubicBezTo>
                      <a:pt x="4" y="9"/>
                      <a:pt x="2" y="9"/>
                      <a:pt x="0" y="9"/>
                    </a:cubicBezTo>
                    <a:cubicBezTo>
                      <a:pt x="1" y="11"/>
                      <a:pt x="1" y="12"/>
                      <a:pt x="1" y="13"/>
                    </a:cubicBezTo>
                    <a:cubicBezTo>
                      <a:pt x="2" y="13"/>
                      <a:pt x="3" y="13"/>
                      <a:pt x="3" y="13"/>
                    </a:cubicBezTo>
                    <a:cubicBezTo>
                      <a:pt x="5" y="13"/>
                      <a:pt x="7" y="13"/>
                      <a:pt x="9" y="13"/>
                    </a:cubicBezTo>
                    <a:cubicBezTo>
                      <a:pt x="8" y="11"/>
                      <a:pt x="10" y="9"/>
                      <a:pt x="12" y="7"/>
                    </a:cubicBezTo>
                    <a:moveTo>
                      <a:pt x="1" y="5"/>
                    </a:moveTo>
                    <a:cubicBezTo>
                      <a:pt x="1" y="5"/>
                      <a:pt x="0" y="5"/>
                      <a:pt x="0" y="5"/>
                    </a:cubicBezTo>
                    <a:cubicBezTo>
                      <a:pt x="0" y="5"/>
                      <a:pt x="0" y="6"/>
                      <a:pt x="0" y="6"/>
                    </a:cubicBezTo>
                    <a:cubicBezTo>
                      <a:pt x="0" y="7"/>
                      <a:pt x="0" y="7"/>
                      <a:pt x="0" y="7"/>
                    </a:cubicBezTo>
                    <a:cubicBezTo>
                      <a:pt x="1" y="7"/>
                      <a:pt x="1" y="7"/>
                      <a:pt x="2" y="7"/>
                    </a:cubicBezTo>
                    <a:cubicBezTo>
                      <a:pt x="2" y="7"/>
                      <a:pt x="2" y="7"/>
                      <a:pt x="2" y="7"/>
                    </a:cubicBezTo>
                    <a:cubicBezTo>
                      <a:pt x="1" y="7"/>
                      <a:pt x="1" y="6"/>
                      <a:pt x="1" y="5"/>
                    </a:cubicBezTo>
                    <a:moveTo>
                      <a:pt x="5" y="4"/>
                    </a:moveTo>
                    <a:cubicBezTo>
                      <a:pt x="5" y="4"/>
                      <a:pt x="5" y="4"/>
                      <a:pt x="4" y="5"/>
                    </a:cubicBezTo>
                    <a:cubicBezTo>
                      <a:pt x="4" y="6"/>
                      <a:pt x="3" y="7"/>
                      <a:pt x="3" y="7"/>
                    </a:cubicBezTo>
                    <a:cubicBezTo>
                      <a:pt x="4" y="7"/>
                      <a:pt x="4" y="7"/>
                      <a:pt x="5" y="7"/>
                    </a:cubicBezTo>
                    <a:cubicBezTo>
                      <a:pt x="5" y="6"/>
                      <a:pt x="5" y="5"/>
                      <a:pt x="5" y="4"/>
                    </a:cubicBezTo>
                    <a:moveTo>
                      <a:pt x="13" y="4"/>
                    </a:moveTo>
                    <a:cubicBezTo>
                      <a:pt x="13" y="4"/>
                      <a:pt x="13" y="5"/>
                      <a:pt x="13" y="5"/>
                    </a:cubicBezTo>
                    <a:cubicBezTo>
                      <a:pt x="13" y="5"/>
                      <a:pt x="13" y="5"/>
                      <a:pt x="13" y="5"/>
                    </a:cubicBezTo>
                    <a:cubicBezTo>
                      <a:pt x="13" y="4"/>
                      <a:pt x="13" y="4"/>
                      <a:pt x="13" y="4"/>
                    </a:cubicBezTo>
                    <a:moveTo>
                      <a:pt x="5" y="1"/>
                    </a:moveTo>
                    <a:cubicBezTo>
                      <a:pt x="5" y="1"/>
                      <a:pt x="5" y="2"/>
                      <a:pt x="5" y="3"/>
                    </a:cubicBezTo>
                    <a:cubicBezTo>
                      <a:pt x="5" y="3"/>
                      <a:pt x="5" y="3"/>
                      <a:pt x="5" y="3"/>
                    </a:cubicBezTo>
                    <a:cubicBezTo>
                      <a:pt x="5" y="2"/>
                      <a:pt x="5" y="1"/>
                      <a:pt x="5" y="1"/>
                    </a:cubicBezTo>
                    <a:moveTo>
                      <a:pt x="1" y="0"/>
                    </a:moveTo>
                    <a:cubicBezTo>
                      <a:pt x="0" y="1"/>
                      <a:pt x="0" y="3"/>
                      <a:pt x="0" y="4"/>
                    </a:cubicBezTo>
                    <a:cubicBezTo>
                      <a:pt x="0" y="4"/>
                      <a:pt x="1" y="4"/>
                      <a:pt x="1" y="4"/>
                    </a:cubicBezTo>
                    <a:cubicBezTo>
                      <a:pt x="1" y="2"/>
                      <a:pt x="1" y="1"/>
                      <a:pt x="1" y="0"/>
                    </a:cubicBezTo>
                    <a:moveTo>
                      <a:pt x="1" y="0"/>
                    </a:moveTo>
                    <a:cubicBezTo>
                      <a:pt x="1" y="0"/>
                      <a:pt x="1" y="0"/>
                      <a:pt x="1" y="0"/>
                    </a:cubicBezTo>
                    <a:cubicBezTo>
                      <a:pt x="1" y="0"/>
                      <a:pt x="1" y="0"/>
                      <a:pt x="1"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496">
                <a:extLst>
                  <a:ext uri="{FF2B5EF4-FFF2-40B4-BE49-F238E27FC236}">
                    <a16:creationId xmlns:a16="http://schemas.microsoft.com/office/drawing/2014/main" xmlns="" id="{111BF3E9-0176-41CD-A9A2-E4992B8403A2}"/>
                  </a:ext>
                </a:extLst>
              </p:cNvPr>
              <p:cNvSpPr>
                <a:spLocks/>
              </p:cNvSpPr>
              <p:nvPr/>
            </p:nvSpPr>
            <p:spPr bwMode="auto">
              <a:xfrm>
                <a:off x="10413641" y="4793794"/>
                <a:ext cx="205674" cy="123037"/>
              </a:xfrm>
              <a:custGeom>
                <a:avLst/>
                <a:gdLst>
                  <a:gd name="T0" fmla="*/ 4 w 49"/>
                  <a:gd name="T1" fmla="*/ 24 h 29"/>
                  <a:gd name="T2" fmla="*/ 31 w 49"/>
                  <a:gd name="T3" fmla="*/ 18 h 29"/>
                  <a:gd name="T4" fmla="*/ 48 w 49"/>
                  <a:gd name="T5" fmla="*/ 0 h 29"/>
                  <a:gd name="T6" fmla="*/ 49 w 49"/>
                  <a:gd name="T7" fmla="*/ 2 h 29"/>
                  <a:gd name="T8" fmla="*/ 4 w 49"/>
                  <a:gd name="T9" fmla="*/ 25 h 29"/>
                  <a:gd name="T10" fmla="*/ 4 w 49"/>
                  <a:gd name="T11" fmla="*/ 25 h 29"/>
                  <a:gd name="T12" fmla="*/ 1 w 49"/>
                  <a:gd name="T13" fmla="*/ 25 h 29"/>
                  <a:gd name="T14" fmla="*/ 3 w 49"/>
                  <a:gd name="T15" fmla="*/ 22 h 29"/>
                  <a:gd name="T16" fmla="*/ 4 w 4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9">
                    <a:moveTo>
                      <a:pt x="4" y="24"/>
                    </a:moveTo>
                    <a:cubicBezTo>
                      <a:pt x="9" y="24"/>
                      <a:pt x="21" y="25"/>
                      <a:pt x="31" y="18"/>
                    </a:cubicBezTo>
                    <a:cubicBezTo>
                      <a:pt x="44" y="9"/>
                      <a:pt x="48" y="0"/>
                      <a:pt x="48" y="0"/>
                    </a:cubicBezTo>
                    <a:cubicBezTo>
                      <a:pt x="49" y="2"/>
                      <a:pt x="49" y="2"/>
                      <a:pt x="49" y="2"/>
                    </a:cubicBezTo>
                    <a:cubicBezTo>
                      <a:pt x="49" y="2"/>
                      <a:pt x="34" y="29"/>
                      <a:pt x="4" y="25"/>
                    </a:cubicBezTo>
                    <a:cubicBezTo>
                      <a:pt x="4" y="25"/>
                      <a:pt x="4" y="25"/>
                      <a:pt x="4" y="25"/>
                    </a:cubicBezTo>
                    <a:cubicBezTo>
                      <a:pt x="3" y="25"/>
                      <a:pt x="2" y="25"/>
                      <a:pt x="1" y="25"/>
                    </a:cubicBezTo>
                    <a:cubicBezTo>
                      <a:pt x="0" y="25"/>
                      <a:pt x="0" y="23"/>
                      <a:pt x="3" y="22"/>
                    </a:cubicBezTo>
                    <a:cubicBezTo>
                      <a:pt x="4" y="22"/>
                      <a:pt x="4" y="23"/>
                      <a:pt x="4" y="2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497">
                <a:extLst>
                  <a:ext uri="{FF2B5EF4-FFF2-40B4-BE49-F238E27FC236}">
                    <a16:creationId xmlns:a16="http://schemas.microsoft.com/office/drawing/2014/main" xmlns="" id="{1A32A16D-5359-40E5-8D89-A4754AD914A3}"/>
                  </a:ext>
                </a:extLst>
              </p:cNvPr>
              <p:cNvSpPr>
                <a:spLocks/>
              </p:cNvSpPr>
              <p:nvPr/>
            </p:nvSpPr>
            <p:spPr bwMode="auto">
              <a:xfrm>
                <a:off x="10375077" y="4758903"/>
                <a:ext cx="231383" cy="135891"/>
              </a:xfrm>
              <a:custGeom>
                <a:avLst/>
                <a:gdLst>
                  <a:gd name="T0" fmla="*/ 55 w 55"/>
                  <a:gd name="T1" fmla="*/ 3 h 32"/>
                  <a:gd name="T2" fmla="*/ 55 w 55"/>
                  <a:gd name="T3" fmla="*/ 0 h 32"/>
                  <a:gd name="T4" fmla="*/ 6 w 55"/>
                  <a:gd name="T5" fmla="*/ 30 h 32"/>
                  <a:gd name="T6" fmla="*/ 2 w 55"/>
                  <a:gd name="T7" fmla="*/ 29 h 32"/>
                  <a:gd name="T8" fmla="*/ 6 w 55"/>
                  <a:gd name="T9" fmla="*/ 30 h 32"/>
                  <a:gd name="T10" fmla="*/ 6 w 55"/>
                  <a:gd name="T11" fmla="*/ 30 h 32"/>
                  <a:gd name="T12" fmla="*/ 24 w 55"/>
                  <a:gd name="T13" fmla="*/ 25 h 32"/>
                  <a:gd name="T14" fmla="*/ 55 w 5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2">
                    <a:moveTo>
                      <a:pt x="55" y="3"/>
                    </a:moveTo>
                    <a:cubicBezTo>
                      <a:pt x="55" y="0"/>
                      <a:pt x="55" y="0"/>
                      <a:pt x="55" y="0"/>
                    </a:cubicBezTo>
                    <a:cubicBezTo>
                      <a:pt x="55" y="0"/>
                      <a:pt x="32" y="27"/>
                      <a:pt x="6" y="30"/>
                    </a:cubicBezTo>
                    <a:cubicBezTo>
                      <a:pt x="6" y="30"/>
                      <a:pt x="3" y="28"/>
                      <a:pt x="2" y="29"/>
                    </a:cubicBezTo>
                    <a:cubicBezTo>
                      <a:pt x="0" y="31"/>
                      <a:pt x="3" y="32"/>
                      <a:pt x="6" y="30"/>
                    </a:cubicBezTo>
                    <a:cubicBezTo>
                      <a:pt x="6" y="30"/>
                      <a:pt x="6" y="30"/>
                      <a:pt x="6" y="30"/>
                    </a:cubicBezTo>
                    <a:cubicBezTo>
                      <a:pt x="9" y="30"/>
                      <a:pt x="17" y="28"/>
                      <a:pt x="24" y="25"/>
                    </a:cubicBezTo>
                    <a:cubicBezTo>
                      <a:pt x="36" y="20"/>
                      <a:pt x="51" y="7"/>
                      <a:pt x="55"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498">
                <a:extLst>
                  <a:ext uri="{FF2B5EF4-FFF2-40B4-BE49-F238E27FC236}">
                    <a16:creationId xmlns:a16="http://schemas.microsoft.com/office/drawing/2014/main" xmlns="" id="{64D6483D-6FD4-407D-87E3-5A261AC02847}"/>
                  </a:ext>
                </a:extLst>
              </p:cNvPr>
              <p:cNvSpPr>
                <a:spLocks/>
              </p:cNvSpPr>
              <p:nvPr/>
            </p:nvSpPr>
            <p:spPr bwMode="auto">
              <a:xfrm>
                <a:off x="10222659" y="4632193"/>
                <a:ext cx="374620" cy="216692"/>
              </a:xfrm>
              <a:custGeom>
                <a:avLst/>
                <a:gdLst>
                  <a:gd name="T0" fmla="*/ 3 w 89"/>
                  <a:gd name="T1" fmla="*/ 44 h 51"/>
                  <a:gd name="T2" fmla="*/ 0 w 89"/>
                  <a:gd name="T3" fmla="*/ 47 h 51"/>
                  <a:gd name="T4" fmla="*/ 6 w 89"/>
                  <a:gd name="T5" fmla="*/ 43 h 51"/>
                  <a:gd name="T6" fmla="*/ 88 w 89"/>
                  <a:gd name="T7" fmla="*/ 34 h 51"/>
                  <a:gd name="T8" fmla="*/ 89 w 89"/>
                  <a:gd name="T9" fmla="*/ 31 h 51"/>
                  <a:gd name="T10" fmla="*/ 3 w 89"/>
                  <a:gd name="T11" fmla="*/ 44 h 51"/>
                </a:gdLst>
                <a:ahLst/>
                <a:cxnLst>
                  <a:cxn ang="0">
                    <a:pos x="T0" y="T1"/>
                  </a:cxn>
                  <a:cxn ang="0">
                    <a:pos x="T2" y="T3"/>
                  </a:cxn>
                  <a:cxn ang="0">
                    <a:pos x="T4" y="T5"/>
                  </a:cxn>
                  <a:cxn ang="0">
                    <a:pos x="T6" y="T7"/>
                  </a:cxn>
                  <a:cxn ang="0">
                    <a:pos x="T8" y="T9"/>
                  </a:cxn>
                  <a:cxn ang="0">
                    <a:pos x="T10" y="T11"/>
                  </a:cxn>
                </a:cxnLst>
                <a:rect l="0" t="0" r="r" b="b"/>
                <a:pathLst>
                  <a:path w="89" h="51">
                    <a:moveTo>
                      <a:pt x="3" y="44"/>
                    </a:moveTo>
                    <a:cubicBezTo>
                      <a:pt x="2" y="44"/>
                      <a:pt x="0" y="45"/>
                      <a:pt x="0" y="47"/>
                    </a:cubicBezTo>
                    <a:cubicBezTo>
                      <a:pt x="1" y="51"/>
                      <a:pt x="8" y="47"/>
                      <a:pt x="6" y="43"/>
                    </a:cubicBezTo>
                    <a:cubicBezTo>
                      <a:pt x="34" y="2"/>
                      <a:pt x="87" y="33"/>
                      <a:pt x="88" y="34"/>
                    </a:cubicBezTo>
                    <a:cubicBezTo>
                      <a:pt x="89" y="31"/>
                      <a:pt x="89" y="31"/>
                      <a:pt x="89" y="31"/>
                    </a:cubicBezTo>
                    <a:cubicBezTo>
                      <a:pt x="89" y="31"/>
                      <a:pt x="31" y="0"/>
                      <a:pt x="3" y="4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499">
                <a:extLst>
                  <a:ext uri="{FF2B5EF4-FFF2-40B4-BE49-F238E27FC236}">
                    <a16:creationId xmlns:a16="http://schemas.microsoft.com/office/drawing/2014/main" xmlns="" id="{BB7C8E26-DB24-4261-A30B-D80FDCB44CD8}"/>
                  </a:ext>
                </a:extLst>
              </p:cNvPr>
              <p:cNvSpPr>
                <a:spLocks/>
              </p:cNvSpPr>
              <p:nvPr/>
            </p:nvSpPr>
            <p:spPr bwMode="auto">
              <a:xfrm>
                <a:off x="10307132" y="4674430"/>
                <a:ext cx="354420" cy="233219"/>
              </a:xfrm>
              <a:custGeom>
                <a:avLst/>
                <a:gdLst>
                  <a:gd name="T0" fmla="*/ 2 w 84"/>
                  <a:gd name="T1" fmla="*/ 48 h 55"/>
                  <a:gd name="T2" fmla="*/ 0 w 84"/>
                  <a:gd name="T3" fmla="*/ 52 h 55"/>
                  <a:gd name="T4" fmla="*/ 5 w 84"/>
                  <a:gd name="T5" fmla="*/ 47 h 55"/>
                  <a:gd name="T6" fmla="*/ 83 w 84"/>
                  <a:gd name="T7" fmla="*/ 20 h 55"/>
                  <a:gd name="T8" fmla="*/ 84 w 84"/>
                  <a:gd name="T9" fmla="*/ 17 h 55"/>
                  <a:gd name="T10" fmla="*/ 2 w 84"/>
                  <a:gd name="T11" fmla="*/ 48 h 55"/>
                </a:gdLst>
                <a:ahLst/>
                <a:cxnLst>
                  <a:cxn ang="0">
                    <a:pos x="T0" y="T1"/>
                  </a:cxn>
                  <a:cxn ang="0">
                    <a:pos x="T2" y="T3"/>
                  </a:cxn>
                  <a:cxn ang="0">
                    <a:pos x="T4" y="T5"/>
                  </a:cxn>
                  <a:cxn ang="0">
                    <a:pos x="T6" y="T7"/>
                  </a:cxn>
                  <a:cxn ang="0">
                    <a:pos x="T8" y="T9"/>
                  </a:cxn>
                  <a:cxn ang="0">
                    <a:pos x="T10" y="T11"/>
                  </a:cxn>
                </a:cxnLst>
                <a:rect l="0" t="0" r="r" b="b"/>
                <a:pathLst>
                  <a:path w="84" h="55">
                    <a:moveTo>
                      <a:pt x="2" y="48"/>
                    </a:moveTo>
                    <a:cubicBezTo>
                      <a:pt x="1" y="49"/>
                      <a:pt x="0" y="51"/>
                      <a:pt x="0" y="52"/>
                    </a:cubicBezTo>
                    <a:cubicBezTo>
                      <a:pt x="2" y="55"/>
                      <a:pt x="8" y="50"/>
                      <a:pt x="5" y="47"/>
                    </a:cubicBezTo>
                    <a:cubicBezTo>
                      <a:pt x="23" y="0"/>
                      <a:pt x="82" y="19"/>
                      <a:pt x="83" y="20"/>
                    </a:cubicBezTo>
                    <a:cubicBezTo>
                      <a:pt x="84" y="17"/>
                      <a:pt x="84" y="17"/>
                      <a:pt x="84" y="17"/>
                    </a:cubicBezTo>
                    <a:cubicBezTo>
                      <a:pt x="83" y="17"/>
                      <a:pt x="20" y="0"/>
                      <a:pt x="2" y="4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500">
                <a:extLst>
                  <a:ext uri="{FF2B5EF4-FFF2-40B4-BE49-F238E27FC236}">
                    <a16:creationId xmlns:a16="http://schemas.microsoft.com/office/drawing/2014/main" xmlns="" id="{3D378B15-0625-4AED-800D-E61385B5293E}"/>
                  </a:ext>
                </a:extLst>
              </p:cNvPr>
              <p:cNvSpPr>
                <a:spLocks/>
              </p:cNvSpPr>
              <p:nvPr/>
            </p:nvSpPr>
            <p:spPr bwMode="auto">
              <a:xfrm>
                <a:off x="10342023" y="4793794"/>
                <a:ext cx="348911" cy="253419"/>
              </a:xfrm>
              <a:custGeom>
                <a:avLst/>
                <a:gdLst>
                  <a:gd name="T0" fmla="*/ 6 w 83"/>
                  <a:gd name="T1" fmla="*/ 40 h 60"/>
                  <a:gd name="T2" fmla="*/ 1 w 83"/>
                  <a:gd name="T3" fmla="*/ 39 h 60"/>
                  <a:gd name="T4" fmla="*/ 8 w 83"/>
                  <a:gd name="T5" fmla="*/ 39 h 60"/>
                  <a:gd name="T6" fmla="*/ 81 w 83"/>
                  <a:gd name="T7" fmla="*/ 0 h 60"/>
                  <a:gd name="T8" fmla="*/ 83 w 83"/>
                  <a:gd name="T9" fmla="*/ 1 h 60"/>
                  <a:gd name="T10" fmla="*/ 6 w 83"/>
                  <a:gd name="T11" fmla="*/ 40 h 60"/>
                </a:gdLst>
                <a:ahLst/>
                <a:cxnLst>
                  <a:cxn ang="0">
                    <a:pos x="T0" y="T1"/>
                  </a:cxn>
                  <a:cxn ang="0">
                    <a:pos x="T2" y="T3"/>
                  </a:cxn>
                  <a:cxn ang="0">
                    <a:pos x="T4" y="T5"/>
                  </a:cxn>
                  <a:cxn ang="0">
                    <a:pos x="T6" y="T7"/>
                  </a:cxn>
                  <a:cxn ang="0">
                    <a:pos x="T8" y="T9"/>
                  </a:cxn>
                  <a:cxn ang="0">
                    <a:pos x="T10" y="T11"/>
                  </a:cxn>
                </a:cxnLst>
                <a:rect l="0" t="0" r="r" b="b"/>
                <a:pathLst>
                  <a:path w="83" h="60">
                    <a:moveTo>
                      <a:pt x="6" y="40"/>
                    </a:moveTo>
                    <a:cubicBezTo>
                      <a:pt x="4" y="40"/>
                      <a:pt x="2" y="40"/>
                      <a:pt x="1" y="39"/>
                    </a:cubicBezTo>
                    <a:cubicBezTo>
                      <a:pt x="0" y="35"/>
                      <a:pt x="8" y="35"/>
                      <a:pt x="8" y="39"/>
                    </a:cubicBezTo>
                    <a:cubicBezTo>
                      <a:pt x="55" y="57"/>
                      <a:pt x="81" y="1"/>
                      <a:pt x="81" y="0"/>
                    </a:cubicBezTo>
                    <a:cubicBezTo>
                      <a:pt x="83" y="1"/>
                      <a:pt x="83" y="1"/>
                      <a:pt x="83" y="1"/>
                    </a:cubicBezTo>
                    <a:cubicBezTo>
                      <a:pt x="83" y="2"/>
                      <a:pt x="53" y="60"/>
                      <a:pt x="6" y="4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501">
                <a:extLst>
                  <a:ext uri="{FF2B5EF4-FFF2-40B4-BE49-F238E27FC236}">
                    <a16:creationId xmlns:a16="http://schemas.microsoft.com/office/drawing/2014/main" xmlns="" id="{9816C725-93CB-4837-A7D1-8F5DD1775371}"/>
                  </a:ext>
                </a:extLst>
              </p:cNvPr>
              <p:cNvSpPr>
                <a:spLocks/>
              </p:cNvSpPr>
              <p:nvPr/>
            </p:nvSpPr>
            <p:spPr bwMode="auto">
              <a:xfrm>
                <a:off x="10413641" y="4861740"/>
                <a:ext cx="225874" cy="176292"/>
              </a:xfrm>
              <a:custGeom>
                <a:avLst/>
                <a:gdLst>
                  <a:gd name="T0" fmla="*/ 4 w 54"/>
                  <a:gd name="T1" fmla="*/ 32 h 42"/>
                  <a:gd name="T2" fmla="*/ 1 w 54"/>
                  <a:gd name="T3" fmla="*/ 31 h 42"/>
                  <a:gd name="T4" fmla="*/ 5 w 54"/>
                  <a:gd name="T5" fmla="*/ 31 h 42"/>
                  <a:gd name="T6" fmla="*/ 53 w 54"/>
                  <a:gd name="T7" fmla="*/ 0 h 42"/>
                  <a:gd name="T8" fmla="*/ 54 w 54"/>
                  <a:gd name="T9" fmla="*/ 1 h 42"/>
                  <a:gd name="T10" fmla="*/ 4 w 54"/>
                  <a:gd name="T11" fmla="*/ 32 h 42"/>
                </a:gdLst>
                <a:ahLst/>
                <a:cxnLst>
                  <a:cxn ang="0">
                    <a:pos x="T0" y="T1"/>
                  </a:cxn>
                  <a:cxn ang="0">
                    <a:pos x="T2" y="T3"/>
                  </a:cxn>
                  <a:cxn ang="0">
                    <a:pos x="T4" y="T5"/>
                  </a:cxn>
                  <a:cxn ang="0">
                    <a:pos x="T6" y="T7"/>
                  </a:cxn>
                  <a:cxn ang="0">
                    <a:pos x="T8" y="T9"/>
                  </a:cxn>
                  <a:cxn ang="0">
                    <a:pos x="T10" y="T11"/>
                  </a:cxn>
                </a:cxnLst>
                <a:rect l="0" t="0" r="r" b="b"/>
                <a:pathLst>
                  <a:path w="54" h="42">
                    <a:moveTo>
                      <a:pt x="4" y="32"/>
                    </a:moveTo>
                    <a:cubicBezTo>
                      <a:pt x="3" y="32"/>
                      <a:pt x="1" y="32"/>
                      <a:pt x="1" y="31"/>
                    </a:cubicBezTo>
                    <a:cubicBezTo>
                      <a:pt x="0" y="29"/>
                      <a:pt x="5" y="28"/>
                      <a:pt x="5" y="31"/>
                    </a:cubicBezTo>
                    <a:cubicBezTo>
                      <a:pt x="38" y="40"/>
                      <a:pt x="52" y="1"/>
                      <a:pt x="53" y="0"/>
                    </a:cubicBezTo>
                    <a:cubicBezTo>
                      <a:pt x="54" y="1"/>
                      <a:pt x="54" y="1"/>
                      <a:pt x="54" y="1"/>
                    </a:cubicBezTo>
                    <a:cubicBezTo>
                      <a:pt x="54" y="2"/>
                      <a:pt x="37" y="42"/>
                      <a:pt x="4" y="3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502">
                <a:extLst>
                  <a:ext uri="{FF2B5EF4-FFF2-40B4-BE49-F238E27FC236}">
                    <a16:creationId xmlns:a16="http://schemas.microsoft.com/office/drawing/2014/main" xmlns="" id="{DEE0DF7A-7BD0-49E9-B3DB-0A49163D9D8A}"/>
                  </a:ext>
                </a:extLst>
              </p:cNvPr>
              <p:cNvSpPr>
                <a:spLocks/>
              </p:cNvSpPr>
              <p:nvPr/>
            </p:nvSpPr>
            <p:spPr bwMode="auto">
              <a:xfrm>
                <a:off x="10319986" y="4654230"/>
                <a:ext cx="247910" cy="156091"/>
              </a:xfrm>
              <a:custGeom>
                <a:avLst/>
                <a:gdLst>
                  <a:gd name="T0" fmla="*/ 2 w 59"/>
                  <a:gd name="T1" fmla="*/ 32 h 37"/>
                  <a:gd name="T2" fmla="*/ 0 w 59"/>
                  <a:gd name="T3" fmla="*/ 35 h 37"/>
                  <a:gd name="T4" fmla="*/ 4 w 59"/>
                  <a:gd name="T5" fmla="*/ 32 h 37"/>
                  <a:gd name="T6" fmla="*/ 58 w 59"/>
                  <a:gd name="T7" fmla="*/ 18 h 37"/>
                  <a:gd name="T8" fmla="*/ 59 w 59"/>
                  <a:gd name="T9" fmla="*/ 16 h 37"/>
                  <a:gd name="T10" fmla="*/ 2 w 59"/>
                  <a:gd name="T11" fmla="*/ 32 h 37"/>
                </a:gdLst>
                <a:ahLst/>
                <a:cxnLst>
                  <a:cxn ang="0">
                    <a:pos x="T0" y="T1"/>
                  </a:cxn>
                  <a:cxn ang="0">
                    <a:pos x="T2" y="T3"/>
                  </a:cxn>
                  <a:cxn ang="0">
                    <a:pos x="T4" y="T5"/>
                  </a:cxn>
                  <a:cxn ang="0">
                    <a:pos x="T6" y="T7"/>
                  </a:cxn>
                  <a:cxn ang="0">
                    <a:pos x="T8" y="T9"/>
                  </a:cxn>
                  <a:cxn ang="0">
                    <a:pos x="T10" y="T11"/>
                  </a:cxn>
                </a:cxnLst>
                <a:rect l="0" t="0" r="r" b="b"/>
                <a:pathLst>
                  <a:path w="59" h="37">
                    <a:moveTo>
                      <a:pt x="2" y="32"/>
                    </a:moveTo>
                    <a:cubicBezTo>
                      <a:pt x="1" y="33"/>
                      <a:pt x="0" y="34"/>
                      <a:pt x="0" y="35"/>
                    </a:cubicBezTo>
                    <a:cubicBezTo>
                      <a:pt x="1" y="37"/>
                      <a:pt x="6" y="34"/>
                      <a:pt x="4" y="32"/>
                    </a:cubicBezTo>
                    <a:cubicBezTo>
                      <a:pt x="19" y="1"/>
                      <a:pt x="58" y="18"/>
                      <a:pt x="58" y="18"/>
                    </a:cubicBezTo>
                    <a:cubicBezTo>
                      <a:pt x="59" y="16"/>
                      <a:pt x="59" y="16"/>
                      <a:pt x="59" y="16"/>
                    </a:cubicBezTo>
                    <a:cubicBezTo>
                      <a:pt x="58" y="16"/>
                      <a:pt x="17" y="0"/>
                      <a:pt x="2" y="3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503">
                <a:extLst>
                  <a:ext uri="{FF2B5EF4-FFF2-40B4-BE49-F238E27FC236}">
                    <a16:creationId xmlns:a16="http://schemas.microsoft.com/office/drawing/2014/main" xmlns="" id="{57216277-0532-4A52-BC71-5650B46B348B}"/>
                  </a:ext>
                </a:extLst>
              </p:cNvPr>
              <p:cNvSpPr>
                <a:spLocks/>
              </p:cNvSpPr>
              <p:nvPr/>
            </p:nvSpPr>
            <p:spPr bwMode="auto">
              <a:xfrm>
                <a:off x="10387932" y="4830521"/>
                <a:ext cx="238728" cy="242401"/>
              </a:xfrm>
              <a:custGeom>
                <a:avLst/>
                <a:gdLst>
                  <a:gd name="T0" fmla="*/ 6 w 57"/>
                  <a:gd name="T1" fmla="*/ 55 h 57"/>
                  <a:gd name="T2" fmla="*/ 2 w 57"/>
                  <a:gd name="T3" fmla="*/ 55 h 57"/>
                  <a:gd name="T4" fmla="*/ 7 w 57"/>
                  <a:gd name="T5" fmla="*/ 54 h 57"/>
                  <a:gd name="T6" fmla="*/ 55 w 57"/>
                  <a:gd name="T7" fmla="*/ 0 h 57"/>
                  <a:gd name="T8" fmla="*/ 57 w 57"/>
                  <a:gd name="T9" fmla="*/ 0 h 57"/>
                  <a:gd name="T10" fmla="*/ 6 w 57"/>
                  <a:gd name="T11" fmla="*/ 55 h 57"/>
                </a:gdLst>
                <a:ahLst/>
                <a:cxnLst>
                  <a:cxn ang="0">
                    <a:pos x="T0" y="T1"/>
                  </a:cxn>
                  <a:cxn ang="0">
                    <a:pos x="T2" y="T3"/>
                  </a:cxn>
                  <a:cxn ang="0">
                    <a:pos x="T4" y="T5"/>
                  </a:cxn>
                  <a:cxn ang="0">
                    <a:pos x="T6" y="T7"/>
                  </a:cxn>
                  <a:cxn ang="0">
                    <a:pos x="T8" y="T9"/>
                  </a:cxn>
                  <a:cxn ang="0">
                    <a:pos x="T10" y="T11"/>
                  </a:cxn>
                </a:cxnLst>
                <a:rect l="0" t="0" r="r" b="b"/>
                <a:pathLst>
                  <a:path w="57" h="57">
                    <a:moveTo>
                      <a:pt x="6" y="55"/>
                    </a:moveTo>
                    <a:cubicBezTo>
                      <a:pt x="4" y="56"/>
                      <a:pt x="3" y="57"/>
                      <a:pt x="2" y="55"/>
                    </a:cubicBezTo>
                    <a:cubicBezTo>
                      <a:pt x="0" y="53"/>
                      <a:pt x="6" y="50"/>
                      <a:pt x="7" y="54"/>
                    </a:cubicBezTo>
                    <a:cubicBezTo>
                      <a:pt x="51" y="54"/>
                      <a:pt x="55" y="1"/>
                      <a:pt x="55" y="0"/>
                    </a:cubicBezTo>
                    <a:cubicBezTo>
                      <a:pt x="57" y="0"/>
                      <a:pt x="57" y="0"/>
                      <a:pt x="57" y="0"/>
                    </a:cubicBezTo>
                    <a:cubicBezTo>
                      <a:pt x="57" y="1"/>
                      <a:pt x="50" y="57"/>
                      <a:pt x="6" y="5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504">
                <a:extLst>
                  <a:ext uri="{FF2B5EF4-FFF2-40B4-BE49-F238E27FC236}">
                    <a16:creationId xmlns:a16="http://schemas.microsoft.com/office/drawing/2014/main" xmlns="" id="{DE76D06D-4601-4266-8AE5-3A725B39AE60}"/>
                  </a:ext>
                </a:extLst>
              </p:cNvPr>
              <p:cNvSpPr>
                <a:spLocks/>
              </p:cNvSpPr>
              <p:nvPr/>
            </p:nvSpPr>
            <p:spPr bwMode="auto">
              <a:xfrm>
                <a:off x="10384259" y="4839703"/>
                <a:ext cx="235056" cy="168946"/>
              </a:xfrm>
              <a:custGeom>
                <a:avLst/>
                <a:gdLst>
                  <a:gd name="T0" fmla="*/ 3 w 56"/>
                  <a:gd name="T1" fmla="*/ 26 h 40"/>
                  <a:gd name="T2" fmla="*/ 0 w 56"/>
                  <a:gd name="T3" fmla="*/ 25 h 40"/>
                  <a:gd name="T4" fmla="*/ 5 w 56"/>
                  <a:gd name="T5" fmla="*/ 26 h 40"/>
                  <a:gd name="T6" fmla="*/ 55 w 56"/>
                  <a:gd name="T7" fmla="*/ 0 h 40"/>
                  <a:gd name="T8" fmla="*/ 56 w 56"/>
                  <a:gd name="T9" fmla="*/ 0 h 40"/>
                  <a:gd name="T10" fmla="*/ 3 w 56"/>
                  <a:gd name="T11" fmla="*/ 26 h 40"/>
                </a:gdLst>
                <a:ahLst/>
                <a:cxnLst>
                  <a:cxn ang="0">
                    <a:pos x="T0" y="T1"/>
                  </a:cxn>
                  <a:cxn ang="0">
                    <a:pos x="T2" y="T3"/>
                  </a:cxn>
                  <a:cxn ang="0">
                    <a:pos x="T4" y="T5"/>
                  </a:cxn>
                  <a:cxn ang="0">
                    <a:pos x="T6" y="T7"/>
                  </a:cxn>
                  <a:cxn ang="0">
                    <a:pos x="T8" y="T9"/>
                  </a:cxn>
                  <a:cxn ang="0">
                    <a:pos x="T10" y="T11"/>
                  </a:cxn>
                </a:cxnLst>
                <a:rect l="0" t="0" r="r" b="b"/>
                <a:pathLst>
                  <a:path w="56" h="40">
                    <a:moveTo>
                      <a:pt x="3" y="26"/>
                    </a:moveTo>
                    <a:cubicBezTo>
                      <a:pt x="2" y="27"/>
                      <a:pt x="1" y="27"/>
                      <a:pt x="0" y="25"/>
                    </a:cubicBezTo>
                    <a:cubicBezTo>
                      <a:pt x="0" y="23"/>
                      <a:pt x="5" y="23"/>
                      <a:pt x="5" y="26"/>
                    </a:cubicBezTo>
                    <a:cubicBezTo>
                      <a:pt x="37" y="38"/>
                      <a:pt x="55" y="0"/>
                      <a:pt x="55" y="0"/>
                    </a:cubicBezTo>
                    <a:cubicBezTo>
                      <a:pt x="56" y="0"/>
                      <a:pt x="56" y="0"/>
                      <a:pt x="56" y="0"/>
                    </a:cubicBezTo>
                    <a:cubicBezTo>
                      <a:pt x="56" y="1"/>
                      <a:pt x="36" y="40"/>
                      <a:pt x="3"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505">
                <a:extLst>
                  <a:ext uri="{FF2B5EF4-FFF2-40B4-BE49-F238E27FC236}">
                    <a16:creationId xmlns:a16="http://schemas.microsoft.com/office/drawing/2014/main" xmlns="" id="{509717A6-5A75-415C-903E-5B7C086051FB}"/>
                  </a:ext>
                </a:extLst>
              </p:cNvPr>
              <p:cNvSpPr>
                <a:spLocks/>
              </p:cNvSpPr>
              <p:nvPr/>
            </p:nvSpPr>
            <p:spPr bwMode="auto">
              <a:xfrm>
                <a:off x="10371405" y="4729521"/>
                <a:ext cx="196492" cy="135891"/>
              </a:xfrm>
              <a:custGeom>
                <a:avLst/>
                <a:gdLst>
                  <a:gd name="T0" fmla="*/ 3 w 47"/>
                  <a:gd name="T1" fmla="*/ 28 h 32"/>
                  <a:gd name="T2" fmla="*/ 23 w 47"/>
                  <a:gd name="T3" fmla="*/ 9 h 32"/>
                  <a:gd name="T4" fmla="*/ 47 w 47"/>
                  <a:gd name="T5" fmla="*/ 5 h 32"/>
                  <a:gd name="T6" fmla="*/ 46 w 47"/>
                  <a:gd name="T7" fmla="*/ 3 h 32"/>
                  <a:gd name="T8" fmla="*/ 2 w 47"/>
                  <a:gd name="T9" fmla="*/ 27 h 32"/>
                  <a:gd name="T10" fmla="*/ 2 w 47"/>
                  <a:gd name="T11" fmla="*/ 28 h 32"/>
                  <a:gd name="T12" fmla="*/ 0 w 47"/>
                  <a:gd name="T13" fmla="*/ 30 h 32"/>
                  <a:gd name="T14" fmla="*/ 3 w 47"/>
                  <a:gd name="T15" fmla="*/ 30 h 32"/>
                  <a:gd name="T16" fmla="*/ 3 w 4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2">
                    <a:moveTo>
                      <a:pt x="3" y="28"/>
                    </a:moveTo>
                    <a:cubicBezTo>
                      <a:pt x="5" y="23"/>
                      <a:pt x="12" y="13"/>
                      <a:pt x="23" y="9"/>
                    </a:cubicBezTo>
                    <a:cubicBezTo>
                      <a:pt x="38" y="3"/>
                      <a:pt x="47" y="5"/>
                      <a:pt x="47" y="5"/>
                    </a:cubicBezTo>
                    <a:cubicBezTo>
                      <a:pt x="46" y="3"/>
                      <a:pt x="46" y="3"/>
                      <a:pt x="46" y="3"/>
                    </a:cubicBezTo>
                    <a:cubicBezTo>
                      <a:pt x="46" y="3"/>
                      <a:pt x="16" y="0"/>
                      <a:pt x="2" y="27"/>
                    </a:cubicBezTo>
                    <a:cubicBezTo>
                      <a:pt x="2" y="28"/>
                      <a:pt x="2" y="28"/>
                      <a:pt x="2" y="28"/>
                    </a:cubicBezTo>
                    <a:cubicBezTo>
                      <a:pt x="2" y="28"/>
                      <a:pt x="1" y="29"/>
                      <a:pt x="0" y="30"/>
                    </a:cubicBezTo>
                    <a:cubicBezTo>
                      <a:pt x="0" y="31"/>
                      <a:pt x="2" y="32"/>
                      <a:pt x="3" y="30"/>
                    </a:cubicBezTo>
                    <a:cubicBezTo>
                      <a:pt x="4"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506">
                <a:extLst>
                  <a:ext uri="{FF2B5EF4-FFF2-40B4-BE49-F238E27FC236}">
                    <a16:creationId xmlns:a16="http://schemas.microsoft.com/office/drawing/2014/main" xmlns="" id="{411D3521-2F38-44C2-9808-DC409D61806E}"/>
                  </a:ext>
                </a:extLst>
              </p:cNvPr>
              <p:cNvSpPr>
                <a:spLocks/>
              </p:cNvSpPr>
              <p:nvPr/>
            </p:nvSpPr>
            <p:spPr bwMode="auto">
              <a:xfrm>
                <a:off x="10420987" y="4742375"/>
                <a:ext cx="198328" cy="135891"/>
              </a:xfrm>
              <a:custGeom>
                <a:avLst/>
                <a:gdLst>
                  <a:gd name="T0" fmla="*/ 3 w 47"/>
                  <a:gd name="T1" fmla="*/ 28 h 32"/>
                  <a:gd name="T2" fmla="*/ 23 w 47"/>
                  <a:gd name="T3" fmla="*/ 9 h 32"/>
                  <a:gd name="T4" fmla="*/ 47 w 47"/>
                  <a:gd name="T5" fmla="*/ 5 h 32"/>
                  <a:gd name="T6" fmla="*/ 46 w 47"/>
                  <a:gd name="T7" fmla="*/ 3 h 32"/>
                  <a:gd name="T8" fmla="*/ 2 w 47"/>
                  <a:gd name="T9" fmla="*/ 27 h 32"/>
                  <a:gd name="T10" fmla="*/ 2 w 47"/>
                  <a:gd name="T11" fmla="*/ 28 h 32"/>
                  <a:gd name="T12" fmla="*/ 0 w 47"/>
                  <a:gd name="T13" fmla="*/ 30 h 32"/>
                  <a:gd name="T14" fmla="*/ 3 w 47"/>
                  <a:gd name="T15" fmla="*/ 30 h 32"/>
                  <a:gd name="T16" fmla="*/ 3 w 4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2">
                    <a:moveTo>
                      <a:pt x="3" y="28"/>
                    </a:moveTo>
                    <a:cubicBezTo>
                      <a:pt x="5" y="23"/>
                      <a:pt x="12" y="13"/>
                      <a:pt x="23" y="9"/>
                    </a:cubicBezTo>
                    <a:cubicBezTo>
                      <a:pt x="38" y="3"/>
                      <a:pt x="47" y="5"/>
                      <a:pt x="47" y="5"/>
                    </a:cubicBezTo>
                    <a:cubicBezTo>
                      <a:pt x="46" y="3"/>
                      <a:pt x="46" y="3"/>
                      <a:pt x="46" y="3"/>
                    </a:cubicBezTo>
                    <a:cubicBezTo>
                      <a:pt x="46" y="3"/>
                      <a:pt x="16" y="0"/>
                      <a:pt x="2" y="27"/>
                    </a:cubicBezTo>
                    <a:cubicBezTo>
                      <a:pt x="2" y="28"/>
                      <a:pt x="2" y="28"/>
                      <a:pt x="2" y="28"/>
                    </a:cubicBezTo>
                    <a:cubicBezTo>
                      <a:pt x="2" y="28"/>
                      <a:pt x="1" y="29"/>
                      <a:pt x="0" y="30"/>
                    </a:cubicBezTo>
                    <a:cubicBezTo>
                      <a:pt x="0" y="31"/>
                      <a:pt x="2" y="32"/>
                      <a:pt x="3" y="30"/>
                    </a:cubicBezTo>
                    <a:cubicBezTo>
                      <a:pt x="4"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507">
                <a:extLst>
                  <a:ext uri="{FF2B5EF4-FFF2-40B4-BE49-F238E27FC236}">
                    <a16:creationId xmlns:a16="http://schemas.microsoft.com/office/drawing/2014/main" xmlns="" id="{2F92F8F2-20E0-4975-8312-C3C330466FFF}"/>
                  </a:ext>
                </a:extLst>
              </p:cNvPr>
              <p:cNvSpPr>
                <a:spLocks/>
              </p:cNvSpPr>
              <p:nvPr/>
            </p:nvSpPr>
            <p:spPr bwMode="auto">
              <a:xfrm>
                <a:off x="10395277" y="4738703"/>
                <a:ext cx="194655" cy="139564"/>
              </a:xfrm>
              <a:custGeom>
                <a:avLst/>
                <a:gdLst>
                  <a:gd name="T0" fmla="*/ 3 w 46"/>
                  <a:gd name="T1" fmla="*/ 28 h 33"/>
                  <a:gd name="T2" fmla="*/ 22 w 46"/>
                  <a:gd name="T3" fmla="*/ 8 h 33"/>
                  <a:gd name="T4" fmla="*/ 46 w 46"/>
                  <a:gd name="T5" fmla="*/ 2 h 33"/>
                  <a:gd name="T6" fmla="*/ 44 w 46"/>
                  <a:gd name="T7" fmla="*/ 0 h 33"/>
                  <a:gd name="T8" fmla="*/ 3 w 46"/>
                  <a:gd name="T9" fmla="*/ 28 h 33"/>
                  <a:gd name="T10" fmla="*/ 3 w 46"/>
                  <a:gd name="T11" fmla="*/ 28 h 33"/>
                  <a:gd name="T12" fmla="*/ 1 w 46"/>
                  <a:gd name="T13" fmla="*/ 30 h 33"/>
                  <a:gd name="T14" fmla="*/ 4 w 46"/>
                  <a:gd name="T15" fmla="*/ 30 h 33"/>
                  <a:gd name="T16" fmla="*/ 3 w 46"/>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3">
                    <a:moveTo>
                      <a:pt x="3" y="28"/>
                    </a:moveTo>
                    <a:cubicBezTo>
                      <a:pt x="5" y="24"/>
                      <a:pt x="11" y="13"/>
                      <a:pt x="22" y="8"/>
                    </a:cubicBezTo>
                    <a:cubicBezTo>
                      <a:pt x="36" y="1"/>
                      <a:pt x="46" y="2"/>
                      <a:pt x="46" y="2"/>
                    </a:cubicBezTo>
                    <a:cubicBezTo>
                      <a:pt x="44" y="0"/>
                      <a:pt x="44" y="0"/>
                      <a:pt x="44" y="0"/>
                    </a:cubicBezTo>
                    <a:cubicBezTo>
                      <a:pt x="44" y="0"/>
                      <a:pt x="14" y="0"/>
                      <a:pt x="3" y="28"/>
                    </a:cubicBezTo>
                    <a:cubicBezTo>
                      <a:pt x="3" y="28"/>
                      <a:pt x="3" y="28"/>
                      <a:pt x="3" y="28"/>
                    </a:cubicBezTo>
                    <a:cubicBezTo>
                      <a:pt x="2" y="29"/>
                      <a:pt x="1" y="29"/>
                      <a:pt x="1" y="30"/>
                    </a:cubicBezTo>
                    <a:cubicBezTo>
                      <a:pt x="0" y="32"/>
                      <a:pt x="2" y="33"/>
                      <a:pt x="4" y="30"/>
                    </a:cubicBezTo>
                    <a:cubicBezTo>
                      <a:pt x="5"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508">
                <a:extLst>
                  <a:ext uri="{FF2B5EF4-FFF2-40B4-BE49-F238E27FC236}">
                    <a16:creationId xmlns:a16="http://schemas.microsoft.com/office/drawing/2014/main" xmlns="" id="{3082CE0C-58DD-451E-855D-7CA4E8326012}"/>
                  </a:ext>
                </a:extLst>
              </p:cNvPr>
              <p:cNvSpPr>
                <a:spLocks/>
              </p:cNvSpPr>
              <p:nvPr/>
            </p:nvSpPr>
            <p:spPr bwMode="auto">
              <a:xfrm>
                <a:off x="10307132" y="4716666"/>
                <a:ext cx="189146" cy="139564"/>
              </a:xfrm>
              <a:custGeom>
                <a:avLst/>
                <a:gdLst>
                  <a:gd name="T0" fmla="*/ 3 w 45"/>
                  <a:gd name="T1" fmla="*/ 29 h 33"/>
                  <a:gd name="T2" fmla="*/ 21 w 45"/>
                  <a:gd name="T3" fmla="*/ 9 h 33"/>
                  <a:gd name="T4" fmla="*/ 45 w 45"/>
                  <a:gd name="T5" fmla="*/ 2 h 33"/>
                  <a:gd name="T6" fmla="*/ 44 w 45"/>
                  <a:gd name="T7" fmla="*/ 1 h 33"/>
                  <a:gd name="T8" fmla="*/ 2 w 45"/>
                  <a:gd name="T9" fmla="*/ 29 h 33"/>
                  <a:gd name="T10" fmla="*/ 2 w 45"/>
                  <a:gd name="T11" fmla="*/ 29 h 33"/>
                  <a:gd name="T12" fmla="*/ 0 w 45"/>
                  <a:gd name="T13" fmla="*/ 31 h 33"/>
                  <a:gd name="T14" fmla="*/ 3 w 45"/>
                  <a:gd name="T15" fmla="*/ 31 h 33"/>
                  <a:gd name="T16" fmla="*/ 3 w 45"/>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3">
                    <a:moveTo>
                      <a:pt x="3" y="29"/>
                    </a:moveTo>
                    <a:cubicBezTo>
                      <a:pt x="5" y="25"/>
                      <a:pt x="10" y="14"/>
                      <a:pt x="21" y="9"/>
                    </a:cubicBezTo>
                    <a:cubicBezTo>
                      <a:pt x="35" y="2"/>
                      <a:pt x="45" y="2"/>
                      <a:pt x="45" y="2"/>
                    </a:cubicBezTo>
                    <a:cubicBezTo>
                      <a:pt x="44" y="1"/>
                      <a:pt x="44" y="1"/>
                      <a:pt x="44" y="1"/>
                    </a:cubicBezTo>
                    <a:cubicBezTo>
                      <a:pt x="44" y="1"/>
                      <a:pt x="14" y="0"/>
                      <a:pt x="2" y="29"/>
                    </a:cubicBezTo>
                    <a:cubicBezTo>
                      <a:pt x="2" y="29"/>
                      <a:pt x="2" y="29"/>
                      <a:pt x="2" y="29"/>
                    </a:cubicBezTo>
                    <a:cubicBezTo>
                      <a:pt x="2" y="29"/>
                      <a:pt x="0" y="30"/>
                      <a:pt x="0" y="31"/>
                    </a:cubicBezTo>
                    <a:cubicBezTo>
                      <a:pt x="0" y="32"/>
                      <a:pt x="2" y="33"/>
                      <a:pt x="3" y="31"/>
                    </a:cubicBezTo>
                    <a:cubicBezTo>
                      <a:pt x="4" y="30"/>
                      <a:pt x="3" y="29"/>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509">
                <a:extLst>
                  <a:ext uri="{FF2B5EF4-FFF2-40B4-BE49-F238E27FC236}">
                    <a16:creationId xmlns:a16="http://schemas.microsoft.com/office/drawing/2014/main" xmlns="" id="{AC274495-FF11-420F-AAFF-6A3F4856E084}"/>
                  </a:ext>
                </a:extLst>
              </p:cNvPr>
              <p:cNvSpPr>
                <a:spLocks/>
              </p:cNvSpPr>
              <p:nvPr/>
            </p:nvSpPr>
            <p:spPr bwMode="auto">
              <a:xfrm>
                <a:off x="10417314" y="4764412"/>
                <a:ext cx="185474" cy="168946"/>
              </a:xfrm>
              <a:custGeom>
                <a:avLst/>
                <a:gdLst>
                  <a:gd name="T0" fmla="*/ 5 w 44"/>
                  <a:gd name="T1" fmla="*/ 38 h 40"/>
                  <a:gd name="T2" fmla="*/ 30 w 44"/>
                  <a:gd name="T3" fmla="*/ 23 h 40"/>
                  <a:gd name="T4" fmla="*/ 42 w 44"/>
                  <a:gd name="T5" fmla="*/ 0 h 40"/>
                  <a:gd name="T6" fmla="*/ 44 w 44"/>
                  <a:gd name="T7" fmla="*/ 2 h 40"/>
                  <a:gd name="T8" fmla="*/ 5 w 44"/>
                  <a:gd name="T9" fmla="*/ 38 h 40"/>
                  <a:gd name="T10" fmla="*/ 5 w 44"/>
                  <a:gd name="T11" fmla="*/ 38 h 40"/>
                  <a:gd name="T12" fmla="*/ 2 w 44"/>
                  <a:gd name="T13" fmla="*/ 40 h 40"/>
                  <a:gd name="T14" fmla="*/ 3 w 44"/>
                  <a:gd name="T15" fmla="*/ 37 h 40"/>
                  <a:gd name="T16" fmla="*/ 5 w 44"/>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0">
                    <a:moveTo>
                      <a:pt x="5" y="38"/>
                    </a:moveTo>
                    <a:cubicBezTo>
                      <a:pt x="10" y="36"/>
                      <a:pt x="22" y="33"/>
                      <a:pt x="30" y="23"/>
                    </a:cubicBezTo>
                    <a:cubicBezTo>
                      <a:pt x="41" y="10"/>
                      <a:pt x="42" y="0"/>
                      <a:pt x="42" y="0"/>
                    </a:cubicBezTo>
                    <a:cubicBezTo>
                      <a:pt x="44" y="2"/>
                      <a:pt x="44" y="2"/>
                      <a:pt x="44" y="2"/>
                    </a:cubicBezTo>
                    <a:cubicBezTo>
                      <a:pt x="44" y="2"/>
                      <a:pt x="37" y="33"/>
                      <a:pt x="5" y="38"/>
                    </a:cubicBezTo>
                    <a:cubicBezTo>
                      <a:pt x="5" y="38"/>
                      <a:pt x="5" y="38"/>
                      <a:pt x="5" y="38"/>
                    </a:cubicBezTo>
                    <a:cubicBezTo>
                      <a:pt x="4" y="39"/>
                      <a:pt x="3" y="40"/>
                      <a:pt x="2" y="40"/>
                    </a:cubicBezTo>
                    <a:cubicBezTo>
                      <a:pt x="0" y="40"/>
                      <a:pt x="0" y="38"/>
                      <a:pt x="3" y="37"/>
                    </a:cubicBezTo>
                    <a:cubicBezTo>
                      <a:pt x="4" y="36"/>
                      <a:pt x="5" y="37"/>
                      <a:pt x="5" y="3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510">
                <a:extLst>
                  <a:ext uri="{FF2B5EF4-FFF2-40B4-BE49-F238E27FC236}">
                    <a16:creationId xmlns:a16="http://schemas.microsoft.com/office/drawing/2014/main" xmlns="" id="{618F42DC-D4EF-4EFB-AF74-21C5769E59FF}"/>
                  </a:ext>
                </a:extLst>
              </p:cNvPr>
              <p:cNvSpPr>
                <a:spLocks/>
              </p:cNvSpPr>
              <p:nvPr/>
            </p:nvSpPr>
            <p:spPr bwMode="auto">
              <a:xfrm>
                <a:off x="10567896" y="4806648"/>
                <a:ext cx="139564" cy="308510"/>
              </a:xfrm>
              <a:custGeom>
                <a:avLst/>
                <a:gdLst>
                  <a:gd name="T0" fmla="*/ 5 w 33"/>
                  <a:gd name="T1" fmla="*/ 27 h 73"/>
                  <a:gd name="T2" fmla="*/ 5 w 33"/>
                  <a:gd name="T3" fmla="*/ 27 h 73"/>
                  <a:gd name="T4" fmla="*/ 5 w 33"/>
                  <a:gd name="T5" fmla="*/ 27 h 73"/>
                  <a:gd name="T6" fmla="*/ 5 w 33"/>
                  <a:gd name="T7" fmla="*/ 27 h 73"/>
                  <a:gd name="T8" fmla="*/ 7 w 33"/>
                  <a:gd name="T9" fmla="*/ 24 h 73"/>
                  <a:gd name="T10" fmla="*/ 30 w 33"/>
                  <a:gd name="T11" fmla="*/ 0 h 73"/>
                  <a:gd name="T12" fmla="*/ 33 w 33"/>
                  <a:gd name="T13" fmla="*/ 1 h 73"/>
                  <a:gd name="T14" fmla="*/ 32 w 33"/>
                  <a:gd name="T15" fmla="*/ 29 h 73"/>
                  <a:gd name="T16" fmla="*/ 28 w 33"/>
                  <a:gd name="T17" fmla="*/ 53 h 73"/>
                  <a:gd name="T18" fmla="*/ 28 w 33"/>
                  <a:gd name="T19" fmla="*/ 53 h 73"/>
                  <a:gd name="T20" fmla="*/ 27 w 33"/>
                  <a:gd name="T21" fmla="*/ 55 h 73"/>
                  <a:gd name="T22" fmla="*/ 27 w 33"/>
                  <a:gd name="T23" fmla="*/ 56 h 73"/>
                  <a:gd name="T24" fmla="*/ 18 w 33"/>
                  <a:gd name="T25" fmla="*/ 71 h 73"/>
                  <a:gd name="T26" fmla="*/ 15 w 33"/>
                  <a:gd name="T27" fmla="*/ 70 h 73"/>
                  <a:gd name="T28" fmla="*/ 11 w 33"/>
                  <a:gd name="T29" fmla="*/ 67 h 73"/>
                  <a:gd name="T30" fmla="*/ 8 w 33"/>
                  <a:gd name="T31" fmla="*/ 64 h 73"/>
                  <a:gd name="T32" fmla="*/ 3 w 33"/>
                  <a:gd name="T33" fmla="*/ 54 h 73"/>
                  <a:gd name="T34" fmla="*/ 3 w 33"/>
                  <a:gd name="T35" fmla="*/ 54 h 73"/>
                  <a:gd name="T36" fmla="*/ 5 w 33"/>
                  <a:gd name="T37"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73">
                    <a:moveTo>
                      <a:pt x="5" y="27"/>
                    </a:moveTo>
                    <a:cubicBezTo>
                      <a:pt x="5" y="27"/>
                      <a:pt x="5" y="27"/>
                      <a:pt x="5" y="27"/>
                    </a:cubicBezTo>
                    <a:cubicBezTo>
                      <a:pt x="5" y="27"/>
                      <a:pt x="5" y="27"/>
                      <a:pt x="5" y="27"/>
                    </a:cubicBezTo>
                    <a:cubicBezTo>
                      <a:pt x="5" y="27"/>
                      <a:pt x="5" y="27"/>
                      <a:pt x="5" y="27"/>
                    </a:cubicBezTo>
                    <a:cubicBezTo>
                      <a:pt x="6" y="26"/>
                      <a:pt x="6" y="25"/>
                      <a:pt x="7" y="24"/>
                    </a:cubicBezTo>
                    <a:cubicBezTo>
                      <a:pt x="19" y="5"/>
                      <a:pt x="26" y="8"/>
                      <a:pt x="30" y="0"/>
                    </a:cubicBezTo>
                    <a:cubicBezTo>
                      <a:pt x="33" y="1"/>
                      <a:pt x="33" y="1"/>
                      <a:pt x="33" y="1"/>
                    </a:cubicBezTo>
                    <a:cubicBezTo>
                      <a:pt x="33" y="1"/>
                      <a:pt x="31" y="14"/>
                      <a:pt x="32" y="29"/>
                    </a:cubicBezTo>
                    <a:cubicBezTo>
                      <a:pt x="32" y="36"/>
                      <a:pt x="30" y="45"/>
                      <a:pt x="28" y="53"/>
                    </a:cubicBezTo>
                    <a:cubicBezTo>
                      <a:pt x="28" y="53"/>
                      <a:pt x="28" y="53"/>
                      <a:pt x="28" y="53"/>
                    </a:cubicBezTo>
                    <a:cubicBezTo>
                      <a:pt x="27" y="54"/>
                      <a:pt x="27" y="55"/>
                      <a:pt x="27" y="55"/>
                    </a:cubicBezTo>
                    <a:cubicBezTo>
                      <a:pt x="27" y="56"/>
                      <a:pt x="27" y="56"/>
                      <a:pt x="27" y="56"/>
                    </a:cubicBezTo>
                    <a:cubicBezTo>
                      <a:pt x="24" y="62"/>
                      <a:pt x="21" y="68"/>
                      <a:pt x="18" y="71"/>
                    </a:cubicBezTo>
                    <a:cubicBezTo>
                      <a:pt x="18" y="71"/>
                      <a:pt x="16" y="73"/>
                      <a:pt x="15" y="70"/>
                    </a:cubicBezTo>
                    <a:cubicBezTo>
                      <a:pt x="14" y="67"/>
                      <a:pt x="12" y="67"/>
                      <a:pt x="11" y="67"/>
                    </a:cubicBezTo>
                    <a:cubicBezTo>
                      <a:pt x="10" y="67"/>
                      <a:pt x="10" y="67"/>
                      <a:pt x="8" y="64"/>
                    </a:cubicBezTo>
                    <a:cubicBezTo>
                      <a:pt x="7" y="62"/>
                      <a:pt x="5" y="59"/>
                      <a:pt x="3" y="54"/>
                    </a:cubicBezTo>
                    <a:cubicBezTo>
                      <a:pt x="3" y="54"/>
                      <a:pt x="3" y="54"/>
                      <a:pt x="3" y="54"/>
                    </a:cubicBezTo>
                    <a:cubicBezTo>
                      <a:pt x="1" y="47"/>
                      <a:pt x="0" y="38"/>
                      <a:pt x="5" y="2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511">
                <a:extLst>
                  <a:ext uri="{FF2B5EF4-FFF2-40B4-BE49-F238E27FC236}">
                    <a16:creationId xmlns:a16="http://schemas.microsoft.com/office/drawing/2014/main" xmlns="" id="{B15F3F50-6E21-4C85-89CB-B651C640EA44}"/>
                  </a:ext>
                </a:extLst>
              </p:cNvPr>
              <p:cNvSpPr>
                <a:spLocks noEditPoints="1"/>
              </p:cNvSpPr>
              <p:nvPr/>
            </p:nvSpPr>
            <p:spPr bwMode="auto">
              <a:xfrm>
                <a:off x="10589933" y="4810321"/>
                <a:ext cx="117528" cy="220364"/>
              </a:xfrm>
              <a:custGeom>
                <a:avLst/>
                <a:gdLst>
                  <a:gd name="T0" fmla="*/ 2 w 28"/>
                  <a:gd name="T1" fmla="*/ 24 h 52"/>
                  <a:gd name="T2" fmla="*/ 1 w 28"/>
                  <a:gd name="T3" fmla="*/ 24 h 52"/>
                  <a:gd name="T4" fmla="*/ 0 w 28"/>
                  <a:gd name="T5" fmla="*/ 26 h 52"/>
                  <a:gd name="T6" fmla="*/ 2 w 28"/>
                  <a:gd name="T7" fmla="*/ 24 h 52"/>
                  <a:gd name="T8" fmla="*/ 28 w 28"/>
                  <a:gd name="T9" fmla="*/ 0 h 52"/>
                  <a:gd name="T10" fmla="*/ 13 w 28"/>
                  <a:gd name="T11" fmla="*/ 18 h 52"/>
                  <a:gd name="T12" fmla="*/ 10 w 28"/>
                  <a:gd name="T13" fmla="*/ 34 h 52"/>
                  <a:gd name="T14" fmla="*/ 18 w 28"/>
                  <a:gd name="T15" fmla="*/ 20 h 52"/>
                  <a:gd name="T16" fmla="*/ 18 w 28"/>
                  <a:gd name="T17" fmla="*/ 20 h 52"/>
                  <a:gd name="T18" fmla="*/ 17 w 28"/>
                  <a:gd name="T19" fmla="*/ 41 h 52"/>
                  <a:gd name="T20" fmla="*/ 22 w 28"/>
                  <a:gd name="T21" fmla="*/ 25 h 52"/>
                  <a:gd name="T22" fmla="*/ 24 w 28"/>
                  <a:gd name="T23" fmla="*/ 26 h 52"/>
                  <a:gd name="T24" fmla="*/ 23 w 28"/>
                  <a:gd name="T25" fmla="*/ 52 h 52"/>
                  <a:gd name="T26" fmla="*/ 27 w 28"/>
                  <a:gd name="T27" fmla="*/ 30 h 52"/>
                  <a:gd name="T28" fmla="*/ 27 w 28"/>
                  <a:gd name="T29" fmla="*/ 28 h 52"/>
                  <a:gd name="T30" fmla="*/ 27 w 28"/>
                  <a:gd name="T31" fmla="*/ 22 h 52"/>
                  <a:gd name="T32" fmla="*/ 28 w 28"/>
                  <a:gd name="T33" fmla="*/ 0 h 52"/>
                  <a:gd name="T34" fmla="*/ 28 w 28"/>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52">
                    <a:moveTo>
                      <a:pt x="2" y="24"/>
                    </a:moveTo>
                    <a:cubicBezTo>
                      <a:pt x="2" y="24"/>
                      <a:pt x="1" y="24"/>
                      <a:pt x="1" y="24"/>
                    </a:cubicBezTo>
                    <a:cubicBezTo>
                      <a:pt x="1" y="25"/>
                      <a:pt x="1" y="26"/>
                      <a:pt x="0" y="26"/>
                    </a:cubicBezTo>
                    <a:cubicBezTo>
                      <a:pt x="0" y="26"/>
                      <a:pt x="1" y="25"/>
                      <a:pt x="2" y="24"/>
                    </a:cubicBezTo>
                    <a:moveTo>
                      <a:pt x="28" y="0"/>
                    </a:moveTo>
                    <a:cubicBezTo>
                      <a:pt x="28" y="0"/>
                      <a:pt x="21" y="11"/>
                      <a:pt x="13" y="18"/>
                    </a:cubicBezTo>
                    <a:cubicBezTo>
                      <a:pt x="13" y="24"/>
                      <a:pt x="10" y="34"/>
                      <a:pt x="10" y="34"/>
                    </a:cubicBezTo>
                    <a:cubicBezTo>
                      <a:pt x="10" y="34"/>
                      <a:pt x="15" y="20"/>
                      <a:pt x="18" y="20"/>
                    </a:cubicBezTo>
                    <a:cubicBezTo>
                      <a:pt x="18" y="20"/>
                      <a:pt x="18" y="20"/>
                      <a:pt x="18" y="20"/>
                    </a:cubicBezTo>
                    <a:cubicBezTo>
                      <a:pt x="21" y="22"/>
                      <a:pt x="17" y="41"/>
                      <a:pt x="17" y="41"/>
                    </a:cubicBezTo>
                    <a:cubicBezTo>
                      <a:pt x="22" y="33"/>
                      <a:pt x="21" y="25"/>
                      <a:pt x="22" y="25"/>
                    </a:cubicBezTo>
                    <a:cubicBezTo>
                      <a:pt x="23" y="25"/>
                      <a:pt x="23" y="25"/>
                      <a:pt x="24" y="26"/>
                    </a:cubicBezTo>
                    <a:cubicBezTo>
                      <a:pt x="27" y="29"/>
                      <a:pt x="23" y="50"/>
                      <a:pt x="23" y="52"/>
                    </a:cubicBezTo>
                    <a:cubicBezTo>
                      <a:pt x="25" y="45"/>
                      <a:pt x="27" y="37"/>
                      <a:pt x="27" y="30"/>
                    </a:cubicBezTo>
                    <a:cubicBezTo>
                      <a:pt x="27" y="29"/>
                      <a:pt x="27" y="29"/>
                      <a:pt x="27" y="28"/>
                    </a:cubicBezTo>
                    <a:cubicBezTo>
                      <a:pt x="27" y="26"/>
                      <a:pt x="27" y="24"/>
                      <a:pt x="27" y="22"/>
                    </a:cubicBezTo>
                    <a:cubicBezTo>
                      <a:pt x="27" y="10"/>
                      <a:pt x="28" y="0"/>
                      <a:pt x="28" y="0"/>
                    </a:cubicBezTo>
                    <a:cubicBezTo>
                      <a:pt x="28" y="0"/>
                      <a:pt x="28" y="0"/>
                      <a:pt x="28"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512">
                <a:extLst>
                  <a:ext uri="{FF2B5EF4-FFF2-40B4-BE49-F238E27FC236}">
                    <a16:creationId xmlns:a16="http://schemas.microsoft.com/office/drawing/2014/main" xmlns="" id="{0D2E228C-DD75-4F14-8859-3F253EFB2E3B}"/>
                  </a:ext>
                </a:extLst>
              </p:cNvPr>
              <p:cNvSpPr>
                <a:spLocks/>
              </p:cNvSpPr>
              <p:nvPr/>
            </p:nvSpPr>
            <p:spPr bwMode="auto">
              <a:xfrm>
                <a:off x="10391605" y="4641375"/>
                <a:ext cx="295656" cy="146910"/>
              </a:xfrm>
              <a:custGeom>
                <a:avLst/>
                <a:gdLst>
                  <a:gd name="T0" fmla="*/ 2 w 70"/>
                  <a:gd name="T1" fmla="*/ 6 h 35"/>
                  <a:gd name="T2" fmla="*/ 3 w 70"/>
                  <a:gd name="T3" fmla="*/ 1 h 35"/>
                  <a:gd name="T4" fmla="*/ 11 w 70"/>
                  <a:gd name="T5" fmla="*/ 0 h 35"/>
                  <a:gd name="T6" fmla="*/ 11 w 70"/>
                  <a:gd name="T7" fmla="*/ 0 h 35"/>
                  <a:gd name="T8" fmla="*/ 11 w 70"/>
                  <a:gd name="T9" fmla="*/ 0 h 35"/>
                  <a:gd name="T10" fmla="*/ 23 w 70"/>
                  <a:gd name="T11" fmla="*/ 1 h 35"/>
                  <a:gd name="T12" fmla="*/ 24 w 70"/>
                  <a:gd name="T13" fmla="*/ 2 h 35"/>
                  <a:gd name="T14" fmla="*/ 24 w 70"/>
                  <a:gd name="T15" fmla="*/ 2 h 35"/>
                  <a:gd name="T16" fmla="*/ 26 w 70"/>
                  <a:gd name="T17" fmla="*/ 2 h 35"/>
                  <a:gd name="T18" fmla="*/ 70 w 70"/>
                  <a:gd name="T19" fmla="*/ 30 h 35"/>
                  <a:gd name="T20" fmla="*/ 52 w 70"/>
                  <a:gd name="T21" fmla="*/ 35 h 35"/>
                  <a:gd name="T22" fmla="*/ 50 w 70"/>
                  <a:gd name="T23" fmla="*/ 35 h 35"/>
                  <a:gd name="T24" fmla="*/ 22 w 70"/>
                  <a:gd name="T25" fmla="*/ 34 h 35"/>
                  <a:gd name="T26" fmla="*/ 21 w 70"/>
                  <a:gd name="T27" fmla="*/ 34 h 35"/>
                  <a:gd name="T28" fmla="*/ 21 w 70"/>
                  <a:gd name="T29" fmla="*/ 34 h 35"/>
                  <a:gd name="T30" fmla="*/ 18 w 70"/>
                  <a:gd name="T31" fmla="*/ 33 h 35"/>
                  <a:gd name="T32" fmla="*/ 11 w 70"/>
                  <a:gd name="T33" fmla="*/ 30 h 35"/>
                  <a:gd name="T34" fmla="*/ 5 w 70"/>
                  <a:gd name="T35" fmla="*/ 21 h 35"/>
                  <a:gd name="T36" fmla="*/ 1 w 70"/>
                  <a:gd name="T37" fmla="*/ 12 h 35"/>
                  <a:gd name="T38" fmla="*/ 2 w 70"/>
                  <a:gd name="T3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35">
                    <a:moveTo>
                      <a:pt x="2" y="6"/>
                    </a:moveTo>
                    <a:cubicBezTo>
                      <a:pt x="4" y="6"/>
                      <a:pt x="2" y="3"/>
                      <a:pt x="3" y="1"/>
                    </a:cubicBezTo>
                    <a:cubicBezTo>
                      <a:pt x="4" y="1"/>
                      <a:pt x="6" y="0"/>
                      <a:pt x="11" y="0"/>
                    </a:cubicBezTo>
                    <a:cubicBezTo>
                      <a:pt x="11" y="0"/>
                      <a:pt x="11" y="0"/>
                      <a:pt x="11" y="0"/>
                    </a:cubicBezTo>
                    <a:cubicBezTo>
                      <a:pt x="11" y="0"/>
                      <a:pt x="11" y="0"/>
                      <a:pt x="11" y="0"/>
                    </a:cubicBezTo>
                    <a:cubicBezTo>
                      <a:pt x="14" y="0"/>
                      <a:pt x="18" y="0"/>
                      <a:pt x="23" y="1"/>
                    </a:cubicBezTo>
                    <a:cubicBezTo>
                      <a:pt x="23" y="1"/>
                      <a:pt x="23" y="1"/>
                      <a:pt x="24" y="2"/>
                    </a:cubicBezTo>
                    <a:cubicBezTo>
                      <a:pt x="24" y="2"/>
                      <a:pt x="24" y="2"/>
                      <a:pt x="24" y="2"/>
                    </a:cubicBezTo>
                    <a:cubicBezTo>
                      <a:pt x="25" y="2"/>
                      <a:pt x="26" y="2"/>
                      <a:pt x="26" y="2"/>
                    </a:cubicBezTo>
                    <a:cubicBezTo>
                      <a:pt x="40" y="6"/>
                      <a:pt x="64" y="14"/>
                      <a:pt x="70" y="30"/>
                    </a:cubicBezTo>
                    <a:cubicBezTo>
                      <a:pt x="52" y="35"/>
                      <a:pt x="52" y="35"/>
                      <a:pt x="52" y="35"/>
                    </a:cubicBezTo>
                    <a:cubicBezTo>
                      <a:pt x="52" y="35"/>
                      <a:pt x="51" y="35"/>
                      <a:pt x="50" y="35"/>
                    </a:cubicBezTo>
                    <a:cubicBezTo>
                      <a:pt x="45" y="35"/>
                      <a:pt x="32" y="35"/>
                      <a:pt x="22" y="34"/>
                    </a:cubicBezTo>
                    <a:cubicBezTo>
                      <a:pt x="21" y="34"/>
                      <a:pt x="21" y="34"/>
                      <a:pt x="21" y="34"/>
                    </a:cubicBezTo>
                    <a:cubicBezTo>
                      <a:pt x="21" y="34"/>
                      <a:pt x="21" y="34"/>
                      <a:pt x="21" y="34"/>
                    </a:cubicBezTo>
                    <a:cubicBezTo>
                      <a:pt x="20" y="33"/>
                      <a:pt x="19" y="33"/>
                      <a:pt x="18" y="33"/>
                    </a:cubicBezTo>
                    <a:cubicBezTo>
                      <a:pt x="15" y="32"/>
                      <a:pt x="12" y="31"/>
                      <a:pt x="11" y="30"/>
                    </a:cubicBezTo>
                    <a:cubicBezTo>
                      <a:pt x="8" y="27"/>
                      <a:pt x="6" y="24"/>
                      <a:pt x="5" y="21"/>
                    </a:cubicBezTo>
                    <a:cubicBezTo>
                      <a:pt x="3" y="17"/>
                      <a:pt x="2" y="14"/>
                      <a:pt x="1" y="12"/>
                    </a:cubicBezTo>
                    <a:cubicBezTo>
                      <a:pt x="0" y="8"/>
                      <a:pt x="0" y="6"/>
                      <a:pt x="2" y="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513">
                <a:extLst>
                  <a:ext uri="{FF2B5EF4-FFF2-40B4-BE49-F238E27FC236}">
                    <a16:creationId xmlns:a16="http://schemas.microsoft.com/office/drawing/2014/main" xmlns="" id="{79E2AA75-0710-4B9F-9C00-40598D13F103}"/>
                  </a:ext>
                </a:extLst>
              </p:cNvPr>
              <p:cNvSpPr>
                <a:spLocks/>
              </p:cNvSpPr>
              <p:nvPr/>
            </p:nvSpPr>
            <p:spPr bwMode="auto">
              <a:xfrm>
                <a:off x="10492605" y="4648721"/>
                <a:ext cx="194655" cy="123037"/>
              </a:xfrm>
              <a:custGeom>
                <a:avLst/>
                <a:gdLst>
                  <a:gd name="T0" fmla="*/ 2 w 46"/>
                  <a:gd name="T1" fmla="*/ 0 h 29"/>
                  <a:gd name="T2" fmla="*/ 23 w 46"/>
                  <a:gd name="T3" fmla="*/ 12 h 29"/>
                  <a:gd name="T4" fmla="*/ 22 w 46"/>
                  <a:gd name="T5" fmla="*/ 14 h 29"/>
                  <a:gd name="T6" fmla="*/ 22 w 46"/>
                  <a:gd name="T7" fmla="*/ 14 h 29"/>
                  <a:gd name="T8" fmla="*/ 4 w 46"/>
                  <a:gd name="T9" fmla="*/ 10 h 29"/>
                  <a:gd name="T10" fmla="*/ 0 w 46"/>
                  <a:gd name="T11" fmla="*/ 10 h 29"/>
                  <a:gd name="T12" fmla="*/ 18 w 46"/>
                  <a:gd name="T13" fmla="*/ 19 h 29"/>
                  <a:gd name="T14" fmla="*/ 17 w 46"/>
                  <a:gd name="T15" fmla="*/ 19 h 29"/>
                  <a:gd name="T16" fmla="*/ 11 w 46"/>
                  <a:gd name="T17" fmla="*/ 19 h 29"/>
                  <a:gd name="T18" fmla="*/ 1 w 46"/>
                  <a:gd name="T19" fmla="*/ 19 h 29"/>
                  <a:gd name="T20" fmla="*/ 5 w 46"/>
                  <a:gd name="T21" fmla="*/ 21 h 29"/>
                  <a:gd name="T22" fmla="*/ 21 w 46"/>
                  <a:gd name="T23" fmla="*/ 29 h 29"/>
                  <a:gd name="T24" fmla="*/ 22 w 46"/>
                  <a:gd name="T25" fmla="*/ 29 h 29"/>
                  <a:gd name="T26" fmla="*/ 38 w 46"/>
                  <a:gd name="T27" fmla="*/ 28 h 29"/>
                  <a:gd name="T28" fmla="*/ 46 w 46"/>
                  <a:gd name="T29" fmla="*/ 28 h 29"/>
                  <a:gd name="T30" fmla="*/ 2 w 46"/>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9">
                    <a:moveTo>
                      <a:pt x="2" y="0"/>
                    </a:moveTo>
                    <a:cubicBezTo>
                      <a:pt x="10" y="3"/>
                      <a:pt x="22" y="11"/>
                      <a:pt x="23" y="12"/>
                    </a:cubicBezTo>
                    <a:cubicBezTo>
                      <a:pt x="25" y="14"/>
                      <a:pt x="22" y="14"/>
                      <a:pt x="22" y="14"/>
                    </a:cubicBezTo>
                    <a:cubicBezTo>
                      <a:pt x="22" y="14"/>
                      <a:pt x="22" y="14"/>
                      <a:pt x="22" y="14"/>
                    </a:cubicBezTo>
                    <a:cubicBezTo>
                      <a:pt x="16" y="11"/>
                      <a:pt x="9" y="10"/>
                      <a:pt x="4" y="10"/>
                    </a:cubicBezTo>
                    <a:cubicBezTo>
                      <a:pt x="2" y="10"/>
                      <a:pt x="0" y="10"/>
                      <a:pt x="0" y="10"/>
                    </a:cubicBezTo>
                    <a:cubicBezTo>
                      <a:pt x="11" y="11"/>
                      <a:pt x="25" y="19"/>
                      <a:pt x="18" y="19"/>
                    </a:cubicBezTo>
                    <a:cubicBezTo>
                      <a:pt x="18" y="19"/>
                      <a:pt x="18" y="19"/>
                      <a:pt x="17" y="19"/>
                    </a:cubicBezTo>
                    <a:cubicBezTo>
                      <a:pt x="15" y="19"/>
                      <a:pt x="13" y="19"/>
                      <a:pt x="11" y="19"/>
                    </a:cubicBezTo>
                    <a:cubicBezTo>
                      <a:pt x="8" y="19"/>
                      <a:pt x="4" y="19"/>
                      <a:pt x="1" y="19"/>
                    </a:cubicBezTo>
                    <a:cubicBezTo>
                      <a:pt x="2" y="20"/>
                      <a:pt x="4" y="21"/>
                      <a:pt x="5" y="21"/>
                    </a:cubicBezTo>
                    <a:cubicBezTo>
                      <a:pt x="15" y="23"/>
                      <a:pt x="25" y="26"/>
                      <a:pt x="21" y="29"/>
                    </a:cubicBezTo>
                    <a:cubicBezTo>
                      <a:pt x="21" y="29"/>
                      <a:pt x="22" y="29"/>
                      <a:pt x="22" y="29"/>
                    </a:cubicBezTo>
                    <a:cubicBezTo>
                      <a:pt x="28" y="28"/>
                      <a:pt x="34" y="28"/>
                      <a:pt x="38" y="28"/>
                    </a:cubicBezTo>
                    <a:cubicBezTo>
                      <a:pt x="43" y="28"/>
                      <a:pt x="46" y="28"/>
                      <a:pt x="46" y="28"/>
                    </a:cubicBezTo>
                    <a:cubicBezTo>
                      <a:pt x="40" y="12"/>
                      <a:pt x="16" y="4"/>
                      <a:pt x="2"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514">
                <a:extLst>
                  <a:ext uri="{FF2B5EF4-FFF2-40B4-BE49-F238E27FC236}">
                    <a16:creationId xmlns:a16="http://schemas.microsoft.com/office/drawing/2014/main" xmlns="" id="{5437AFBC-6513-4207-84D1-44DDB83C8569}"/>
                  </a:ext>
                </a:extLst>
              </p:cNvPr>
              <p:cNvSpPr>
                <a:spLocks/>
              </p:cNvSpPr>
              <p:nvPr/>
            </p:nvSpPr>
            <p:spPr bwMode="auto">
              <a:xfrm>
                <a:off x="10408132" y="4764412"/>
                <a:ext cx="299329" cy="156091"/>
              </a:xfrm>
              <a:custGeom>
                <a:avLst/>
                <a:gdLst>
                  <a:gd name="T0" fmla="*/ 1 w 71"/>
                  <a:gd name="T1" fmla="*/ 28 h 37"/>
                  <a:gd name="T2" fmla="*/ 10 w 71"/>
                  <a:gd name="T3" fmla="*/ 13 h 37"/>
                  <a:gd name="T4" fmla="*/ 11 w 71"/>
                  <a:gd name="T5" fmla="*/ 12 h 37"/>
                  <a:gd name="T6" fmla="*/ 11 w 71"/>
                  <a:gd name="T7" fmla="*/ 12 h 37"/>
                  <a:gd name="T8" fmla="*/ 12 w 71"/>
                  <a:gd name="T9" fmla="*/ 11 h 37"/>
                  <a:gd name="T10" fmla="*/ 12 w 71"/>
                  <a:gd name="T11" fmla="*/ 11 h 37"/>
                  <a:gd name="T12" fmla="*/ 19 w 71"/>
                  <a:gd name="T13" fmla="*/ 7 h 37"/>
                  <a:gd name="T14" fmla="*/ 32 w 71"/>
                  <a:gd name="T15" fmla="*/ 4 h 37"/>
                  <a:gd name="T16" fmla="*/ 32 w 71"/>
                  <a:gd name="T17" fmla="*/ 4 h 37"/>
                  <a:gd name="T18" fmla="*/ 33 w 71"/>
                  <a:gd name="T19" fmla="*/ 4 h 37"/>
                  <a:gd name="T20" fmla="*/ 66 w 71"/>
                  <a:gd name="T21" fmla="*/ 1 h 37"/>
                  <a:gd name="T22" fmla="*/ 71 w 71"/>
                  <a:gd name="T23" fmla="*/ 11 h 37"/>
                  <a:gd name="T24" fmla="*/ 51 w 71"/>
                  <a:gd name="T25" fmla="*/ 33 h 37"/>
                  <a:gd name="T26" fmla="*/ 31 w 71"/>
                  <a:gd name="T27" fmla="*/ 37 h 37"/>
                  <a:gd name="T28" fmla="*/ 31 w 71"/>
                  <a:gd name="T29" fmla="*/ 37 h 37"/>
                  <a:gd name="T30" fmla="*/ 24 w 71"/>
                  <a:gd name="T31" fmla="*/ 37 h 37"/>
                  <a:gd name="T32" fmla="*/ 15 w 71"/>
                  <a:gd name="T33" fmla="*/ 36 h 37"/>
                  <a:gd name="T34" fmla="*/ 6 w 71"/>
                  <a:gd name="T35" fmla="*/ 34 h 37"/>
                  <a:gd name="T36" fmla="*/ 6 w 71"/>
                  <a:gd name="T37" fmla="*/ 30 h 37"/>
                  <a:gd name="T38" fmla="*/ 1 w 71"/>
                  <a:gd name="T39"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37">
                    <a:moveTo>
                      <a:pt x="1" y="28"/>
                    </a:moveTo>
                    <a:cubicBezTo>
                      <a:pt x="0" y="27"/>
                      <a:pt x="4" y="19"/>
                      <a:pt x="10" y="13"/>
                    </a:cubicBezTo>
                    <a:cubicBezTo>
                      <a:pt x="11" y="12"/>
                      <a:pt x="11" y="12"/>
                      <a:pt x="11" y="12"/>
                    </a:cubicBezTo>
                    <a:cubicBezTo>
                      <a:pt x="11" y="12"/>
                      <a:pt x="11" y="12"/>
                      <a:pt x="11" y="12"/>
                    </a:cubicBezTo>
                    <a:cubicBezTo>
                      <a:pt x="12" y="11"/>
                      <a:pt x="12" y="11"/>
                      <a:pt x="12" y="11"/>
                    </a:cubicBezTo>
                    <a:cubicBezTo>
                      <a:pt x="12" y="11"/>
                      <a:pt x="12" y="11"/>
                      <a:pt x="12" y="11"/>
                    </a:cubicBezTo>
                    <a:cubicBezTo>
                      <a:pt x="14" y="9"/>
                      <a:pt x="17" y="8"/>
                      <a:pt x="19" y="7"/>
                    </a:cubicBezTo>
                    <a:cubicBezTo>
                      <a:pt x="24" y="6"/>
                      <a:pt x="28" y="5"/>
                      <a:pt x="32" y="4"/>
                    </a:cubicBezTo>
                    <a:cubicBezTo>
                      <a:pt x="32" y="4"/>
                      <a:pt x="32" y="4"/>
                      <a:pt x="32" y="4"/>
                    </a:cubicBezTo>
                    <a:cubicBezTo>
                      <a:pt x="33" y="4"/>
                      <a:pt x="33" y="4"/>
                      <a:pt x="33" y="4"/>
                    </a:cubicBezTo>
                    <a:cubicBezTo>
                      <a:pt x="52" y="0"/>
                      <a:pt x="66" y="1"/>
                      <a:pt x="66" y="1"/>
                    </a:cubicBezTo>
                    <a:cubicBezTo>
                      <a:pt x="71" y="11"/>
                      <a:pt x="71" y="11"/>
                      <a:pt x="71" y="11"/>
                    </a:cubicBezTo>
                    <a:cubicBezTo>
                      <a:pt x="71" y="11"/>
                      <a:pt x="61" y="27"/>
                      <a:pt x="51" y="33"/>
                    </a:cubicBezTo>
                    <a:cubicBezTo>
                      <a:pt x="45" y="36"/>
                      <a:pt x="38" y="37"/>
                      <a:pt x="31" y="37"/>
                    </a:cubicBezTo>
                    <a:cubicBezTo>
                      <a:pt x="31" y="37"/>
                      <a:pt x="31" y="37"/>
                      <a:pt x="31" y="37"/>
                    </a:cubicBezTo>
                    <a:cubicBezTo>
                      <a:pt x="29" y="37"/>
                      <a:pt x="26" y="37"/>
                      <a:pt x="24" y="37"/>
                    </a:cubicBezTo>
                    <a:cubicBezTo>
                      <a:pt x="21" y="36"/>
                      <a:pt x="18" y="36"/>
                      <a:pt x="15" y="36"/>
                    </a:cubicBezTo>
                    <a:cubicBezTo>
                      <a:pt x="8" y="36"/>
                      <a:pt x="7" y="36"/>
                      <a:pt x="6" y="34"/>
                    </a:cubicBezTo>
                    <a:cubicBezTo>
                      <a:pt x="6" y="32"/>
                      <a:pt x="6" y="31"/>
                      <a:pt x="6" y="30"/>
                    </a:cubicBezTo>
                    <a:cubicBezTo>
                      <a:pt x="6" y="29"/>
                      <a:pt x="1" y="30"/>
                      <a:pt x="1" y="2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515">
                <a:extLst>
                  <a:ext uri="{FF2B5EF4-FFF2-40B4-BE49-F238E27FC236}">
                    <a16:creationId xmlns:a16="http://schemas.microsoft.com/office/drawing/2014/main" xmlns="" id="{E2A5009B-A031-4EB2-A687-6A3A23A495A9}"/>
                  </a:ext>
                </a:extLst>
              </p:cNvPr>
              <p:cNvSpPr>
                <a:spLocks/>
              </p:cNvSpPr>
              <p:nvPr/>
            </p:nvSpPr>
            <p:spPr bwMode="auto">
              <a:xfrm>
                <a:off x="10531169" y="4768085"/>
                <a:ext cx="176292" cy="152419"/>
              </a:xfrm>
              <a:custGeom>
                <a:avLst/>
                <a:gdLst>
                  <a:gd name="T0" fmla="*/ 29 w 42"/>
                  <a:gd name="T1" fmla="*/ 0 h 36"/>
                  <a:gd name="T2" fmla="*/ 4 w 42"/>
                  <a:gd name="T3" fmla="*/ 3 h 36"/>
                  <a:gd name="T4" fmla="*/ 17 w 42"/>
                  <a:gd name="T5" fmla="*/ 2 h 36"/>
                  <a:gd name="T6" fmla="*/ 21 w 42"/>
                  <a:gd name="T7" fmla="*/ 2 h 36"/>
                  <a:gd name="T8" fmla="*/ 20 w 42"/>
                  <a:gd name="T9" fmla="*/ 3 h 36"/>
                  <a:gd name="T10" fmla="*/ 19 w 42"/>
                  <a:gd name="T11" fmla="*/ 3 h 36"/>
                  <a:gd name="T12" fmla="*/ 3 w 42"/>
                  <a:gd name="T13" fmla="*/ 10 h 36"/>
                  <a:gd name="T14" fmla="*/ 12 w 42"/>
                  <a:gd name="T15" fmla="*/ 8 h 36"/>
                  <a:gd name="T16" fmla="*/ 16 w 42"/>
                  <a:gd name="T17" fmla="*/ 10 h 36"/>
                  <a:gd name="T18" fmla="*/ 0 w 42"/>
                  <a:gd name="T19" fmla="*/ 20 h 36"/>
                  <a:gd name="T20" fmla="*/ 19 w 42"/>
                  <a:gd name="T21" fmla="*/ 15 h 36"/>
                  <a:gd name="T22" fmla="*/ 23 w 42"/>
                  <a:gd name="T23" fmla="*/ 16 h 36"/>
                  <a:gd name="T24" fmla="*/ 7 w 42"/>
                  <a:gd name="T25" fmla="*/ 26 h 36"/>
                  <a:gd name="T26" fmla="*/ 8 w 42"/>
                  <a:gd name="T27" fmla="*/ 26 h 36"/>
                  <a:gd name="T28" fmla="*/ 25 w 42"/>
                  <a:gd name="T29" fmla="*/ 20 h 36"/>
                  <a:gd name="T30" fmla="*/ 25 w 42"/>
                  <a:gd name="T31" fmla="*/ 20 h 36"/>
                  <a:gd name="T32" fmla="*/ 26 w 42"/>
                  <a:gd name="T33" fmla="*/ 23 h 36"/>
                  <a:gd name="T34" fmla="*/ 2 w 42"/>
                  <a:gd name="T35" fmla="*/ 36 h 36"/>
                  <a:gd name="T36" fmla="*/ 22 w 42"/>
                  <a:gd name="T37" fmla="*/ 32 h 36"/>
                  <a:gd name="T38" fmla="*/ 42 w 42"/>
                  <a:gd name="T39" fmla="*/ 10 h 36"/>
                  <a:gd name="T40" fmla="*/ 37 w 42"/>
                  <a:gd name="T41" fmla="*/ 0 h 36"/>
                  <a:gd name="T42" fmla="*/ 29 w 42"/>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6">
                    <a:moveTo>
                      <a:pt x="29" y="0"/>
                    </a:moveTo>
                    <a:cubicBezTo>
                      <a:pt x="23" y="0"/>
                      <a:pt x="14" y="1"/>
                      <a:pt x="4" y="3"/>
                    </a:cubicBezTo>
                    <a:cubicBezTo>
                      <a:pt x="7" y="2"/>
                      <a:pt x="14" y="2"/>
                      <a:pt x="17" y="2"/>
                    </a:cubicBezTo>
                    <a:cubicBezTo>
                      <a:pt x="19" y="2"/>
                      <a:pt x="20" y="2"/>
                      <a:pt x="21" y="2"/>
                    </a:cubicBezTo>
                    <a:cubicBezTo>
                      <a:pt x="22" y="2"/>
                      <a:pt x="20" y="3"/>
                      <a:pt x="20" y="3"/>
                    </a:cubicBezTo>
                    <a:cubicBezTo>
                      <a:pt x="20" y="3"/>
                      <a:pt x="20" y="3"/>
                      <a:pt x="19" y="3"/>
                    </a:cubicBezTo>
                    <a:cubicBezTo>
                      <a:pt x="11" y="3"/>
                      <a:pt x="3" y="10"/>
                      <a:pt x="3" y="10"/>
                    </a:cubicBezTo>
                    <a:cubicBezTo>
                      <a:pt x="5" y="8"/>
                      <a:pt x="9" y="8"/>
                      <a:pt x="12" y="8"/>
                    </a:cubicBezTo>
                    <a:cubicBezTo>
                      <a:pt x="17" y="8"/>
                      <a:pt x="20" y="9"/>
                      <a:pt x="16" y="10"/>
                    </a:cubicBezTo>
                    <a:cubicBezTo>
                      <a:pt x="10" y="12"/>
                      <a:pt x="1" y="19"/>
                      <a:pt x="0" y="20"/>
                    </a:cubicBezTo>
                    <a:cubicBezTo>
                      <a:pt x="3" y="18"/>
                      <a:pt x="14" y="15"/>
                      <a:pt x="19" y="15"/>
                    </a:cubicBezTo>
                    <a:cubicBezTo>
                      <a:pt x="21" y="15"/>
                      <a:pt x="23" y="15"/>
                      <a:pt x="23" y="16"/>
                    </a:cubicBezTo>
                    <a:cubicBezTo>
                      <a:pt x="25" y="19"/>
                      <a:pt x="7" y="26"/>
                      <a:pt x="7" y="26"/>
                    </a:cubicBezTo>
                    <a:cubicBezTo>
                      <a:pt x="7" y="26"/>
                      <a:pt x="7" y="26"/>
                      <a:pt x="8" y="26"/>
                    </a:cubicBezTo>
                    <a:cubicBezTo>
                      <a:pt x="15" y="26"/>
                      <a:pt x="23" y="21"/>
                      <a:pt x="25" y="20"/>
                    </a:cubicBezTo>
                    <a:cubicBezTo>
                      <a:pt x="25" y="20"/>
                      <a:pt x="25" y="20"/>
                      <a:pt x="25" y="20"/>
                    </a:cubicBezTo>
                    <a:cubicBezTo>
                      <a:pt x="27" y="20"/>
                      <a:pt x="26" y="23"/>
                      <a:pt x="26" y="23"/>
                    </a:cubicBezTo>
                    <a:cubicBezTo>
                      <a:pt x="21" y="32"/>
                      <a:pt x="6" y="35"/>
                      <a:pt x="2" y="36"/>
                    </a:cubicBezTo>
                    <a:cubicBezTo>
                      <a:pt x="9" y="36"/>
                      <a:pt x="16" y="35"/>
                      <a:pt x="22" y="32"/>
                    </a:cubicBezTo>
                    <a:cubicBezTo>
                      <a:pt x="32" y="26"/>
                      <a:pt x="42" y="10"/>
                      <a:pt x="42" y="10"/>
                    </a:cubicBezTo>
                    <a:cubicBezTo>
                      <a:pt x="37" y="0"/>
                      <a:pt x="37" y="0"/>
                      <a:pt x="37" y="0"/>
                    </a:cubicBezTo>
                    <a:cubicBezTo>
                      <a:pt x="37" y="0"/>
                      <a:pt x="34" y="0"/>
                      <a:pt x="29"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516">
                <a:extLst>
                  <a:ext uri="{FF2B5EF4-FFF2-40B4-BE49-F238E27FC236}">
                    <a16:creationId xmlns:a16="http://schemas.microsoft.com/office/drawing/2014/main" xmlns="" id="{2889C7FE-B2A5-4D5D-8F75-762D2DFDCC4B}"/>
                  </a:ext>
                </a:extLst>
              </p:cNvPr>
              <p:cNvSpPr>
                <a:spLocks/>
              </p:cNvSpPr>
              <p:nvPr/>
            </p:nvSpPr>
            <p:spPr bwMode="auto">
              <a:xfrm>
                <a:off x="10580751" y="4979267"/>
                <a:ext cx="101000" cy="126710"/>
              </a:xfrm>
              <a:custGeom>
                <a:avLst/>
                <a:gdLst>
                  <a:gd name="T0" fmla="*/ 15 w 24"/>
                  <a:gd name="T1" fmla="*/ 0 h 30"/>
                  <a:gd name="T2" fmla="*/ 8 w 24"/>
                  <a:gd name="T3" fmla="*/ 18 h 30"/>
                  <a:gd name="T4" fmla="*/ 7 w 24"/>
                  <a:gd name="T5" fmla="*/ 18 h 30"/>
                  <a:gd name="T6" fmla="*/ 5 w 24"/>
                  <a:gd name="T7" fmla="*/ 2 h 30"/>
                  <a:gd name="T8" fmla="*/ 1 w 24"/>
                  <a:gd name="T9" fmla="*/ 14 h 30"/>
                  <a:gd name="T10" fmla="*/ 0 w 24"/>
                  <a:gd name="T11" fmla="*/ 13 h 30"/>
                  <a:gd name="T12" fmla="*/ 5 w 24"/>
                  <a:gd name="T13" fmla="*/ 23 h 30"/>
                  <a:gd name="T14" fmla="*/ 7 w 24"/>
                  <a:gd name="T15" fmla="*/ 26 h 30"/>
                  <a:gd name="T16" fmla="*/ 8 w 24"/>
                  <a:gd name="T17" fmla="*/ 26 h 30"/>
                  <a:gd name="T18" fmla="*/ 9 w 24"/>
                  <a:gd name="T19" fmla="*/ 26 h 30"/>
                  <a:gd name="T20" fmla="*/ 12 w 24"/>
                  <a:gd name="T21" fmla="*/ 29 h 30"/>
                  <a:gd name="T22" fmla="*/ 14 w 24"/>
                  <a:gd name="T23" fmla="*/ 30 h 30"/>
                  <a:gd name="T24" fmla="*/ 15 w 24"/>
                  <a:gd name="T25" fmla="*/ 30 h 30"/>
                  <a:gd name="T26" fmla="*/ 24 w 24"/>
                  <a:gd name="T27" fmla="*/ 15 h 30"/>
                  <a:gd name="T28" fmla="*/ 17 w 24"/>
                  <a:gd name="T29" fmla="*/ 24 h 30"/>
                  <a:gd name="T30" fmla="*/ 17 w 24"/>
                  <a:gd name="T31" fmla="*/ 24 h 30"/>
                  <a:gd name="T32" fmla="*/ 22 w 24"/>
                  <a:gd name="T33" fmla="*/ 6 h 30"/>
                  <a:gd name="T34" fmla="*/ 13 w 24"/>
                  <a:gd name="T35" fmla="*/ 22 h 30"/>
                  <a:gd name="T36" fmla="*/ 12 w 24"/>
                  <a:gd name="T37" fmla="*/ 21 h 30"/>
                  <a:gd name="T38" fmla="*/ 15 w 24"/>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0">
                    <a:moveTo>
                      <a:pt x="15" y="0"/>
                    </a:moveTo>
                    <a:cubicBezTo>
                      <a:pt x="15" y="0"/>
                      <a:pt x="12" y="15"/>
                      <a:pt x="8" y="18"/>
                    </a:cubicBezTo>
                    <a:cubicBezTo>
                      <a:pt x="7" y="18"/>
                      <a:pt x="7" y="18"/>
                      <a:pt x="7" y="18"/>
                    </a:cubicBezTo>
                    <a:cubicBezTo>
                      <a:pt x="4" y="18"/>
                      <a:pt x="5" y="3"/>
                      <a:pt x="5" y="2"/>
                    </a:cubicBezTo>
                    <a:cubicBezTo>
                      <a:pt x="5" y="3"/>
                      <a:pt x="4" y="14"/>
                      <a:pt x="1" y="14"/>
                    </a:cubicBezTo>
                    <a:cubicBezTo>
                      <a:pt x="1" y="14"/>
                      <a:pt x="0" y="13"/>
                      <a:pt x="0" y="13"/>
                    </a:cubicBezTo>
                    <a:cubicBezTo>
                      <a:pt x="2" y="18"/>
                      <a:pt x="4" y="21"/>
                      <a:pt x="5" y="23"/>
                    </a:cubicBezTo>
                    <a:cubicBezTo>
                      <a:pt x="6" y="26"/>
                      <a:pt x="7" y="26"/>
                      <a:pt x="7" y="26"/>
                    </a:cubicBezTo>
                    <a:cubicBezTo>
                      <a:pt x="8" y="26"/>
                      <a:pt x="8" y="26"/>
                      <a:pt x="8" y="26"/>
                    </a:cubicBezTo>
                    <a:cubicBezTo>
                      <a:pt x="8" y="26"/>
                      <a:pt x="9" y="26"/>
                      <a:pt x="9" y="26"/>
                    </a:cubicBezTo>
                    <a:cubicBezTo>
                      <a:pt x="10" y="26"/>
                      <a:pt x="11" y="26"/>
                      <a:pt x="12" y="29"/>
                    </a:cubicBezTo>
                    <a:cubicBezTo>
                      <a:pt x="13" y="30"/>
                      <a:pt x="13" y="30"/>
                      <a:pt x="14" y="30"/>
                    </a:cubicBezTo>
                    <a:cubicBezTo>
                      <a:pt x="15" y="30"/>
                      <a:pt x="15" y="30"/>
                      <a:pt x="15" y="30"/>
                    </a:cubicBezTo>
                    <a:cubicBezTo>
                      <a:pt x="18" y="27"/>
                      <a:pt x="21" y="21"/>
                      <a:pt x="24" y="15"/>
                    </a:cubicBezTo>
                    <a:cubicBezTo>
                      <a:pt x="23" y="15"/>
                      <a:pt x="19" y="24"/>
                      <a:pt x="17" y="24"/>
                    </a:cubicBezTo>
                    <a:cubicBezTo>
                      <a:pt x="17" y="24"/>
                      <a:pt x="17" y="24"/>
                      <a:pt x="17" y="24"/>
                    </a:cubicBezTo>
                    <a:cubicBezTo>
                      <a:pt x="17" y="24"/>
                      <a:pt x="22" y="13"/>
                      <a:pt x="22" y="6"/>
                    </a:cubicBezTo>
                    <a:cubicBezTo>
                      <a:pt x="22" y="6"/>
                      <a:pt x="17" y="22"/>
                      <a:pt x="13" y="22"/>
                    </a:cubicBezTo>
                    <a:cubicBezTo>
                      <a:pt x="12" y="22"/>
                      <a:pt x="12" y="22"/>
                      <a:pt x="12" y="21"/>
                    </a:cubicBezTo>
                    <a:cubicBezTo>
                      <a:pt x="14" y="14"/>
                      <a:pt x="16" y="1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517">
                <a:extLst>
                  <a:ext uri="{FF2B5EF4-FFF2-40B4-BE49-F238E27FC236}">
                    <a16:creationId xmlns:a16="http://schemas.microsoft.com/office/drawing/2014/main" xmlns="" id="{2A28CB1C-AF81-4C61-89FE-B41DB6D599BF}"/>
                  </a:ext>
                </a:extLst>
              </p:cNvPr>
              <p:cNvSpPr>
                <a:spLocks/>
              </p:cNvSpPr>
              <p:nvPr/>
            </p:nvSpPr>
            <p:spPr bwMode="auto">
              <a:xfrm>
                <a:off x="10485260" y="4848885"/>
                <a:ext cx="734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2" y="0"/>
                      <a:pt x="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518">
                <a:extLst>
                  <a:ext uri="{FF2B5EF4-FFF2-40B4-BE49-F238E27FC236}">
                    <a16:creationId xmlns:a16="http://schemas.microsoft.com/office/drawing/2014/main" xmlns="" id="{50998CE3-1E86-43C6-BE2B-8E615185A2B3}"/>
                  </a:ext>
                </a:extLst>
              </p:cNvPr>
              <p:cNvSpPr>
                <a:spLocks/>
              </p:cNvSpPr>
              <p:nvPr/>
            </p:nvSpPr>
            <p:spPr bwMode="auto">
              <a:xfrm>
                <a:off x="10455878" y="4810321"/>
                <a:ext cx="7345" cy="3673"/>
              </a:xfrm>
              <a:custGeom>
                <a:avLst/>
                <a:gdLst>
                  <a:gd name="T0" fmla="*/ 0 w 2"/>
                  <a:gd name="T1" fmla="*/ 1 h 1"/>
                  <a:gd name="T2" fmla="*/ 0 w 2"/>
                  <a:gd name="T3" fmla="*/ 1 h 1"/>
                  <a:gd name="T4" fmla="*/ 1 w 2"/>
                  <a:gd name="T5" fmla="*/ 0 h 1"/>
                  <a:gd name="T6" fmla="*/ 1 w 2"/>
                  <a:gd name="T7" fmla="*/ 0 h 1"/>
                  <a:gd name="T8" fmla="*/ 2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0" y="1"/>
                      <a:pt x="0" y="1"/>
                    </a:cubicBezTo>
                    <a:cubicBezTo>
                      <a:pt x="0" y="0"/>
                      <a:pt x="1" y="0"/>
                      <a:pt x="1" y="0"/>
                    </a:cubicBezTo>
                    <a:cubicBezTo>
                      <a:pt x="1" y="0"/>
                      <a:pt x="1" y="0"/>
                      <a:pt x="1" y="0"/>
                    </a:cubicBezTo>
                    <a:cubicBezTo>
                      <a:pt x="2" y="0"/>
                      <a:pt x="2" y="0"/>
                      <a:pt x="2" y="0"/>
                    </a:cubicBezTo>
                    <a:cubicBezTo>
                      <a:pt x="1" y="0"/>
                      <a:pt x="1" y="0"/>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519">
                <a:extLst>
                  <a:ext uri="{FF2B5EF4-FFF2-40B4-BE49-F238E27FC236}">
                    <a16:creationId xmlns:a16="http://schemas.microsoft.com/office/drawing/2014/main" xmlns="" id="{684EA617-3F38-476B-820A-BC1F912EE166}"/>
                  </a:ext>
                </a:extLst>
              </p:cNvPr>
              <p:cNvSpPr>
                <a:spLocks/>
              </p:cNvSpPr>
              <p:nvPr/>
            </p:nvSpPr>
            <p:spPr bwMode="auto">
              <a:xfrm>
                <a:off x="10413641" y="4819503"/>
                <a:ext cx="95491" cy="101000"/>
              </a:xfrm>
              <a:custGeom>
                <a:avLst/>
                <a:gdLst>
                  <a:gd name="T0" fmla="*/ 9 w 23"/>
                  <a:gd name="T1" fmla="*/ 0 h 24"/>
                  <a:gd name="T2" fmla="*/ 8 w 23"/>
                  <a:gd name="T3" fmla="*/ 1 h 24"/>
                  <a:gd name="T4" fmla="*/ 7 w 23"/>
                  <a:gd name="T5" fmla="*/ 2 h 24"/>
                  <a:gd name="T6" fmla="*/ 0 w 23"/>
                  <a:gd name="T7" fmla="*/ 15 h 24"/>
                  <a:gd name="T8" fmla="*/ 0 w 23"/>
                  <a:gd name="T9" fmla="*/ 15 h 24"/>
                  <a:gd name="T10" fmla="*/ 5 w 23"/>
                  <a:gd name="T11" fmla="*/ 17 h 24"/>
                  <a:gd name="T12" fmla="*/ 5 w 23"/>
                  <a:gd name="T13" fmla="*/ 17 h 24"/>
                  <a:gd name="T14" fmla="*/ 5 w 23"/>
                  <a:gd name="T15" fmla="*/ 18 h 24"/>
                  <a:gd name="T16" fmla="*/ 5 w 23"/>
                  <a:gd name="T17" fmla="*/ 19 h 24"/>
                  <a:gd name="T18" fmla="*/ 5 w 23"/>
                  <a:gd name="T19" fmla="*/ 19 h 24"/>
                  <a:gd name="T20" fmla="*/ 5 w 23"/>
                  <a:gd name="T21" fmla="*/ 21 h 24"/>
                  <a:gd name="T22" fmla="*/ 13 w 23"/>
                  <a:gd name="T23" fmla="*/ 23 h 24"/>
                  <a:gd name="T24" fmla="*/ 14 w 23"/>
                  <a:gd name="T25" fmla="*/ 23 h 24"/>
                  <a:gd name="T26" fmla="*/ 15 w 23"/>
                  <a:gd name="T27" fmla="*/ 23 h 24"/>
                  <a:gd name="T28" fmla="*/ 23 w 23"/>
                  <a:gd name="T29" fmla="*/ 24 h 24"/>
                  <a:gd name="T30" fmla="*/ 10 w 23"/>
                  <a:gd name="T31" fmla="*/ 19 h 24"/>
                  <a:gd name="T32" fmla="*/ 22 w 23"/>
                  <a:gd name="T33" fmla="*/ 15 h 24"/>
                  <a:gd name="T34" fmla="*/ 9 w 23"/>
                  <a:gd name="T35" fmla="*/ 13 h 24"/>
                  <a:gd name="T36" fmla="*/ 17 w 23"/>
                  <a:gd name="T37" fmla="*/ 7 h 24"/>
                  <a:gd name="T38" fmla="*/ 8 w 23"/>
                  <a:gd name="T39" fmla="*/ 8 h 24"/>
                  <a:gd name="T40" fmla="*/ 7 w 23"/>
                  <a:gd name="T41" fmla="*/ 8 h 24"/>
                  <a:gd name="T42" fmla="*/ 9 w 23"/>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4">
                    <a:moveTo>
                      <a:pt x="9" y="0"/>
                    </a:moveTo>
                    <a:cubicBezTo>
                      <a:pt x="9" y="0"/>
                      <a:pt x="8" y="0"/>
                      <a:pt x="8" y="1"/>
                    </a:cubicBezTo>
                    <a:cubicBezTo>
                      <a:pt x="8" y="1"/>
                      <a:pt x="7" y="2"/>
                      <a:pt x="7" y="2"/>
                    </a:cubicBezTo>
                    <a:cubicBezTo>
                      <a:pt x="2" y="7"/>
                      <a:pt x="0" y="14"/>
                      <a:pt x="0" y="15"/>
                    </a:cubicBezTo>
                    <a:cubicBezTo>
                      <a:pt x="0" y="15"/>
                      <a:pt x="0" y="15"/>
                      <a:pt x="0" y="15"/>
                    </a:cubicBezTo>
                    <a:cubicBezTo>
                      <a:pt x="0" y="17"/>
                      <a:pt x="5" y="16"/>
                      <a:pt x="5" y="17"/>
                    </a:cubicBezTo>
                    <a:cubicBezTo>
                      <a:pt x="5" y="17"/>
                      <a:pt x="5" y="17"/>
                      <a:pt x="5" y="17"/>
                    </a:cubicBezTo>
                    <a:cubicBezTo>
                      <a:pt x="5" y="17"/>
                      <a:pt x="5" y="18"/>
                      <a:pt x="5" y="18"/>
                    </a:cubicBezTo>
                    <a:cubicBezTo>
                      <a:pt x="5" y="18"/>
                      <a:pt x="5" y="18"/>
                      <a:pt x="5" y="19"/>
                    </a:cubicBezTo>
                    <a:cubicBezTo>
                      <a:pt x="5" y="19"/>
                      <a:pt x="5" y="19"/>
                      <a:pt x="5" y="19"/>
                    </a:cubicBezTo>
                    <a:cubicBezTo>
                      <a:pt x="5" y="19"/>
                      <a:pt x="5" y="20"/>
                      <a:pt x="5" y="21"/>
                    </a:cubicBezTo>
                    <a:cubicBezTo>
                      <a:pt x="6" y="23"/>
                      <a:pt x="7" y="23"/>
                      <a:pt x="13" y="23"/>
                    </a:cubicBezTo>
                    <a:cubicBezTo>
                      <a:pt x="13" y="23"/>
                      <a:pt x="14" y="23"/>
                      <a:pt x="14" y="23"/>
                    </a:cubicBezTo>
                    <a:cubicBezTo>
                      <a:pt x="15" y="23"/>
                      <a:pt x="15" y="23"/>
                      <a:pt x="15" y="23"/>
                    </a:cubicBezTo>
                    <a:cubicBezTo>
                      <a:pt x="17" y="23"/>
                      <a:pt x="20" y="24"/>
                      <a:pt x="23" y="24"/>
                    </a:cubicBezTo>
                    <a:cubicBezTo>
                      <a:pt x="23" y="24"/>
                      <a:pt x="11" y="22"/>
                      <a:pt x="10" y="19"/>
                    </a:cubicBezTo>
                    <a:cubicBezTo>
                      <a:pt x="9" y="16"/>
                      <a:pt x="22" y="15"/>
                      <a:pt x="22" y="15"/>
                    </a:cubicBezTo>
                    <a:cubicBezTo>
                      <a:pt x="22" y="15"/>
                      <a:pt x="10" y="15"/>
                      <a:pt x="9" y="13"/>
                    </a:cubicBezTo>
                    <a:cubicBezTo>
                      <a:pt x="8" y="11"/>
                      <a:pt x="13" y="8"/>
                      <a:pt x="17" y="7"/>
                    </a:cubicBezTo>
                    <a:cubicBezTo>
                      <a:pt x="14" y="7"/>
                      <a:pt x="10" y="8"/>
                      <a:pt x="8" y="8"/>
                    </a:cubicBezTo>
                    <a:cubicBezTo>
                      <a:pt x="7" y="8"/>
                      <a:pt x="7" y="8"/>
                      <a:pt x="7" y="8"/>
                    </a:cubicBezTo>
                    <a:cubicBezTo>
                      <a:pt x="5" y="8"/>
                      <a:pt x="6" y="3"/>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520">
                <a:extLst>
                  <a:ext uri="{FF2B5EF4-FFF2-40B4-BE49-F238E27FC236}">
                    <a16:creationId xmlns:a16="http://schemas.microsoft.com/office/drawing/2014/main" xmlns="" id="{4B527679-5EAC-4BC8-A528-2D7F903C8254}"/>
                  </a:ext>
                </a:extLst>
              </p:cNvPr>
              <p:cNvSpPr>
                <a:spLocks/>
              </p:cNvSpPr>
              <p:nvPr/>
            </p:nvSpPr>
            <p:spPr bwMode="auto">
              <a:xfrm>
                <a:off x="10463223" y="47644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521">
                <a:extLst>
                  <a:ext uri="{FF2B5EF4-FFF2-40B4-BE49-F238E27FC236}">
                    <a16:creationId xmlns:a16="http://schemas.microsoft.com/office/drawing/2014/main" xmlns="" id="{F4D8B774-FA41-4C3A-B851-69DC7064F2F8}"/>
                  </a:ext>
                </a:extLst>
              </p:cNvPr>
              <p:cNvSpPr>
                <a:spLocks/>
              </p:cNvSpPr>
              <p:nvPr/>
            </p:nvSpPr>
            <p:spPr bwMode="auto">
              <a:xfrm>
                <a:off x="10463223" y="476441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522">
                <a:extLst>
                  <a:ext uri="{FF2B5EF4-FFF2-40B4-BE49-F238E27FC236}">
                    <a16:creationId xmlns:a16="http://schemas.microsoft.com/office/drawing/2014/main" xmlns="" id="{1F76CEEF-F2CD-44EC-995C-0486E881A92F}"/>
                  </a:ext>
                </a:extLst>
              </p:cNvPr>
              <p:cNvSpPr>
                <a:spLocks/>
              </p:cNvSpPr>
              <p:nvPr/>
            </p:nvSpPr>
            <p:spPr bwMode="auto">
              <a:xfrm>
                <a:off x="10391605" y="4641375"/>
                <a:ext cx="110182" cy="139564"/>
              </a:xfrm>
              <a:custGeom>
                <a:avLst/>
                <a:gdLst>
                  <a:gd name="T0" fmla="*/ 11 w 26"/>
                  <a:gd name="T1" fmla="*/ 0 h 33"/>
                  <a:gd name="T2" fmla="*/ 11 w 26"/>
                  <a:gd name="T3" fmla="*/ 0 h 33"/>
                  <a:gd name="T4" fmla="*/ 11 w 26"/>
                  <a:gd name="T5" fmla="*/ 0 h 33"/>
                  <a:gd name="T6" fmla="*/ 11 w 26"/>
                  <a:gd name="T7" fmla="*/ 0 h 33"/>
                  <a:gd name="T8" fmla="*/ 3 w 26"/>
                  <a:gd name="T9" fmla="*/ 1 h 33"/>
                  <a:gd name="T10" fmla="*/ 3 w 26"/>
                  <a:gd name="T11" fmla="*/ 2 h 33"/>
                  <a:gd name="T12" fmla="*/ 3 w 26"/>
                  <a:gd name="T13" fmla="*/ 5 h 33"/>
                  <a:gd name="T14" fmla="*/ 2 w 26"/>
                  <a:gd name="T15" fmla="*/ 6 h 33"/>
                  <a:gd name="T16" fmla="*/ 2 w 26"/>
                  <a:gd name="T17" fmla="*/ 6 h 33"/>
                  <a:gd name="T18" fmla="*/ 2 w 26"/>
                  <a:gd name="T19" fmla="*/ 6 h 33"/>
                  <a:gd name="T20" fmla="*/ 0 w 26"/>
                  <a:gd name="T21" fmla="*/ 8 h 33"/>
                  <a:gd name="T22" fmla="*/ 1 w 26"/>
                  <a:gd name="T23" fmla="*/ 12 h 33"/>
                  <a:gd name="T24" fmla="*/ 5 w 26"/>
                  <a:gd name="T25" fmla="*/ 21 h 33"/>
                  <a:gd name="T26" fmla="*/ 11 w 26"/>
                  <a:gd name="T27" fmla="*/ 30 h 33"/>
                  <a:gd name="T28" fmla="*/ 18 w 26"/>
                  <a:gd name="T29" fmla="*/ 33 h 33"/>
                  <a:gd name="T30" fmla="*/ 10 w 26"/>
                  <a:gd name="T31" fmla="*/ 22 h 33"/>
                  <a:gd name="T32" fmla="*/ 20 w 26"/>
                  <a:gd name="T33" fmla="*/ 18 h 33"/>
                  <a:gd name="T34" fmla="*/ 23 w 26"/>
                  <a:gd name="T35" fmla="*/ 18 h 33"/>
                  <a:gd name="T36" fmla="*/ 11 w 26"/>
                  <a:gd name="T37" fmla="*/ 16 h 33"/>
                  <a:gd name="T38" fmla="*/ 9 w 26"/>
                  <a:gd name="T39" fmla="*/ 11 h 33"/>
                  <a:gd name="T40" fmla="*/ 12 w 26"/>
                  <a:gd name="T41" fmla="*/ 11 h 33"/>
                  <a:gd name="T42" fmla="*/ 20 w 26"/>
                  <a:gd name="T43" fmla="*/ 13 h 33"/>
                  <a:gd name="T44" fmla="*/ 10 w 26"/>
                  <a:gd name="T45" fmla="*/ 8 h 33"/>
                  <a:gd name="T46" fmla="*/ 12 w 26"/>
                  <a:gd name="T47" fmla="*/ 4 h 33"/>
                  <a:gd name="T48" fmla="*/ 12 w 26"/>
                  <a:gd name="T49" fmla="*/ 4 h 33"/>
                  <a:gd name="T50" fmla="*/ 26 w 26"/>
                  <a:gd name="T51" fmla="*/ 8 h 33"/>
                  <a:gd name="T52" fmla="*/ 11 w 26"/>
                  <a:gd name="T5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33">
                    <a:moveTo>
                      <a:pt x="11" y="0"/>
                    </a:moveTo>
                    <a:cubicBezTo>
                      <a:pt x="11" y="0"/>
                      <a:pt x="11" y="0"/>
                      <a:pt x="11" y="0"/>
                    </a:cubicBezTo>
                    <a:cubicBezTo>
                      <a:pt x="11" y="0"/>
                      <a:pt x="11" y="0"/>
                      <a:pt x="11" y="0"/>
                    </a:cubicBezTo>
                    <a:cubicBezTo>
                      <a:pt x="11" y="0"/>
                      <a:pt x="11" y="0"/>
                      <a:pt x="11" y="0"/>
                    </a:cubicBezTo>
                    <a:cubicBezTo>
                      <a:pt x="6" y="0"/>
                      <a:pt x="4" y="1"/>
                      <a:pt x="3" y="1"/>
                    </a:cubicBezTo>
                    <a:cubicBezTo>
                      <a:pt x="3" y="2"/>
                      <a:pt x="3" y="2"/>
                      <a:pt x="3" y="2"/>
                    </a:cubicBezTo>
                    <a:cubicBezTo>
                      <a:pt x="3" y="3"/>
                      <a:pt x="3" y="4"/>
                      <a:pt x="3" y="5"/>
                    </a:cubicBezTo>
                    <a:cubicBezTo>
                      <a:pt x="3" y="5"/>
                      <a:pt x="3" y="6"/>
                      <a:pt x="2" y="6"/>
                    </a:cubicBezTo>
                    <a:cubicBezTo>
                      <a:pt x="2" y="6"/>
                      <a:pt x="2" y="6"/>
                      <a:pt x="2" y="6"/>
                    </a:cubicBezTo>
                    <a:cubicBezTo>
                      <a:pt x="2" y="6"/>
                      <a:pt x="2" y="6"/>
                      <a:pt x="2" y="6"/>
                    </a:cubicBezTo>
                    <a:cubicBezTo>
                      <a:pt x="1" y="6"/>
                      <a:pt x="0" y="7"/>
                      <a:pt x="0" y="8"/>
                    </a:cubicBezTo>
                    <a:cubicBezTo>
                      <a:pt x="0" y="9"/>
                      <a:pt x="1" y="10"/>
                      <a:pt x="1" y="12"/>
                    </a:cubicBezTo>
                    <a:cubicBezTo>
                      <a:pt x="2" y="14"/>
                      <a:pt x="3" y="17"/>
                      <a:pt x="5" y="21"/>
                    </a:cubicBezTo>
                    <a:cubicBezTo>
                      <a:pt x="6" y="24"/>
                      <a:pt x="8" y="27"/>
                      <a:pt x="11" y="30"/>
                    </a:cubicBezTo>
                    <a:cubicBezTo>
                      <a:pt x="12" y="31"/>
                      <a:pt x="15" y="32"/>
                      <a:pt x="18" y="33"/>
                    </a:cubicBezTo>
                    <a:cubicBezTo>
                      <a:pt x="18" y="33"/>
                      <a:pt x="9" y="26"/>
                      <a:pt x="10" y="22"/>
                    </a:cubicBezTo>
                    <a:cubicBezTo>
                      <a:pt x="11" y="19"/>
                      <a:pt x="17" y="18"/>
                      <a:pt x="20" y="18"/>
                    </a:cubicBezTo>
                    <a:cubicBezTo>
                      <a:pt x="22" y="18"/>
                      <a:pt x="23" y="18"/>
                      <a:pt x="23" y="18"/>
                    </a:cubicBezTo>
                    <a:cubicBezTo>
                      <a:pt x="23" y="18"/>
                      <a:pt x="15" y="16"/>
                      <a:pt x="11" y="16"/>
                    </a:cubicBezTo>
                    <a:cubicBezTo>
                      <a:pt x="6" y="16"/>
                      <a:pt x="6" y="12"/>
                      <a:pt x="9" y="11"/>
                    </a:cubicBezTo>
                    <a:cubicBezTo>
                      <a:pt x="10" y="11"/>
                      <a:pt x="11" y="11"/>
                      <a:pt x="12" y="11"/>
                    </a:cubicBezTo>
                    <a:cubicBezTo>
                      <a:pt x="15" y="11"/>
                      <a:pt x="20" y="12"/>
                      <a:pt x="20" y="13"/>
                    </a:cubicBezTo>
                    <a:cubicBezTo>
                      <a:pt x="20" y="12"/>
                      <a:pt x="14" y="9"/>
                      <a:pt x="10" y="8"/>
                    </a:cubicBezTo>
                    <a:cubicBezTo>
                      <a:pt x="5" y="7"/>
                      <a:pt x="7" y="4"/>
                      <a:pt x="12" y="4"/>
                    </a:cubicBezTo>
                    <a:cubicBezTo>
                      <a:pt x="12" y="4"/>
                      <a:pt x="12" y="4"/>
                      <a:pt x="12" y="4"/>
                    </a:cubicBezTo>
                    <a:cubicBezTo>
                      <a:pt x="17" y="4"/>
                      <a:pt x="26" y="8"/>
                      <a:pt x="26" y="8"/>
                    </a:cubicBezTo>
                    <a:cubicBezTo>
                      <a:pt x="26" y="8"/>
                      <a:pt x="20"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523">
                <a:extLst>
                  <a:ext uri="{FF2B5EF4-FFF2-40B4-BE49-F238E27FC236}">
                    <a16:creationId xmlns:a16="http://schemas.microsoft.com/office/drawing/2014/main" xmlns="" id="{0A056FBE-DA31-41DA-B2EF-DDE21F73092B}"/>
                  </a:ext>
                </a:extLst>
              </p:cNvPr>
              <p:cNvSpPr>
                <a:spLocks/>
              </p:cNvSpPr>
              <p:nvPr/>
            </p:nvSpPr>
            <p:spPr bwMode="auto">
              <a:xfrm>
                <a:off x="10632169" y="4733194"/>
                <a:ext cx="95491" cy="123037"/>
              </a:xfrm>
              <a:custGeom>
                <a:avLst/>
                <a:gdLst>
                  <a:gd name="T0" fmla="*/ 0 w 23"/>
                  <a:gd name="T1" fmla="*/ 9 h 29"/>
                  <a:gd name="T2" fmla="*/ 13 w 23"/>
                  <a:gd name="T3" fmla="*/ 15 h 29"/>
                  <a:gd name="T4" fmla="*/ 7 w 23"/>
                  <a:gd name="T5" fmla="*/ 24 h 29"/>
                  <a:gd name="T6" fmla="*/ 15 w 23"/>
                  <a:gd name="T7" fmla="*/ 20 h 29"/>
                  <a:gd name="T8" fmla="*/ 17 w 23"/>
                  <a:gd name="T9" fmla="*/ 29 h 29"/>
                  <a:gd name="T10" fmla="*/ 18 w 23"/>
                  <a:gd name="T11" fmla="*/ 22 h 29"/>
                  <a:gd name="T12" fmla="*/ 19 w 23"/>
                  <a:gd name="T13" fmla="*/ 17 h 29"/>
                  <a:gd name="T14" fmla="*/ 19 w 23"/>
                  <a:gd name="T15" fmla="*/ 10 h 29"/>
                  <a:gd name="T16" fmla="*/ 8 w 23"/>
                  <a:gd name="T17" fmla="*/ 0 h 29"/>
                  <a:gd name="T18" fmla="*/ 13 w 23"/>
                  <a:gd name="T19" fmla="*/ 11 h 29"/>
                  <a:gd name="T20" fmla="*/ 0 w 23"/>
                  <a:gd name="T21"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9">
                    <a:moveTo>
                      <a:pt x="0" y="9"/>
                    </a:moveTo>
                    <a:cubicBezTo>
                      <a:pt x="0" y="9"/>
                      <a:pt x="12" y="12"/>
                      <a:pt x="13" y="15"/>
                    </a:cubicBezTo>
                    <a:cubicBezTo>
                      <a:pt x="15" y="18"/>
                      <a:pt x="7" y="24"/>
                      <a:pt x="7" y="24"/>
                    </a:cubicBezTo>
                    <a:cubicBezTo>
                      <a:pt x="7" y="24"/>
                      <a:pt x="12" y="24"/>
                      <a:pt x="15" y="20"/>
                    </a:cubicBezTo>
                    <a:cubicBezTo>
                      <a:pt x="15" y="20"/>
                      <a:pt x="17" y="21"/>
                      <a:pt x="17" y="29"/>
                    </a:cubicBezTo>
                    <a:cubicBezTo>
                      <a:pt x="17" y="29"/>
                      <a:pt x="18" y="26"/>
                      <a:pt x="18" y="22"/>
                    </a:cubicBezTo>
                    <a:cubicBezTo>
                      <a:pt x="19" y="21"/>
                      <a:pt x="19" y="17"/>
                      <a:pt x="19" y="17"/>
                    </a:cubicBezTo>
                    <a:cubicBezTo>
                      <a:pt x="19" y="17"/>
                      <a:pt x="23" y="12"/>
                      <a:pt x="19" y="10"/>
                    </a:cubicBezTo>
                    <a:cubicBezTo>
                      <a:pt x="19" y="10"/>
                      <a:pt x="13" y="3"/>
                      <a:pt x="8" y="0"/>
                    </a:cubicBezTo>
                    <a:cubicBezTo>
                      <a:pt x="8" y="0"/>
                      <a:pt x="13" y="7"/>
                      <a:pt x="13" y="11"/>
                    </a:cubicBezTo>
                    <a:cubicBezTo>
                      <a:pt x="13" y="11"/>
                      <a:pt x="7" y="9"/>
                      <a:pt x="0" y="9"/>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524">
                <a:extLst>
                  <a:ext uri="{FF2B5EF4-FFF2-40B4-BE49-F238E27FC236}">
                    <a16:creationId xmlns:a16="http://schemas.microsoft.com/office/drawing/2014/main" xmlns="" id="{AA9EE06E-351B-4D5B-861D-E6D7F15B3888}"/>
                  </a:ext>
                </a:extLst>
              </p:cNvPr>
              <p:cNvSpPr>
                <a:spLocks/>
              </p:cNvSpPr>
              <p:nvPr/>
            </p:nvSpPr>
            <p:spPr bwMode="auto">
              <a:xfrm>
                <a:off x="10716642" y="4599139"/>
                <a:ext cx="255256" cy="198328"/>
              </a:xfrm>
              <a:custGeom>
                <a:avLst/>
                <a:gdLst>
                  <a:gd name="T0" fmla="*/ 0 w 61"/>
                  <a:gd name="T1" fmla="*/ 47 h 47"/>
                  <a:gd name="T2" fmla="*/ 58 w 61"/>
                  <a:gd name="T3" fmla="*/ 3 h 47"/>
                  <a:gd name="T4" fmla="*/ 58 w 61"/>
                  <a:gd name="T5" fmla="*/ 0 h 47"/>
                  <a:gd name="T6" fmla="*/ 0 w 61"/>
                  <a:gd name="T7" fmla="*/ 43 h 47"/>
                </a:gdLst>
                <a:ahLst/>
                <a:cxnLst>
                  <a:cxn ang="0">
                    <a:pos x="T0" y="T1"/>
                  </a:cxn>
                  <a:cxn ang="0">
                    <a:pos x="T2" y="T3"/>
                  </a:cxn>
                  <a:cxn ang="0">
                    <a:pos x="T4" y="T5"/>
                  </a:cxn>
                  <a:cxn ang="0">
                    <a:pos x="T6" y="T7"/>
                  </a:cxn>
                </a:cxnLst>
                <a:rect l="0" t="0" r="r" b="b"/>
                <a:pathLst>
                  <a:path w="61" h="47">
                    <a:moveTo>
                      <a:pt x="0" y="47"/>
                    </a:moveTo>
                    <a:cubicBezTo>
                      <a:pt x="0" y="47"/>
                      <a:pt x="35" y="35"/>
                      <a:pt x="58" y="3"/>
                    </a:cubicBezTo>
                    <a:cubicBezTo>
                      <a:pt x="58" y="3"/>
                      <a:pt x="61" y="0"/>
                      <a:pt x="58" y="0"/>
                    </a:cubicBezTo>
                    <a:cubicBezTo>
                      <a:pt x="52" y="0"/>
                      <a:pt x="46" y="26"/>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525">
                <a:extLst>
                  <a:ext uri="{FF2B5EF4-FFF2-40B4-BE49-F238E27FC236}">
                    <a16:creationId xmlns:a16="http://schemas.microsoft.com/office/drawing/2014/main" xmlns="" id="{D6470B9C-A6EA-4372-94BC-34EC8CF4D93B}"/>
                  </a:ext>
                </a:extLst>
              </p:cNvPr>
              <p:cNvSpPr>
                <a:spLocks/>
              </p:cNvSpPr>
              <p:nvPr/>
            </p:nvSpPr>
            <p:spPr bwMode="auto">
              <a:xfrm>
                <a:off x="11072899" y="4039046"/>
                <a:ext cx="383802" cy="326874"/>
              </a:xfrm>
              <a:custGeom>
                <a:avLst/>
                <a:gdLst>
                  <a:gd name="T0" fmla="*/ 7 w 91"/>
                  <a:gd name="T1" fmla="*/ 36 h 77"/>
                  <a:gd name="T2" fmla="*/ 7 w 91"/>
                  <a:gd name="T3" fmla="*/ 36 h 77"/>
                  <a:gd name="T4" fmla="*/ 6 w 91"/>
                  <a:gd name="T5" fmla="*/ 33 h 77"/>
                  <a:gd name="T6" fmla="*/ 4 w 91"/>
                  <a:gd name="T7" fmla="*/ 5 h 77"/>
                  <a:gd name="T8" fmla="*/ 8 w 91"/>
                  <a:gd name="T9" fmla="*/ 2 h 77"/>
                  <a:gd name="T10" fmla="*/ 19 w 91"/>
                  <a:gd name="T11" fmla="*/ 11 h 77"/>
                  <a:gd name="T12" fmla="*/ 20 w 91"/>
                  <a:gd name="T13" fmla="*/ 12 h 77"/>
                  <a:gd name="T14" fmla="*/ 20 w 91"/>
                  <a:gd name="T15" fmla="*/ 12 h 77"/>
                  <a:gd name="T16" fmla="*/ 20 w 91"/>
                  <a:gd name="T17" fmla="*/ 12 h 77"/>
                  <a:gd name="T18" fmla="*/ 21 w 91"/>
                  <a:gd name="T19" fmla="*/ 13 h 77"/>
                  <a:gd name="T20" fmla="*/ 29 w 91"/>
                  <a:gd name="T21" fmla="*/ 21 h 77"/>
                  <a:gd name="T22" fmla="*/ 55 w 91"/>
                  <a:gd name="T23" fmla="*/ 40 h 77"/>
                  <a:gd name="T24" fmla="*/ 83 w 91"/>
                  <a:gd name="T25" fmla="*/ 55 h 77"/>
                  <a:gd name="T26" fmla="*/ 89 w 91"/>
                  <a:gd name="T27" fmla="*/ 58 h 77"/>
                  <a:gd name="T28" fmla="*/ 91 w 91"/>
                  <a:gd name="T29" fmla="*/ 69 h 77"/>
                  <a:gd name="T30" fmla="*/ 77 w 91"/>
                  <a:gd name="T31" fmla="*/ 72 h 77"/>
                  <a:gd name="T32" fmla="*/ 23 w 91"/>
                  <a:gd name="T33" fmla="*/ 58 h 77"/>
                  <a:gd name="T34" fmla="*/ 7 w 91"/>
                  <a:gd name="T35"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77">
                    <a:moveTo>
                      <a:pt x="7" y="36"/>
                    </a:moveTo>
                    <a:cubicBezTo>
                      <a:pt x="7" y="36"/>
                      <a:pt x="7" y="36"/>
                      <a:pt x="7" y="36"/>
                    </a:cubicBezTo>
                    <a:cubicBezTo>
                      <a:pt x="7" y="35"/>
                      <a:pt x="6" y="34"/>
                      <a:pt x="6" y="33"/>
                    </a:cubicBezTo>
                    <a:cubicBezTo>
                      <a:pt x="0" y="21"/>
                      <a:pt x="2" y="6"/>
                      <a:pt x="4" y="5"/>
                    </a:cubicBezTo>
                    <a:cubicBezTo>
                      <a:pt x="6" y="1"/>
                      <a:pt x="7" y="4"/>
                      <a:pt x="8" y="2"/>
                    </a:cubicBezTo>
                    <a:cubicBezTo>
                      <a:pt x="9" y="0"/>
                      <a:pt x="11" y="1"/>
                      <a:pt x="19" y="11"/>
                    </a:cubicBezTo>
                    <a:cubicBezTo>
                      <a:pt x="19" y="11"/>
                      <a:pt x="20" y="11"/>
                      <a:pt x="20" y="12"/>
                    </a:cubicBezTo>
                    <a:cubicBezTo>
                      <a:pt x="20" y="12"/>
                      <a:pt x="20" y="12"/>
                      <a:pt x="20" y="12"/>
                    </a:cubicBezTo>
                    <a:cubicBezTo>
                      <a:pt x="20" y="12"/>
                      <a:pt x="20" y="12"/>
                      <a:pt x="20" y="12"/>
                    </a:cubicBezTo>
                    <a:cubicBezTo>
                      <a:pt x="21" y="13"/>
                      <a:pt x="21" y="13"/>
                      <a:pt x="21" y="13"/>
                    </a:cubicBezTo>
                    <a:cubicBezTo>
                      <a:pt x="23" y="15"/>
                      <a:pt x="26" y="18"/>
                      <a:pt x="29" y="21"/>
                    </a:cubicBezTo>
                    <a:cubicBezTo>
                      <a:pt x="38" y="28"/>
                      <a:pt x="48" y="36"/>
                      <a:pt x="55" y="40"/>
                    </a:cubicBezTo>
                    <a:cubicBezTo>
                      <a:pt x="61" y="43"/>
                      <a:pt x="75" y="51"/>
                      <a:pt x="83" y="55"/>
                    </a:cubicBezTo>
                    <a:cubicBezTo>
                      <a:pt x="86" y="57"/>
                      <a:pt x="89" y="58"/>
                      <a:pt x="89" y="58"/>
                    </a:cubicBezTo>
                    <a:cubicBezTo>
                      <a:pt x="91" y="69"/>
                      <a:pt x="91" y="69"/>
                      <a:pt x="91" y="69"/>
                    </a:cubicBezTo>
                    <a:cubicBezTo>
                      <a:pt x="86" y="71"/>
                      <a:pt x="82" y="72"/>
                      <a:pt x="77" y="72"/>
                    </a:cubicBezTo>
                    <a:cubicBezTo>
                      <a:pt x="51" y="77"/>
                      <a:pt x="34" y="69"/>
                      <a:pt x="23" y="58"/>
                    </a:cubicBezTo>
                    <a:cubicBezTo>
                      <a:pt x="15" y="51"/>
                      <a:pt x="11" y="43"/>
                      <a:pt x="7"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526">
                <a:extLst>
                  <a:ext uri="{FF2B5EF4-FFF2-40B4-BE49-F238E27FC236}">
                    <a16:creationId xmlns:a16="http://schemas.microsoft.com/office/drawing/2014/main" xmlns="" id="{D3246472-9631-4165-947E-BC2999906892}"/>
                  </a:ext>
                </a:extLst>
              </p:cNvPr>
              <p:cNvSpPr>
                <a:spLocks noEditPoints="1"/>
              </p:cNvSpPr>
              <p:nvPr/>
            </p:nvSpPr>
            <p:spPr bwMode="auto">
              <a:xfrm>
                <a:off x="11170226" y="4129028"/>
                <a:ext cx="235056" cy="194655"/>
              </a:xfrm>
              <a:custGeom>
                <a:avLst/>
                <a:gdLst>
                  <a:gd name="T0" fmla="*/ 0 w 56"/>
                  <a:gd name="T1" fmla="*/ 37 h 46"/>
                  <a:gd name="T2" fmla="*/ 10 w 56"/>
                  <a:gd name="T3" fmla="*/ 45 h 46"/>
                  <a:gd name="T4" fmla="*/ 11 w 56"/>
                  <a:gd name="T5" fmla="*/ 45 h 46"/>
                  <a:gd name="T6" fmla="*/ 14 w 56"/>
                  <a:gd name="T7" fmla="*/ 45 h 46"/>
                  <a:gd name="T8" fmla="*/ 0 w 56"/>
                  <a:gd name="T9" fmla="*/ 37 h 46"/>
                  <a:gd name="T10" fmla="*/ 5 w 56"/>
                  <a:gd name="T11" fmla="*/ 12 h 46"/>
                  <a:gd name="T12" fmla="*/ 24 w 56"/>
                  <a:gd name="T13" fmla="*/ 33 h 46"/>
                  <a:gd name="T14" fmla="*/ 32 w 56"/>
                  <a:gd name="T15" fmla="*/ 44 h 46"/>
                  <a:gd name="T16" fmla="*/ 30 w 56"/>
                  <a:gd name="T17" fmla="*/ 44 h 46"/>
                  <a:gd name="T18" fmla="*/ 5 w 56"/>
                  <a:gd name="T19" fmla="*/ 29 h 46"/>
                  <a:gd name="T20" fmla="*/ 22 w 56"/>
                  <a:gd name="T21" fmla="*/ 46 h 46"/>
                  <a:gd name="T22" fmla="*/ 26 w 56"/>
                  <a:gd name="T23" fmla="*/ 46 h 46"/>
                  <a:gd name="T24" fmla="*/ 26 w 56"/>
                  <a:gd name="T25" fmla="*/ 46 h 46"/>
                  <a:gd name="T26" fmla="*/ 41 w 56"/>
                  <a:gd name="T27" fmla="*/ 46 h 46"/>
                  <a:gd name="T28" fmla="*/ 56 w 56"/>
                  <a:gd name="T29" fmla="*/ 44 h 46"/>
                  <a:gd name="T30" fmla="*/ 53 w 56"/>
                  <a:gd name="T31" fmla="*/ 42 h 46"/>
                  <a:gd name="T32" fmla="*/ 37 w 56"/>
                  <a:gd name="T33" fmla="*/ 31 h 46"/>
                  <a:gd name="T34" fmla="*/ 33 w 56"/>
                  <a:gd name="T35" fmla="*/ 33 h 46"/>
                  <a:gd name="T36" fmla="*/ 30 w 56"/>
                  <a:gd name="T37" fmla="*/ 32 h 46"/>
                  <a:gd name="T38" fmla="*/ 5 w 56"/>
                  <a:gd name="T39" fmla="*/ 12 h 46"/>
                  <a:gd name="T40" fmla="*/ 6 w 56"/>
                  <a:gd name="T41" fmla="*/ 0 h 46"/>
                  <a:gd name="T42" fmla="*/ 21 w 56"/>
                  <a:gd name="T43" fmla="*/ 14 h 46"/>
                  <a:gd name="T44" fmla="*/ 19 w 56"/>
                  <a:gd name="T45" fmla="*/ 10 h 46"/>
                  <a:gd name="T46" fmla="*/ 6 w 56"/>
                  <a:gd name="T4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46">
                    <a:moveTo>
                      <a:pt x="0" y="37"/>
                    </a:moveTo>
                    <a:cubicBezTo>
                      <a:pt x="3" y="40"/>
                      <a:pt x="6" y="43"/>
                      <a:pt x="10" y="45"/>
                    </a:cubicBezTo>
                    <a:cubicBezTo>
                      <a:pt x="11" y="45"/>
                      <a:pt x="11" y="45"/>
                      <a:pt x="11" y="45"/>
                    </a:cubicBezTo>
                    <a:cubicBezTo>
                      <a:pt x="12" y="45"/>
                      <a:pt x="13" y="45"/>
                      <a:pt x="14" y="45"/>
                    </a:cubicBezTo>
                    <a:cubicBezTo>
                      <a:pt x="9" y="43"/>
                      <a:pt x="3" y="39"/>
                      <a:pt x="0" y="37"/>
                    </a:cubicBezTo>
                    <a:moveTo>
                      <a:pt x="5" y="12"/>
                    </a:moveTo>
                    <a:cubicBezTo>
                      <a:pt x="5" y="12"/>
                      <a:pt x="13" y="26"/>
                      <a:pt x="24" y="33"/>
                    </a:cubicBezTo>
                    <a:cubicBezTo>
                      <a:pt x="34" y="41"/>
                      <a:pt x="38" y="43"/>
                      <a:pt x="32" y="44"/>
                    </a:cubicBezTo>
                    <a:cubicBezTo>
                      <a:pt x="31" y="44"/>
                      <a:pt x="31" y="44"/>
                      <a:pt x="30" y="44"/>
                    </a:cubicBezTo>
                    <a:cubicBezTo>
                      <a:pt x="24" y="44"/>
                      <a:pt x="14" y="38"/>
                      <a:pt x="5" y="29"/>
                    </a:cubicBezTo>
                    <a:cubicBezTo>
                      <a:pt x="7" y="36"/>
                      <a:pt x="17" y="42"/>
                      <a:pt x="22" y="46"/>
                    </a:cubicBezTo>
                    <a:cubicBezTo>
                      <a:pt x="23" y="46"/>
                      <a:pt x="25" y="46"/>
                      <a:pt x="26" y="46"/>
                    </a:cubicBezTo>
                    <a:cubicBezTo>
                      <a:pt x="26" y="46"/>
                      <a:pt x="26" y="46"/>
                      <a:pt x="26" y="46"/>
                    </a:cubicBezTo>
                    <a:cubicBezTo>
                      <a:pt x="31" y="46"/>
                      <a:pt x="36" y="46"/>
                      <a:pt x="41" y="46"/>
                    </a:cubicBezTo>
                    <a:cubicBezTo>
                      <a:pt x="46" y="46"/>
                      <a:pt x="50" y="46"/>
                      <a:pt x="56" y="44"/>
                    </a:cubicBezTo>
                    <a:cubicBezTo>
                      <a:pt x="55" y="43"/>
                      <a:pt x="54" y="43"/>
                      <a:pt x="53" y="42"/>
                    </a:cubicBezTo>
                    <a:cubicBezTo>
                      <a:pt x="47" y="40"/>
                      <a:pt x="42" y="36"/>
                      <a:pt x="37" y="31"/>
                    </a:cubicBezTo>
                    <a:cubicBezTo>
                      <a:pt x="36" y="32"/>
                      <a:pt x="35" y="33"/>
                      <a:pt x="33" y="33"/>
                    </a:cubicBezTo>
                    <a:cubicBezTo>
                      <a:pt x="32" y="33"/>
                      <a:pt x="31" y="32"/>
                      <a:pt x="30" y="32"/>
                    </a:cubicBezTo>
                    <a:cubicBezTo>
                      <a:pt x="22" y="30"/>
                      <a:pt x="5" y="12"/>
                      <a:pt x="5" y="12"/>
                    </a:cubicBezTo>
                    <a:moveTo>
                      <a:pt x="6" y="0"/>
                    </a:moveTo>
                    <a:cubicBezTo>
                      <a:pt x="8" y="5"/>
                      <a:pt x="14" y="9"/>
                      <a:pt x="21" y="14"/>
                    </a:cubicBezTo>
                    <a:cubicBezTo>
                      <a:pt x="20" y="13"/>
                      <a:pt x="20" y="11"/>
                      <a:pt x="19" y="10"/>
                    </a:cubicBezTo>
                    <a:cubicBezTo>
                      <a:pt x="14" y="7"/>
                      <a:pt x="10" y="3"/>
                      <a:pt x="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527">
                <a:extLst>
                  <a:ext uri="{FF2B5EF4-FFF2-40B4-BE49-F238E27FC236}">
                    <a16:creationId xmlns:a16="http://schemas.microsoft.com/office/drawing/2014/main" xmlns="" id="{1491B9C3-8A57-4276-A714-63BB01C02293}"/>
                  </a:ext>
                </a:extLst>
              </p:cNvPr>
              <p:cNvSpPr>
                <a:spLocks/>
              </p:cNvSpPr>
              <p:nvPr/>
            </p:nvSpPr>
            <p:spPr bwMode="auto">
              <a:xfrm>
                <a:off x="11203281" y="3921518"/>
                <a:ext cx="290147" cy="402165"/>
              </a:xfrm>
              <a:custGeom>
                <a:avLst/>
                <a:gdLst>
                  <a:gd name="T0" fmla="*/ 3 w 69"/>
                  <a:gd name="T1" fmla="*/ 43 h 95"/>
                  <a:gd name="T2" fmla="*/ 1 w 69"/>
                  <a:gd name="T3" fmla="*/ 32 h 95"/>
                  <a:gd name="T4" fmla="*/ 4 w 69"/>
                  <a:gd name="T5" fmla="*/ 14 h 95"/>
                  <a:gd name="T6" fmla="*/ 4 w 69"/>
                  <a:gd name="T7" fmla="*/ 14 h 95"/>
                  <a:gd name="T8" fmla="*/ 10 w 69"/>
                  <a:gd name="T9" fmla="*/ 4 h 95"/>
                  <a:gd name="T10" fmla="*/ 15 w 69"/>
                  <a:gd name="T11" fmla="*/ 3 h 95"/>
                  <a:gd name="T12" fmla="*/ 19 w 69"/>
                  <a:gd name="T13" fmla="*/ 5 h 95"/>
                  <a:gd name="T14" fmla="*/ 22 w 69"/>
                  <a:gd name="T15" fmla="*/ 2 h 95"/>
                  <a:gd name="T16" fmla="*/ 26 w 69"/>
                  <a:gd name="T17" fmla="*/ 0 h 95"/>
                  <a:gd name="T18" fmla="*/ 41 w 69"/>
                  <a:gd name="T19" fmla="*/ 8 h 95"/>
                  <a:gd name="T20" fmla="*/ 41 w 69"/>
                  <a:gd name="T21" fmla="*/ 8 h 95"/>
                  <a:gd name="T22" fmla="*/ 46 w 69"/>
                  <a:gd name="T23" fmla="*/ 12 h 95"/>
                  <a:gd name="T24" fmla="*/ 57 w 69"/>
                  <a:gd name="T25" fmla="*/ 24 h 95"/>
                  <a:gd name="T26" fmla="*/ 57 w 69"/>
                  <a:gd name="T27" fmla="*/ 24 h 95"/>
                  <a:gd name="T28" fmla="*/ 58 w 69"/>
                  <a:gd name="T29" fmla="*/ 27 h 95"/>
                  <a:gd name="T30" fmla="*/ 58 w 69"/>
                  <a:gd name="T31" fmla="*/ 27 h 95"/>
                  <a:gd name="T32" fmla="*/ 68 w 69"/>
                  <a:gd name="T33" fmla="*/ 57 h 95"/>
                  <a:gd name="T34" fmla="*/ 61 w 69"/>
                  <a:gd name="T35" fmla="*/ 94 h 95"/>
                  <a:gd name="T36" fmla="*/ 3 w 69"/>
                  <a:gd name="T37" fmla="*/ 4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95">
                    <a:moveTo>
                      <a:pt x="3" y="43"/>
                    </a:moveTo>
                    <a:cubicBezTo>
                      <a:pt x="2" y="39"/>
                      <a:pt x="1" y="35"/>
                      <a:pt x="1" y="32"/>
                    </a:cubicBezTo>
                    <a:cubicBezTo>
                      <a:pt x="0" y="25"/>
                      <a:pt x="2" y="19"/>
                      <a:pt x="4" y="14"/>
                    </a:cubicBezTo>
                    <a:cubicBezTo>
                      <a:pt x="4" y="14"/>
                      <a:pt x="4" y="14"/>
                      <a:pt x="4" y="14"/>
                    </a:cubicBezTo>
                    <a:cubicBezTo>
                      <a:pt x="6" y="10"/>
                      <a:pt x="8" y="6"/>
                      <a:pt x="10" y="4"/>
                    </a:cubicBezTo>
                    <a:cubicBezTo>
                      <a:pt x="11" y="2"/>
                      <a:pt x="13" y="2"/>
                      <a:pt x="15" y="3"/>
                    </a:cubicBezTo>
                    <a:cubicBezTo>
                      <a:pt x="16" y="4"/>
                      <a:pt x="18" y="5"/>
                      <a:pt x="19" y="5"/>
                    </a:cubicBezTo>
                    <a:cubicBezTo>
                      <a:pt x="20" y="5"/>
                      <a:pt x="21" y="3"/>
                      <a:pt x="22" y="2"/>
                    </a:cubicBezTo>
                    <a:cubicBezTo>
                      <a:pt x="23" y="1"/>
                      <a:pt x="24" y="0"/>
                      <a:pt x="26" y="0"/>
                    </a:cubicBezTo>
                    <a:cubicBezTo>
                      <a:pt x="30" y="1"/>
                      <a:pt x="35" y="3"/>
                      <a:pt x="41" y="8"/>
                    </a:cubicBezTo>
                    <a:cubicBezTo>
                      <a:pt x="41" y="8"/>
                      <a:pt x="41" y="8"/>
                      <a:pt x="41" y="8"/>
                    </a:cubicBezTo>
                    <a:cubicBezTo>
                      <a:pt x="42" y="9"/>
                      <a:pt x="44" y="10"/>
                      <a:pt x="46" y="12"/>
                    </a:cubicBezTo>
                    <a:cubicBezTo>
                      <a:pt x="50" y="15"/>
                      <a:pt x="53" y="19"/>
                      <a:pt x="57" y="24"/>
                    </a:cubicBezTo>
                    <a:cubicBezTo>
                      <a:pt x="57" y="24"/>
                      <a:pt x="57" y="24"/>
                      <a:pt x="57" y="24"/>
                    </a:cubicBezTo>
                    <a:cubicBezTo>
                      <a:pt x="57" y="25"/>
                      <a:pt x="58" y="26"/>
                      <a:pt x="58" y="27"/>
                    </a:cubicBezTo>
                    <a:cubicBezTo>
                      <a:pt x="58" y="27"/>
                      <a:pt x="58" y="27"/>
                      <a:pt x="58" y="27"/>
                    </a:cubicBezTo>
                    <a:cubicBezTo>
                      <a:pt x="64" y="35"/>
                      <a:pt x="68" y="46"/>
                      <a:pt x="68" y="57"/>
                    </a:cubicBezTo>
                    <a:cubicBezTo>
                      <a:pt x="69" y="76"/>
                      <a:pt x="61" y="94"/>
                      <a:pt x="61" y="94"/>
                    </a:cubicBezTo>
                    <a:cubicBezTo>
                      <a:pt x="35" y="95"/>
                      <a:pt x="11" y="65"/>
                      <a:pt x="3" y="4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528">
                <a:extLst>
                  <a:ext uri="{FF2B5EF4-FFF2-40B4-BE49-F238E27FC236}">
                    <a16:creationId xmlns:a16="http://schemas.microsoft.com/office/drawing/2014/main" xmlns="" id="{EF1E7086-E212-4944-A8DD-2B8A57DF5FBB}"/>
                  </a:ext>
                </a:extLst>
              </p:cNvPr>
              <p:cNvSpPr>
                <a:spLocks/>
              </p:cNvSpPr>
              <p:nvPr/>
            </p:nvSpPr>
            <p:spPr bwMode="auto">
              <a:xfrm>
                <a:off x="11443846" y="4022518"/>
                <a:ext cx="29382" cy="64273"/>
              </a:xfrm>
              <a:custGeom>
                <a:avLst/>
                <a:gdLst>
                  <a:gd name="T0" fmla="*/ 0 w 7"/>
                  <a:gd name="T1" fmla="*/ 0 h 15"/>
                  <a:gd name="T2" fmla="*/ 0 w 7"/>
                  <a:gd name="T3" fmla="*/ 0 h 15"/>
                  <a:gd name="T4" fmla="*/ 0 w 7"/>
                  <a:gd name="T5" fmla="*/ 0 h 15"/>
                  <a:gd name="T6" fmla="*/ 1 w 7"/>
                  <a:gd name="T7" fmla="*/ 3 h 15"/>
                  <a:gd name="T8" fmla="*/ 1 w 7"/>
                  <a:gd name="T9" fmla="*/ 3 h 15"/>
                  <a:gd name="T10" fmla="*/ 7 w 7"/>
                  <a:gd name="T11" fmla="*/ 15 h 15"/>
                  <a:gd name="T12" fmla="*/ 7 w 7"/>
                  <a:gd name="T13" fmla="*/ 15 h 15"/>
                  <a:gd name="T14" fmla="*/ 1 w 7"/>
                  <a:gd name="T15" fmla="*/ 3 h 15"/>
                  <a:gd name="T16" fmla="*/ 1 w 7"/>
                  <a:gd name="T17" fmla="*/ 3 h 15"/>
                  <a:gd name="T18" fmla="*/ 0 w 7"/>
                  <a:gd name="T19" fmla="*/ 0 h 15"/>
                  <a:gd name="T20" fmla="*/ 0 w 7"/>
                  <a:gd name="T21" fmla="*/ 0 h 15"/>
                  <a:gd name="T22" fmla="*/ 0 w 7"/>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5">
                    <a:moveTo>
                      <a:pt x="0" y="0"/>
                    </a:moveTo>
                    <a:cubicBezTo>
                      <a:pt x="0" y="0"/>
                      <a:pt x="0" y="0"/>
                      <a:pt x="0" y="0"/>
                    </a:cubicBezTo>
                    <a:cubicBezTo>
                      <a:pt x="0" y="0"/>
                      <a:pt x="0" y="0"/>
                      <a:pt x="0" y="0"/>
                    </a:cubicBezTo>
                    <a:cubicBezTo>
                      <a:pt x="0" y="1"/>
                      <a:pt x="1" y="2"/>
                      <a:pt x="1" y="3"/>
                    </a:cubicBezTo>
                    <a:cubicBezTo>
                      <a:pt x="1" y="3"/>
                      <a:pt x="1" y="3"/>
                      <a:pt x="1" y="3"/>
                    </a:cubicBezTo>
                    <a:cubicBezTo>
                      <a:pt x="4" y="7"/>
                      <a:pt x="6" y="11"/>
                      <a:pt x="7" y="15"/>
                    </a:cubicBezTo>
                    <a:cubicBezTo>
                      <a:pt x="7" y="15"/>
                      <a:pt x="7" y="15"/>
                      <a:pt x="7" y="15"/>
                    </a:cubicBezTo>
                    <a:cubicBezTo>
                      <a:pt x="6" y="11"/>
                      <a:pt x="4" y="7"/>
                      <a:pt x="1" y="3"/>
                    </a:cubicBezTo>
                    <a:cubicBezTo>
                      <a:pt x="1" y="3"/>
                      <a:pt x="1" y="3"/>
                      <a:pt x="1" y="3"/>
                    </a:cubicBezTo>
                    <a:cubicBezTo>
                      <a:pt x="1" y="2"/>
                      <a:pt x="0" y="1"/>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529">
                <a:extLst>
                  <a:ext uri="{FF2B5EF4-FFF2-40B4-BE49-F238E27FC236}">
                    <a16:creationId xmlns:a16="http://schemas.microsoft.com/office/drawing/2014/main" xmlns="" id="{32AD8DA4-3023-4DD0-BF83-61A6B3D27F4F}"/>
                  </a:ext>
                </a:extLst>
              </p:cNvPr>
              <p:cNvSpPr>
                <a:spLocks noEditPoints="1"/>
              </p:cNvSpPr>
              <p:nvPr/>
            </p:nvSpPr>
            <p:spPr bwMode="auto">
              <a:xfrm>
                <a:off x="11216136" y="3996809"/>
                <a:ext cx="257092" cy="314019"/>
              </a:xfrm>
              <a:custGeom>
                <a:avLst/>
                <a:gdLst>
                  <a:gd name="T0" fmla="*/ 53 w 61"/>
                  <a:gd name="T1" fmla="*/ 71 h 74"/>
                  <a:gd name="T2" fmla="*/ 51 w 61"/>
                  <a:gd name="T3" fmla="*/ 65 h 74"/>
                  <a:gd name="T4" fmla="*/ 48 w 61"/>
                  <a:gd name="T5" fmla="*/ 73 h 74"/>
                  <a:gd name="T6" fmla="*/ 49 w 61"/>
                  <a:gd name="T7" fmla="*/ 61 h 74"/>
                  <a:gd name="T8" fmla="*/ 45 w 61"/>
                  <a:gd name="T9" fmla="*/ 59 h 74"/>
                  <a:gd name="T10" fmla="*/ 54 w 61"/>
                  <a:gd name="T11" fmla="*/ 46 h 74"/>
                  <a:gd name="T12" fmla="*/ 59 w 61"/>
                  <a:gd name="T13" fmla="*/ 64 h 74"/>
                  <a:gd name="T14" fmla="*/ 54 w 61"/>
                  <a:gd name="T15" fmla="*/ 46 h 74"/>
                  <a:gd name="T16" fmla="*/ 48 w 61"/>
                  <a:gd name="T17" fmla="*/ 58 h 74"/>
                  <a:gd name="T18" fmla="*/ 45 w 61"/>
                  <a:gd name="T19" fmla="*/ 45 h 74"/>
                  <a:gd name="T20" fmla="*/ 50 w 61"/>
                  <a:gd name="T21" fmla="*/ 46 h 74"/>
                  <a:gd name="T22" fmla="*/ 51 w 61"/>
                  <a:gd name="T23" fmla="*/ 54 h 74"/>
                  <a:gd name="T24" fmla="*/ 50 w 61"/>
                  <a:gd name="T25" fmla="*/ 60 h 74"/>
                  <a:gd name="T26" fmla="*/ 59 w 61"/>
                  <a:gd name="T27" fmla="*/ 69 h 74"/>
                  <a:gd name="T28" fmla="*/ 54 w 61"/>
                  <a:gd name="T29" fmla="*/ 45 h 74"/>
                  <a:gd name="T30" fmla="*/ 40 w 61"/>
                  <a:gd name="T31" fmla="*/ 36 h 74"/>
                  <a:gd name="T32" fmla="*/ 45 w 61"/>
                  <a:gd name="T33" fmla="*/ 51 h 74"/>
                  <a:gd name="T34" fmla="*/ 40 w 61"/>
                  <a:gd name="T35" fmla="*/ 36 h 74"/>
                  <a:gd name="T36" fmla="*/ 38 w 61"/>
                  <a:gd name="T37" fmla="*/ 37 h 74"/>
                  <a:gd name="T38" fmla="*/ 37 w 61"/>
                  <a:gd name="T39" fmla="*/ 32 h 74"/>
                  <a:gd name="T40" fmla="*/ 22 w 61"/>
                  <a:gd name="T41" fmla="*/ 31 h 74"/>
                  <a:gd name="T42" fmla="*/ 30 w 61"/>
                  <a:gd name="T43" fmla="*/ 58 h 74"/>
                  <a:gd name="T44" fmla="*/ 29 w 61"/>
                  <a:gd name="T45" fmla="*/ 59 h 74"/>
                  <a:gd name="T46" fmla="*/ 47 w 61"/>
                  <a:gd name="T47" fmla="*/ 74 h 74"/>
                  <a:gd name="T48" fmla="*/ 31 w 61"/>
                  <a:gd name="T49" fmla="*/ 48 h 74"/>
                  <a:gd name="T50" fmla="*/ 46 w 61"/>
                  <a:gd name="T51" fmla="*/ 28 h 74"/>
                  <a:gd name="T52" fmla="*/ 45 w 61"/>
                  <a:gd name="T53" fmla="*/ 30 h 74"/>
                  <a:gd name="T54" fmla="*/ 51 w 61"/>
                  <a:gd name="T55" fmla="*/ 41 h 74"/>
                  <a:gd name="T56" fmla="*/ 46 w 61"/>
                  <a:gd name="T57" fmla="*/ 28 h 74"/>
                  <a:gd name="T58" fmla="*/ 21 w 61"/>
                  <a:gd name="T59" fmla="*/ 31 h 74"/>
                  <a:gd name="T60" fmla="*/ 20 w 61"/>
                  <a:gd name="T61" fmla="*/ 25 h 74"/>
                  <a:gd name="T62" fmla="*/ 42 w 61"/>
                  <a:gd name="T63" fmla="*/ 73 h 74"/>
                  <a:gd name="T64" fmla="*/ 14 w 61"/>
                  <a:gd name="T65" fmla="*/ 45 h 74"/>
                  <a:gd name="T66" fmla="*/ 41 w 61"/>
                  <a:gd name="T67" fmla="*/ 19 h 74"/>
                  <a:gd name="T68" fmla="*/ 45 w 61"/>
                  <a:gd name="T69" fmla="*/ 27 h 74"/>
                  <a:gd name="T70" fmla="*/ 46 w 61"/>
                  <a:gd name="T71" fmla="*/ 27 h 74"/>
                  <a:gd name="T72" fmla="*/ 48 w 61"/>
                  <a:gd name="T73" fmla="*/ 0 h 74"/>
                  <a:gd name="T74" fmla="*/ 59 w 61"/>
                  <a:gd name="T75" fmla="*/ 27 h 74"/>
                  <a:gd name="T76" fmla="*/ 55 w 61"/>
                  <a:gd name="T77" fmla="*/ 9 h 74"/>
                  <a:gd name="T78" fmla="*/ 54 w 61"/>
                  <a:gd name="T79" fmla="*/ 6 h 74"/>
                  <a:gd name="T80" fmla="*/ 54 w 61"/>
                  <a:gd name="T81"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74">
                    <a:moveTo>
                      <a:pt x="51" y="65"/>
                    </a:moveTo>
                    <a:cubicBezTo>
                      <a:pt x="52" y="67"/>
                      <a:pt x="53" y="69"/>
                      <a:pt x="53" y="71"/>
                    </a:cubicBezTo>
                    <a:cubicBezTo>
                      <a:pt x="54" y="71"/>
                      <a:pt x="55" y="70"/>
                      <a:pt x="55" y="70"/>
                    </a:cubicBezTo>
                    <a:cubicBezTo>
                      <a:pt x="54" y="69"/>
                      <a:pt x="52" y="67"/>
                      <a:pt x="51" y="65"/>
                    </a:cubicBezTo>
                    <a:moveTo>
                      <a:pt x="38" y="56"/>
                    </a:moveTo>
                    <a:cubicBezTo>
                      <a:pt x="41" y="64"/>
                      <a:pt x="45" y="71"/>
                      <a:pt x="48" y="73"/>
                    </a:cubicBezTo>
                    <a:cubicBezTo>
                      <a:pt x="49" y="73"/>
                      <a:pt x="51" y="72"/>
                      <a:pt x="52" y="71"/>
                    </a:cubicBezTo>
                    <a:cubicBezTo>
                      <a:pt x="51" y="69"/>
                      <a:pt x="49" y="65"/>
                      <a:pt x="49" y="61"/>
                    </a:cubicBezTo>
                    <a:cubicBezTo>
                      <a:pt x="48" y="60"/>
                      <a:pt x="48" y="59"/>
                      <a:pt x="47" y="58"/>
                    </a:cubicBezTo>
                    <a:cubicBezTo>
                      <a:pt x="47" y="59"/>
                      <a:pt x="46" y="59"/>
                      <a:pt x="45" y="59"/>
                    </a:cubicBezTo>
                    <a:cubicBezTo>
                      <a:pt x="43" y="59"/>
                      <a:pt x="41" y="58"/>
                      <a:pt x="38" y="56"/>
                    </a:cubicBezTo>
                    <a:moveTo>
                      <a:pt x="54" y="46"/>
                    </a:moveTo>
                    <a:cubicBezTo>
                      <a:pt x="55" y="54"/>
                      <a:pt x="58" y="62"/>
                      <a:pt x="60" y="68"/>
                    </a:cubicBezTo>
                    <a:cubicBezTo>
                      <a:pt x="59" y="64"/>
                      <a:pt x="59" y="64"/>
                      <a:pt x="59" y="64"/>
                    </a:cubicBezTo>
                    <a:cubicBezTo>
                      <a:pt x="57" y="58"/>
                      <a:pt x="57" y="53"/>
                      <a:pt x="56" y="48"/>
                    </a:cubicBezTo>
                    <a:cubicBezTo>
                      <a:pt x="56" y="48"/>
                      <a:pt x="55" y="47"/>
                      <a:pt x="54" y="46"/>
                    </a:cubicBezTo>
                    <a:moveTo>
                      <a:pt x="45" y="45"/>
                    </a:moveTo>
                    <a:cubicBezTo>
                      <a:pt x="45" y="49"/>
                      <a:pt x="46" y="53"/>
                      <a:pt x="48" y="58"/>
                    </a:cubicBezTo>
                    <a:cubicBezTo>
                      <a:pt x="48" y="56"/>
                      <a:pt x="48" y="53"/>
                      <a:pt x="48" y="51"/>
                    </a:cubicBezTo>
                    <a:cubicBezTo>
                      <a:pt x="48" y="49"/>
                      <a:pt x="47" y="47"/>
                      <a:pt x="45" y="45"/>
                    </a:cubicBezTo>
                    <a:moveTo>
                      <a:pt x="52" y="41"/>
                    </a:moveTo>
                    <a:cubicBezTo>
                      <a:pt x="51" y="43"/>
                      <a:pt x="51" y="44"/>
                      <a:pt x="50" y="46"/>
                    </a:cubicBezTo>
                    <a:cubicBezTo>
                      <a:pt x="51" y="50"/>
                      <a:pt x="52" y="52"/>
                      <a:pt x="51" y="54"/>
                    </a:cubicBezTo>
                    <a:cubicBezTo>
                      <a:pt x="51" y="54"/>
                      <a:pt x="51" y="54"/>
                      <a:pt x="51" y="54"/>
                    </a:cubicBezTo>
                    <a:cubicBezTo>
                      <a:pt x="50" y="54"/>
                      <a:pt x="50" y="53"/>
                      <a:pt x="49" y="52"/>
                    </a:cubicBezTo>
                    <a:cubicBezTo>
                      <a:pt x="49" y="55"/>
                      <a:pt x="49" y="58"/>
                      <a:pt x="50" y="60"/>
                    </a:cubicBezTo>
                    <a:cubicBezTo>
                      <a:pt x="52" y="65"/>
                      <a:pt x="55" y="68"/>
                      <a:pt x="57" y="70"/>
                    </a:cubicBezTo>
                    <a:cubicBezTo>
                      <a:pt x="58" y="70"/>
                      <a:pt x="58" y="69"/>
                      <a:pt x="59" y="69"/>
                    </a:cubicBezTo>
                    <a:cubicBezTo>
                      <a:pt x="57" y="63"/>
                      <a:pt x="54" y="54"/>
                      <a:pt x="54" y="47"/>
                    </a:cubicBezTo>
                    <a:cubicBezTo>
                      <a:pt x="54" y="46"/>
                      <a:pt x="54" y="46"/>
                      <a:pt x="54" y="45"/>
                    </a:cubicBezTo>
                    <a:cubicBezTo>
                      <a:pt x="53" y="44"/>
                      <a:pt x="52" y="43"/>
                      <a:pt x="52" y="41"/>
                    </a:cubicBezTo>
                    <a:moveTo>
                      <a:pt x="40" y="36"/>
                    </a:moveTo>
                    <a:cubicBezTo>
                      <a:pt x="40" y="36"/>
                      <a:pt x="39" y="37"/>
                      <a:pt x="39" y="38"/>
                    </a:cubicBezTo>
                    <a:cubicBezTo>
                      <a:pt x="41" y="42"/>
                      <a:pt x="43" y="47"/>
                      <a:pt x="45" y="51"/>
                    </a:cubicBezTo>
                    <a:cubicBezTo>
                      <a:pt x="45" y="49"/>
                      <a:pt x="45" y="46"/>
                      <a:pt x="45" y="43"/>
                    </a:cubicBezTo>
                    <a:cubicBezTo>
                      <a:pt x="43" y="41"/>
                      <a:pt x="42" y="38"/>
                      <a:pt x="40" y="36"/>
                    </a:cubicBezTo>
                    <a:moveTo>
                      <a:pt x="36" y="31"/>
                    </a:moveTo>
                    <a:cubicBezTo>
                      <a:pt x="35" y="31"/>
                      <a:pt x="36" y="34"/>
                      <a:pt x="38" y="37"/>
                    </a:cubicBezTo>
                    <a:cubicBezTo>
                      <a:pt x="39" y="36"/>
                      <a:pt x="39" y="36"/>
                      <a:pt x="40" y="35"/>
                    </a:cubicBezTo>
                    <a:cubicBezTo>
                      <a:pt x="39" y="34"/>
                      <a:pt x="38" y="33"/>
                      <a:pt x="37" y="32"/>
                    </a:cubicBezTo>
                    <a:cubicBezTo>
                      <a:pt x="36" y="31"/>
                      <a:pt x="36" y="31"/>
                      <a:pt x="36" y="31"/>
                    </a:cubicBezTo>
                    <a:moveTo>
                      <a:pt x="22" y="31"/>
                    </a:moveTo>
                    <a:cubicBezTo>
                      <a:pt x="22" y="32"/>
                      <a:pt x="21" y="33"/>
                      <a:pt x="21" y="34"/>
                    </a:cubicBezTo>
                    <a:cubicBezTo>
                      <a:pt x="23" y="42"/>
                      <a:pt x="26" y="52"/>
                      <a:pt x="30" y="58"/>
                    </a:cubicBezTo>
                    <a:cubicBezTo>
                      <a:pt x="32" y="60"/>
                      <a:pt x="32" y="61"/>
                      <a:pt x="32" y="61"/>
                    </a:cubicBezTo>
                    <a:cubicBezTo>
                      <a:pt x="31" y="61"/>
                      <a:pt x="30" y="60"/>
                      <a:pt x="29" y="59"/>
                    </a:cubicBezTo>
                    <a:cubicBezTo>
                      <a:pt x="34" y="66"/>
                      <a:pt x="42" y="71"/>
                      <a:pt x="46" y="74"/>
                    </a:cubicBezTo>
                    <a:cubicBezTo>
                      <a:pt x="46" y="74"/>
                      <a:pt x="47" y="74"/>
                      <a:pt x="47" y="74"/>
                    </a:cubicBezTo>
                    <a:cubicBezTo>
                      <a:pt x="44" y="71"/>
                      <a:pt x="39" y="64"/>
                      <a:pt x="37" y="55"/>
                    </a:cubicBezTo>
                    <a:cubicBezTo>
                      <a:pt x="35" y="53"/>
                      <a:pt x="32" y="51"/>
                      <a:pt x="31" y="48"/>
                    </a:cubicBezTo>
                    <a:cubicBezTo>
                      <a:pt x="27" y="42"/>
                      <a:pt x="24" y="36"/>
                      <a:pt x="22" y="31"/>
                    </a:cubicBezTo>
                    <a:moveTo>
                      <a:pt x="46" y="28"/>
                    </a:moveTo>
                    <a:cubicBezTo>
                      <a:pt x="46" y="29"/>
                      <a:pt x="46" y="29"/>
                      <a:pt x="46" y="29"/>
                    </a:cubicBezTo>
                    <a:cubicBezTo>
                      <a:pt x="46" y="29"/>
                      <a:pt x="46" y="30"/>
                      <a:pt x="45" y="30"/>
                    </a:cubicBezTo>
                    <a:cubicBezTo>
                      <a:pt x="47" y="35"/>
                      <a:pt x="49" y="40"/>
                      <a:pt x="50" y="44"/>
                    </a:cubicBezTo>
                    <a:cubicBezTo>
                      <a:pt x="50" y="43"/>
                      <a:pt x="51" y="42"/>
                      <a:pt x="51" y="41"/>
                    </a:cubicBezTo>
                    <a:cubicBezTo>
                      <a:pt x="51" y="40"/>
                      <a:pt x="51" y="40"/>
                      <a:pt x="51" y="40"/>
                    </a:cubicBezTo>
                    <a:cubicBezTo>
                      <a:pt x="50" y="36"/>
                      <a:pt x="48" y="32"/>
                      <a:pt x="46" y="28"/>
                    </a:cubicBezTo>
                    <a:moveTo>
                      <a:pt x="20" y="25"/>
                    </a:moveTo>
                    <a:cubicBezTo>
                      <a:pt x="20" y="25"/>
                      <a:pt x="20" y="28"/>
                      <a:pt x="21" y="31"/>
                    </a:cubicBezTo>
                    <a:cubicBezTo>
                      <a:pt x="21" y="30"/>
                      <a:pt x="21" y="30"/>
                      <a:pt x="21" y="29"/>
                    </a:cubicBezTo>
                    <a:cubicBezTo>
                      <a:pt x="20" y="27"/>
                      <a:pt x="20" y="25"/>
                      <a:pt x="20" y="25"/>
                    </a:cubicBezTo>
                    <a:moveTo>
                      <a:pt x="0" y="25"/>
                    </a:moveTo>
                    <a:cubicBezTo>
                      <a:pt x="6" y="42"/>
                      <a:pt x="22" y="65"/>
                      <a:pt x="42" y="73"/>
                    </a:cubicBezTo>
                    <a:cubicBezTo>
                      <a:pt x="37" y="70"/>
                      <a:pt x="31" y="64"/>
                      <a:pt x="26" y="57"/>
                    </a:cubicBezTo>
                    <a:cubicBezTo>
                      <a:pt x="22" y="54"/>
                      <a:pt x="17" y="49"/>
                      <a:pt x="14" y="45"/>
                    </a:cubicBezTo>
                    <a:cubicBezTo>
                      <a:pt x="5" y="32"/>
                      <a:pt x="4" y="32"/>
                      <a:pt x="0" y="25"/>
                    </a:cubicBezTo>
                    <a:moveTo>
                      <a:pt x="41" y="19"/>
                    </a:moveTo>
                    <a:cubicBezTo>
                      <a:pt x="41" y="19"/>
                      <a:pt x="42" y="23"/>
                      <a:pt x="44" y="28"/>
                    </a:cubicBezTo>
                    <a:cubicBezTo>
                      <a:pt x="44" y="27"/>
                      <a:pt x="45" y="27"/>
                      <a:pt x="45" y="27"/>
                    </a:cubicBezTo>
                    <a:cubicBezTo>
                      <a:pt x="45" y="27"/>
                      <a:pt x="45" y="27"/>
                      <a:pt x="45" y="27"/>
                    </a:cubicBezTo>
                    <a:cubicBezTo>
                      <a:pt x="45" y="27"/>
                      <a:pt x="46" y="27"/>
                      <a:pt x="46" y="27"/>
                    </a:cubicBezTo>
                    <a:cubicBezTo>
                      <a:pt x="43" y="22"/>
                      <a:pt x="41" y="19"/>
                      <a:pt x="41" y="19"/>
                    </a:cubicBezTo>
                    <a:moveTo>
                      <a:pt x="48" y="0"/>
                    </a:moveTo>
                    <a:cubicBezTo>
                      <a:pt x="48" y="0"/>
                      <a:pt x="48" y="0"/>
                      <a:pt x="48" y="0"/>
                    </a:cubicBezTo>
                    <a:cubicBezTo>
                      <a:pt x="50" y="4"/>
                      <a:pt x="56" y="15"/>
                      <a:pt x="59" y="27"/>
                    </a:cubicBezTo>
                    <a:cubicBezTo>
                      <a:pt x="60" y="25"/>
                      <a:pt x="61" y="23"/>
                      <a:pt x="61" y="21"/>
                    </a:cubicBezTo>
                    <a:cubicBezTo>
                      <a:pt x="60" y="17"/>
                      <a:pt x="58" y="13"/>
                      <a:pt x="55" y="9"/>
                    </a:cubicBezTo>
                    <a:cubicBezTo>
                      <a:pt x="55" y="9"/>
                      <a:pt x="55" y="9"/>
                      <a:pt x="55" y="9"/>
                    </a:cubicBezTo>
                    <a:cubicBezTo>
                      <a:pt x="55" y="8"/>
                      <a:pt x="54" y="7"/>
                      <a:pt x="54" y="6"/>
                    </a:cubicBezTo>
                    <a:cubicBezTo>
                      <a:pt x="54" y="6"/>
                      <a:pt x="54" y="6"/>
                      <a:pt x="54" y="6"/>
                    </a:cubicBezTo>
                    <a:cubicBezTo>
                      <a:pt x="54" y="6"/>
                      <a:pt x="54" y="6"/>
                      <a:pt x="54" y="6"/>
                    </a:cubicBezTo>
                    <a:cubicBezTo>
                      <a:pt x="53" y="5"/>
                      <a:pt x="49" y="0"/>
                      <a:pt x="4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530">
                <a:extLst>
                  <a:ext uri="{FF2B5EF4-FFF2-40B4-BE49-F238E27FC236}">
                    <a16:creationId xmlns:a16="http://schemas.microsoft.com/office/drawing/2014/main" xmlns="" id="{40CA155D-AF83-43D0-BE1B-AC190C1B643F}"/>
                  </a:ext>
                </a:extLst>
              </p:cNvPr>
              <p:cNvSpPr>
                <a:spLocks/>
              </p:cNvSpPr>
              <p:nvPr/>
            </p:nvSpPr>
            <p:spPr bwMode="auto">
              <a:xfrm>
                <a:off x="11443846" y="3934373"/>
                <a:ext cx="299329" cy="376456"/>
              </a:xfrm>
              <a:custGeom>
                <a:avLst/>
                <a:gdLst>
                  <a:gd name="T0" fmla="*/ 7 w 71"/>
                  <a:gd name="T1" fmla="*/ 89 h 89"/>
                  <a:gd name="T2" fmla="*/ 5 w 71"/>
                  <a:gd name="T3" fmla="*/ 79 h 89"/>
                  <a:gd name="T4" fmla="*/ 12 w 71"/>
                  <a:gd name="T5" fmla="*/ 28 h 89"/>
                  <a:gd name="T6" fmla="*/ 12 w 71"/>
                  <a:gd name="T7" fmla="*/ 28 h 89"/>
                  <a:gd name="T8" fmla="*/ 14 w 71"/>
                  <a:gd name="T9" fmla="*/ 25 h 89"/>
                  <a:gd name="T10" fmla="*/ 22 w 71"/>
                  <a:gd name="T11" fmla="*/ 15 h 89"/>
                  <a:gd name="T12" fmla="*/ 40 w 71"/>
                  <a:gd name="T13" fmla="*/ 3 h 89"/>
                  <a:gd name="T14" fmla="*/ 41 w 71"/>
                  <a:gd name="T15" fmla="*/ 3 h 89"/>
                  <a:gd name="T16" fmla="*/ 43 w 71"/>
                  <a:gd name="T17" fmla="*/ 3 h 89"/>
                  <a:gd name="T18" fmla="*/ 44 w 71"/>
                  <a:gd name="T19" fmla="*/ 2 h 89"/>
                  <a:gd name="T20" fmla="*/ 55 w 71"/>
                  <a:gd name="T21" fmla="*/ 3 h 89"/>
                  <a:gd name="T22" fmla="*/ 56 w 71"/>
                  <a:gd name="T23" fmla="*/ 5 h 89"/>
                  <a:gd name="T24" fmla="*/ 65 w 71"/>
                  <a:gd name="T25" fmla="*/ 10 h 89"/>
                  <a:gd name="T26" fmla="*/ 65 w 71"/>
                  <a:gd name="T27" fmla="*/ 10 h 89"/>
                  <a:gd name="T28" fmla="*/ 67 w 71"/>
                  <a:gd name="T29" fmla="*/ 15 h 89"/>
                  <a:gd name="T30" fmla="*/ 69 w 71"/>
                  <a:gd name="T31" fmla="*/ 23 h 89"/>
                  <a:gd name="T32" fmla="*/ 67 w 71"/>
                  <a:gd name="T33" fmla="*/ 53 h 89"/>
                  <a:gd name="T34" fmla="*/ 67 w 71"/>
                  <a:gd name="T35" fmla="*/ 53 h 89"/>
                  <a:gd name="T36" fmla="*/ 57 w 71"/>
                  <a:gd name="T37" fmla="*/ 68 h 89"/>
                  <a:gd name="T38" fmla="*/ 25 w 71"/>
                  <a:gd name="T39" fmla="*/ 85 h 89"/>
                  <a:gd name="T40" fmla="*/ 7 w 71"/>
                  <a:gd name="T4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89">
                    <a:moveTo>
                      <a:pt x="7" y="89"/>
                    </a:moveTo>
                    <a:cubicBezTo>
                      <a:pt x="5" y="79"/>
                      <a:pt x="5" y="79"/>
                      <a:pt x="5" y="79"/>
                    </a:cubicBezTo>
                    <a:cubicBezTo>
                      <a:pt x="0" y="62"/>
                      <a:pt x="2" y="43"/>
                      <a:pt x="12" y="28"/>
                    </a:cubicBezTo>
                    <a:cubicBezTo>
                      <a:pt x="12" y="28"/>
                      <a:pt x="12" y="28"/>
                      <a:pt x="12" y="28"/>
                    </a:cubicBezTo>
                    <a:cubicBezTo>
                      <a:pt x="12" y="27"/>
                      <a:pt x="13" y="26"/>
                      <a:pt x="14" y="25"/>
                    </a:cubicBezTo>
                    <a:cubicBezTo>
                      <a:pt x="16" y="21"/>
                      <a:pt x="19" y="18"/>
                      <a:pt x="22" y="15"/>
                    </a:cubicBezTo>
                    <a:cubicBezTo>
                      <a:pt x="29" y="10"/>
                      <a:pt x="35" y="6"/>
                      <a:pt x="40" y="3"/>
                    </a:cubicBezTo>
                    <a:cubicBezTo>
                      <a:pt x="41" y="3"/>
                      <a:pt x="41" y="3"/>
                      <a:pt x="41" y="3"/>
                    </a:cubicBezTo>
                    <a:cubicBezTo>
                      <a:pt x="41" y="3"/>
                      <a:pt x="42" y="3"/>
                      <a:pt x="43" y="3"/>
                    </a:cubicBezTo>
                    <a:cubicBezTo>
                      <a:pt x="44" y="2"/>
                      <a:pt x="44" y="2"/>
                      <a:pt x="44" y="2"/>
                    </a:cubicBezTo>
                    <a:cubicBezTo>
                      <a:pt x="51" y="0"/>
                      <a:pt x="55" y="0"/>
                      <a:pt x="55" y="3"/>
                    </a:cubicBezTo>
                    <a:cubicBezTo>
                      <a:pt x="55" y="4"/>
                      <a:pt x="56" y="5"/>
                      <a:pt x="56" y="5"/>
                    </a:cubicBezTo>
                    <a:cubicBezTo>
                      <a:pt x="57" y="9"/>
                      <a:pt x="62" y="6"/>
                      <a:pt x="65" y="10"/>
                    </a:cubicBezTo>
                    <a:cubicBezTo>
                      <a:pt x="65" y="10"/>
                      <a:pt x="65" y="10"/>
                      <a:pt x="65" y="10"/>
                    </a:cubicBezTo>
                    <a:cubicBezTo>
                      <a:pt x="66" y="12"/>
                      <a:pt x="67" y="14"/>
                      <a:pt x="67" y="15"/>
                    </a:cubicBezTo>
                    <a:cubicBezTo>
                      <a:pt x="68" y="18"/>
                      <a:pt x="69" y="21"/>
                      <a:pt x="69" y="23"/>
                    </a:cubicBezTo>
                    <a:cubicBezTo>
                      <a:pt x="71" y="35"/>
                      <a:pt x="70" y="45"/>
                      <a:pt x="67" y="53"/>
                    </a:cubicBezTo>
                    <a:cubicBezTo>
                      <a:pt x="67" y="53"/>
                      <a:pt x="67" y="53"/>
                      <a:pt x="67" y="53"/>
                    </a:cubicBezTo>
                    <a:cubicBezTo>
                      <a:pt x="64" y="59"/>
                      <a:pt x="61" y="64"/>
                      <a:pt x="57" y="68"/>
                    </a:cubicBezTo>
                    <a:cubicBezTo>
                      <a:pt x="49" y="77"/>
                      <a:pt x="37" y="83"/>
                      <a:pt x="25" y="85"/>
                    </a:cubicBezTo>
                    <a:cubicBezTo>
                      <a:pt x="7" y="89"/>
                      <a:pt x="7" y="89"/>
                      <a:pt x="7" y="89"/>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31">
                <a:extLst>
                  <a:ext uri="{FF2B5EF4-FFF2-40B4-BE49-F238E27FC236}">
                    <a16:creationId xmlns:a16="http://schemas.microsoft.com/office/drawing/2014/main" xmlns="" id="{AB7D114D-D9BC-4487-A84C-2CB3995F02C4}"/>
                  </a:ext>
                </a:extLst>
              </p:cNvPr>
              <p:cNvSpPr>
                <a:spLocks noEditPoints="1"/>
              </p:cNvSpPr>
              <p:nvPr/>
            </p:nvSpPr>
            <p:spPr bwMode="auto">
              <a:xfrm>
                <a:off x="11453028" y="4028027"/>
                <a:ext cx="271783" cy="260765"/>
              </a:xfrm>
              <a:custGeom>
                <a:avLst/>
                <a:gdLst>
                  <a:gd name="T0" fmla="*/ 23 w 65"/>
                  <a:gd name="T1" fmla="*/ 50 h 62"/>
                  <a:gd name="T2" fmla="*/ 21 w 65"/>
                  <a:gd name="T3" fmla="*/ 60 h 62"/>
                  <a:gd name="T4" fmla="*/ 21 w 65"/>
                  <a:gd name="T5" fmla="*/ 58 h 62"/>
                  <a:gd name="T6" fmla="*/ 27 w 65"/>
                  <a:gd name="T7" fmla="*/ 48 h 62"/>
                  <a:gd name="T8" fmla="*/ 8 w 65"/>
                  <a:gd name="T9" fmla="*/ 48 h 62"/>
                  <a:gd name="T10" fmla="*/ 14 w 65"/>
                  <a:gd name="T11" fmla="*/ 61 h 62"/>
                  <a:gd name="T12" fmla="*/ 15 w 65"/>
                  <a:gd name="T13" fmla="*/ 49 h 62"/>
                  <a:gd name="T14" fmla="*/ 15 w 65"/>
                  <a:gd name="T15" fmla="*/ 41 h 62"/>
                  <a:gd name="T16" fmla="*/ 1 w 65"/>
                  <a:gd name="T17" fmla="*/ 35 h 62"/>
                  <a:gd name="T18" fmla="*/ 3 w 65"/>
                  <a:gd name="T19" fmla="*/ 57 h 62"/>
                  <a:gd name="T20" fmla="*/ 4 w 65"/>
                  <a:gd name="T21" fmla="*/ 62 h 62"/>
                  <a:gd name="T22" fmla="*/ 8 w 65"/>
                  <a:gd name="T23" fmla="*/ 55 h 62"/>
                  <a:gd name="T24" fmla="*/ 7 w 65"/>
                  <a:gd name="T25" fmla="*/ 50 h 62"/>
                  <a:gd name="T26" fmla="*/ 4 w 65"/>
                  <a:gd name="T27" fmla="*/ 40 h 62"/>
                  <a:gd name="T28" fmla="*/ 27 w 65"/>
                  <a:gd name="T29" fmla="*/ 34 h 62"/>
                  <a:gd name="T30" fmla="*/ 16 w 65"/>
                  <a:gd name="T31" fmla="*/ 58 h 62"/>
                  <a:gd name="T32" fmla="*/ 20 w 65"/>
                  <a:gd name="T33" fmla="*/ 52 h 62"/>
                  <a:gd name="T34" fmla="*/ 28 w 65"/>
                  <a:gd name="T35" fmla="*/ 36 h 62"/>
                  <a:gd name="T36" fmla="*/ 29 w 65"/>
                  <a:gd name="T37" fmla="*/ 32 h 62"/>
                  <a:gd name="T38" fmla="*/ 28 w 65"/>
                  <a:gd name="T39" fmla="*/ 34 h 62"/>
                  <a:gd name="T40" fmla="*/ 64 w 65"/>
                  <a:gd name="T41" fmla="*/ 28 h 62"/>
                  <a:gd name="T42" fmla="*/ 36 w 65"/>
                  <a:gd name="T43" fmla="*/ 58 h 62"/>
                  <a:gd name="T44" fmla="*/ 55 w 65"/>
                  <a:gd name="T45" fmla="*/ 46 h 62"/>
                  <a:gd name="T46" fmla="*/ 65 w 65"/>
                  <a:gd name="T47" fmla="*/ 31 h 62"/>
                  <a:gd name="T48" fmla="*/ 18 w 65"/>
                  <a:gd name="T49" fmla="*/ 25 h 62"/>
                  <a:gd name="T50" fmla="*/ 15 w 65"/>
                  <a:gd name="T51" fmla="*/ 39 h 62"/>
                  <a:gd name="T52" fmla="*/ 51 w 65"/>
                  <a:gd name="T53" fmla="*/ 24 h 62"/>
                  <a:gd name="T54" fmla="*/ 24 w 65"/>
                  <a:gd name="T55" fmla="*/ 56 h 62"/>
                  <a:gd name="T56" fmla="*/ 33 w 65"/>
                  <a:gd name="T57" fmla="*/ 23 h 62"/>
                  <a:gd name="T58" fmla="*/ 29 w 65"/>
                  <a:gd name="T59" fmla="*/ 34 h 62"/>
                  <a:gd name="T60" fmla="*/ 15 w 65"/>
                  <a:gd name="T61" fmla="*/ 0 h 62"/>
                  <a:gd name="T62" fmla="*/ 10 w 65"/>
                  <a:gd name="T63" fmla="*/ 6 h 62"/>
                  <a:gd name="T64" fmla="*/ 5 w 65"/>
                  <a:gd name="T65" fmla="*/ 14 h 62"/>
                  <a:gd name="T66" fmla="*/ 1 w 65"/>
                  <a:gd name="T67" fmla="*/ 34 h 62"/>
                  <a:gd name="T68" fmla="*/ 6 w 65"/>
                  <a:gd name="T69" fmla="*/ 26 h 62"/>
                  <a:gd name="T70" fmla="*/ 6 w 65"/>
                  <a:gd name="T71" fmla="*/ 23 h 62"/>
                  <a:gd name="T72" fmla="*/ 16 w 65"/>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2">
                    <a:moveTo>
                      <a:pt x="27" y="48"/>
                    </a:moveTo>
                    <a:cubicBezTo>
                      <a:pt x="25" y="49"/>
                      <a:pt x="24" y="50"/>
                      <a:pt x="23" y="50"/>
                    </a:cubicBezTo>
                    <a:cubicBezTo>
                      <a:pt x="21" y="54"/>
                      <a:pt x="18" y="58"/>
                      <a:pt x="16" y="60"/>
                    </a:cubicBezTo>
                    <a:cubicBezTo>
                      <a:pt x="18" y="60"/>
                      <a:pt x="19" y="60"/>
                      <a:pt x="21" y="60"/>
                    </a:cubicBezTo>
                    <a:cubicBezTo>
                      <a:pt x="21" y="60"/>
                      <a:pt x="21" y="60"/>
                      <a:pt x="21" y="60"/>
                    </a:cubicBezTo>
                    <a:cubicBezTo>
                      <a:pt x="21" y="59"/>
                      <a:pt x="21" y="59"/>
                      <a:pt x="21" y="58"/>
                    </a:cubicBezTo>
                    <a:cubicBezTo>
                      <a:pt x="22" y="58"/>
                      <a:pt x="22" y="57"/>
                      <a:pt x="23" y="57"/>
                    </a:cubicBezTo>
                    <a:cubicBezTo>
                      <a:pt x="24" y="54"/>
                      <a:pt x="26" y="51"/>
                      <a:pt x="27" y="48"/>
                    </a:cubicBezTo>
                    <a:moveTo>
                      <a:pt x="13" y="37"/>
                    </a:moveTo>
                    <a:cubicBezTo>
                      <a:pt x="12" y="41"/>
                      <a:pt x="10" y="45"/>
                      <a:pt x="8" y="48"/>
                    </a:cubicBezTo>
                    <a:cubicBezTo>
                      <a:pt x="10" y="53"/>
                      <a:pt x="10" y="57"/>
                      <a:pt x="10" y="61"/>
                    </a:cubicBezTo>
                    <a:cubicBezTo>
                      <a:pt x="11" y="61"/>
                      <a:pt x="12" y="61"/>
                      <a:pt x="14" y="61"/>
                    </a:cubicBezTo>
                    <a:cubicBezTo>
                      <a:pt x="15" y="58"/>
                      <a:pt x="15" y="54"/>
                      <a:pt x="15" y="49"/>
                    </a:cubicBezTo>
                    <a:cubicBezTo>
                      <a:pt x="15" y="49"/>
                      <a:pt x="15" y="49"/>
                      <a:pt x="15" y="49"/>
                    </a:cubicBezTo>
                    <a:cubicBezTo>
                      <a:pt x="15" y="50"/>
                      <a:pt x="15" y="50"/>
                      <a:pt x="15" y="50"/>
                    </a:cubicBezTo>
                    <a:cubicBezTo>
                      <a:pt x="14" y="50"/>
                      <a:pt x="14" y="46"/>
                      <a:pt x="15" y="41"/>
                    </a:cubicBezTo>
                    <a:cubicBezTo>
                      <a:pt x="14" y="40"/>
                      <a:pt x="14" y="38"/>
                      <a:pt x="13" y="37"/>
                    </a:cubicBezTo>
                    <a:moveTo>
                      <a:pt x="1" y="35"/>
                    </a:moveTo>
                    <a:cubicBezTo>
                      <a:pt x="0" y="37"/>
                      <a:pt x="0" y="38"/>
                      <a:pt x="0" y="39"/>
                    </a:cubicBezTo>
                    <a:cubicBezTo>
                      <a:pt x="0" y="45"/>
                      <a:pt x="1" y="51"/>
                      <a:pt x="3" y="57"/>
                    </a:cubicBezTo>
                    <a:cubicBezTo>
                      <a:pt x="4" y="61"/>
                      <a:pt x="4" y="61"/>
                      <a:pt x="4" y="61"/>
                    </a:cubicBezTo>
                    <a:cubicBezTo>
                      <a:pt x="4" y="61"/>
                      <a:pt x="4" y="62"/>
                      <a:pt x="4" y="62"/>
                    </a:cubicBezTo>
                    <a:cubicBezTo>
                      <a:pt x="5" y="62"/>
                      <a:pt x="7" y="61"/>
                      <a:pt x="8" y="61"/>
                    </a:cubicBezTo>
                    <a:cubicBezTo>
                      <a:pt x="8" y="59"/>
                      <a:pt x="8" y="57"/>
                      <a:pt x="8" y="55"/>
                    </a:cubicBezTo>
                    <a:cubicBezTo>
                      <a:pt x="8" y="53"/>
                      <a:pt x="8" y="51"/>
                      <a:pt x="8" y="49"/>
                    </a:cubicBezTo>
                    <a:cubicBezTo>
                      <a:pt x="7" y="49"/>
                      <a:pt x="7" y="49"/>
                      <a:pt x="7" y="50"/>
                    </a:cubicBezTo>
                    <a:cubicBezTo>
                      <a:pt x="7" y="50"/>
                      <a:pt x="6" y="50"/>
                      <a:pt x="6" y="50"/>
                    </a:cubicBezTo>
                    <a:cubicBezTo>
                      <a:pt x="5" y="50"/>
                      <a:pt x="4" y="46"/>
                      <a:pt x="4" y="40"/>
                    </a:cubicBezTo>
                    <a:cubicBezTo>
                      <a:pt x="3" y="38"/>
                      <a:pt x="2" y="36"/>
                      <a:pt x="1" y="35"/>
                    </a:cubicBezTo>
                    <a:moveTo>
                      <a:pt x="27" y="34"/>
                    </a:moveTo>
                    <a:cubicBezTo>
                      <a:pt x="24" y="40"/>
                      <a:pt x="21" y="45"/>
                      <a:pt x="17" y="48"/>
                    </a:cubicBezTo>
                    <a:cubicBezTo>
                      <a:pt x="17" y="52"/>
                      <a:pt x="17" y="55"/>
                      <a:pt x="16" y="58"/>
                    </a:cubicBezTo>
                    <a:cubicBezTo>
                      <a:pt x="18" y="56"/>
                      <a:pt x="19" y="54"/>
                      <a:pt x="21" y="51"/>
                    </a:cubicBezTo>
                    <a:cubicBezTo>
                      <a:pt x="21" y="51"/>
                      <a:pt x="20" y="51"/>
                      <a:pt x="20" y="52"/>
                    </a:cubicBezTo>
                    <a:cubicBezTo>
                      <a:pt x="22" y="48"/>
                      <a:pt x="25" y="44"/>
                      <a:pt x="26" y="40"/>
                    </a:cubicBezTo>
                    <a:cubicBezTo>
                      <a:pt x="27" y="39"/>
                      <a:pt x="27" y="38"/>
                      <a:pt x="28" y="36"/>
                    </a:cubicBezTo>
                    <a:cubicBezTo>
                      <a:pt x="28" y="36"/>
                      <a:pt x="28" y="35"/>
                      <a:pt x="27" y="34"/>
                    </a:cubicBezTo>
                    <a:moveTo>
                      <a:pt x="29" y="32"/>
                    </a:moveTo>
                    <a:cubicBezTo>
                      <a:pt x="28" y="32"/>
                      <a:pt x="28" y="33"/>
                      <a:pt x="28" y="33"/>
                    </a:cubicBezTo>
                    <a:cubicBezTo>
                      <a:pt x="28" y="34"/>
                      <a:pt x="28" y="34"/>
                      <a:pt x="28" y="34"/>
                    </a:cubicBezTo>
                    <a:cubicBezTo>
                      <a:pt x="28" y="34"/>
                      <a:pt x="28" y="33"/>
                      <a:pt x="29" y="32"/>
                    </a:cubicBezTo>
                    <a:moveTo>
                      <a:pt x="64" y="28"/>
                    </a:moveTo>
                    <a:cubicBezTo>
                      <a:pt x="64" y="28"/>
                      <a:pt x="64" y="28"/>
                      <a:pt x="64" y="28"/>
                    </a:cubicBezTo>
                    <a:cubicBezTo>
                      <a:pt x="64" y="28"/>
                      <a:pt x="55" y="46"/>
                      <a:pt x="36" y="58"/>
                    </a:cubicBezTo>
                    <a:cubicBezTo>
                      <a:pt x="38" y="57"/>
                      <a:pt x="41" y="56"/>
                      <a:pt x="43" y="56"/>
                    </a:cubicBezTo>
                    <a:cubicBezTo>
                      <a:pt x="47" y="53"/>
                      <a:pt x="51" y="50"/>
                      <a:pt x="55" y="46"/>
                    </a:cubicBezTo>
                    <a:cubicBezTo>
                      <a:pt x="59" y="42"/>
                      <a:pt x="62" y="37"/>
                      <a:pt x="65" y="31"/>
                    </a:cubicBezTo>
                    <a:cubicBezTo>
                      <a:pt x="65" y="31"/>
                      <a:pt x="65" y="31"/>
                      <a:pt x="65" y="31"/>
                    </a:cubicBezTo>
                    <a:cubicBezTo>
                      <a:pt x="65" y="29"/>
                      <a:pt x="65" y="28"/>
                      <a:pt x="64" y="28"/>
                    </a:cubicBezTo>
                    <a:moveTo>
                      <a:pt x="18" y="25"/>
                    </a:moveTo>
                    <a:cubicBezTo>
                      <a:pt x="18" y="25"/>
                      <a:pt x="16" y="30"/>
                      <a:pt x="14" y="36"/>
                    </a:cubicBezTo>
                    <a:cubicBezTo>
                      <a:pt x="14" y="37"/>
                      <a:pt x="15" y="38"/>
                      <a:pt x="15" y="39"/>
                    </a:cubicBezTo>
                    <a:cubicBezTo>
                      <a:pt x="16" y="32"/>
                      <a:pt x="18" y="25"/>
                      <a:pt x="18" y="25"/>
                    </a:cubicBezTo>
                    <a:moveTo>
                      <a:pt x="51" y="24"/>
                    </a:moveTo>
                    <a:cubicBezTo>
                      <a:pt x="51" y="24"/>
                      <a:pt x="39" y="39"/>
                      <a:pt x="28" y="47"/>
                    </a:cubicBezTo>
                    <a:cubicBezTo>
                      <a:pt x="27" y="50"/>
                      <a:pt x="26" y="53"/>
                      <a:pt x="24" y="56"/>
                    </a:cubicBezTo>
                    <a:cubicBezTo>
                      <a:pt x="43" y="42"/>
                      <a:pt x="51" y="24"/>
                      <a:pt x="51" y="24"/>
                    </a:cubicBezTo>
                    <a:moveTo>
                      <a:pt x="33" y="23"/>
                    </a:moveTo>
                    <a:cubicBezTo>
                      <a:pt x="33" y="23"/>
                      <a:pt x="32" y="25"/>
                      <a:pt x="30" y="30"/>
                    </a:cubicBezTo>
                    <a:cubicBezTo>
                      <a:pt x="30" y="31"/>
                      <a:pt x="30" y="33"/>
                      <a:pt x="29" y="34"/>
                    </a:cubicBezTo>
                    <a:cubicBezTo>
                      <a:pt x="32" y="28"/>
                      <a:pt x="33" y="23"/>
                      <a:pt x="33" y="23"/>
                    </a:cubicBezTo>
                    <a:moveTo>
                      <a:pt x="15" y="0"/>
                    </a:moveTo>
                    <a:cubicBezTo>
                      <a:pt x="14" y="0"/>
                      <a:pt x="10" y="6"/>
                      <a:pt x="10" y="6"/>
                    </a:cubicBezTo>
                    <a:cubicBezTo>
                      <a:pt x="10" y="6"/>
                      <a:pt x="10" y="6"/>
                      <a:pt x="10" y="6"/>
                    </a:cubicBezTo>
                    <a:cubicBezTo>
                      <a:pt x="10" y="6"/>
                      <a:pt x="10" y="6"/>
                      <a:pt x="10" y="6"/>
                    </a:cubicBezTo>
                    <a:cubicBezTo>
                      <a:pt x="8" y="9"/>
                      <a:pt x="7" y="12"/>
                      <a:pt x="5" y="14"/>
                    </a:cubicBezTo>
                    <a:cubicBezTo>
                      <a:pt x="5" y="16"/>
                      <a:pt x="4" y="18"/>
                      <a:pt x="3" y="20"/>
                    </a:cubicBezTo>
                    <a:cubicBezTo>
                      <a:pt x="2" y="24"/>
                      <a:pt x="1" y="29"/>
                      <a:pt x="1" y="34"/>
                    </a:cubicBezTo>
                    <a:cubicBezTo>
                      <a:pt x="2" y="36"/>
                      <a:pt x="3" y="37"/>
                      <a:pt x="4" y="39"/>
                    </a:cubicBezTo>
                    <a:cubicBezTo>
                      <a:pt x="4" y="35"/>
                      <a:pt x="5" y="31"/>
                      <a:pt x="6" y="26"/>
                    </a:cubicBezTo>
                    <a:cubicBezTo>
                      <a:pt x="5" y="26"/>
                      <a:pt x="5" y="26"/>
                      <a:pt x="5" y="26"/>
                    </a:cubicBezTo>
                    <a:cubicBezTo>
                      <a:pt x="5" y="25"/>
                      <a:pt x="5" y="23"/>
                      <a:pt x="6" y="23"/>
                    </a:cubicBezTo>
                    <a:cubicBezTo>
                      <a:pt x="6" y="23"/>
                      <a:pt x="6" y="23"/>
                      <a:pt x="6" y="24"/>
                    </a:cubicBezTo>
                    <a:cubicBezTo>
                      <a:pt x="8" y="16"/>
                      <a:pt x="11" y="8"/>
                      <a:pt x="16" y="1"/>
                    </a:cubicBezTo>
                    <a:cubicBezTo>
                      <a:pt x="15" y="0"/>
                      <a:pt x="15" y="0"/>
                      <a:pt x="15"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532">
                <a:extLst>
                  <a:ext uri="{FF2B5EF4-FFF2-40B4-BE49-F238E27FC236}">
                    <a16:creationId xmlns:a16="http://schemas.microsoft.com/office/drawing/2014/main" xmlns="" id="{C4BFB69C-457C-4CAB-8077-8891CADDED44}"/>
                  </a:ext>
                </a:extLst>
              </p:cNvPr>
              <p:cNvSpPr>
                <a:spLocks/>
              </p:cNvSpPr>
              <p:nvPr/>
            </p:nvSpPr>
            <p:spPr bwMode="auto">
              <a:xfrm>
                <a:off x="11388755" y="4145555"/>
                <a:ext cx="71618" cy="187310"/>
              </a:xfrm>
              <a:custGeom>
                <a:avLst/>
                <a:gdLst>
                  <a:gd name="T0" fmla="*/ 12 w 17"/>
                  <a:gd name="T1" fmla="*/ 4 h 44"/>
                  <a:gd name="T2" fmla="*/ 9 w 17"/>
                  <a:gd name="T3" fmla="*/ 26 h 44"/>
                  <a:gd name="T4" fmla="*/ 17 w 17"/>
                  <a:gd name="T5" fmla="*/ 44 h 44"/>
                  <a:gd name="T6" fmla="*/ 15 w 17"/>
                  <a:gd name="T7" fmla="*/ 43 h 44"/>
                  <a:gd name="T8" fmla="*/ 11 w 17"/>
                  <a:gd name="T9" fmla="*/ 4 h 44"/>
                  <a:gd name="T10" fmla="*/ 11 w 17"/>
                  <a:gd name="T11" fmla="*/ 4 h 44"/>
                  <a:gd name="T12" fmla="*/ 12 w 17"/>
                  <a:gd name="T13" fmla="*/ 1 h 44"/>
                  <a:gd name="T14" fmla="*/ 13 w 17"/>
                  <a:gd name="T15" fmla="*/ 3 h 44"/>
                  <a:gd name="T16" fmla="*/ 12 w 17"/>
                  <a:gd name="T1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4">
                    <a:moveTo>
                      <a:pt x="12" y="4"/>
                    </a:moveTo>
                    <a:cubicBezTo>
                      <a:pt x="10" y="8"/>
                      <a:pt x="7" y="16"/>
                      <a:pt x="9" y="26"/>
                    </a:cubicBezTo>
                    <a:cubicBezTo>
                      <a:pt x="12" y="38"/>
                      <a:pt x="17" y="44"/>
                      <a:pt x="17" y="44"/>
                    </a:cubicBezTo>
                    <a:cubicBezTo>
                      <a:pt x="15" y="43"/>
                      <a:pt x="15" y="43"/>
                      <a:pt x="15" y="43"/>
                    </a:cubicBezTo>
                    <a:cubicBezTo>
                      <a:pt x="15" y="43"/>
                      <a:pt x="0" y="25"/>
                      <a:pt x="11" y="4"/>
                    </a:cubicBezTo>
                    <a:cubicBezTo>
                      <a:pt x="11" y="4"/>
                      <a:pt x="11" y="4"/>
                      <a:pt x="11" y="4"/>
                    </a:cubicBezTo>
                    <a:cubicBezTo>
                      <a:pt x="11" y="3"/>
                      <a:pt x="11" y="2"/>
                      <a:pt x="12" y="1"/>
                    </a:cubicBezTo>
                    <a:cubicBezTo>
                      <a:pt x="12" y="0"/>
                      <a:pt x="14" y="1"/>
                      <a:pt x="13" y="3"/>
                    </a:cubicBezTo>
                    <a:cubicBezTo>
                      <a:pt x="13" y="4"/>
                      <a:pt x="12" y="4"/>
                      <a:pt x="12"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533">
                <a:extLst>
                  <a:ext uri="{FF2B5EF4-FFF2-40B4-BE49-F238E27FC236}">
                    <a16:creationId xmlns:a16="http://schemas.microsoft.com/office/drawing/2014/main" xmlns="" id="{14CDE6E6-93DA-4C0D-BC0A-5D79D728C516}"/>
                  </a:ext>
                </a:extLst>
              </p:cNvPr>
              <p:cNvSpPr>
                <a:spLocks/>
              </p:cNvSpPr>
              <p:nvPr/>
            </p:nvSpPr>
            <p:spPr bwMode="auto">
              <a:xfrm>
                <a:off x="11427318" y="4119846"/>
                <a:ext cx="55091" cy="194655"/>
              </a:xfrm>
              <a:custGeom>
                <a:avLst/>
                <a:gdLst>
                  <a:gd name="T0" fmla="*/ 11 w 13"/>
                  <a:gd name="T1" fmla="*/ 44 h 46"/>
                  <a:gd name="T2" fmla="*/ 13 w 13"/>
                  <a:gd name="T3" fmla="*/ 46 h 46"/>
                  <a:gd name="T4" fmla="*/ 5 w 13"/>
                  <a:gd name="T5" fmla="*/ 4 h 46"/>
                  <a:gd name="T6" fmla="*/ 6 w 13"/>
                  <a:gd name="T7" fmla="*/ 2 h 46"/>
                  <a:gd name="T8" fmla="*/ 5 w 13"/>
                  <a:gd name="T9" fmla="*/ 4 h 46"/>
                  <a:gd name="T10" fmla="*/ 5 w 13"/>
                  <a:gd name="T11" fmla="*/ 4 h 46"/>
                  <a:gd name="T12" fmla="*/ 4 w 13"/>
                  <a:gd name="T13" fmla="*/ 18 h 46"/>
                  <a:gd name="T14" fmla="*/ 11 w 13"/>
                  <a:gd name="T15" fmla="*/ 4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6">
                    <a:moveTo>
                      <a:pt x="11" y="44"/>
                    </a:moveTo>
                    <a:cubicBezTo>
                      <a:pt x="13" y="46"/>
                      <a:pt x="13" y="46"/>
                      <a:pt x="13" y="46"/>
                    </a:cubicBezTo>
                    <a:cubicBezTo>
                      <a:pt x="13" y="46"/>
                      <a:pt x="0" y="23"/>
                      <a:pt x="5" y="4"/>
                    </a:cubicBezTo>
                    <a:cubicBezTo>
                      <a:pt x="5" y="4"/>
                      <a:pt x="7" y="3"/>
                      <a:pt x="6" y="2"/>
                    </a:cubicBezTo>
                    <a:cubicBezTo>
                      <a:pt x="6" y="0"/>
                      <a:pt x="4" y="2"/>
                      <a:pt x="5" y="4"/>
                    </a:cubicBezTo>
                    <a:cubicBezTo>
                      <a:pt x="5" y="4"/>
                      <a:pt x="5" y="4"/>
                      <a:pt x="5" y="4"/>
                    </a:cubicBezTo>
                    <a:cubicBezTo>
                      <a:pt x="4" y="7"/>
                      <a:pt x="3" y="12"/>
                      <a:pt x="4" y="18"/>
                    </a:cubicBezTo>
                    <a:cubicBezTo>
                      <a:pt x="4" y="27"/>
                      <a:pt x="9" y="41"/>
                      <a:pt x="11" y="4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534">
                <a:extLst>
                  <a:ext uri="{FF2B5EF4-FFF2-40B4-BE49-F238E27FC236}">
                    <a16:creationId xmlns:a16="http://schemas.microsoft.com/office/drawing/2014/main" xmlns="" id="{F2079716-E5C5-4BC7-B9FA-EB59A7C2C6A6}"/>
                  </a:ext>
                </a:extLst>
              </p:cNvPr>
              <p:cNvSpPr>
                <a:spLocks/>
              </p:cNvSpPr>
              <p:nvPr/>
            </p:nvSpPr>
            <p:spPr bwMode="auto">
              <a:xfrm>
                <a:off x="11476900" y="4022518"/>
                <a:ext cx="172619" cy="301165"/>
              </a:xfrm>
              <a:custGeom>
                <a:avLst/>
                <a:gdLst>
                  <a:gd name="T0" fmla="*/ 16 w 41"/>
                  <a:gd name="T1" fmla="*/ 3 h 71"/>
                  <a:gd name="T2" fmla="*/ 14 w 41"/>
                  <a:gd name="T3" fmla="*/ 0 h 71"/>
                  <a:gd name="T4" fmla="*/ 13 w 41"/>
                  <a:gd name="T5" fmla="*/ 3 h 71"/>
                  <a:gd name="T6" fmla="*/ 16 w 41"/>
                  <a:gd name="T7" fmla="*/ 5 h 71"/>
                  <a:gd name="T8" fmla="*/ 0 w 41"/>
                  <a:gd name="T9" fmla="*/ 70 h 71"/>
                  <a:gd name="T10" fmla="*/ 1 w 41"/>
                  <a:gd name="T11" fmla="*/ 71 h 71"/>
                  <a:gd name="T12" fmla="*/ 16 w 41"/>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41" h="71">
                    <a:moveTo>
                      <a:pt x="16" y="3"/>
                    </a:moveTo>
                    <a:cubicBezTo>
                      <a:pt x="16" y="2"/>
                      <a:pt x="16" y="1"/>
                      <a:pt x="14" y="0"/>
                    </a:cubicBezTo>
                    <a:cubicBezTo>
                      <a:pt x="13" y="0"/>
                      <a:pt x="12" y="2"/>
                      <a:pt x="13" y="3"/>
                    </a:cubicBezTo>
                    <a:cubicBezTo>
                      <a:pt x="13" y="4"/>
                      <a:pt x="14" y="6"/>
                      <a:pt x="16" y="5"/>
                    </a:cubicBezTo>
                    <a:cubicBezTo>
                      <a:pt x="39" y="38"/>
                      <a:pt x="0" y="69"/>
                      <a:pt x="0" y="70"/>
                    </a:cubicBezTo>
                    <a:cubicBezTo>
                      <a:pt x="1" y="71"/>
                      <a:pt x="1" y="71"/>
                      <a:pt x="1" y="71"/>
                    </a:cubicBezTo>
                    <a:cubicBezTo>
                      <a:pt x="2" y="71"/>
                      <a:pt x="41" y="36"/>
                      <a:pt x="1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535">
                <a:extLst>
                  <a:ext uri="{FF2B5EF4-FFF2-40B4-BE49-F238E27FC236}">
                    <a16:creationId xmlns:a16="http://schemas.microsoft.com/office/drawing/2014/main" xmlns="" id="{ACBD6A79-BC28-4FFF-A2E9-6D073DBDA3D8}"/>
                  </a:ext>
                </a:extLst>
              </p:cNvPr>
              <p:cNvSpPr>
                <a:spLocks/>
              </p:cNvSpPr>
              <p:nvPr/>
            </p:nvSpPr>
            <p:spPr bwMode="auto">
              <a:xfrm>
                <a:off x="11287754" y="4119846"/>
                <a:ext cx="113855" cy="207510"/>
              </a:xfrm>
              <a:custGeom>
                <a:avLst/>
                <a:gdLst>
                  <a:gd name="T0" fmla="*/ 17 w 27"/>
                  <a:gd name="T1" fmla="*/ 3 h 49"/>
                  <a:gd name="T2" fmla="*/ 18 w 27"/>
                  <a:gd name="T3" fmla="*/ 1 h 49"/>
                  <a:gd name="T4" fmla="*/ 17 w 27"/>
                  <a:gd name="T5" fmla="*/ 4 h 49"/>
                  <a:gd name="T6" fmla="*/ 27 w 27"/>
                  <a:gd name="T7" fmla="*/ 48 h 49"/>
                  <a:gd name="T8" fmla="*/ 26 w 27"/>
                  <a:gd name="T9" fmla="*/ 49 h 49"/>
                  <a:gd name="T10" fmla="*/ 17 w 27"/>
                  <a:gd name="T11" fmla="*/ 3 h 49"/>
                </a:gdLst>
                <a:ahLst/>
                <a:cxnLst>
                  <a:cxn ang="0">
                    <a:pos x="T0" y="T1"/>
                  </a:cxn>
                  <a:cxn ang="0">
                    <a:pos x="T2" y="T3"/>
                  </a:cxn>
                  <a:cxn ang="0">
                    <a:pos x="T4" y="T5"/>
                  </a:cxn>
                  <a:cxn ang="0">
                    <a:pos x="T6" y="T7"/>
                  </a:cxn>
                  <a:cxn ang="0">
                    <a:pos x="T8" y="T9"/>
                  </a:cxn>
                  <a:cxn ang="0">
                    <a:pos x="T10" y="T11"/>
                  </a:cxn>
                </a:cxnLst>
                <a:rect l="0" t="0" r="r" b="b"/>
                <a:pathLst>
                  <a:path w="27" h="49">
                    <a:moveTo>
                      <a:pt x="17" y="3"/>
                    </a:moveTo>
                    <a:cubicBezTo>
                      <a:pt x="17" y="2"/>
                      <a:pt x="17" y="1"/>
                      <a:pt x="18" y="1"/>
                    </a:cubicBezTo>
                    <a:cubicBezTo>
                      <a:pt x="20" y="0"/>
                      <a:pt x="19" y="5"/>
                      <a:pt x="17" y="4"/>
                    </a:cubicBezTo>
                    <a:cubicBezTo>
                      <a:pt x="1" y="26"/>
                      <a:pt x="26" y="48"/>
                      <a:pt x="27" y="48"/>
                    </a:cubicBezTo>
                    <a:cubicBezTo>
                      <a:pt x="26" y="49"/>
                      <a:pt x="26" y="49"/>
                      <a:pt x="26" y="49"/>
                    </a:cubicBezTo>
                    <a:cubicBezTo>
                      <a:pt x="25" y="49"/>
                      <a:pt x="0" y="25"/>
                      <a:pt x="17" y="3"/>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536">
                <a:extLst>
                  <a:ext uri="{FF2B5EF4-FFF2-40B4-BE49-F238E27FC236}">
                    <a16:creationId xmlns:a16="http://schemas.microsoft.com/office/drawing/2014/main" xmlns="" id="{51950B01-E4CD-4784-80AE-ECF31FE59BF9}"/>
                  </a:ext>
                </a:extLst>
              </p:cNvPr>
              <p:cNvSpPr>
                <a:spLocks/>
              </p:cNvSpPr>
              <p:nvPr/>
            </p:nvSpPr>
            <p:spPr bwMode="auto">
              <a:xfrm>
                <a:off x="11519137" y="4103319"/>
                <a:ext cx="101000" cy="207510"/>
              </a:xfrm>
              <a:custGeom>
                <a:avLst/>
                <a:gdLst>
                  <a:gd name="T0" fmla="*/ 5 w 24"/>
                  <a:gd name="T1" fmla="*/ 2 h 49"/>
                  <a:gd name="T2" fmla="*/ 3 w 24"/>
                  <a:gd name="T3" fmla="*/ 1 h 49"/>
                  <a:gd name="T4" fmla="*/ 2 w 24"/>
                  <a:gd name="T5" fmla="*/ 2 h 49"/>
                  <a:gd name="T6" fmla="*/ 5 w 24"/>
                  <a:gd name="T7" fmla="*/ 4 h 49"/>
                  <a:gd name="T8" fmla="*/ 0 w 24"/>
                  <a:gd name="T9" fmla="*/ 48 h 49"/>
                  <a:gd name="T10" fmla="*/ 1 w 24"/>
                  <a:gd name="T11" fmla="*/ 49 h 49"/>
                  <a:gd name="T12" fmla="*/ 5 w 24"/>
                  <a:gd name="T13" fmla="*/ 2 h 49"/>
                </a:gdLst>
                <a:ahLst/>
                <a:cxnLst>
                  <a:cxn ang="0">
                    <a:pos x="T0" y="T1"/>
                  </a:cxn>
                  <a:cxn ang="0">
                    <a:pos x="T2" y="T3"/>
                  </a:cxn>
                  <a:cxn ang="0">
                    <a:pos x="T4" y="T5"/>
                  </a:cxn>
                  <a:cxn ang="0">
                    <a:pos x="T6" y="T7"/>
                  </a:cxn>
                  <a:cxn ang="0">
                    <a:pos x="T8" y="T9"/>
                  </a:cxn>
                  <a:cxn ang="0">
                    <a:pos x="T10" y="T11"/>
                  </a:cxn>
                  <a:cxn ang="0">
                    <a:pos x="T12" y="T13"/>
                  </a:cxn>
                </a:cxnLst>
                <a:rect l="0" t="0" r="r" b="b"/>
                <a:pathLst>
                  <a:path w="24" h="49">
                    <a:moveTo>
                      <a:pt x="5" y="2"/>
                    </a:moveTo>
                    <a:cubicBezTo>
                      <a:pt x="5" y="2"/>
                      <a:pt x="4" y="1"/>
                      <a:pt x="3" y="1"/>
                    </a:cubicBezTo>
                    <a:cubicBezTo>
                      <a:pt x="2" y="0"/>
                      <a:pt x="2" y="1"/>
                      <a:pt x="2" y="2"/>
                    </a:cubicBezTo>
                    <a:cubicBezTo>
                      <a:pt x="3" y="3"/>
                      <a:pt x="4" y="4"/>
                      <a:pt x="5" y="4"/>
                    </a:cubicBezTo>
                    <a:cubicBezTo>
                      <a:pt x="23" y="24"/>
                      <a:pt x="0" y="48"/>
                      <a:pt x="0" y="48"/>
                    </a:cubicBezTo>
                    <a:cubicBezTo>
                      <a:pt x="1" y="49"/>
                      <a:pt x="1" y="49"/>
                      <a:pt x="1" y="49"/>
                    </a:cubicBezTo>
                    <a:cubicBezTo>
                      <a:pt x="1" y="49"/>
                      <a:pt x="24" y="22"/>
                      <a:pt x="5"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537">
                <a:extLst>
                  <a:ext uri="{FF2B5EF4-FFF2-40B4-BE49-F238E27FC236}">
                    <a16:creationId xmlns:a16="http://schemas.microsoft.com/office/drawing/2014/main" xmlns="" id="{AD33215F-8A3C-4049-AA8C-BF49911DA3EE}"/>
                  </a:ext>
                </a:extLst>
              </p:cNvPr>
              <p:cNvSpPr>
                <a:spLocks/>
              </p:cNvSpPr>
              <p:nvPr/>
            </p:nvSpPr>
            <p:spPr bwMode="auto">
              <a:xfrm>
                <a:off x="11254699" y="4086791"/>
                <a:ext cx="172619" cy="240564"/>
              </a:xfrm>
              <a:custGeom>
                <a:avLst/>
                <a:gdLst>
                  <a:gd name="T0" fmla="*/ 14 w 41"/>
                  <a:gd name="T1" fmla="*/ 3 h 57"/>
                  <a:gd name="T2" fmla="*/ 15 w 41"/>
                  <a:gd name="T3" fmla="*/ 0 h 57"/>
                  <a:gd name="T4" fmla="*/ 17 w 41"/>
                  <a:gd name="T5" fmla="*/ 2 h 57"/>
                  <a:gd name="T6" fmla="*/ 15 w 41"/>
                  <a:gd name="T7" fmla="*/ 5 h 57"/>
                  <a:gd name="T8" fmla="*/ 41 w 41"/>
                  <a:gd name="T9" fmla="*/ 55 h 57"/>
                  <a:gd name="T10" fmla="*/ 40 w 41"/>
                  <a:gd name="T11" fmla="*/ 57 h 57"/>
                  <a:gd name="T12" fmla="*/ 14 w 41"/>
                  <a:gd name="T13" fmla="*/ 3 h 57"/>
                </a:gdLst>
                <a:ahLst/>
                <a:cxnLst>
                  <a:cxn ang="0">
                    <a:pos x="T0" y="T1"/>
                  </a:cxn>
                  <a:cxn ang="0">
                    <a:pos x="T2" y="T3"/>
                  </a:cxn>
                  <a:cxn ang="0">
                    <a:pos x="T4" y="T5"/>
                  </a:cxn>
                  <a:cxn ang="0">
                    <a:pos x="T6" y="T7"/>
                  </a:cxn>
                  <a:cxn ang="0">
                    <a:pos x="T8" y="T9"/>
                  </a:cxn>
                  <a:cxn ang="0">
                    <a:pos x="T10" y="T11"/>
                  </a:cxn>
                  <a:cxn ang="0">
                    <a:pos x="T12" y="T13"/>
                  </a:cxn>
                </a:cxnLst>
                <a:rect l="0" t="0" r="r" b="b"/>
                <a:pathLst>
                  <a:path w="41" h="57">
                    <a:moveTo>
                      <a:pt x="14" y="3"/>
                    </a:moveTo>
                    <a:cubicBezTo>
                      <a:pt x="14" y="2"/>
                      <a:pt x="14" y="1"/>
                      <a:pt x="15" y="0"/>
                    </a:cubicBezTo>
                    <a:cubicBezTo>
                      <a:pt x="16" y="0"/>
                      <a:pt x="17" y="1"/>
                      <a:pt x="17" y="2"/>
                    </a:cubicBezTo>
                    <a:cubicBezTo>
                      <a:pt x="17" y="4"/>
                      <a:pt x="16" y="5"/>
                      <a:pt x="15" y="5"/>
                    </a:cubicBezTo>
                    <a:cubicBezTo>
                      <a:pt x="2" y="37"/>
                      <a:pt x="41" y="55"/>
                      <a:pt x="41" y="55"/>
                    </a:cubicBezTo>
                    <a:cubicBezTo>
                      <a:pt x="40" y="57"/>
                      <a:pt x="40" y="57"/>
                      <a:pt x="40" y="57"/>
                    </a:cubicBezTo>
                    <a:cubicBezTo>
                      <a:pt x="40" y="57"/>
                      <a:pt x="0" y="36"/>
                      <a:pt x="14"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538">
                <a:extLst>
                  <a:ext uri="{FF2B5EF4-FFF2-40B4-BE49-F238E27FC236}">
                    <a16:creationId xmlns:a16="http://schemas.microsoft.com/office/drawing/2014/main" xmlns="" id="{2CC1C495-D03E-4363-9B92-1A6D98EBAEF8}"/>
                  </a:ext>
                </a:extLst>
              </p:cNvPr>
              <p:cNvSpPr>
                <a:spLocks/>
              </p:cNvSpPr>
              <p:nvPr/>
            </p:nvSpPr>
            <p:spPr bwMode="auto">
              <a:xfrm>
                <a:off x="11322645" y="4112500"/>
                <a:ext cx="99164" cy="207510"/>
              </a:xfrm>
              <a:custGeom>
                <a:avLst/>
                <a:gdLst>
                  <a:gd name="T0" fmla="*/ 19 w 24"/>
                  <a:gd name="T1" fmla="*/ 2 h 49"/>
                  <a:gd name="T2" fmla="*/ 20 w 24"/>
                  <a:gd name="T3" fmla="*/ 0 h 49"/>
                  <a:gd name="T4" fmla="*/ 21 w 24"/>
                  <a:gd name="T5" fmla="*/ 2 h 49"/>
                  <a:gd name="T6" fmla="*/ 19 w 24"/>
                  <a:gd name="T7" fmla="*/ 3 h 49"/>
                  <a:gd name="T8" fmla="*/ 24 w 24"/>
                  <a:gd name="T9" fmla="*/ 48 h 49"/>
                  <a:gd name="T10" fmla="*/ 23 w 24"/>
                  <a:gd name="T11" fmla="*/ 49 h 49"/>
                  <a:gd name="T12" fmla="*/ 19 w 24"/>
                  <a:gd name="T13" fmla="*/ 2 h 49"/>
                </a:gdLst>
                <a:ahLst/>
                <a:cxnLst>
                  <a:cxn ang="0">
                    <a:pos x="T0" y="T1"/>
                  </a:cxn>
                  <a:cxn ang="0">
                    <a:pos x="T2" y="T3"/>
                  </a:cxn>
                  <a:cxn ang="0">
                    <a:pos x="T4" y="T5"/>
                  </a:cxn>
                  <a:cxn ang="0">
                    <a:pos x="T6" y="T7"/>
                  </a:cxn>
                  <a:cxn ang="0">
                    <a:pos x="T8" y="T9"/>
                  </a:cxn>
                  <a:cxn ang="0">
                    <a:pos x="T10" y="T11"/>
                  </a:cxn>
                  <a:cxn ang="0">
                    <a:pos x="T12" y="T13"/>
                  </a:cxn>
                </a:cxnLst>
                <a:rect l="0" t="0" r="r" b="b"/>
                <a:pathLst>
                  <a:path w="24" h="49">
                    <a:moveTo>
                      <a:pt x="19" y="2"/>
                    </a:moveTo>
                    <a:cubicBezTo>
                      <a:pt x="19" y="1"/>
                      <a:pt x="19" y="0"/>
                      <a:pt x="20" y="0"/>
                    </a:cubicBezTo>
                    <a:cubicBezTo>
                      <a:pt x="21" y="0"/>
                      <a:pt x="21" y="1"/>
                      <a:pt x="21" y="2"/>
                    </a:cubicBezTo>
                    <a:cubicBezTo>
                      <a:pt x="21" y="3"/>
                      <a:pt x="20" y="4"/>
                      <a:pt x="19" y="3"/>
                    </a:cubicBezTo>
                    <a:cubicBezTo>
                      <a:pt x="1" y="24"/>
                      <a:pt x="24" y="48"/>
                      <a:pt x="24" y="48"/>
                    </a:cubicBezTo>
                    <a:cubicBezTo>
                      <a:pt x="23" y="49"/>
                      <a:pt x="23" y="49"/>
                      <a:pt x="23" y="49"/>
                    </a:cubicBezTo>
                    <a:cubicBezTo>
                      <a:pt x="23" y="49"/>
                      <a:pt x="0" y="22"/>
                      <a:pt x="19"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539">
                <a:extLst>
                  <a:ext uri="{FF2B5EF4-FFF2-40B4-BE49-F238E27FC236}">
                    <a16:creationId xmlns:a16="http://schemas.microsoft.com/office/drawing/2014/main" xmlns="" id="{DBAEF3A0-2E3B-4C29-A8FC-890176259630}"/>
                  </a:ext>
                </a:extLst>
              </p:cNvPr>
              <p:cNvSpPr>
                <a:spLocks/>
              </p:cNvSpPr>
              <p:nvPr/>
            </p:nvSpPr>
            <p:spPr bwMode="auto">
              <a:xfrm>
                <a:off x="11469555" y="4125355"/>
                <a:ext cx="84473" cy="181801"/>
              </a:xfrm>
              <a:custGeom>
                <a:avLst/>
                <a:gdLst>
                  <a:gd name="T0" fmla="*/ 3 w 20"/>
                  <a:gd name="T1" fmla="*/ 3 h 43"/>
                  <a:gd name="T2" fmla="*/ 11 w 20"/>
                  <a:gd name="T3" fmla="*/ 24 h 43"/>
                  <a:gd name="T4" fmla="*/ 8 w 20"/>
                  <a:gd name="T5" fmla="*/ 43 h 43"/>
                  <a:gd name="T6" fmla="*/ 10 w 20"/>
                  <a:gd name="T7" fmla="*/ 43 h 43"/>
                  <a:gd name="T8" fmla="*/ 3 w 20"/>
                  <a:gd name="T9" fmla="*/ 3 h 43"/>
                  <a:gd name="T10" fmla="*/ 3 w 20"/>
                  <a:gd name="T11" fmla="*/ 3 h 43"/>
                  <a:gd name="T12" fmla="*/ 2 w 20"/>
                  <a:gd name="T13" fmla="*/ 1 h 43"/>
                  <a:gd name="T14" fmla="*/ 1 w 20"/>
                  <a:gd name="T15" fmla="*/ 3 h 43"/>
                  <a:gd name="T16" fmla="*/ 3 w 20"/>
                  <a:gd name="T1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3">
                    <a:moveTo>
                      <a:pt x="3" y="3"/>
                    </a:moveTo>
                    <a:cubicBezTo>
                      <a:pt x="6" y="6"/>
                      <a:pt x="11" y="14"/>
                      <a:pt x="11" y="24"/>
                    </a:cubicBezTo>
                    <a:cubicBezTo>
                      <a:pt x="12" y="36"/>
                      <a:pt x="8" y="43"/>
                      <a:pt x="8" y="43"/>
                    </a:cubicBezTo>
                    <a:cubicBezTo>
                      <a:pt x="10" y="43"/>
                      <a:pt x="10" y="43"/>
                      <a:pt x="10" y="43"/>
                    </a:cubicBezTo>
                    <a:cubicBezTo>
                      <a:pt x="10" y="43"/>
                      <a:pt x="20" y="21"/>
                      <a:pt x="3" y="3"/>
                    </a:cubicBezTo>
                    <a:cubicBezTo>
                      <a:pt x="3" y="3"/>
                      <a:pt x="3" y="3"/>
                      <a:pt x="3" y="3"/>
                    </a:cubicBezTo>
                    <a:cubicBezTo>
                      <a:pt x="3" y="2"/>
                      <a:pt x="3" y="1"/>
                      <a:pt x="2" y="1"/>
                    </a:cubicBezTo>
                    <a:cubicBezTo>
                      <a:pt x="2" y="0"/>
                      <a:pt x="0" y="1"/>
                      <a:pt x="1" y="3"/>
                    </a:cubicBezTo>
                    <a:cubicBezTo>
                      <a:pt x="2" y="4"/>
                      <a:pt x="3" y="4"/>
                      <a:pt x="3"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540">
                <a:extLst>
                  <a:ext uri="{FF2B5EF4-FFF2-40B4-BE49-F238E27FC236}">
                    <a16:creationId xmlns:a16="http://schemas.microsoft.com/office/drawing/2014/main" xmlns="" id="{3C46050E-B25E-4FFA-BD42-01B94799CA20}"/>
                  </a:ext>
                </a:extLst>
              </p:cNvPr>
              <p:cNvSpPr>
                <a:spLocks/>
              </p:cNvSpPr>
              <p:nvPr/>
            </p:nvSpPr>
            <p:spPr bwMode="auto">
              <a:xfrm>
                <a:off x="11440173" y="4158410"/>
                <a:ext cx="82637" cy="181801"/>
              </a:xfrm>
              <a:custGeom>
                <a:avLst/>
                <a:gdLst>
                  <a:gd name="T0" fmla="*/ 3 w 20"/>
                  <a:gd name="T1" fmla="*/ 4 h 43"/>
                  <a:gd name="T2" fmla="*/ 11 w 20"/>
                  <a:gd name="T3" fmla="*/ 24 h 43"/>
                  <a:gd name="T4" fmla="*/ 8 w 20"/>
                  <a:gd name="T5" fmla="*/ 43 h 43"/>
                  <a:gd name="T6" fmla="*/ 10 w 20"/>
                  <a:gd name="T7" fmla="*/ 43 h 43"/>
                  <a:gd name="T8" fmla="*/ 3 w 20"/>
                  <a:gd name="T9" fmla="*/ 3 h 43"/>
                  <a:gd name="T10" fmla="*/ 3 w 20"/>
                  <a:gd name="T11" fmla="*/ 3 h 43"/>
                  <a:gd name="T12" fmla="*/ 2 w 20"/>
                  <a:gd name="T13" fmla="*/ 1 h 43"/>
                  <a:gd name="T14" fmla="*/ 1 w 20"/>
                  <a:gd name="T15" fmla="*/ 3 h 43"/>
                  <a:gd name="T16" fmla="*/ 3 w 20"/>
                  <a:gd name="T1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3">
                    <a:moveTo>
                      <a:pt x="3" y="4"/>
                    </a:moveTo>
                    <a:cubicBezTo>
                      <a:pt x="6" y="7"/>
                      <a:pt x="11" y="14"/>
                      <a:pt x="11" y="24"/>
                    </a:cubicBezTo>
                    <a:cubicBezTo>
                      <a:pt x="12" y="36"/>
                      <a:pt x="8" y="43"/>
                      <a:pt x="8" y="43"/>
                    </a:cubicBezTo>
                    <a:cubicBezTo>
                      <a:pt x="10" y="43"/>
                      <a:pt x="10" y="43"/>
                      <a:pt x="10" y="43"/>
                    </a:cubicBezTo>
                    <a:cubicBezTo>
                      <a:pt x="10" y="43"/>
                      <a:pt x="20" y="21"/>
                      <a:pt x="3" y="3"/>
                    </a:cubicBezTo>
                    <a:cubicBezTo>
                      <a:pt x="3" y="3"/>
                      <a:pt x="3" y="3"/>
                      <a:pt x="3" y="3"/>
                    </a:cubicBezTo>
                    <a:cubicBezTo>
                      <a:pt x="3" y="3"/>
                      <a:pt x="3" y="2"/>
                      <a:pt x="2" y="1"/>
                    </a:cubicBezTo>
                    <a:cubicBezTo>
                      <a:pt x="2" y="0"/>
                      <a:pt x="0" y="1"/>
                      <a:pt x="1" y="3"/>
                    </a:cubicBezTo>
                    <a:cubicBezTo>
                      <a:pt x="2" y="4"/>
                      <a:pt x="3"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541">
                <a:extLst>
                  <a:ext uri="{FF2B5EF4-FFF2-40B4-BE49-F238E27FC236}">
                    <a16:creationId xmlns:a16="http://schemas.microsoft.com/office/drawing/2014/main" xmlns="" id="{2A0DC031-D9AD-40F7-8B8C-D56750915EBB}"/>
                  </a:ext>
                </a:extLst>
              </p:cNvPr>
              <p:cNvSpPr>
                <a:spLocks/>
              </p:cNvSpPr>
              <p:nvPr/>
            </p:nvSpPr>
            <p:spPr bwMode="auto">
              <a:xfrm>
                <a:off x="11388755" y="4141882"/>
                <a:ext cx="88146" cy="172619"/>
              </a:xfrm>
              <a:custGeom>
                <a:avLst/>
                <a:gdLst>
                  <a:gd name="T0" fmla="*/ 5 w 21"/>
                  <a:gd name="T1" fmla="*/ 4 h 41"/>
                  <a:gd name="T2" fmla="*/ 8 w 21"/>
                  <a:gd name="T3" fmla="*/ 26 h 41"/>
                  <a:gd name="T4" fmla="*/ 21 w 21"/>
                  <a:gd name="T5" fmla="*/ 40 h 41"/>
                  <a:gd name="T6" fmla="*/ 20 w 21"/>
                  <a:gd name="T7" fmla="*/ 41 h 41"/>
                  <a:gd name="T8" fmla="*/ 4 w 21"/>
                  <a:gd name="T9" fmla="*/ 4 h 41"/>
                  <a:gd name="T10" fmla="*/ 4 w 21"/>
                  <a:gd name="T11" fmla="*/ 4 h 41"/>
                  <a:gd name="T12" fmla="*/ 4 w 21"/>
                  <a:gd name="T13" fmla="*/ 1 h 41"/>
                  <a:gd name="T14" fmla="*/ 6 w 21"/>
                  <a:gd name="T15" fmla="*/ 3 h 41"/>
                  <a:gd name="T16" fmla="*/ 5 w 21"/>
                  <a:gd name="T1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
                    </a:moveTo>
                    <a:cubicBezTo>
                      <a:pt x="4" y="8"/>
                      <a:pt x="3" y="17"/>
                      <a:pt x="8" y="26"/>
                    </a:cubicBezTo>
                    <a:cubicBezTo>
                      <a:pt x="15" y="36"/>
                      <a:pt x="21" y="40"/>
                      <a:pt x="21" y="40"/>
                    </a:cubicBezTo>
                    <a:cubicBezTo>
                      <a:pt x="20" y="41"/>
                      <a:pt x="20" y="41"/>
                      <a:pt x="20" y="41"/>
                    </a:cubicBezTo>
                    <a:cubicBezTo>
                      <a:pt x="20" y="41"/>
                      <a:pt x="0" y="28"/>
                      <a:pt x="4" y="4"/>
                    </a:cubicBezTo>
                    <a:cubicBezTo>
                      <a:pt x="4" y="4"/>
                      <a:pt x="4" y="4"/>
                      <a:pt x="4" y="4"/>
                    </a:cubicBezTo>
                    <a:cubicBezTo>
                      <a:pt x="4" y="3"/>
                      <a:pt x="4" y="2"/>
                      <a:pt x="4" y="1"/>
                    </a:cubicBezTo>
                    <a:cubicBezTo>
                      <a:pt x="4" y="0"/>
                      <a:pt x="6" y="0"/>
                      <a:pt x="6" y="3"/>
                    </a:cubicBezTo>
                    <a:cubicBezTo>
                      <a:pt x="6" y="4"/>
                      <a:pt x="5" y="4"/>
                      <a:pt x="5"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542">
                <a:extLst>
                  <a:ext uri="{FF2B5EF4-FFF2-40B4-BE49-F238E27FC236}">
                    <a16:creationId xmlns:a16="http://schemas.microsoft.com/office/drawing/2014/main" xmlns="" id="{89076E5A-46D8-4AEA-81DF-4E4EF9CA27F0}"/>
                  </a:ext>
                </a:extLst>
              </p:cNvPr>
              <p:cNvSpPr>
                <a:spLocks/>
              </p:cNvSpPr>
              <p:nvPr/>
            </p:nvSpPr>
            <p:spPr bwMode="auto">
              <a:xfrm>
                <a:off x="11137172" y="4174937"/>
                <a:ext cx="655585" cy="207510"/>
              </a:xfrm>
              <a:custGeom>
                <a:avLst/>
                <a:gdLst>
                  <a:gd name="T0" fmla="*/ 29 w 156"/>
                  <a:gd name="T1" fmla="*/ 35 h 49"/>
                  <a:gd name="T2" fmla="*/ 34 w 156"/>
                  <a:gd name="T3" fmla="*/ 35 h 49"/>
                  <a:gd name="T4" fmla="*/ 34 w 156"/>
                  <a:gd name="T5" fmla="*/ 35 h 49"/>
                  <a:gd name="T6" fmla="*/ 71 w 156"/>
                  <a:gd name="T7" fmla="*/ 29 h 49"/>
                  <a:gd name="T8" fmla="*/ 84 w 156"/>
                  <a:gd name="T9" fmla="*/ 26 h 49"/>
                  <a:gd name="T10" fmla="*/ 84 w 156"/>
                  <a:gd name="T11" fmla="*/ 26 h 49"/>
                  <a:gd name="T12" fmla="*/ 90 w 156"/>
                  <a:gd name="T13" fmla="*/ 25 h 49"/>
                  <a:gd name="T14" fmla="*/ 127 w 156"/>
                  <a:gd name="T15" fmla="*/ 18 h 49"/>
                  <a:gd name="T16" fmla="*/ 128 w 156"/>
                  <a:gd name="T17" fmla="*/ 17 h 49"/>
                  <a:gd name="T18" fmla="*/ 145 w 156"/>
                  <a:gd name="T19" fmla="*/ 15 h 49"/>
                  <a:gd name="T20" fmla="*/ 127 w 156"/>
                  <a:gd name="T21" fmla="*/ 30 h 49"/>
                  <a:gd name="T22" fmla="*/ 110 w 156"/>
                  <a:gd name="T23" fmla="*/ 40 h 49"/>
                  <a:gd name="T24" fmla="*/ 110 w 156"/>
                  <a:gd name="T25" fmla="*/ 40 h 49"/>
                  <a:gd name="T26" fmla="*/ 110 w 156"/>
                  <a:gd name="T27" fmla="*/ 40 h 49"/>
                  <a:gd name="T28" fmla="*/ 109 w 156"/>
                  <a:gd name="T29" fmla="*/ 41 h 49"/>
                  <a:gd name="T30" fmla="*/ 108 w 156"/>
                  <a:gd name="T31" fmla="*/ 41 h 49"/>
                  <a:gd name="T32" fmla="*/ 99 w 156"/>
                  <a:gd name="T33" fmla="*/ 43 h 49"/>
                  <a:gd name="T34" fmla="*/ 79 w 156"/>
                  <a:gd name="T35" fmla="*/ 40 h 49"/>
                  <a:gd name="T36" fmla="*/ 74 w 156"/>
                  <a:gd name="T37" fmla="*/ 40 h 49"/>
                  <a:gd name="T38" fmla="*/ 59 w 156"/>
                  <a:gd name="T39" fmla="*/ 47 h 49"/>
                  <a:gd name="T40" fmla="*/ 42 w 156"/>
                  <a:gd name="T41" fmla="*/ 49 h 49"/>
                  <a:gd name="T42" fmla="*/ 42 w 156"/>
                  <a:gd name="T43" fmla="*/ 49 h 49"/>
                  <a:gd name="T44" fmla="*/ 27 w 156"/>
                  <a:gd name="T45" fmla="*/ 47 h 49"/>
                  <a:gd name="T46" fmla="*/ 16 w 156"/>
                  <a:gd name="T47" fmla="*/ 43 h 49"/>
                  <a:gd name="T48" fmla="*/ 19 w 156"/>
                  <a:gd name="T49" fmla="*/ 34 h 49"/>
                  <a:gd name="T50" fmla="*/ 29 w 156"/>
                  <a:gd name="T51"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6" h="49">
                    <a:moveTo>
                      <a:pt x="29" y="35"/>
                    </a:moveTo>
                    <a:cubicBezTo>
                      <a:pt x="31" y="35"/>
                      <a:pt x="32" y="35"/>
                      <a:pt x="34" y="35"/>
                    </a:cubicBezTo>
                    <a:cubicBezTo>
                      <a:pt x="34" y="35"/>
                      <a:pt x="34" y="35"/>
                      <a:pt x="34" y="35"/>
                    </a:cubicBezTo>
                    <a:cubicBezTo>
                      <a:pt x="48" y="35"/>
                      <a:pt x="57" y="37"/>
                      <a:pt x="71" y="29"/>
                    </a:cubicBezTo>
                    <a:cubicBezTo>
                      <a:pt x="71" y="29"/>
                      <a:pt x="77" y="27"/>
                      <a:pt x="84" y="26"/>
                    </a:cubicBezTo>
                    <a:cubicBezTo>
                      <a:pt x="84" y="26"/>
                      <a:pt x="84" y="26"/>
                      <a:pt x="84" y="26"/>
                    </a:cubicBezTo>
                    <a:cubicBezTo>
                      <a:pt x="86" y="26"/>
                      <a:pt x="88" y="26"/>
                      <a:pt x="90" y="25"/>
                    </a:cubicBezTo>
                    <a:cubicBezTo>
                      <a:pt x="99" y="25"/>
                      <a:pt x="117" y="22"/>
                      <a:pt x="127" y="18"/>
                    </a:cubicBezTo>
                    <a:cubicBezTo>
                      <a:pt x="127" y="17"/>
                      <a:pt x="128" y="17"/>
                      <a:pt x="128" y="17"/>
                    </a:cubicBezTo>
                    <a:cubicBezTo>
                      <a:pt x="156" y="0"/>
                      <a:pt x="149" y="11"/>
                      <a:pt x="145" y="15"/>
                    </a:cubicBezTo>
                    <a:cubicBezTo>
                      <a:pt x="140" y="18"/>
                      <a:pt x="134" y="24"/>
                      <a:pt x="127" y="30"/>
                    </a:cubicBezTo>
                    <a:cubicBezTo>
                      <a:pt x="123" y="34"/>
                      <a:pt x="117" y="37"/>
                      <a:pt x="110" y="40"/>
                    </a:cubicBezTo>
                    <a:cubicBezTo>
                      <a:pt x="110" y="40"/>
                      <a:pt x="110" y="40"/>
                      <a:pt x="110" y="40"/>
                    </a:cubicBezTo>
                    <a:cubicBezTo>
                      <a:pt x="110" y="40"/>
                      <a:pt x="110" y="40"/>
                      <a:pt x="110" y="40"/>
                    </a:cubicBezTo>
                    <a:cubicBezTo>
                      <a:pt x="109" y="41"/>
                      <a:pt x="109" y="41"/>
                      <a:pt x="109" y="41"/>
                    </a:cubicBezTo>
                    <a:cubicBezTo>
                      <a:pt x="108" y="41"/>
                      <a:pt x="108" y="41"/>
                      <a:pt x="108" y="41"/>
                    </a:cubicBezTo>
                    <a:cubicBezTo>
                      <a:pt x="105" y="42"/>
                      <a:pt x="102" y="42"/>
                      <a:pt x="99" y="43"/>
                    </a:cubicBezTo>
                    <a:cubicBezTo>
                      <a:pt x="90" y="44"/>
                      <a:pt x="84" y="43"/>
                      <a:pt x="79" y="40"/>
                    </a:cubicBezTo>
                    <a:cubicBezTo>
                      <a:pt x="78" y="39"/>
                      <a:pt x="75" y="39"/>
                      <a:pt x="74" y="40"/>
                    </a:cubicBezTo>
                    <a:cubicBezTo>
                      <a:pt x="70" y="43"/>
                      <a:pt x="66" y="45"/>
                      <a:pt x="59" y="47"/>
                    </a:cubicBezTo>
                    <a:cubicBezTo>
                      <a:pt x="53" y="48"/>
                      <a:pt x="48" y="49"/>
                      <a:pt x="42" y="49"/>
                    </a:cubicBezTo>
                    <a:cubicBezTo>
                      <a:pt x="42" y="49"/>
                      <a:pt x="42" y="49"/>
                      <a:pt x="42" y="49"/>
                    </a:cubicBezTo>
                    <a:cubicBezTo>
                      <a:pt x="37" y="49"/>
                      <a:pt x="31" y="48"/>
                      <a:pt x="27" y="47"/>
                    </a:cubicBezTo>
                    <a:cubicBezTo>
                      <a:pt x="22" y="46"/>
                      <a:pt x="18" y="45"/>
                      <a:pt x="16" y="43"/>
                    </a:cubicBezTo>
                    <a:cubicBezTo>
                      <a:pt x="0" y="33"/>
                      <a:pt x="7" y="34"/>
                      <a:pt x="19" y="34"/>
                    </a:cubicBezTo>
                    <a:cubicBezTo>
                      <a:pt x="22" y="34"/>
                      <a:pt x="26" y="35"/>
                      <a:pt x="29" y="35"/>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543">
                <a:extLst>
                  <a:ext uri="{FF2B5EF4-FFF2-40B4-BE49-F238E27FC236}">
                    <a16:creationId xmlns:a16="http://schemas.microsoft.com/office/drawing/2014/main" xmlns="" id="{84B57D06-3F89-4B81-8E9D-7C1F5BEAA648}"/>
                  </a:ext>
                </a:extLst>
              </p:cNvPr>
              <p:cNvSpPr>
                <a:spLocks/>
              </p:cNvSpPr>
              <p:nvPr/>
            </p:nvSpPr>
            <p:spPr bwMode="auto">
              <a:xfrm>
                <a:off x="11291427" y="4297974"/>
                <a:ext cx="325038" cy="84473"/>
              </a:xfrm>
              <a:custGeom>
                <a:avLst/>
                <a:gdLst>
                  <a:gd name="T0" fmla="*/ 67 w 77"/>
                  <a:gd name="T1" fmla="*/ 0 h 20"/>
                  <a:gd name="T2" fmla="*/ 58 w 77"/>
                  <a:gd name="T3" fmla="*/ 6 h 20"/>
                  <a:gd name="T4" fmla="*/ 49 w 77"/>
                  <a:gd name="T5" fmla="*/ 9 h 20"/>
                  <a:gd name="T6" fmla="*/ 48 w 77"/>
                  <a:gd name="T7" fmla="*/ 9 h 20"/>
                  <a:gd name="T8" fmla="*/ 47 w 77"/>
                  <a:gd name="T9" fmla="*/ 9 h 20"/>
                  <a:gd name="T10" fmla="*/ 46 w 77"/>
                  <a:gd name="T11" fmla="*/ 9 h 20"/>
                  <a:gd name="T12" fmla="*/ 46 w 77"/>
                  <a:gd name="T13" fmla="*/ 9 h 20"/>
                  <a:gd name="T14" fmla="*/ 51 w 77"/>
                  <a:gd name="T15" fmla="*/ 1 h 20"/>
                  <a:gd name="T16" fmla="*/ 46 w 77"/>
                  <a:gd name="T17" fmla="*/ 6 h 20"/>
                  <a:gd name="T18" fmla="*/ 42 w 77"/>
                  <a:gd name="T19" fmla="*/ 8 h 20"/>
                  <a:gd name="T20" fmla="*/ 41 w 77"/>
                  <a:gd name="T21" fmla="*/ 8 h 20"/>
                  <a:gd name="T22" fmla="*/ 30 w 77"/>
                  <a:gd name="T23" fmla="*/ 5 h 20"/>
                  <a:gd name="T24" fmla="*/ 38 w 77"/>
                  <a:gd name="T25" fmla="*/ 8 h 20"/>
                  <a:gd name="T26" fmla="*/ 28 w 77"/>
                  <a:gd name="T27" fmla="*/ 10 h 20"/>
                  <a:gd name="T28" fmla="*/ 25 w 77"/>
                  <a:gd name="T29" fmla="*/ 10 h 20"/>
                  <a:gd name="T30" fmla="*/ 13 w 77"/>
                  <a:gd name="T31" fmla="*/ 9 h 20"/>
                  <a:gd name="T32" fmla="*/ 23 w 77"/>
                  <a:gd name="T33" fmla="*/ 12 h 20"/>
                  <a:gd name="T34" fmla="*/ 25 w 77"/>
                  <a:gd name="T35" fmla="*/ 12 h 20"/>
                  <a:gd name="T36" fmla="*/ 27 w 77"/>
                  <a:gd name="T37" fmla="*/ 12 h 20"/>
                  <a:gd name="T38" fmla="*/ 28 w 77"/>
                  <a:gd name="T39" fmla="*/ 12 h 20"/>
                  <a:gd name="T40" fmla="*/ 20 w 77"/>
                  <a:gd name="T41" fmla="*/ 17 h 20"/>
                  <a:gd name="T42" fmla="*/ 5 w 77"/>
                  <a:gd name="T43" fmla="*/ 20 h 20"/>
                  <a:gd name="T44" fmla="*/ 5 w 77"/>
                  <a:gd name="T45" fmla="*/ 20 h 20"/>
                  <a:gd name="T46" fmla="*/ 22 w 77"/>
                  <a:gd name="T47" fmla="*/ 18 h 20"/>
                  <a:gd name="T48" fmla="*/ 37 w 77"/>
                  <a:gd name="T49" fmla="*/ 11 h 20"/>
                  <a:gd name="T50" fmla="*/ 40 w 77"/>
                  <a:gd name="T51" fmla="*/ 10 h 20"/>
                  <a:gd name="T52" fmla="*/ 42 w 77"/>
                  <a:gd name="T53" fmla="*/ 11 h 20"/>
                  <a:gd name="T54" fmla="*/ 56 w 77"/>
                  <a:gd name="T55" fmla="*/ 14 h 20"/>
                  <a:gd name="T56" fmla="*/ 62 w 77"/>
                  <a:gd name="T57" fmla="*/ 14 h 20"/>
                  <a:gd name="T58" fmla="*/ 71 w 77"/>
                  <a:gd name="T59" fmla="*/ 12 h 20"/>
                  <a:gd name="T60" fmla="*/ 72 w 77"/>
                  <a:gd name="T61" fmla="*/ 12 h 20"/>
                  <a:gd name="T62" fmla="*/ 73 w 77"/>
                  <a:gd name="T63" fmla="*/ 11 h 20"/>
                  <a:gd name="T64" fmla="*/ 73 w 77"/>
                  <a:gd name="T65" fmla="*/ 11 h 20"/>
                  <a:gd name="T66" fmla="*/ 73 w 77"/>
                  <a:gd name="T67" fmla="*/ 11 h 20"/>
                  <a:gd name="T68" fmla="*/ 76 w 77"/>
                  <a:gd name="T69" fmla="*/ 9 h 20"/>
                  <a:gd name="T70" fmla="*/ 76 w 77"/>
                  <a:gd name="T71" fmla="*/ 9 h 20"/>
                  <a:gd name="T72" fmla="*/ 57 w 77"/>
                  <a:gd name="T73" fmla="*/ 13 h 20"/>
                  <a:gd name="T74" fmla="*/ 52 w 77"/>
                  <a:gd name="T75" fmla="*/ 12 h 20"/>
                  <a:gd name="T76" fmla="*/ 65 w 77"/>
                  <a:gd name="T77" fmla="*/ 3 h 20"/>
                  <a:gd name="T78" fmla="*/ 67 w 77"/>
                  <a:gd name="T7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20">
                    <a:moveTo>
                      <a:pt x="67" y="0"/>
                    </a:moveTo>
                    <a:cubicBezTo>
                      <a:pt x="66" y="0"/>
                      <a:pt x="63" y="2"/>
                      <a:pt x="58" y="6"/>
                    </a:cubicBezTo>
                    <a:cubicBezTo>
                      <a:pt x="54" y="9"/>
                      <a:pt x="51" y="9"/>
                      <a:pt x="49" y="9"/>
                    </a:cubicBezTo>
                    <a:cubicBezTo>
                      <a:pt x="48" y="9"/>
                      <a:pt x="48" y="9"/>
                      <a:pt x="48" y="9"/>
                    </a:cubicBezTo>
                    <a:cubicBezTo>
                      <a:pt x="47" y="9"/>
                      <a:pt x="47" y="9"/>
                      <a:pt x="47" y="9"/>
                    </a:cubicBezTo>
                    <a:cubicBezTo>
                      <a:pt x="47" y="9"/>
                      <a:pt x="46" y="9"/>
                      <a:pt x="46" y="9"/>
                    </a:cubicBezTo>
                    <a:cubicBezTo>
                      <a:pt x="46" y="9"/>
                      <a:pt x="46" y="9"/>
                      <a:pt x="46" y="9"/>
                    </a:cubicBezTo>
                    <a:cubicBezTo>
                      <a:pt x="43" y="9"/>
                      <a:pt x="51" y="6"/>
                      <a:pt x="51" y="1"/>
                    </a:cubicBezTo>
                    <a:cubicBezTo>
                      <a:pt x="50" y="3"/>
                      <a:pt x="49" y="4"/>
                      <a:pt x="46" y="6"/>
                    </a:cubicBezTo>
                    <a:cubicBezTo>
                      <a:pt x="43" y="6"/>
                      <a:pt x="43" y="7"/>
                      <a:pt x="42" y="8"/>
                    </a:cubicBezTo>
                    <a:cubicBezTo>
                      <a:pt x="42" y="8"/>
                      <a:pt x="41" y="8"/>
                      <a:pt x="41" y="8"/>
                    </a:cubicBezTo>
                    <a:cubicBezTo>
                      <a:pt x="39" y="8"/>
                      <a:pt x="34" y="6"/>
                      <a:pt x="30" y="5"/>
                    </a:cubicBezTo>
                    <a:cubicBezTo>
                      <a:pt x="33" y="9"/>
                      <a:pt x="38" y="7"/>
                      <a:pt x="38" y="8"/>
                    </a:cubicBezTo>
                    <a:cubicBezTo>
                      <a:pt x="37" y="9"/>
                      <a:pt x="37" y="10"/>
                      <a:pt x="28" y="10"/>
                    </a:cubicBezTo>
                    <a:cubicBezTo>
                      <a:pt x="27" y="10"/>
                      <a:pt x="26" y="10"/>
                      <a:pt x="25" y="10"/>
                    </a:cubicBezTo>
                    <a:cubicBezTo>
                      <a:pt x="21" y="10"/>
                      <a:pt x="19" y="10"/>
                      <a:pt x="13" y="9"/>
                    </a:cubicBezTo>
                    <a:cubicBezTo>
                      <a:pt x="17" y="11"/>
                      <a:pt x="21" y="12"/>
                      <a:pt x="23" y="12"/>
                    </a:cubicBezTo>
                    <a:cubicBezTo>
                      <a:pt x="24" y="12"/>
                      <a:pt x="25" y="12"/>
                      <a:pt x="25" y="12"/>
                    </a:cubicBezTo>
                    <a:cubicBezTo>
                      <a:pt x="26" y="12"/>
                      <a:pt x="26" y="12"/>
                      <a:pt x="27" y="12"/>
                    </a:cubicBezTo>
                    <a:cubicBezTo>
                      <a:pt x="27" y="12"/>
                      <a:pt x="28" y="12"/>
                      <a:pt x="28" y="12"/>
                    </a:cubicBezTo>
                    <a:cubicBezTo>
                      <a:pt x="30" y="13"/>
                      <a:pt x="26" y="15"/>
                      <a:pt x="20" y="17"/>
                    </a:cubicBezTo>
                    <a:cubicBezTo>
                      <a:pt x="13" y="19"/>
                      <a:pt x="0" y="19"/>
                      <a:pt x="5" y="20"/>
                    </a:cubicBezTo>
                    <a:cubicBezTo>
                      <a:pt x="5" y="20"/>
                      <a:pt x="5" y="20"/>
                      <a:pt x="5" y="20"/>
                    </a:cubicBezTo>
                    <a:cubicBezTo>
                      <a:pt x="11" y="20"/>
                      <a:pt x="16" y="19"/>
                      <a:pt x="22" y="18"/>
                    </a:cubicBezTo>
                    <a:cubicBezTo>
                      <a:pt x="29" y="16"/>
                      <a:pt x="33" y="14"/>
                      <a:pt x="37" y="11"/>
                    </a:cubicBezTo>
                    <a:cubicBezTo>
                      <a:pt x="38" y="11"/>
                      <a:pt x="39" y="10"/>
                      <a:pt x="40" y="10"/>
                    </a:cubicBezTo>
                    <a:cubicBezTo>
                      <a:pt x="41" y="10"/>
                      <a:pt x="42" y="10"/>
                      <a:pt x="42" y="11"/>
                    </a:cubicBezTo>
                    <a:cubicBezTo>
                      <a:pt x="46" y="13"/>
                      <a:pt x="50" y="14"/>
                      <a:pt x="56" y="14"/>
                    </a:cubicBezTo>
                    <a:cubicBezTo>
                      <a:pt x="58" y="14"/>
                      <a:pt x="60" y="14"/>
                      <a:pt x="62" y="14"/>
                    </a:cubicBezTo>
                    <a:cubicBezTo>
                      <a:pt x="65" y="13"/>
                      <a:pt x="68" y="13"/>
                      <a:pt x="71" y="12"/>
                    </a:cubicBezTo>
                    <a:cubicBezTo>
                      <a:pt x="72" y="12"/>
                      <a:pt x="72" y="12"/>
                      <a:pt x="72" y="12"/>
                    </a:cubicBezTo>
                    <a:cubicBezTo>
                      <a:pt x="73" y="11"/>
                      <a:pt x="73" y="11"/>
                      <a:pt x="73" y="11"/>
                    </a:cubicBezTo>
                    <a:cubicBezTo>
                      <a:pt x="73" y="11"/>
                      <a:pt x="73" y="11"/>
                      <a:pt x="73" y="11"/>
                    </a:cubicBezTo>
                    <a:cubicBezTo>
                      <a:pt x="73" y="11"/>
                      <a:pt x="73" y="11"/>
                      <a:pt x="73" y="11"/>
                    </a:cubicBezTo>
                    <a:cubicBezTo>
                      <a:pt x="75" y="10"/>
                      <a:pt x="77" y="9"/>
                      <a:pt x="76" y="9"/>
                    </a:cubicBezTo>
                    <a:cubicBezTo>
                      <a:pt x="76" y="9"/>
                      <a:pt x="76" y="9"/>
                      <a:pt x="76" y="9"/>
                    </a:cubicBezTo>
                    <a:cubicBezTo>
                      <a:pt x="71" y="10"/>
                      <a:pt x="63" y="13"/>
                      <a:pt x="57" y="13"/>
                    </a:cubicBezTo>
                    <a:cubicBezTo>
                      <a:pt x="55" y="13"/>
                      <a:pt x="53" y="13"/>
                      <a:pt x="52" y="12"/>
                    </a:cubicBezTo>
                    <a:cubicBezTo>
                      <a:pt x="46" y="9"/>
                      <a:pt x="54" y="13"/>
                      <a:pt x="65" y="3"/>
                    </a:cubicBezTo>
                    <a:cubicBezTo>
                      <a:pt x="66" y="1"/>
                      <a:pt x="67" y="0"/>
                      <a:pt x="6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544">
                <a:extLst>
                  <a:ext uri="{FF2B5EF4-FFF2-40B4-BE49-F238E27FC236}">
                    <a16:creationId xmlns:a16="http://schemas.microsoft.com/office/drawing/2014/main" xmlns="" id="{39FCBD9D-DBA7-48CD-9B09-F4AD8D4B7234}"/>
                  </a:ext>
                </a:extLst>
              </p:cNvPr>
              <p:cNvSpPr>
                <a:spLocks/>
              </p:cNvSpPr>
              <p:nvPr/>
            </p:nvSpPr>
            <p:spPr bwMode="auto">
              <a:xfrm>
                <a:off x="11612792" y="3938045"/>
                <a:ext cx="112019" cy="58764"/>
              </a:xfrm>
              <a:custGeom>
                <a:avLst/>
                <a:gdLst>
                  <a:gd name="T0" fmla="*/ 11 w 27"/>
                  <a:gd name="T1" fmla="*/ 0 h 14"/>
                  <a:gd name="T2" fmla="*/ 4 w 27"/>
                  <a:gd name="T3" fmla="*/ 1 h 14"/>
                  <a:gd name="T4" fmla="*/ 3 w 27"/>
                  <a:gd name="T5" fmla="*/ 2 h 14"/>
                  <a:gd name="T6" fmla="*/ 2 w 27"/>
                  <a:gd name="T7" fmla="*/ 2 h 14"/>
                  <a:gd name="T8" fmla="*/ 1 w 27"/>
                  <a:gd name="T9" fmla="*/ 2 h 14"/>
                  <a:gd name="T10" fmla="*/ 0 w 27"/>
                  <a:gd name="T11" fmla="*/ 2 h 14"/>
                  <a:gd name="T12" fmla="*/ 0 w 27"/>
                  <a:gd name="T13" fmla="*/ 2 h 14"/>
                  <a:gd name="T14" fmla="*/ 0 w 27"/>
                  <a:gd name="T15" fmla="*/ 2 h 14"/>
                  <a:gd name="T16" fmla="*/ 1 w 27"/>
                  <a:gd name="T17" fmla="*/ 2 h 14"/>
                  <a:gd name="T18" fmla="*/ 3 w 27"/>
                  <a:gd name="T19" fmla="*/ 2 h 14"/>
                  <a:gd name="T20" fmla="*/ 4 w 27"/>
                  <a:gd name="T21" fmla="*/ 1 h 14"/>
                  <a:gd name="T22" fmla="*/ 11 w 27"/>
                  <a:gd name="T23" fmla="*/ 0 h 14"/>
                  <a:gd name="T24" fmla="*/ 15 w 27"/>
                  <a:gd name="T25" fmla="*/ 2 h 14"/>
                  <a:gd name="T26" fmla="*/ 16 w 27"/>
                  <a:gd name="T27" fmla="*/ 4 h 14"/>
                  <a:gd name="T28" fmla="*/ 25 w 27"/>
                  <a:gd name="T29" fmla="*/ 9 h 14"/>
                  <a:gd name="T30" fmla="*/ 25 w 27"/>
                  <a:gd name="T31" fmla="*/ 9 h 14"/>
                  <a:gd name="T32" fmla="*/ 27 w 27"/>
                  <a:gd name="T33" fmla="*/ 14 h 14"/>
                  <a:gd name="T34" fmla="*/ 27 w 27"/>
                  <a:gd name="T35" fmla="*/ 14 h 14"/>
                  <a:gd name="T36" fmla="*/ 27 w 27"/>
                  <a:gd name="T37" fmla="*/ 14 h 14"/>
                  <a:gd name="T38" fmla="*/ 25 w 27"/>
                  <a:gd name="T39" fmla="*/ 9 h 14"/>
                  <a:gd name="T40" fmla="*/ 25 w 27"/>
                  <a:gd name="T41" fmla="*/ 9 h 14"/>
                  <a:gd name="T42" fmla="*/ 16 w 27"/>
                  <a:gd name="T43" fmla="*/ 4 h 14"/>
                  <a:gd name="T44" fmla="*/ 15 w 27"/>
                  <a:gd name="T45" fmla="*/ 2 h 14"/>
                  <a:gd name="T46" fmla="*/ 11 w 27"/>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4">
                    <a:moveTo>
                      <a:pt x="11" y="0"/>
                    </a:moveTo>
                    <a:cubicBezTo>
                      <a:pt x="9" y="0"/>
                      <a:pt x="6" y="0"/>
                      <a:pt x="4" y="1"/>
                    </a:cubicBezTo>
                    <a:cubicBezTo>
                      <a:pt x="3" y="2"/>
                      <a:pt x="3" y="2"/>
                      <a:pt x="3" y="2"/>
                    </a:cubicBezTo>
                    <a:cubicBezTo>
                      <a:pt x="2" y="2"/>
                      <a:pt x="2" y="2"/>
                      <a:pt x="2" y="2"/>
                    </a:cubicBezTo>
                    <a:cubicBezTo>
                      <a:pt x="2" y="2"/>
                      <a:pt x="1" y="2"/>
                      <a:pt x="1" y="2"/>
                    </a:cubicBezTo>
                    <a:cubicBezTo>
                      <a:pt x="0" y="2"/>
                      <a:pt x="0" y="2"/>
                      <a:pt x="0" y="2"/>
                    </a:cubicBezTo>
                    <a:cubicBezTo>
                      <a:pt x="0" y="2"/>
                      <a:pt x="0" y="2"/>
                      <a:pt x="0" y="2"/>
                    </a:cubicBezTo>
                    <a:cubicBezTo>
                      <a:pt x="0" y="2"/>
                      <a:pt x="0" y="2"/>
                      <a:pt x="0" y="2"/>
                    </a:cubicBezTo>
                    <a:cubicBezTo>
                      <a:pt x="1" y="2"/>
                      <a:pt x="1" y="2"/>
                      <a:pt x="1" y="2"/>
                    </a:cubicBezTo>
                    <a:cubicBezTo>
                      <a:pt x="1" y="2"/>
                      <a:pt x="2" y="2"/>
                      <a:pt x="3" y="2"/>
                    </a:cubicBezTo>
                    <a:cubicBezTo>
                      <a:pt x="4" y="1"/>
                      <a:pt x="4" y="1"/>
                      <a:pt x="4" y="1"/>
                    </a:cubicBezTo>
                    <a:cubicBezTo>
                      <a:pt x="6" y="0"/>
                      <a:pt x="9" y="0"/>
                      <a:pt x="11" y="0"/>
                    </a:cubicBezTo>
                    <a:cubicBezTo>
                      <a:pt x="14" y="0"/>
                      <a:pt x="15" y="1"/>
                      <a:pt x="15" y="2"/>
                    </a:cubicBezTo>
                    <a:cubicBezTo>
                      <a:pt x="15" y="3"/>
                      <a:pt x="16" y="4"/>
                      <a:pt x="16" y="4"/>
                    </a:cubicBezTo>
                    <a:cubicBezTo>
                      <a:pt x="17" y="8"/>
                      <a:pt x="22" y="5"/>
                      <a:pt x="25" y="9"/>
                    </a:cubicBezTo>
                    <a:cubicBezTo>
                      <a:pt x="25" y="9"/>
                      <a:pt x="25" y="9"/>
                      <a:pt x="25" y="9"/>
                    </a:cubicBezTo>
                    <a:cubicBezTo>
                      <a:pt x="26" y="11"/>
                      <a:pt x="27" y="13"/>
                      <a:pt x="27" y="14"/>
                    </a:cubicBezTo>
                    <a:cubicBezTo>
                      <a:pt x="27" y="14"/>
                      <a:pt x="27" y="14"/>
                      <a:pt x="27" y="14"/>
                    </a:cubicBezTo>
                    <a:cubicBezTo>
                      <a:pt x="27" y="14"/>
                      <a:pt x="27" y="14"/>
                      <a:pt x="27" y="14"/>
                    </a:cubicBezTo>
                    <a:cubicBezTo>
                      <a:pt x="27" y="13"/>
                      <a:pt x="26" y="11"/>
                      <a:pt x="25" y="9"/>
                    </a:cubicBezTo>
                    <a:cubicBezTo>
                      <a:pt x="25" y="9"/>
                      <a:pt x="25" y="9"/>
                      <a:pt x="25" y="9"/>
                    </a:cubicBezTo>
                    <a:cubicBezTo>
                      <a:pt x="22" y="5"/>
                      <a:pt x="17" y="8"/>
                      <a:pt x="16" y="4"/>
                    </a:cubicBezTo>
                    <a:cubicBezTo>
                      <a:pt x="16" y="4"/>
                      <a:pt x="15" y="3"/>
                      <a:pt x="15" y="2"/>
                    </a:cubicBezTo>
                    <a:cubicBezTo>
                      <a:pt x="15" y="1"/>
                      <a:pt x="14" y="0"/>
                      <a:pt x="1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545">
                <a:extLst>
                  <a:ext uri="{FF2B5EF4-FFF2-40B4-BE49-F238E27FC236}">
                    <a16:creationId xmlns:a16="http://schemas.microsoft.com/office/drawing/2014/main" xmlns="" id="{D0CD9262-C9A3-4B60-86BC-105E729A0F55}"/>
                  </a:ext>
                </a:extLst>
              </p:cNvPr>
              <p:cNvSpPr>
                <a:spLocks noEditPoints="1"/>
              </p:cNvSpPr>
              <p:nvPr/>
            </p:nvSpPr>
            <p:spPr bwMode="auto">
              <a:xfrm>
                <a:off x="11583410" y="3938045"/>
                <a:ext cx="159764" cy="126710"/>
              </a:xfrm>
              <a:custGeom>
                <a:avLst/>
                <a:gdLst>
                  <a:gd name="T0" fmla="*/ 17 w 38"/>
                  <a:gd name="T1" fmla="*/ 25 h 30"/>
                  <a:gd name="T2" fmla="*/ 14 w 38"/>
                  <a:gd name="T3" fmla="*/ 27 h 30"/>
                  <a:gd name="T4" fmla="*/ 14 w 38"/>
                  <a:gd name="T5" fmla="*/ 27 h 30"/>
                  <a:gd name="T6" fmla="*/ 17 w 38"/>
                  <a:gd name="T7" fmla="*/ 25 h 30"/>
                  <a:gd name="T8" fmla="*/ 29 w 38"/>
                  <a:gd name="T9" fmla="*/ 13 h 30"/>
                  <a:gd name="T10" fmla="*/ 28 w 38"/>
                  <a:gd name="T11" fmla="*/ 13 h 30"/>
                  <a:gd name="T12" fmla="*/ 29 w 38"/>
                  <a:gd name="T13" fmla="*/ 13 h 30"/>
                  <a:gd name="T14" fmla="*/ 29 w 38"/>
                  <a:gd name="T15" fmla="*/ 13 h 30"/>
                  <a:gd name="T16" fmla="*/ 29 w 38"/>
                  <a:gd name="T17" fmla="*/ 13 h 30"/>
                  <a:gd name="T18" fmla="*/ 29 w 38"/>
                  <a:gd name="T19" fmla="*/ 13 h 30"/>
                  <a:gd name="T20" fmla="*/ 11 w 38"/>
                  <a:gd name="T21" fmla="*/ 5 h 30"/>
                  <a:gd name="T22" fmla="*/ 10 w 38"/>
                  <a:gd name="T23" fmla="*/ 6 h 30"/>
                  <a:gd name="T24" fmla="*/ 11 w 38"/>
                  <a:gd name="T25" fmla="*/ 5 h 30"/>
                  <a:gd name="T26" fmla="*/ 18 w 38"/>
                  <a:gd name="T27" fmla="*/ 0 h 30"/>
                  <a:gd name="T28" fmla="*/ 11 w 38"/>
                  <a:gd name="T29" fmla="*/ 1 h 30"/>
                  <a:gd name="T30" fmla="*/ 10 w 38"/>
                  <a:gd name="T31" fmla="*/ 2 h 30"/>
                  <a:gd name="T32" fmla="*/ 8 w 38"/>
                  <a:gd name="T33" fmla="*/ 2 h 30"/>
                  <a:gd name="T34" fmla="*/ 7 w 38"/>
                  <a:gd name="T35" fmla="*/ 2 h 30"/>
                  <a:gd name="T36" fmla="*/ 7 w 38"/>
                  <a:gd name="T37" fmla="*/ 2 h 30"/>
                  <a:gd name="T38" fmla="*/ 0 w 38"/>
                  <a:gd name="T39" fmla="*/ 11 h 30"/>
                  <a:gd name="T40" fmla="*/ 10 w 38"/>
                  <a:gd name="T41" fmla="*/ 4 h 30"/>
                  <a:gd name="T42" fmla="*/ 11 w 38"/>
                  <a:gd name="T43" fmla="*/ 5 h 30"/>
                  <a:gd name="T44" fmla="*/ 11 w 38"/>
                  <a:gd name="T45" fmla="*/ 5 h 30"/>
                  <a:gd name="T46" fmla="*/ 11 w 38"/>
                  <a:gd name="T47" fmla="*/ 5 h 30"/>
                  <a:gd name="T48" fmla="*/ 14 w 38"/>
                  <a:gd name="T49" fmla="*/ 5 h 30"/>
                  <a:gd name="T50" fmla="*/ 2 w 38"/>
                  <a:gd name="T51" fmla="*/ 16 h 30"/>
                  <a:gd name="T52" fmla="*/ 4 w 38"/>
                  <a:gd name="T53" fmla="*/ 11 h 30"/>
                  <a:gd name="T54" fmla="*/ 2 w 38"/>
                  <a:gd name="T55" fmla="*/ 16 h 30"/>
                  <a:gd name="T56" fmla="*/ 14 w 38"/>
                  <a:gd name="T57" fmla="*/ 5 h 30"/>
                  <a:gd name="T58" fmla="*/ 18 w 38"/>
                  <a:gd name="T59" fmla="*/ 3 h 30"/>
                  <a:gd name="T60" fmla="*/ 22 w 38"/>
                  <a:gd name="T61" fmla="*/ 7 h 30"/>
                  <a:gd name="T62" fmla="*/ 16 w 38"/>
                  <a:gd name="T63" fmla="*/ 16 h 30"/>
                  <a:gd name="T64" fmla="*/ 25 w 38"/>
                  <a:gd name="T65" fmla="*/ 10 h 30"/>
                  <a:gd name="T66" fmla="*/ 26 w 38"/>
                  <a:gd name="T67" fmla="*/ 10 h 30"/>
                  <a:gd name="T68" fmla="*/ 26 w 38"/>
                  <a:gd name="T69" fmla="*/ 11 h 30"/>
                  <a:gd name="T70" fmla="*/ 26 w 38"/>
                  <a:gd name="T71" fmla="*/ 10 h 30"/>
                  <a:gd name="T72" fmla="*/ 29 w 38"/>
                  <a:gd name="T73" fmla="*/ 13 h 30"/>
                  <a:gd name="T74" fmla="*/ 29 w 38"/>
                  <a:gd name="T75" fmla="*/ 13 h 30"/>
                  <a:gd name="T76" fmla="*/ 29 w 38"/>
                  <a:gd name="T77" fmla="*/ 13 h 30"/>
                  <a:gd name="T78" fmla="*/ 29 w 38"/>
                  <a:gd name="T79" fmla="*/ 13 h 30"/>
                  <a:gd name="T80" fmla="*/ 30 w 38"/>
                  <a:gd name="T81" fmla="*/ 15 h 30"/>
                  <a:gd name="T82" fmla="*/ 29 w 38"/>
                  <a:gd name="T83" fmla="*/ 13 h 30"/>
                  <a:gd name="T84" fmla="*/ 32 w 38"/>
                  <a:gd name="T85" fmla="*/ 14 h 30"/>
                  <a:gd name="T86" fmla="*/ 32 w 38"/>
                  <a:gd name="T87" fmla="*/ 14 h 30"/>
                  <a:gd name="T88" fmla="*/ 32 w 38"/>
                  <a:gd name="T89" fmla="*/ 14 h 30"/>
                  <a:gd name="T90" fmla="*/ 33 w 38"/>
                  <a:gd name="T91" fmla="*/ 15 h 30"/>
                  <a:gd name="T92" fmla="*/ 33 w 38"/>
                  <a:gd name="T93" fmla="*/ 15 h 30"/>
                  <a:gd name="T94" fmla="*/ 33 w 38"/>
                  <a:gd name="T95" fmla="*/ 15 h 30"/>
                  <a:gd name="T96" fmla="*/ 34 w 38"/>
                  <a:gd name="T97" fmla="*/ 30 h 30"/>
                  <a:gd name="T98" fmla="*/ 34 w 38"/>
                  <a:gd name="T99" fmla="*/ 14 h 30"/>
                  <a:gd name="T100" fmla="*/ 34 w 38"/>
                  <a:gd name="T101" fmla="*/ 14 h 30"/>
                  <a:gd name="T102" fmla="*/ 32 w 38"/>
                  <a:gd name="T103" fmla="*/ 9 h 30"/>
                  <a:gd name="T104" fmla="*/ 32 w 38"/>
                  <a:gd name="T105" fmla="*/ 9 h 30"/>
                  <a:gd name="T106" fmla="*/ 23 w 38"/>
                  <a:gd name="T107" fmla="*/ 4 h 30"/>
                  <a:gd name="T108" fmla="*/ 22 w 38"/>
                  <a:gd name="T109" fmla="*/ 2 h 30"/>
                  <a:gd name="T110" fmla="*/ 18 w 38"/>
                  <a:gd name="T11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30">
                    <a:moveTo>
                      <a:pt x="17" y="25"/>
                    </a:moveTo>
                    <a:cubicBezTo>
                      <a:pt x="16" y="26"/>
                      <a:pt x="15" y="26"/>
                      <a:pt x="14" y="27"/>
                    </a:cubicBezTo>
                    <a:cubicBezTo>
                      <a:pt x="14" y="27"/>
                      <a:pt x="14" y="27"/>
                      <a:pt x="14" y="27"/>
                    </a:cubicBezTo>
                    <a:cubicBezTo>
                      <a:pt x="15" y="27"/>
                      <a:pt x="16" y="26"/>
                      <a:pt x="17" y="25"/>
                    </a:cubicBezTo>
                    <a:moveTo>
                      <a:pt x="29" y="13"/>
                    </a:moveTo>
                    <a:cubicBezTo>
                      <a:pt x="28" y="13"/>
                      <a:pt x="28" y="13"/>
                      <a:pt x="28" y="13"/>
                    </a:cubicBezTo>
                    <a:cubicBezTo>
                      <a:pt x="28" y="13"/>
                      <a:pt x="28" y="13"/>
                      <a:pt x="29" y="13"/>
                    </a:cubicBezTo>
                    <a:cubicBezTo>
                      <a:pt x="29" y="13"/>
                      <a:pt x="29" y="13"/>
                      <a:pt x="29" y="13"/>
                    </a:cubicBezTo>
                    <a:cubicBezTo>
                      <a:pt x="29" y="13"/>
                      <a:pt x="29" y="13"/>
                      <a:pt x="29" y="13"/>
                    </a:cubicBezTo>
                    <a:cubicBezTo>
                      <a:pt x="29" y="13"/>
                      <a:pt x="29" y="13"/>
                      <a:pt x="29" y="13"/>
                    </a:cubicBezTo>
                    <a:moveTo>
                      <a:pt x="11" y="5"/>
                    </a:moveTo>
                    <a:cubicBezTo>
                      <a:pt x="11" y="5"/>
                      <a:pt x="10" y="5"/>
                      <a:pt x="10" y="6"/>
                    </a:cubicBezTo>
                    <a:cubicBezTo>
                      <a:pt x="10" y="5"/>
                      <a:pt x="11" y="5"/>
                      <a:pt x="11" y="5"/>
                    </a:cubicBezTo>
                    <a:moveTo>
                      <a:pt x="18" y="0"/>
                    </a:moveTo>
                    <a:cubicBezTo>
                      <a:pt x="16" y="0"/>
                      <a:pt x="13" y="0"/>
                      <a:pt x="11" y="1"/>
                    </a:cubicBezTo>
                    <a:cubicBezTo>
                      <a:pt x="10" y="2"/>
                      <a:pt x="10" y="2"/>
                      <a:pt x="10" y="2"/>
                    </a:cubicBezTo>
                    <a:cubicBezTo>
                      <a:pt x="9" y="2"/>
                      <a:pt x="8" y="2"/>
                      <a:pt x="8" y="2"/>
                    </a:cubicBezTo>
                    <a:cubicBezTo>
                      <a:pt x="7" y="2"/>
                      <a:pt x="7" y="2"/>
                      <a:pt x="7" y="2"/>
                    </a:cubicBezTo>
                    <a:cubicBezTo>
                      <a:pt x="7" y="2"/>
                      <a:pt x="7" y="2"/>
                      <a:pt x="7" y="2"/>
                    </a:cubicBezTo>
                    <a:cubicBezTo>
                      <a:pt x="3" y="5"/>
                      <a:pt x="0" y="9"/>
                      <a:pt x="0" y="11"/>
                    </a:cubicBezTo>
                    <a:cubicBezTo>
                      <a:pt x="1" y="8"/>
                      <a:pt x="8" y="4"/>
                      <a:pt x="10" y="4"/>
                    </a:cubicBezTo>
                    <a:cubicBezTo>
                      <a:pt x="10" y="4"/>
                      <a:pt x="11" y="4"/>
                      <a:pt x="11" y="5"/>
                    </a:cubicBezTo>
                    <a:cubicBezTo>
                      <a:pt x="11" y="5"/>
                      <a:pt x="11" y="5"/>
                      <a:pt x="11" y="5"/>
                    </a:cubicBezTo>
                    <a:cubicBezTo>
                      <a:pt x="11" y="5"/>
                      <a:pt x="11" y="5"/>
                      <a:pt x="11" y="5"/>
                    </a:cubicBezTo>
                    <a:cubicBezTo>
                      <a:pt x="14" y="5"/>
                      <a:pt x="14" y="5"/>
                      <a:pt x="14" y="5"/>
                    </a:cubicBezTo>
                    <a:cubicBezTo>
                      <a:pt x="7" y="9"/>
                      <a:pt x="4" y="13"/>
                      <a:pt x="2" y="16"/>
                    </a:cubicBezTo>
                    <a:cubicBezTo>
                      <a:pt x="2" y="14"/>
                      <a:pt x="3" y="12"/>
                      <a:pt x="4" y="11"/>
                    </a:cubicBezTo>
                    <a:cubicBezTo>
                      <a:pt x="2" y="13"/>
                      <a:pt x="0" y="15"/>
                      <a:pt x="2" y="16"/>
                    </a:cubicBezTo>
                    <a:cubicBezTo>
                      <a:pt x="4" y="13"/>
                      <a:pt x="7" y="9"/>
                      <a:pt x="14" y="5"/>
                    </a:cubicBezTo>
                    <a:cubicBezTo>
                      <a:pt x="16" y="4"/>
                      <a:pt x="17" y="3"/>
                      <a:pt x="18" y="3"/>
                    </a:cubicBezTo>
                    <a:cubicBezTo>
                      <a:pt x="20" y="3"/>
                      <a:pt x="21" y="5"/>
                      <a:pt x="22" y="7"/>
                    </a:cubicBezTo>
                    <a:cubicBezTo>
                      <a:pt x="23" y="10"/>
                      <a:pt x="18" y="14"/>
                      <a:pt x="16" y="16"/>
                    </a:cubicBezTo>
                    <a:cubicBezTo>
                      <a:pt x="19" y="16"/>
                      <a:pt x="23" y="10"/>
                      <a:pt x="25" y="10"/>
                    </a:cubicBezTo>
                    <a:cubicBezTo>
                      <a:pt x="25" y="10"/>
                      <a:pt x="25" y="10"/>
                      <a:pt x="26" y="10"/>
                    </a:cubicBezTo>
                    <a:cubicBezTo>
                      <a:pt x="26" y="11"/>
                      <a:pt x="26" y="11"/>
                      <a:pt x="26" y="11"/>
                    </a:cubicBezTo>
                    <a:cubicBezTo>
                      <a:pt x="26" y="11"/>
                      <a:pt x="26" y="11"/>
                      <a:pt x="26" y="10"/>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30" y="14"/>
                      <a:pt x="30" y="15"/>
                    </a:cubicBezTo>
                    <a:cubicBezTo>
                      <a:pt x="30" y="14"/>
                      <a:pt x="29" y="13"/>
                      <a:pt x="29" y="13"/>
                    </a:cubicBezTo>
                    <a:cubicBezTo>
                      <a:pt x="32" y="14"/>
                      <a:pt x="32" y="14"/>
                      <a:pt x="32" y="14"/>
                    </a:cubicBezTo>
                    <a:cubicBezTo>
                      <a:pt x="32" y="14"/>
                      <a:pt x="32" y="14"/>
                      <a:pt x="32" y="14"/>
                    </a:cubicBezTo>
                    <a:cubicBezTo>
                      <a:pt x="32" y="14"/>
                      <a:pt x="32" y="14"/>
                      <a:pt x="32" y="14"/>
                    </a:cubicBezTo>
                    <a:cubicBezTo>
                      <a:pt x="32" y="14"/>
                      <a:pt x="32" y="15"/>
                      <a:pt x="33" y="15"/>
                    </a:cubicBezTo>
                    <a:cubicBezTo>
                      <a:pt x="33" y="15"/>
                      <a:pt x="33" y="15"/>
                      <a:pt x="33" y="15"/>
                    </a:cubicBezTo>
                    <a:cubicBezTo>
                      <a:pt x="33" y="15"/>
                      <a:pt x="33" y="15"/>
                      <a:pt x="33" y="15"/>
                    </a:cubicBezTo>
                    <a:cubicBezTo>
                      <a:pt x="35" y="19"/>
                      <a:pt x="35" y="26"/>
                      <a:pt x="34" y="30"/>
                    </a:cubicBezTo>
                    <a:cubicBezTo>
                      <a:pt x="38" y="24"/>
                      <a:pt x="34" y="14"/>
                      <a:pt x="34" y="14"/>
                    </a:cubicBezTo>
                    <a:cubicBezTo>
                      <a:pt x="34" y="14"/>
                      <a:pt x="34" y="14"/>
                      <a:pt x="34" y="14"/>
                    </a:cubicBezTo>
                    <a:cubicBezTo>
                      <a:pt x="34" y="13"/>
                      <a:pt x="33" y="11"/>
                      <a:pt x="32" y="9"/>
                    </a:cubicBezTo>
                    <a:cubicBezTo>
                      <a:pt x="32" y="9"/>
                      <a:pt x="32" y="9"/>
                      <a:pt x="32" y="9"/>
                    </a:cubicBezTo>
                    <a:cubicBezTo>
                      <a:pt x="29" y="5"/>
                      <a:pt x="24" y="8"/>
                      <a:pt x="23" y="4"/>
                    </a:cubicBezTo>
                    <a:cubicBezTo>
                      <a:pt x="23" y="4"/>
                      <a:pt x="22" y="3"/>
                      <a:pt x="22" y="2"/>
                    </a:cubicBezTo>
                    <a:cubicBezTo>
                      <a:pt x="22" y="1"/>
                      <a:pt x="21" y="0"/>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546">
                <a:extLst>
                  <a:ext uri="{FF2B5EF4-FFF2-40B4-BE49-F238E27FC236}">
                    <a16:creationId xmlns:a16="http://schemas.microsoft.com/office/drawing/2014/main" xmlns="" id="{0D8656B2-A116-4D87-AC78-FF5CC39E432E}"/>
                  </a:ext>
                </a:extLst>
              </p:cNvPr>
              <p:cNvSpPr>
                <a:spLocks/>
              </p:cNvSpPr>
              <p:nvPr/>
            </p:nvSpPr>
            <p:spPr bwMode="auto">
              <a:xfrm>
                <a:off x="11208790" y="3921518"/>
                <a:ext cx="209346" cy="143237"/>
              </a:xfrm>
              <a:custGeom>
                <a:avLst/>
                <a:gdLst>
                  <a:gd name="T0" fmla="*/ 24 w 50"/>
                  <a:gd name="T1" fmla="*/ 0 h 34"/>
                  <a:gd name="T2" fmla="*/ 21 w 50"/>
                  <a:gd name="T3" fmla="*/ 2 h 34"/>
                  <a:gd name="T4" fmla="*/ 18 w 50"/>
                  <a:gd name="T5" fmla="*/ 5 h 34"/>
                  <a:gd name="T6" fmla="*/ 18 w 50"/>
                  <a:gd name="T7" fmla="*/ 5 h 34"/>
                  <a:gd name="T8" fmla="*/ 14 w 50"/>
                  <a:gd name="T9" fmla="*/ 3 h 34"/>
                  <a:gd name="T10" fmla="*/ 12 w 50"/>
                  <a:gd name="T11" fmla="*/ 3 h 34"/>
                  <a:gd name="T12" fmla="*/ 9 w 50"/>
                  <a:gd name="T13" fmla="*/ 4 h 34"/>
                  <a:gd name="T14" fmla="*/ 3 w 50"/>
                  <a:gd name="T15" fmla="*/ 14 h 34"/>
                  <a:gd name="T16" fmla="*/ 3 w 50"/>
                  <a:gd name="T17" fmla="*/ 14 h 34"/>
                  <a:gd name="T18" fmla="*/ 3 w 50"/>
                  <a:gd name="T19" fmla="*/ 14 h 34"/>
                  <a:gd name="T20" fmla="*/ 3 w 50"/>
                  <a:gd name="T21" fmla="*/ 14 h 34"/>
                  <a:gd name="T22" fmla="*/ 4 w 50"/>
                  <a:gd name="T23" fmla="*/ 31 h 34"/>
                  <a:gd name="T24" fmla="*/ 12 w 50"/>
                  <a:gd name="T25" fmla="*/ 9 h 34"/>
                  <a:gd name="T26" fmla="*/ 13 w 50"/>
                  <a:gd name="T27" fmla="*/ 9 h 34"/>
                  <a:gd name="T28" fmla="*/ 15 w 50"/>
                  <a:gd name="T29" fmla="*/ 34 h 34"/>
                  <a:gd name="T30" fmla="*/ 15 w 50"/>
                  <a:gd name="T31" fmla="*/ 9 h 34"/>
                  <a:gd name="T32" fmla="*/ 15 w 50"/>
                  <a:gd name="T33" fmla="*/ 9 h 34"/>
                  <a:gd name="T34" fmla="*/ 22 w 50"/>
                  <a:gd name="T35" fmla="*/ 24 h 34"/>
                  <a:gd name="T36" fmla="*/ 19 w 50"/>
                  <a:gd name="T37" fmla="*/ 9 h 34"/>
                  <a:gd name="T38" fmla="*/ 26 w 50"/>
                  <a:gd name="T39" fmla="*/ 23 h 34"/>
                  <a:gd name="T40" fmla="*/ 23 w 50"/>
                  <a:gd name="T41" fmla="*/ 8 h 34"/>
                  <a:gd name="T42" fmla="*/ 24 w 50"/>
                  <a:gd name="T43" fmla="*/ 8 h 34"/>
                  <a:gd name="T44" fmla="*/ 32 w 50"/>
                  <a:gd name="T45" fmla="*/ 27 h 34"/>
                  <a:gd name="T46" fmla="*/ 27 w 50"/>
                  <a:gd name="T47" fmla="*/ 6 h 34"/>
                  <a:gd name="T48" fmla="*/ 27 w 50"/>
                  <a:gd name="T49" fmla="*/ 6 h 34"/>
                  <a:gd name="T50" fmla="*/ 40 w 50"/>
                  <a:gd name="T51" fmla="*/ 25 h 34"/>
                  <a:gd name="T52" fmla="*/ 29 w 50"/>
                  <a:gd name="T53" fmla="*/ 3 h 34"/>
                  <a:gd name="T54" fmla="*/ 32 w 50"/>
                  <a:gd name="T55" fmla="*/ 5 h 34"/>
                  <a:gd name="T56" fmla="*/ 50 w 50"/>
                  <a:gd name="T57" fmla="*/ 21 h 34"/>
                  <a:gd name="T58" fmla="*/ 40 w 50"/>
                  <a:gd name="T59" fmla="*/ 8 h 34"/>
                  <a:gd name="T60" fmla="*/ 40 w 50"/>
                  <a:gd name="T61" fmla="*/ 8 h 34"/>
                  <a:gd name="T62" fmla="*/ 40 w 50"/>
                  <a:gd name="T63" fmla="*/ 8 h 34"/>
                  <a:gd name="T64" fmla="*/ 25 w 50"/>
                  <a:gd name="T65" fmla="*/ 0 h 34"/>
                  <a:gd name="T66" fmla="*/ 24 w 50"/>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4">
                    <a:moveTo>
                      <a:pt x="24" y="0"/>
                    </a:moveTo>
                    <a:cubicBezTo>
                      <a:pt x="23" y="0"/>
                      <a:pt x="21" y="1"/>
                      <a:pt x="21" y="2"/>
                    </a:cubicBezTo>
                    <a:cubicBezTo>
                      <a:pt x="20" y="3"/>
                      <a:pt x="19" y="5"/>
                      <a:pt x="18" y="5"/>
                    </a:cubicBezTo>
                    <a:cubicBezTo>
                      <a:pt x="18" y="5"/>
                      <a:pt x="18" y="5"/>
                      <a:pt x="18" y="5"/>
                    </a:cubicBezTo>
                    <a:cubicBezTo>
                      <a:pt x="16" y="5"/>
                      <a:pt x="15" y="4"/>
                      <a:pt x="14" y="3"/>
                    </a:cubicBezTo>
                    <a:cubicBezTo>
                      <a:pt x="13" y="3"/>
                      <a:pt x="13" y="3"/>
                      <a:pt x="12" y="3"/>
                    </a:cubicBezTo>
                    <a:cubicBezTo>
                      <a:pt x="11" y="3"/>
                      <a:pt x="10" y="3"/>
                      <a:pt x="9" y="4"/>
                    </a:cubicBezTo>
                    <a:cubicBezTo>
                      <a:pt x="7" y="6"/>
                      <a:pt x="5" y="10"/>
                      <a:pt x="3" y="14"/>
                    </a:cubicBezTo>
                    <a:cubicBezTo>
                      <a:pt x="3" y="14"/>
                      <a:pt x="3" y="14"/>
                      <a:pt x="3" y="14"/>
                    </a:cubicBezTo>
                    <a:cubicBezTo>
                      <a:pt x="3" y="14"/>
                      <a:pt x="3" y="14"/>
                      <a:pt x="3" y="14"/>
                    </a:cubicBezTo>
                    <a:cubicBezTo>
                      <a:pt x="3" y="14"/>
                      <a:pt x="3" y="14"/>
                      <a:pt x="3" y="14"/>
                    </a:cubicBezTo>
                    <a:cubicBezTo>
                      <a:pt x="0" y="25"/>
                      <a:pt x="2" y="27"/>
                      <a:pt x="4" y="31"/>
                    </a:cubicBezTo>
                    <a:cubicBezTo>
                      <a:pt x="1" y="17"/>
                      <a:pt x="9" y="9"/>
                      <a:pt x="12" y="9"/>
                    </a:cubicBezTo>
                    <a:cubicBezTo>
                      <a:pt x="12" y="9"/>
                      <a:pt x="12" y="9"/>
                      <a:pt x="13" y="9"/>
                    </a:cubicBezTo>
                    <a:cubicBezTo>
                      <a:pt x="9" y="13"/>
                      <a:pt x="7" y="26"/>
                      <a:pt x="15" y="34"/>
                    </a:cubicBezTo>
                    <a:cubicBezTo>
                      <a:pt x="11" y="29"/>
                      <a:pt x="12" y="9"/>
                      <a:pt x="15" y="9"/>
                    </a:cubicBezTo>
                    <a:cubicBezTo>
                      <a:pt x="15" y="9"/>
                      <a:pt x="15" y="9"/>
                      <a:pt x="15" y="9"/>
                    </a:cubicBezTo>
                    <a:cubicBezTo>
                      <a:pt x="19" y="10"/>
                      <a:pt x="19" y="18"/>
                      <a:pt x="22" y="24"/>
                    </a:cubicBezTo>
                    <a:cubicBezTo>
                      <a:pt x="22" y="19"/>
                      <a:pt x="19" y="11"/>
                      <a:pt x="19" y="9"/>
                    </a:cubicBezTo>
                    <a:cubicBezTo>
                      <a:pt x="22" y="9"/>
                      <a:pt x="25" y="20"/>
                      <a:pt x="26" y="23"/>
                    </a:cubicBezTo>
                    <a:cubicBezTo>
                      <a:pt x="27" y="16"/>
                      <a:pt x="21" y="8"/>
                      <a:pt x="23" y="8"/>
                    </a:cubicBezTo>
                    <a:cubicBezTo>
                      <a:pt x="23" y="8"/>
                      <a:pt x="24" y="8"/>
                      <a:pt x="24" y="8"/>
                    </a:cubicBezTo>
                    <a:cubicBezTo>
                      <a:pt x="26" y="9"/>
                      <a:pt x="32" y="22"/>
                      <a:pt x="32" y="27"/>
                    </a:cubicBezTo>
                    <a:cubicBezTo>
                      <a:pt x="36" y="21"/>
                      <a:pt x="25" y="6"/>
                      <a:pt x="27" y="6"/>
                    </a:cubicBezTo>
                    <a:cubicBezTo>
                      <a:pt x="27" y="6"/>
                      <a:pt x="27" y="6"/>
                      <a:pt x="27" y="6"/>
                    </a:cubicBezTo>
                    <a:cubicBezTo>
                      <a:pt x="30" y="7"/>
                      <a:pt x="40" y="18"/>
                      <a:pt x="40" y="25"/>
                    </a:cubicBezTo>
                    <a:cubicBezTo>
                      <a:pt x="43" y="14"/>
                      <a:pt x="28" y="3"/>
                      <a:pt x="29" y="3"/>
                    </a:cubicBezTo>
                    <a:cubicBezTo>
                      <a:pt x="29" y="3"/>
                      <a:pt x="30" y="4"/>
                      <a:pt x="32" y="5"/>
                    </a:cubicBezTo>
                    <a:cubicBezTo>
                      <a:pt x="42" y="9"/>
                      <a:pt x="44" y="15"/>
                      <a:pt x="50" y="21"/>
                    </a:cubicBezTo>
                    <a:cubicBezTo>
                      <a:pt x="48" y="15"/>
                      <a:pt x="41" y="9"/>
                      <a:pt x="40" y="8"/>
                    </a:cubicBezTo>
                    <a:cubicBezTo>
                      <a:pt x="40" y="8"/>
                      <a:pt x="40" y="8"/>
                      <a:pt x="40" y="8"/>
                    </a:cubicBezTo>
                    <a:cubicBezTo>
                      <a:pt x="40" y="8"/>
                      <a:pt x="40" y="8"/>
                      <a:pt x="40" y="8"/>
                    </a:cubicBezTo>
                    <a:cubicBezTo>
                      <a:pt x="34" y="3"/>
                      <a:pt x="29" y="1"/>
                      <a:pt x="25" y="0"/>
                    </a:cubicBezTo>
                    <a:cubicBezTo>
                      <a:pt x="25" y="0"/>
                      <a:pt x="24"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547">
                <a:extLst>
                  <a:ext uri="{FF2B5EF4-FFF2-40B4-BE49-F238E27FC236}">
                    <a16:creationId xmlns:a16="http://schemas.microsoft.com/office/drawing/2014/main" xmlns="" id="{9D72C272-2F46-40DD-B603-34EB478F21CA}"/>
                  </a:ext>
                </a:extLst>
              </p:cNvPr>
              <p:cNvSpPr>
                <a:spLocks/>
              </p:cNvSpPr>
              <p:nvPr/>
            </p:nvSpPr>
            <p:spPr bwMode="auto">
              <a:xfrm>
                <a:off x="11082080" y="4044555"/>
                <a:ext cx="101000" cy="146910"/>
              </a:xfrm>
              <a:custGeom>
                <a:avLst/>
                <a:gdLst>
                  <a:gd name="T0" fmla="*/ 7 w 24"/>
                  <a:gd name="T1" fmla="*/ 0 h 35"/>
                  <a:gd name="T2" fmla="*/ 6 w 24"/>
                  <a:gd name="T3" fmla="*/ 1 h 35"/>
                  <a:gd name="T4" fmla="*/ 2 w 24"/>
                  <a:gd name="T5" fmla="*/ 4 h 35"/>
                  <a:gd name="T6" fmla="*/ 0 w 24"/>
                  <a:gd name="T7" fmla="*/ 14 h 35"/>
                  <a:gd name="T8" fmla="*/ 4 w 24"/>
                  <a:gd name="T9" fmla="*/ 32 h 35"/>
                  <a:gd name="T10" fmla="*/ 5 w 24"/>
                  <a:gd name="T11" fmla="*/ 35 h 35"/>
                  <a:gd name="T12" fmla="*/ 2 w 24"/>
                  <a:gd name="T13" fmla="*/ 12 h 35"/>
                  <a:gd name="T14" fmla="*/ 4 w 24"/>
                  <a:gd name="T15" fmla="*/ 16 h 35"/>
                  <a:gd name="T16" fmla="*/ 12 w 24"/>
                  <a:gd name="T17" fmla="*/ 32 h 35"/>
                  <a:gd name="T18" fmla="*/ 11 w 24"/>
                  <a:gd name="T19" fmla="*/ 30 h 35"/>
                  <a:gd name="T20" fmla="*/ 5 w 24"/>
                  <a:gd name="T21" fmla="*/ 6 h 35"/>
                  <a:gd name="T22" fmla="*/ 5 w 24"/>
                  <a:gd name="T23" fmla="*/ 6 h 35"/>
                  <a:gd name="T24" fmla="*/ 8 w 24"/>
                  <a:gd name="T25" fmla="*/ 13 h 35"/>
                  <a:gd name="T26" fmla="*/ 12 w 24"/>
                  <a:gd name="T27" fmla="*/ 20 h 35"/>
                  <a:gd name="T28" fmla="*/ 12 w 24"/>
                  <a:gd name="T29" fmla="*/ 20 h 35"/>
                  <a:gd name="T30" fmla="*/ 7 w 24"/>
                  <a:gd name="T31" fmla="*/ 5 h 35"/>
                  <a:gd name="T32" fmla="*/ 7 w 24"/>
                  <a:gd name="T33" fmla="*/ 5 h 35"/>
                  <a:gd name="T34" fmla="*/ 20 w 24"/>
                  <a:gd name="T35" fmla="*/ 25 h 35"/>
                  <a:gd name="T36" fmla="*/ 20 w 24"/>
                  <a:gd name="T37" fmla="*/ 25 h 35"/>
                  <a:gd name="T38" fmla="*/ 9 w 24"/>
                  <a:gd name="T39" fmla="*/ 4 h 35"/>
                  <a:gd name="T40" fmla="*/ 10 w 24"/>
                  <a:gd name="T41" fmla="*/ 4 h 35"/>
                  <a:gd name="T42" fmla="*/ 22 w 24"/>
                  <a:gd name="T43" fmla="*/ 19 h 35"/>
                  <a:gd name="T44" fmla="*/ 22 w 24"/>
                  <a:gd name="T45" fmla="*/ 19 h 35"/>
                  <a:gd name="T46" fmla="*/ 19 w 24"/>
                  <a:gd name="T47" fmla="*/ 12 h 35"/>
                  <a:gd name="T48" fmla="*/ 19 w 24"/>
                  <a:gd name="T49" fmla="*/ 12 h 35"/>
                  <a:gd name="T50" fmla="*/ 18 w 24"/>
                  <a:gd name="T51" fmla="*/ 11 h 35"/>
                  <a:gd name="T52" fmla="*/ 18 w 24"/>
                  <a:gd name="T53" fmla="*/ 11 h 35"/>
                  <a:gd name="T54" fmla="*/ 18 w 24"/>
                  <a:gd name="T55" fmla="*/ 11 h 35"/>
                  <a:gd name="T56" fmla="*/ 17 w 24"/>
                  <a:gd name="T57" fmla="*/ 10 h 35"/>
                  <a:gd name="T58" fmla="*/ 7 w 24"/>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5">
                    <a:moveTo>
                      <a:pt x="7" y="0"/>
                    </a:moveTo>
                    <a:cubicBezTo>
                      <a:pt x="7" y="0"/>
                      <a:pt x="6" y="0"/>
                      <a:pt x="6" y="1"/>
                    </a:cubicBezTo>
                    <a:cubicBezTo>
                      <a:pt x="5" y="3"/>
                      <a:pt x="4" y="0"/>
                      <a:pt x="2" y="4"/>
                    </a:cubicBezTo>
                    <a:cubicBezTo>
                      <a:pt x="1" y="5"/>
                      <a:pt x="0" y="9"/>
                      <a:pt x="0" y="14"/>
                    </a:cubicBezTo>
                    <a:cubicBezTo>
                      <a:pt x="0" y="19"/>
                      <a:pt x="1" y="26"/>
                      <a:pt x="4" y="32"/>
                    </a:cubicBezTo>
                    <a:cubicBezTo>
                      <a:pt x="4" y="33"/>
                      <a:pt x="5" y="34"/>
                      <a:pt x="5" y="35"/>
                    </a:cubicBezTo>
                    <a:cubicBezTo>
                      <a:pt x="2" y="29"/>
                      <a:pt x="1" y="12"/>
                      <a:pt x="2" y="12"/>
                    </a:cubicBezTo>
                    <a:cubicBezTo>
                      <a:pt x="2" y="12"/>
                      <a:pt x="3" y="13"/>
                      <a:pt x="4" y="16"/>
                    </a:cubicBezTo>
                    <a:cubicBezTo>
                      <a:pt x="6" y="25"/>
                      <a:pt x="11" y="32"/>
                      <a:pt x="12" y="32"/>
                    </a:cubicBezTo>
                    <a:cubicBezTo>
                      <a:pt x="12" y="32"/>
                      <a:pt x="12" y="31"/>
                      <a:pt x="11" y="30"/>
                    </a:cubicBezTo>
                    <a:cubicBezTo>
                      <a:pt x="8" y="25"/>
                      <a:pt x="3" y="6"/>
                      <a:pt x="5" y="6"/>
                    </a:cubicBezTo>
                    <a:cubicBezTo>
                      <a:pt x="5" y="6"/>
                      <a:pt x="5" y="6"/>
                      <a:pt x="5" y="6"/>
                    </a:cubicBezTo>
                    <a:cubicBezTo>
                      <a:pt x="5" y="6"/>
                      <a:pt x="7" y="10"/>
                      <a:pt x="8" y="13"/>
                    </a:cubicBezTo>
                    <a:cubicBezTo>
                      <a:pt x="9" y="17"/>
                      <a:pt x="11" y="20"/>
                      <a:pt x="12" y="20"/>
                    </a:cubicBezTo>
                    <a:cubicBezTo>
                      <a:pt x="12" y="20"/>
                      <a:pt x="12" y="20"/>
                      <a:pt x="12" y="20"/>
                    </a:cubicBezTo>
                    <a:cubicBezTo>
                      <a:pt x="13" y="17"/>
                      <a:pt x="5" y="5"/>
                      <a:pt x="7" y="5"/>
                    </a:cubicBezTo>
                    <a:cubicBezTo>
                      <a:pt x="7" y="5"/>
                      <a:pt x="7" y="5"/>
                      <a:pt x="7" y="5"/>
                    </a:cubicBezTo>
                    <a:cubicBezTo>
                      <a:pt x="10" y="7"/>
                      <a:pt x="19" y="25"/>
                      <a:pt x="20" y="25"/>
                    </a:cubicBezTo>
                    <a:cubicBezTo>
                      <a:pt x="20" y="25"/>
                      <a:pt x="20" y="25"/>
                      <a:pt x="20" y="25"/>
                    </a:cubicBezTo>
                    <a:cubicBezTo>
                      <a:pt x="20" y="22"/>
                      <a:pt x="7" y="4"/>
                      <a:pt x="9" y="4"/>
                    </a:cubicBezTo>
                    <a:cubicBezTo>
                      <a:pt x="9" y="4"/>
                      <a:pt x="10" y="4"/>
                      <a:pt x="10" y="4"/>
                    </a:cubicBezTo>
                    <a:cubicBezTo>
                      <a:pt x="13" y="5"/>
                      <a:pt x="20" y="19"/>
                      <a:pt x="22" y="19"/>
                    </a:cubicBezTo>
                    <a:cubicBezTo>
                      <a:pt x="22" y="19"/>
                      <a:pt x="22" y="19"/>
                      <a:pt x="22" y="19"/>
                    </a:cubicBezTo>
                    <a:cubicBezTo>
                      <a:pt x="24" y="18"/>
                      <a:pt x="20" y="14"/>
                      <a:pt x="19" y="12"/>
                    </a:cubicBezTo>
                    <a:cubicBezTo>
                      <a:pt x="19" y="12"/>
                      <a:pt x="19" y="12"/>
                      <a:pt x="19" y="12"/>
                    </a:cubicBezTo>
                    <a:cubicBezTo>
                      <a:pt x="18" y="11"/>
                      <a:pt x="18" y="11"/>
                      <a:pt x="18" y="11"/>
                    </a:cubicBezTo>
                    <a:cubicBezTo>
                      <a:pt x="18" y="11"/>
                      <a:pt x="18" y="11"/>
                      <a:pt x="18" y="11"/>
                    </a:cubicBezTo>
                    <a:cubicBezTo>
                      <a:pt x="18" y="11"/>
                      <a:pt x="18" y="11"/>
                      <a:pt x="18" y="11"/>
                    </a:cubicBezTo>
                    <a:cubicBezTo>
                      <a:pt x="18" y="10"/>
                      <a:pt x="17" y="10"/>
                      <a:pt x="17" y="10"/>
                    </a:cubicBezTo>
                    <a:cubicBezTo>
                      <a:pt x="11" y="2"/>
                      <a:pt x="9"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548">
                <a:extLst>
                  <a:ext uri="{FF2B5EF4-FFF2-40B4-BE49-F238E27FC236}">
                    <a16:creationId xmlns:a16="http://schemas.microsoft.com/office/drawing/2014/main" xmlns="" id="{25F9ACD9-1B62-404E-9DC4-A78BEEF83613}"/>
                  </a:ext>
                </a:extLst>
              </p:cNvPr>
              <p:cNvSpPr>
                <a:spLocks/>
              </p:cNvSpPr>
              <p:nvPr/>
            </p:nvSpPr>
            <p:spPr bwMode="auto">
              <a:xfrm>
                <a:off x="11166554" y="4320010"/>
                <a:ext cx="143237" cy="55091"/>
              </a:xfrm>
              <a:custGeom>
                <a:avLst/>
                <a:gdLst>
                  <a:gd name="T0" fmla="*/ 4 w 34"/>
                  <a:gd name="T1" fmla="*/ 0 h 13"/>
                  <a:gd name="T2" fmla="*/ 0 w 34"/>
                  <a:gd name="T3" fmla="*/ 1 h 13"/>
                  <a:gd name="T4" fmla="*/ 9 w 34"/>
                  <a:gd name="T5" fmla="*/ 9 h 13"/>
                  <a:gd name="T6" fmla="*/ 20 w 34"/>
                  <a:gd name="T7" fmla="*/ 13 h 13"/>
                  <a:gd name="T8" fmla="*/ 21 w 34"/>
                  <a:gd name="T9" fmla="*/ 13 h 13"/>
                  <a:gd name="T10" fmla="*/ 32 w 34"/>
                  <a:gd name="T11" fmla="*/ 11 h 13"/>
                  <a:gd name="T12" fmla="*/ 33 w 34"/>
                  <a:gd name="T13" fmla="*/ 10 h 13"/>
                  <a:gd name="T14" fmla="*/ 30 w 34"/>
                  <a:gd name="T15" fmla="*/ 10 h 13"/>
                  <a:gd name="T16" fmla="*/ 23 w 34"/>
                  <a:gd name="T17" fmla="*/ 11 h 13"/>
                  <a:gd name="T18" fmla="*/ 10 w 34"/>
                  <a:gd name="T19" fmla="*/ 8 h 13"/>
                  <a:gd name="T20" fmla="*/ 9 w 34"/>
                  <a:gd name="T21" fmla="*/ 6 h 13"/>
                  <a:gd name="T22" fmla="*/ 24 w 34"/>
                  <a:gd name="T23" fmla="*/ 8 h 13"/>
                  <a:gd name="T24" fmla="*/ 24 w 34"/>
                  <a:gd name="T25" fmla="*/ 8 h 13"/>
                  <a:gd name="T26" fmla="*/ 21 w 34"/>
                  <a:gd name="T27" fmla="*/ 6 h 13"/>
                  <a:gd name="T28" fmla="*/ 8 w 34"/>
                  <a:gd name="T29" fmla="*/ 3 h 13"/>
                  <a:gd name="T30" fmla="*/ 9 w 34"/>
                  <a:gd name="T31" fmla="*/ 3 h 13"/>
                  <a:gd name="T32" fmla="*/ 15 w 34"/>
                  <a:gd name="T33" fmla="*/ 3 h 13"/>
                  <a:gd name="T34" fmla="*/ 23 w 34"/>
                  <a:gd name="T35" fmla="*/ 4 h 13"/>
                  <a:gd name="T36" fmla="*/ 28 w 34"/>
                  <a:gd name="T37" fmla="*/ 3 h 13"/>
                  <a:gd name="T38" fmla="*/ 27 w 34"/>
                  <a:gd name="T39" fmla="*/ 1 h 13"/>
                  <a:gd name="T40" fmla="*/ 27 w 34"/>
                  <a:gd name="T41" fmla="*/ 1 h 13"/>
                  <a:gd name="T42" fmla="*/ 27 w 34"/>
                  <a:gd name="T43" fmla="*/ 1 h 13"/>
                  <a:gd name="T44" fmla="*/ 27 w 34"/>
                  <a:gd name="T45" fmla="*/ 1 h 13"/>
                  <a:gd name="T46" fmla="*/ 23 w 34"/>
                  <a:gd name="T47" fmla="*/ 1 h 13"/>
                  <a:gd name="T48" fmla="*/ 22 w 34"/>
                  <a:gd name="T49" fmla="*/ 1 h 13"/>
                  <a:gd name="T50" fmla="*/ 22 w 34"/>
                  <a:gd name="T51" fmla="*/ 1 h 13"/>
                  <a:gd name="T52" fmla="*/ 22 w 34"/>
                  <a:gd name="T53" fmla="*/ 1 h 13"/>
                  <a:gd name="T54" fmla="*/ 15 w 34"/>
                  <a:gd name="T55" fmla="*/ 0 h 13"/>
                  <a:gd name="T56" fmla="*/ 12 w 34"/>
                  <a:gd name="T57" fmla="*/ 0 h 13"/>
                  <a:gd name="T58" fmla="*/ 11 w 34"/>
                  <a:gd name="T59" fmla="*/ 0 h 13"/>
                  <a:gd name="T60" fmla="*/ 4 w 34"/>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13">
                    <a:moveTo>
                      <a:pt x="4" y="0"/>
                    </a:moveTo>
                    <a:cubicBezTo>
                      <a:pt x="1" y="0"/>
                      <a:pt x="0" y="0"/>
                      <a:pt x="0" y="1"/>
                    </a:cubicBezTo>
                    <a:cubicBezTo>
                      <a:pt x="0" y="2"/>
                      <a:pt x="2" y="5"/>
                      <a:pt x="9" y="9"/>
                    </a:cubicBezTo>
                    <a:cubicBezTo>
                      <a:pt x="11" y="11"/>
                      <a:pt x="15" y="12"/>
                      <a:pt x="20" y="13"/>
                    </a:cubicBezTo>
                    <a:cubicBezTo>
                      <a:pt x="20" y="13"/>
                      <a:pt x="20" y="13"/>
                      <a:pt x="21" y="13"/>
                    </a:cubicBezTo>
                    <a:cubicBezTo>
                      <a:pt x="24" y="13"/>
                      <a:pt x="30" y="13"/>
                      <a:pt x="32" y="11"/>
                    </a:cubicBezTo>
                    <a:cubicBezTo>
                      <a:pt x="33" y="10"/>
                      <a:pt x="34" y="10"/>
                      <a:pt x="33" y="10"/>
                    </a:cubicBezTo>
                    <a:cubicBezTo>
                      <a:pt x="32" y="10"/>
                      <a:pt x="31" y="10"/>
                      <a:pt x="30" y="10"/>
                    </a:cubicBezTo>
                    <a:cubicBezTo>
                      <a:pt x="28" y="11"/>
                      <a:pt x="25" y="11"/>
                      <a:pt x="23" y="11"/>
                    </a:cubicBezTo>
                    <a:cubicBezTo>
                      <a:pt x="19" y="11"/>
                      <a:pt x="14" y="10"/>
                      <a:pt x="10" y="8"/>
                    </a:cubicBezTo>
                    <a:cubicBezTo>
                      <a:pt x="8" y="6"/>
                      <a:pt x="8" y="6"/>
                      <a:pt x="9" y="6"/>
                    </a:cubicBezTo>
                    <a:cubicBezTo>
                      <a:pt x="11" y="6"/>
                      <a:pt x="19" y="8"/>
                      <a:pt x="24" y="8"/>
                    </a:cubicBezTo>
                    <a:cubicBezTo>
                      <a:pt x="24" y="8"/>
                      <a:pt x="24" y="8"/>
                      <a:pt x="24" y="8"/>
                    </a:cubicBezTo>
                    <a:cubicBezTo>
                      <a:pt x="31" y="8"/>
                      <a:pt x="25" y="6"/>
                      <a:pt x="21" y="6"/>
                    </a:cubicBezTo>
                    <a:cubicBezTo>
                      <a:pt x="16" y="5"/>
                      <a:pt x="10" y="4"/>
                      <a:pt x="8" y="3"/>
                    </a:cubicBezTo>
                    <a:cubicBezTo>
                      <a:pt x="8" y="3"/>
                      <a:pt x="8" y="3"/>
                      <a:pt x="9" y="3"/>
                    </a:cubicBezTo>
                    <a:cubicBezTo>
                      <a:pt x="10" y="3"/>
                      <a:pt x="12" y="3"/>
                      <a:pt x="15" y="3"/>
                    </a:cubicBezTo>
                    <a:cubicBezTo>
                      <a:pt x="17" y="3"/>
                      <a:pt x="20" y="4"/>
                      <a:pt x="23" y="4"/>
                    </a:cubicBezTo>
                    <a:cubicBezTo>
                      <a:pt x="25" y="4"/>
                      <a:pt x="27" y="3"/>
                      <a:pt x="28" y="3"/>
                    </a:cubicBezTo>
                    <a:cubicBezTo>
                      <a:pt x="34" y="2"/>
                      <a:pt x="32" y="1"/>
                      <a:pt x="27" y="1"/>
                    </a:cubicBezTo>
                    <a:cubicBezTo>
                      <a:pt x="27" y="1"/>
                      <a:pt x="27" y="1"/>
                      <a:pt x="27" y="1"/>
                    </a:cubicBezTo>
                    <a:cubicBezTo>
                      <a:pt x="27" y="1"/>
                      <a:pt x="27" y="1"/>
                      <a:pt x="27" y="1"/>
                    </a:cubicBezTo>
                    <a:cubicBezTo>
                      <a:pt x="27" y="1"/>
                      <a:pt x="27" y="1"/>
                      <a:pt x="27" y="1"/>
                    </a:cubicBezTo>
                    <a:cubicBezTo>
                      <a:pt x="26" y="1"/>
                      <a:pt x="24" y="1"/>
                      <a:pt x="23" y="1"/>
                    </a:cubicBezTo>
                    <a:cubicBezTo>
                      <a:pt x="23" y="1"/>
                      <a:pt x="22" y="1"/>
                      <a:pt x="22" y="1"/>
                    </a:cubicBezTo>
                    <a:cubicBezTo>
                      <a:pt x="22" y="1"/>
                      <a:pt x="22" y="1"/>
                      <a:pt x="22" y="1"/>
                    </a:cubicBezTo>
                    <a:cubicBezTo>
                      <a:pt x="22" y="1"/>
                      <a:pt x="22" y="1"/>
                      <a:pt x="22" y="1"/>
                    </a:cubicBezTo>
                    <a:cubicBezTo>
                      <a:pt x="19" y="1"/>
                      <a:pt x="17" y="0"/>
                      <a:pt x="15" y="0"/>
                    </a:cubicBezTo>
                    <a:cubicBezTo>
                      <a:pt x="14" y="0"/>
                      <a:pt x="13" y="0"/>
                      <a:pt x="12" y="0"/>
                    </a:cubicBezTo>
                    <a:cubicBezTo>
                      <a:pt x="12" y="0"/>
                      <a:pt x="12" y="0"/>
                      <a:pt x="11" y="0"/>
                    </a:cubicBezTo>
                    <a:cubicBezTo>
                      <a:pt x="9" y="0"/>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549">
                <a:extLst>
                  <a:ext uri="{FF2B5EF4-FFF2-40B4-BE49-F238E27FC236}">
                    <a16:creationId xmlns:a16="http://schemas.microsoft.com/office/drawing/2014/main" xmlns="" id="{55F9D1EA-0A8B-4735-B603-9FD0374AA521}"/>
                  </a:ext>
                </a:extLst>
              </p:cNvPr>
              <p:cNvSpPr>
                <a:spLocks/>
              </p:cNvSpPr>
              <p:nvPr/>
            </p:nvSpPr>
            <p:spPr bwMode="auto">
              <a:xfrm>
                <a:off x="11655028" y="4209828"/>
                <a:ext cx="104673" cy="91819"/>
              </a:xfrm>
              <a:custGeom>
                <a:avLst/>
                <a:gdLst>
                  <a:gd name="T0" fmla="*/ 24 w 25"/>
                  <a:gd name="T1" fmla="*/ 0 h 22"/>
                  <a:gd name="T2" fmla="*/ 5 w 25"/>
                  <a:gd name="T3" fmla="*/ 9 h 22"/>
                  <a:gd name="T4" fmla="*/ 4 w 25"/>
                  <a:gd name="T5" fmla="*/ 10 h 22"/>
                  <a:gd name="T6" fmla="*/ 18 w 25"/>
                  <a:gd name="T7" fmla="*/ 4 h 22"/>
                  <a:gd name="T8" fmla="*/ 18 w 25"/>
                  <a:gd name="T9" fmla="*/ 5 h 22"/>
                  <a:gd name="T10" fmla="*/ 6 w 25"/>
                  <a:gd name="T11" fmla="*/ 14 h 22"/>
                  <a:gd name="T12" fmla="*/ 6 w 25"/>
                  <a:gd name="T13" fmla="*/ 14 h 22"/>
                  <a:gd name="T14" fmla="*/ 19 w 25"/>
                  <a:gd name="T15" fmla="*/ 6 h 22"/>
                  <a:gd name="T16" fmla="*/ 18 w 25"/>
                  <a:gd name="T17" fmla="*/ 8 h 22"/>
                  <a:gd name="T18" fmla="*/ 2 w 25"/>
                  <a:gd name="T19" fmla="*/ 22 h 22"/>
                  <a:gd name="T20" fmla="*/ 3 w 25"/>
                  <a:gd name="T21" fmla="*/ 22 h 22"/>
                  <a:gd name="T22" fmla="*/ 4 w 25"/>
                  <a:gd name="T23" fmla="*/ 22 h 22"/>
                  <a:gd name="T24" fmla="*/ 22 w 25"/>
                  <a:gd name="T25" fmla="*/ 7 h 22"/>
                  <a:gd name="T26" fmla="*/ 25 w 25"/>
                  <a:gd name="T27" fmla="*/ 1 h 22"/>
                  <a:gd name="T28" fmla="*/ 24 w 25"/>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2">
                    <a:moveTo>
                      <a:pt x="24" y="0"/>
                    </a:moveTo>
                    <a:cubicBezTo>
                      <a:pt x="22" y="0"/>
                      <a:pt x="16" y="2"/>
                      <a:pt x="5" y="9"/>
                    </a:cubicBezTo>
                    <a:cubicBezTo>
                      <a:pt x="5" y="9"/>
                      <a:pt x="4" y="9"/>
                      <a:pt x="4" y="10"/>
                    </a:cubicBezTo>
                    <a:cubicBezTo>
                      <a:pt x="8" y="9"/>
                      <a:pt x="16" y="4"/>
                      <a:pt x="18" y="4"/>
                    </a:cubicBezTo>
                    <a:cubicBezTo>
                      <a:pt x="18" y="4"/>
                      <a:pt x="18" y="4"/>
                      <a:pt x="18" y="5"/>
                    </a:cubicBezTo>
                    <a:cubicBezTo>
                      <a:pt x="17" y="7"/>
                      <a:pt x="3" y="14"/>
                      <a:pt x="6" y="14"/>
                    </a:cubicBezTo>
                    <a:cubicBezTo>
                      <a:pt x="6" y="14"/>
                      <a:pt x="6" y="14"/>
                      <a:pt x="6" y="14"/>
                    </a:cubicBezTo>
                    <a:cubicBezTo>
                      <a:pt x="9" y="14"/>
                      <a:pt x="18" y="6"/>
                      <a:pt x="19" y="6"/>
                    </a:cubicBezTo>
                    <a:cubicBezTo>
                      <a:pt x="19" y="6"/>
                      <a:pt x="19" y="7"/>
                      <a:pt x="18" y="8"/>
                    </a:cubicBezTo>
                    <a:cubicBezTo>
                      <a:pt x="11" y="14"/>
                      <a:pt x="0" y="21"/>
                      <a:pt x="2" y="22"/>
                    </a:cubicBezTo>
                    <a:cubicBezTo>
                      <a:pt x="2" y="22"/>
                      <a:pt x="2" y="22"/>
                      <a:pt x="3" y="22"/>
                    </a:cubicBezTo>
                    <a:cubicBezTo>
                      <a:pt x="3" y="22"/>
                      <a:pt x="4" y="22"/>
                      <a:pt x="4" y="22"/>
                    </a:cubicBezTo>
                    <a:cubicBezTo>
                      <a:pt x="11" y="16"/>
                      <a:pt x="17" y="10"/>
                      <a:pt x="22" y="7"/>
                    </a:cubicBezTo>
                    <a:cubicBezTo>
                      <a:pt x="23" y="5"/>
                      <a:pt x="25" y="3"/>
                      <a:pt x="25" y="1"/>
                    </a:cubicBezTo>
                    <a:cubicBezTo>
                      <a:pt x="25" y="0"/>
                      <a:pt x="25"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550">
                <a:extLst>
                  <a:ext uri="{FF2B5EF4-FFF2-40B4-BE49-F238E27FC236}">
                    <a16:creationId xmlns:a16="http://schemas.microsoft.com/office/drawing/2014/main" xmlns="" id="{CC4969AE-4EA8-420F-B13C-01EF71BEC887}"/>
                  </a:ext>
                </a:extLst>
              </p:cNvPr>
              <p:cNvSpPr>
                <a:spLocks/>
              </p:cNvSpPr>
              <p:nvPr/>
            </p:nvSpPr>
            <p:spPr bwMode="auto">
              <a:xfrm>
                <a:off x="11655028" y="3993136"/>
                <a:ext cx="45909" cy="51418"/>
              </a:xfrm>
              <a:custGeom>
                <a:avLst/>
                <a:gdLst>
                  <a:gd name="T0" fmla="*/ 11 w 11"/>
                  <a:gd name="T1" fmla="*/ 0 h 12"/>
                  <a:gd name="T2" fmla="*/ 0 w 11"/>
                  <a:gd name="T3" fmla="*/ 12 h 12"/>
                  <a:gd name="T4" fmla="*/ 11 w 11"/>
                  <a:gd name="T5" fmla="*/ 0 h 12"/>
                </a:gdLst>
                <a:ahLst/>
                <a:cxnLst>
                  <a:cxn ang="0">
                    <a:pos x="T0" y="T1"/>
                  </a:cxn>
                  <a:cxn ang="0">
                    <a:pos x="T2" y="T3"/>
                  </a:cxn>
                  <a:cxn ang="0">
                    <a:pos x="T4" y="T5"/>
                  </a:cxn>
                </a:cxnLst>
                <a:rect l="0" t="0" r="r" b="b"/>
                <a:pathLst>
                  <a:path w="11" h="12">
                    <a:moveTo>
                      <a:pt x="11" y="0"/>
                    </a:moveTo>
                    <a:cubicBezTo>
                      <a:pt x="8" y="2"/>
                      <a:pt x="4" y="9"/>
                      <a:pt x="0" y="12"/>
                    </a:cubicBezTo>
                    <a:cubicBezTo>
                      <a:pt x="5" y="8"/>
                      <a:pt x="9" y="2"/>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551">
                <a:extLst>
                  <a:ext uri="{FF2B5EF4-FFF2-40B4-BE49-F238E27FC236}">
                    <a16:creationId xmlns:a16="http://schemas.microsoft.com/office/drawing/2014/main" xmlns="" id="{4E5A5394-B0F1-43BD-9462-C132EA34F75C}"/>
                  </a:ext>
                </a:extLst>
              </p:cNvPr>
              <p:cNvSpPr>
                <a:spLocks/>
              </p:cNvSpPr>
              <p:nvPr/>
            </p:nvSpPr>
            <p:spPr bwMode="auto">
              <a:xfrm>
                <a:off x="11642174" y="3980282"/>
                <a:ext cx="62437" cy="71618"/>
              </a:xfrm>
              <a:custGeom>
                <a:avLst/>
                <a:gdLst>
                  <a:gd name="T0" fmla="*/ 12 w 15"/>
                  <a:gd name="T1" fmla="*/ 0 h 17"/>
                  <a:gd name="T2" fmla="*/ 12 w 15"/>
                  <a:gd name="T3" fmla="*/ 1 h 17"/>
                  <a:gd name="T4" fmla="*/ 0 w 15"/>
                  <a:gd name="T5" fmla="*/ 17 h 17"/>
                  <a:gd name="T6" fmla="*/ 3 w 15"/>
                  <a:gd name="T7" fmla="*/ 15 h 17"/>
                  <a:gd name="T8" fmla="*/ 14 w 15"/>
                  <a:gd name="T9" fmla="*/ 3 h 17"/>
                  <a:gd name="T10" fmla="*/ 15 w 15"/>
                  <a:gd name="T11" fmla="*/ 3 h 17"/>
                  <a:gd name="T12" fmla="*/ 15 w 15"/>
                  <a:gd name="T13" fmla="*/ 3 h 17"/>
                  <a:gd name="T14" fmla="*/ 12 w 15"/>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2" y="0"/>
                    </a:moveTo>
                    <a:cubicBezTo>
                      <a:pt x="12" y="1"/>
                      <a:pt x="12" y="1"/>
                      <a:pt x="12" y="1"/>
                    </a:cubicBezTo>
                    <a:cubicBezTo>
                      <a:pt x="12" y="4"/>
                      <a:pt x="4" y="12"/>
                      <a:pt x="0" y="17"/>
                    </a:cubicBezTo>
                    <a:cubicBezTo>
                      <a:pt x="1" y="16"/>
                      <a:pt x="2" y="16"/>
                      <a:pt x="3" y="15"/>
                    </a:cubicBezTo>
                    <a:cubicBezTo>
                      <a:pt x="7" y="12"/>
                      <a:pt x="11" y="5"/>
                      <a:pt x="14" y="3"/>
                    </a:cubicBezTo>
                    <a:cubicBezTo>
                      <a:pt x="14" y="3"/>
                      <a:pt x="14" y="3"/>
                      <a:pt x="15" y="3"/>
                    </a:cubicBezTo>
                    <a:cubicBezTo>
                      <a:pt x="15" y="3"/>
                      <a:pt x="15" y="3"/>
                      <a:pt x="15" y="3"/>
                    </a:cubicBezTo>
                    <a:cubicBezTo>
                      <a:pt x="12" y="0"/>
                      <a:pt x="12" y="0"/>
                      <a:pt x="12"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552">
                <a:extLst>
                  <a:ext uri="{FF2B5EF4-FFF2-40B4-BE49-F238E27FC236}">
                    <a16:creationId xmlns:a16="http://schemas.microsoft.com/office/drawing/2014/main" xmlns="" id="{FD020D30-ED5A-43E7-B4EE-73EE70520598}"/>
                  </a:ext>
                </a:extLst>
              </p:cNvPr>
              <p:cNvSpPr>
                <a:spLocks/>
              </p:cNvSpPr>
              <p:nvPr/>
            </p:nvSpPr>
            <p:spPr bwMode="auto">
              <a:xfrm>
                <a:off x="11704610" y="39931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553">
                <a:extLst>
                  <a:ext uri="{FF2B5EF4-FFF2-40B4-BE49-F238E27FC236}">
                    <a16:creationId xmlns:a16="http://schemas.microsoft.com/office/drawing/2014/main" xmlns="" id="{4150A378-8121-446F-8DE2-17C489566BD8}"/>
                  </a:ext>
                </a:extLst>
              </p:cNvPr>
              <p:cNvSpPr>
                <a:spLocks noChangeArrowheads="1"/>
              </p:cNvSpPr>
              <p:nvPr/>
            </p:nvSpPr>
            <p:spPr bwMode="auto">
              <a:xfrm>
                <a:off x="11704610" y="3993136"/>
                <a:ext cx="1836" cy="1836"/>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554">
                <a:extLst>
                  <a:ext uri="{FF2B5EF4-FFF2-40B4-BE49-F238E27FC236}">
                    <a16:creationId xmlns:a16="http://schemas.microsoft.com/office/drawing/2014/main" xmlns="" id="{059E69DC-B963-4150-86FB-4F3D2E75AEF5}"/>
                  </a:ext>
                </a:extLst>
              </p:cNvPr>
              <p:cNvSpPr>
                <a:spLocks/>
              </p:cNvSpPr>
              <p:nvPr/>
            </p:nvSpPr>
            <p:spPr bwMode="auto">
              <a:xfrm>
                <a:off x="11691756" y="3996809"/>
                <a:ext cx="25709" cy="55091"/>
              </a:xfrm>
              <a:custGeom>
                <a:avLst/>
                <a:gdLst>
                  <a:gd name="T0" fmla="*/ 6 w 6"/>
                  <a:gd name="T1" fmla="*/ 0 h 13"/>
                  <a:gd name="T2" fmla="*/ 0 w 6"/>
                  <a:gd name="T3" fmla="*/ 13 h 13"/>
                  <a:gd name="T4" fmla="*/ 6 w 6"/>
                  <a:gd name="T5" fmla="*/ 0 h 13"/>
                  <a:gd name="T6" fmla="*/ 6 w 6"/>
                  <a:gd name="T7" fmla="*/ 0 h 13"/>
                </a:gdLst>
                <a:ahLst/>
                <a:cxnLst>
                  <a:cxn ang="0">
                    <a:pos x="T0" y="T1"/>
                  </a:cxn>
                  <a:cxn ang="0">
                    <a:pos x="T2" y="T3"/>
                  </a:cxn>
                  <a:cxn ang="0">
                    <a:pos x="T4" y="T5"/>
                  </a:cxn>
                  <a:cxn ang="0">
                    <a:pos x="T6" y="T7"/>
                  </a:cxn>
                </a:cxnLst>
                <a:rect l="0" t="0" r="r" b="b"/>
                <a:pathLst>
                  <a:path w="6" h="13">
                    <a:moveTo>
                      <a:pt x="6" y="0"/>
                    </a:moveTo>
                    <a:cubicBezTo>
                      <a:pt x="4" y="2"/>
                      <a:pt x="3" y="10"/>
                      <a:pt x="0" y="13"/>
                    </a:cubicBezTo>
                    <a:cubicBezTo>
                      <a:pt x="3" y="10"/>
                      <a:pt x="4" y="2"/>
                      <a:pt x="6" y="0"/>
                    </a:cubicBezTo>
                    <a:cubicBezTo>
                      <a:pt x="6" y="0"/>
                      <a:pt x="6" y="0"/>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555">
                <a:extLst>
                  <a:ext uri="{FF2B5EF4-FFF2-40B4-BE49-F238E27FC236}">
                    <a16:creationId xmlns:a16="http://schemas.microsoft.com/office/drawing/2014/main" xmlns="" id="{AC0489D1-32C9-407D-8C9E-2F86809A5EA1}"/>
                  </a:ext>
                </a:extLst>
              </p:cNvPr>
              <p:cNvSpPr>
                <a:spLocks/>
              </p:cNvSpPr>
              <p:nvPr/>
            </p:nvSpPr>
            <p:spPr bwMode="auto">
              <a:xfrm>
                <a:off x="11691756" y="3993136"/>
                <a:ext cx="25709" cy="58764"/>
              </a:xfrm>
              <a:custGeom>
                <a:avLst/>
                <a:gdLst>
                  <a:gd name="T0" fmla="*/ 3 w 6"/>
                  <a:gd name="T1" fmla="*/ 0 h 14"/>
                  <a:gd name="T2" fmla="*/ 4 w 6"/>
                  <a:gd name="T3" fmla="*/ 2 h 14"/>
                  <a:gd name="T4" fmla="*/ 0 w 6"/>
                  <a:gd name="T5" fmla="*/ 14 h 14"/>
                  <a:gd name="T6" fmla="*/ 0 w 6"/>
                  <a:gd name="T7" fmla="*/ 14 h 14"/>
                  <a:gd name="T8" fmla="*/ 6 w 6"/>
                  <a:gd name="T9" fmla="*/ 1 h 14"/>
                  <a:gd name="T10" fmla="*/ 3 w 6"/>
                  <a:gd name="T11" fmla="*/ 0 h 14"/>
                </a:gdLst>
                <a:ahLst/>
                <a:cxnLst>
                  <a:cxn ang="0">
                    <a:pos x="T0" y="T1"/>
                  </a:cxn>
                  <a:cxn ang="0">
                    <a:pos x="T2" y="T3"/>
                  </a:cxn>
                  <a:cxn ang="0">
                    <a:pos x="T4" y="T5"/>
                  </a:cxn>
                  <a:cxn ang="0">
                    <a:pos x="T6" y="T7"/>
                  </a:cxn>
                  <a:cxn ang="0">
                    <a:pos x="T8" y="T9"/>
                  </a:cxn>
                  <a:cxn ang="0">
                    <a:pos x="T10" y="T11"/>
                  </a:cxn>
                </a:cxnLst>
                <a:rect l="0" t="0" r="r" b="b"/>
                <a:pathLst>
                  <a:path w="6" h="14">
                    <a:moveTo>
                      <a:pt x="3" y="0"/>
                    </a:moveTo>
                    <a:cubicBezTo>
                      <a:pt x="3" y="0"/>
                      <a:pt x="4" y="1"/>
                      <a:pt x="4" y="2"/>
                    </a:cubicBezTo>
                    <a:cubicBezTo>
                      <a:pt x="4" y="4"/>
                      <a:pt x="1" y="9"/>
                      <a:pt x="0" y="14"/>
                    </a:cubicBezTo>
                    <a:cubicBezTo>
                      <a:pt x="0" y="14"/>
                      <a:pt x="0" y="14"/>
                      <a:pt x="0" y="14"/>
                    </a:cubicBezTo>
                    <a:cubicBezTo>
                      <a:pt x="3" y="11"/>
                      <a:pt x="4" y="3"/>
                      <a:pt x="6" y="1"/>
                    </a:cubicBezTo>
                    <a:cubicBezTo>
                      <a:pt x="3" y="0"/>
                      <a:pt x="3" y="0"/>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556">
                <a:extLst>
                  <a:ext uri="{FF2B5EF4-FFF2-40B4-BE49-F238E27FC236}">
                    <a16:creationId xmlns:a16="http://schemas.microsoft.com/office/drawing/2014/main" xmlns="" id="{1D0C1548-6F25-46FA-94C0-7B202E8B1A11}"/>
                  </a:ext>
                </a:extLst>
              </p:cNvPr>
              <p:cNvSpPr>
                <a:spLocks/>
              </p:cNvSpPr>
              <p:nvPr/>
            </p:nvSpPr>
            <p:spPr bwMode="auto">
              <a:xfrm>
                <a:off x="11717465" y="3996809"/>
                <a:ext cx="3673" cy="5509"/>
              </a:xfrm>
              <a:custGeom>
                <a:avLst/>
                <a:gdLst>
                  <a:gd name="T0" fmla="*/ 0 w 1"/>
                  <a:gd name="T1" fmla="*/ 0 h 1"/>
                  <a:gd name="T2" fmla="*/ 0 w 1"/>
                  <a:gd name="T3" fmla="*/ 0 h 1"/>
                  <a:gd name="T4" fmla="*/ 0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0" y="0"/>
                    </a:cubicBezTo>
                    <a:cubicBezTo>
                      <a:pt x="1" y="1"/>
                      <a:pt x="1" y="1"/>
                      <a:pt x="1" y="1"/>
                    </a:cubicBezTo>
                    <a:cubicBezTo>
                      <a:pt x="0" y="1"/>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557">
                <a:extLst>
                  <a:ext uri="{FF2B5EF4-FFF2-40B4-BE49-F238E27FC236}">
                    <a16:creationId xmlns:a16="http://schemas.microsoft.com/office/drawing/2014/main" xmlns="" id="{359E2EBE-EF16-4E75-80D0-2195E6500A0D}"/>
                  </a:ext>
                </a:extLst>
              </p:cNvPr>
              <p:cNvSpPr>
                <a:spLocks/>
              </p:cNvSpPr>
              <p:nvPr/>
            </p:nvSpPr>
            <p:spPr bwMode="auto">
              <a:xfrm>
                <a:off x="11717465" y="3996809"/>
                <a:ext cx="3673" cy="5509"/>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0"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558">
                <a:extLst>
                  <a:ext uri="{FF2B5EF4-FFF2-40B4-BE49-F238E27FC236}">
                    <a16:creationId xmlns:a16="http://schemas.microsoft.com/office/drawing/2014/main" xmlns="" id="{C05290F8-2469-4A01-8120-D5B8EAE1DA95}"/>
                  </a:ext>
                </a:extLst>
              </p:cNvPr>
              <p:cNvSpPr>
                <a:spLocks noEditPoints="1"/>
              </p:cNvSpPr>
              <p:nvPr/>
            </p:nvSpPr>
            <p:spPr bwMode="auto">
              <a:xfrm>
                <a:off x="11599937" y="3960082"/>
                <a:ext cx="29382" cy="25709"/>
              </a:xfrm>
              <a:custGeom>
                <a:avLst/>
                <a:gdLst>
                  <a:gd name="T0" fmla="*/ 6 w 7"/>
                  <a:gd name="T1" fmla="*/ 1 h 6"/>
                  <a:gd name="T2" fmla="*/ 0 w 7"/>
                  <a:gd name="T3" fmla="*/ 6 h 6"/>
                  <a:gd name="T4" fmla="*/ 6 w 7"/>
                  <a:gd name="T5" fmla="*/ 1 h 6"/>
                  <a:gd name="T6" fmla="*/ 7 w 7"/>
                  <a:gd name="T7" fmla="*/ 0 h 6"/>
                  <a:gd name="T8" fmla="*/ 7 w 7"/>
                  <a:gd name="T9" fmla="*/ 0 h 6"/>
                  <a:gd name="T10" fmla="*/ 7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6" y="1"/>
                    </a:moveTo>
                    <a:cubicBezTo>
                      <a:pt x="4" y="2"/>
                      <a:pt x="2" y="4"/>
                      <a:pt x="0" y="6"/>
                    </a:cubicBezTo>
                    <a:cubicBezTo>
                      <a:pt x="2" y="4"/>
                      <a:pt x="4" y="2"/>
                      <a:pt x="6" y="1"/>
                    </a:cubicBezTo>
                    <a:moveTo>
                      <a:pt x="7" y="0"/>
                    </a:moveTo>
                    <a:cubicBezTo>
                      <a:pt x="7" y="0"/>
                      <a:pt x="7" y="0"/>
                      <a:pt x="7" y="0"/>
                    </a:cubicBezTo>
                    <a:cubicBezTo>
                      <a:pt x="7" y="0"/>
                      <a:pt x="7"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559">
                <a:extLst>
                  <a:ext uri="{FF2B5EF4-FFF2-40B4-BE49-F238E27FC236}">
                    <a16:creationId xmlns:a16="http://schemas.microsoft.com/office/drawing/2014/main" xmlns="" id="{4E4248A8-0CE3-45A4-AB98-14BFB3982EF4}"/>
                  </a:ext>
                </a:extLst>
              </p:cNvPr>
              <p:cNvSpPr>
                <a:spLocks/>
              </p:cNvSpPr>
              <p:nvPr/>
            </p:nvSpPr>
            <p:spPr bwMode="auto">
              <a:xfrm>
                <a:off x="11590755" y="3960082"/>
                <a:ext cx="51418" cy="45909"/>
              </a:xfrm>
              <a:custGeom>
                <a:avLst/>
                <a:gdLst>
                  <a:gd name="T0" fmla="*/ 9 w 12"/>
                  <a:gd name="T1" fmla="*/ 0 h 11"/>
                  <a:gd name="T2" fmla="*/ 9 w 12"/>
                  <a:gd name="T3" fmla="*/ 0 h 11"/>
                  <a:gd name="T4" fmla="*/ 9 w 12"/>
                  <a:gd name="T5" fmla="*/ 0 h 11"/>
                  <a:gd name="T6" fmla="*/ 8 w 12"/>
                  <a:gd name="T7" fmla="*/ 1 h 11"/>
                  <a:gd name="T8" fmla="*/ 2 w 12"/>
                  <a:gd name="T9" fmla="*/ 6 h 11"/>
                  <a:gd name="T10" fmla="*/ 0 w 12"/>
                  <a:gd name="T11" fmla="*/ 11 h 11"/>
                  <a:gd name="T12" fmla="*/ 12 w 12"/>
                  <a:gd name="T13" fmla="*/ 0 h 11"/>
                  <a:gd name="T14" fmla="*/ 9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9" y="0"/>
                    </a:moveTo>
                    <a:cubicBezTo>
                      <a:pt x="9" y="0"/>
                      <a:pt x="9" y="0"/>
                      <a:pt x="9" y="0"/>
                    </a:cubicBezTo>
                    <a:cubicBezTo>
                      <a:pt x="9" y="0"/>
                      <a:pt x="9" y="0"/>
                      <a:pt x="9" y="0"/>
                    </a:cubicBezTo>
                    <a:cubicBezTo>
                      <a:pt x="9" y="0"/>
                      <a:pt x="8" y="0"/>
                      <a:pt x="8" y="1"/>
                    </a:cubicBezTo>
                    <a:cubicBezTo>
                      <a:pt x="6" y="2"/>
                      <a:pt x="4" y="4"/>
                      <a:pt x="2" y="6"/>
                    </a:cubicBezTo>
                    <a:cubicBezTo>
                      <a:pt x="1" y="7"/>
                      <a:pt x="0" y="9"/>
                      <a:pt x="0" y="11"/>
                    </a:cubicBezTo>
                    <a:cubicBezTo>
                      <a:pt x="2" y="8"/>
                      <a:pt x="5" y="4"/>
                      <a:pt x="12" y="0"/>
                    </a:cubicBezTo>
                    <a:cubicBezTo>
                      <a:pt x="9" y="0"/>
                      <a:pt x="9" y="0"/>
                      <a:pt x="9"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xmlns="" val="415442806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50" fill="hold"/>
                                        <p:tgtEl>
                                          <p:spTgt spid="49"/>
                                        </p:tgtEl>
                                        <p:attrNameLst>
                                          <p:attrName>ppt_x</p:attrName>
                                        </p:attrNameLst>
                                      </p:cBhvr>
                                      <p:tavLst>
                                        <p:tav tm="0">
                                          <p:val>
                                            <p:strVal val="0-#ppt_w/2"/>
                                          </p:val>
                                        </p:tav>
                                        <p:tav tm="100000">
                                          <p:val>
                                            <p:strVal val="#ppt_x"/>
                                          </p:val>
                                        </p:tav>
                                      </p:tavLst>
                                    </p:anim>
                                    <p:anim calcmode="lin" valueType="num">
                                      <p:cBhvr additive="base">
                                        <p:cTn id="8" dur="750" fill="hold"/>
                                        <p:tgtEl>
                                          <p:spTgt spid="4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30"/>
                                        </p:tgtEl>
                                        <p:attrNameLst>
                                          <p:attrName>style.visibility</p:attrName>
                                        </p:attrNameLst>
                                      </p:cBhvr>
                                      <p:to>
                                        <p:strVal val="visible"/>
                                      </p:to>
                                    </p:set>
                                    <p:anim calcmode="lin" valueType="num">
                                      <p:cBhvr additive="base">
                                        <p:cTn id="11" dur="750" fill="hold"/>
                                        <p:tgtEl>
                                          <p:spTgt spid="430"/>
                                        </p:tgtEl>
                                        <p:attrNameLst>
                                          <p:attrName>ppt_x</p:attrName>
                                        </p:attrNameLst>
                                      </p:cBhvr>
                                      <p:tavLst>
                                        <p:tav tm="0">
                                          <p:val>
                                            <p:strVal val="0-#ppt_w/2"/>
                                          </p:val>
                                        </p:tav>
                                        <p:tav tm="100000">
                                          <p:val>
                                            <p:strVal val="#ppt_x"/>
                                          </p:val>
                                        </p:tav>
                                      </p:tavLst>
                                    </p:anim>
                                    <p:anim calcmode="lin" valueType="num">
                                      <p:cBhvr additive="base">
                                        <p:cTn id="12" dur="750" fill="hold"/>
                                        <p:tgtEl>
                                          <p:spTgt spid="43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28"/>
                                        </p:tgtEl>
                                        <p:attrNameLst>
                                          <p:attrName>style.visibility</p:attrName>
                                        </p:attrNameLst>
                                      </p:cBhvr>
                                      <p:to>
                                        <p:strVal val="visible"/>
                                      </p:to>
                                    </p:set>
                                    <p:anim calcmode="lin" valueType="num">
                                      <p:cBhvr additive="base">
                                        <p:cTn id="15" dur="750" fill="hold"/>
                                        <p:tgtEl>
                                          <p:spTgt spid="428"/>
                                        </p:tgtEl>
                                        <p:attrNameLst>
                                          <p:attrName>ppt_x</p:attrName>
                                        </p:attrNameLst>
                                      </p:cBhvr>
                                      <p:tavLst>
                                        <p:tav tm="0">
                                          <p:val>
                                            <p:strVal val="0-#ppt_w/2"/>
                                          </p:val>
                                        </p:tav>
                                        <p:tav tm="100000">
                                          <p:val>
                                            <p:strVal val="#ppt_x"/>
                                          </p:val>
                                        </p:tav>
                                      </p:tavLst>
                                    </p:anim>
                                    <p:anim calcmode="lin" valueType="num">
                                      <p:cBhvr additive="base">
                                        <p:cTn id="16" dur="750" fill="hold"/>
                                        <p:tgtEl>
                                          <p:spTgt spid="428"/>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up)">
                                      <p:cBhvr>
                                        <p:cTn id="21" dur="750"/>
                                        <p:tgtEl>
                                          <p:spTgt spid="10"/>
                                        </p:tgtEl>
                                      </p:cBhvr>
                                    </p:animEffect>
                                  </p:childTnLst>
                                </p:cTn>
                              </p:par>
                              <p:par>
                                <p:cTn id="22" presetID="22" presetClass="entr" presetSubtype="1"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up)">
                                      <p:cBhvr>
                                        <p:cTn id="24" dur="75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xmlns="" id="{F602E6D7-DE44-4089-85B4-3FF98E46718E}"/>
              </a:ext>
            </a:extLst>
          </p:cNvPr>
          <p:cNvSpPr>
            <a:spLocks noEditPoints="1"/>
          </p:cNvSpPr>
          <p:nvPr/>
        </p:nvSpPr>
        <p:spPr bwMode="auto">
          <a:xfrm>
            <a:off x="2689380" y="1640521"/>
            <a:ext cx="860337" cy="1065570"/>
          </a:xfrm>
          <a:custGeom>
            <a:avLst/>
            <a:gdLst>
              <a:gd name="T0" fmla="*/ 154 w 205"/>
              <a:gd name="T1" fmla="*/ 161 h 254"/>
              <a:gd name="T2" fmla="*/ 170 w 205"/>
              <a:gd name="T3" fmla="*/ 150 h 254"/>
              <a:gd name="T4" fmla="*/ 178 w 205"/>
              <a:gd name="T5" fmla="*/ 145 h 254"/>
              <a:gd name="T6" fmla="*/ 180 w 205"/>
              <a:gd name="T7" fmla="*/ 133 h 254"/>
              <a:gd name="T8" fmla="*/ 181 w 205"/>
              <a:gd name="T9" fmla="*/ 121 h 254"/>
              <a:gd name="T10" fmla="*/ 197 w 205"/>
              <a:gd name="T11" fmla="*/ 123 h 254"/>
              <a:gd name="T12" fmla="*/ 201 w 205"/>
              <a:gd name="T13" fmla="*/ 118 h 254"/>
              <a:gd name="T14" fmla="*/ 203 w 205"/>
              <a:gd name="T15" fmla="*/ 114 h 254"/>
              <a:gd name="T16" fmla="*/ 204 w 205"/>
              <a:gd name="T17" fmla="*/ 104 h 254"/>
              <a:gd name="T18" fmla="*/ 185 w 205"/>
              <a:gd name="T19" fmla="*/ 93 h 254"/>
              <a:gd name="T20" fmla="*/ 180 w 205"/>
              <a:gd name="T21" fmla="*/ 97 h 254"/>
              <a:gd name="T22" fmla="*/ 173 w 205"/>
              <a:gd name="T23" fmla="*/ 106 h 254"/>
              <a:gd name="T24" fmla="*/ 164 w 205"/>
              <a:gd name="T25" fmla="*/ 86 h 254"/>
              <a:gd name="T26" fmla="*/ 124 w 205"/>
              <a:gd name="T27" fmla="*/ 59 h 254"/>
              <a:gd name="T28" fmla="*/ 121 w 205"/>
              <a:gd name="T29" fmla="*/ 36 h 254"/>
              <a:gd name="T30" fmla="*/ 124 w 205"/>
              <a:gd name="T31" fmla="*/ 6 h 254"/>
              <a:gd name="T32" fmla="*/ 103 w 205"/>
              <a:gd name="T33" fmla="*/ 12 h 254"/>
              <a:gd name="T34" fmla="*/ 107 w 205"/>
              <a:gd name="T35" fmla="*/ 44 h 254"/>
              <a:gd name="T36" fmla="*/ 95 w 205"/>
              <a:gd name="T37" fmla="*/ 31 h 254"/>
              <a:gd name="T38" fmla="*/ 35 w 205"/>
              <a:gd name="T39" fmla="*/ 7 h 254"/>
              <a:gd name="T40" fmla="*/ 8 w 205"/>
              <a:gd name="T41" fmla="*/ 10 h 254"/>
              <a:gd name="T42" fmla="*/ 23 w 205"/>
              <a:gd name="T43" fmla="*/ 19 h 254"/>
              <a:gd name="T44" fmla="*/ 61 w 205"/>
              <a:gd name="T45" fmla="*/ 17 h 254"/>
              <a:gd name="T46" fmla="*/ 103 w 205"/>
              <a:gd name="T47" fmla="*/ 61 h 254"/>
              <a:gd name="T48" fmla="*/ 130 w 205"/>
              <a:gd name="T49" fmla="*/ 84 h 254"/>
              <a:gd name="T50" fmla="*/ 158 w 205"/>
              <a:gd name="T51" fmla="*/ 101 h 254"/>
              <a:gd name="T52" fmla="*/ 126 w 205"/>
              <a:gd name="T53" fmla="*/ 94 h 254"/>
              <a:gd name="T54" fmla="*/ 96 w 205"/>
              <a:gd name="T55" fmla="*/ 70 h 254"/>
              <a:gd name="T56" fmla="*/ 79 w 205"/>
              <a:gd name="T57" fmla="*/ 67 h 254"/>
              <a:gd name="T58" fmla="*/ 79 w 205"/>
              <a:gd name="T59" fmla="*/ 76 h 254"/>
              <a:gd name="T60" fmla="*/ 90 w 205"/>
              <a:gd name="T61" fmla="*/ 76 h 254"/>
              <a:gd name="T62" fmla="*/ 117 w 205"/>
              <a:gd name="T63" fmla="*/ 101 h 254"/>
              <a:gd name="T64" fmla="*/ 87 w 205"/>
              <a:gd name="T65" fmla="*/ 103 h 254"/>
              <a:gd name="T66" fmla="*/ 63 w 205"/>
              <a:gd name="T67" fmla="*/ 101 h 254"/>
              <a:gd name="T68" fmla="*/ 61 w 205"/>
              <a:gd name="T69" fmla="*/ 116 h 254"/>
              <a:gd name="T70" fmla="*/ 97 w 205"/>
              <a:gd name="T71" fmla="*/ 119 h 254"/>
              <a:gd name="T72" fmla="*/ 128 w 205"/>
              <a:gd name="T73" fmla="*/ 122 h 254"/>
              <a:gd name="T74" fmla="*/ 95 w 205"/>
              <a:gd name="T75" fmla="*/ 130 h 254"/>
              <a:gd name="T76" fmla="*/ 100 w 205"/>
              <a:gd name="T77" fmla="*/ 141 h 254"/>
              <a:gd name="T78" fmla="*/ 115 w 205"/>
              <a:gd name="T79" fmla="*/ 136 h 254"/>
              <a:gd name="T80" fmla="*/ 131 w 205"/>
              <a:gd name="T81" fmla="*/ 126 h 254"/>
              <a:gd name="T82" fmla="*/ 120 w 205"/>
              <a:gd name="T83" fmla="*/ 152 h 254"/>
              <a:gd name="T84" fmla="*/ 77 w 205"/>
              <a:gd name="T85" fmla="*/ 188 h 254"/>
              <a:gd name="T86" fmla="*/ 60 w 205"/>
              <a:gd name="T87" fmla="*/ 191 h 254"/>
              <a:gd name="T88" fmla="*/ 59 w 205"/>
              <a:gd name="T89" fmla="*/ 197 h 254"/>
              <a:gd name="T90" fmla="*/ 34 w 205"/>
              <a:gd name="T91" fmla="*/ 222 h 254"/>
              <a:gd name="T92" fmla="*/ 11 w 205"/>
              <a:gd name="T93" fmla="*/ 235 h 254"/>
              <a:gd name="T94" fmla="*/ 14 w 205"/>
              <a:gd name="T95" fmla="*/ 252 h 254"/>
              <a:gd name="T96" fmla="*/ 65 w 205"/>
              <a:gd name="T97" fmla="*/ 216 h 254"/>
              <a:gd name="T98" fmla="*/ 72 w 205"/>
              <a:gd name="T99" fmla="*/ 220 h 254"/>
              <a:gd name="T100" fmla="*/ 96 w 205"/>
              <a:gd name="T101" fmla="*/ 198 h 254"/>
              <a:gd name="T102" fmla="*/ 113 w 205"/>
              <a:gd name="T103" fmla="*/ 200 h 254"/>
              <a:gd name="T104" fmla="*/ 165 w 205"/>
              <a:gd name="T105" fmla="*/ 198 h 254"/>
              <a:gd name="T106" fmla="*/ 197 w 205"/>
              <a:gd name="T107" fmla="*/ 186 h 254"/>
              <a:gd name="T108" fmla="*/ 201 w 205"/>
              <a:gd name="T109" fmla="*/ 172 h 254"/>
              <a:gd name="T110" fmla="*/ 200 w 205"/>
              <a:gd name="T111" fmla="*/ 114 h 254"/>
              <a:gd name="T112" fmla="*/ 197 w 205"/>
              <a:gd name="T113" fmla="*/ 110 h 254"/>
              <a:gd name="T114" fmla="*/ 140 w 205"/>
              <a:gd name="T115" fmla="*/ 84 h 254"/>
              <a:gd name="T116" fmla="*/ 114 w 205"/>
              <a:gd name="T117" fmla="*/ 67 h 254"/>
              <a:gd name="T118" fmla="*/ 160 w 205"/>
              <a:gd name="T119" fmla="*/ 93 h 254"/>
              <a:gd name="T120" fmla="*/ 140 w 205"/>
              <a:gd name="T121" fmla="*/ 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254">
                <a:moveTo>
                  <a:pt x="187" y="164"/>
                </a:moveTo>
                <a:cubicBezTo>
                  <a:pt x="182" y="162"/>
                  <a:pt x="167" y="162"/>
                  <a:pt x="154" y="161"/>
                </a:cubicBezTo>
                <a:cubicBezTo>
                  <a:pt x="160" y="157"/>
                  <a:pt x="166" y="152"/>
                  <a:pt x="169" y="151"/>
                </a:cubicBezTo>
                <a:cubicBezTo>
                  <a:pt x="169" y="151"/>
                  <a:pt x="169" y="150"/>
                  <a:pt x="170" y="150"/>
                </a:cubicBezTo>
                <a:cubicBezTo>
                  <a:pt x="171" y="150"/>
                  <a:pt x="172" y="149"/>
                  <a:pt x="173" y="149"/>
                </a:cubicBezTo>
                <a:cubicBezTo>
                  <a:pt x="175" y="148"/>
                  <a:pt x="177" y="147"/>
                  <a:pt x="178" y="145"/>
                </a:cubicBezTo>
                <a:cubicBezTo>
                  <a:pt x="178" y="143"/>
                  <a:pt x="177" y="141"/>
                  <a:pt x="178" y="139"/>
                </a:cubicBezTo>
                <a:cubicBezTo>
                  <a:pt x="178" y="137"/>
                  <a:pt x="179" y="135"/>
                  <a:pt x="180" y="133"/>
                </a:cubicBezTo>
                <a:cubicBezTo>
                  <a:pt x="181" y="130"/>
                  <a:pt x="180" y="127"/>
                  <a:pt x="178" y="124"/>
                </a:cubicBezTo>
                <a:cubicBezTo>
                  <a:pt x="181" y="121"/>
                  <a:pt x="181" y="121"/>
                  <a:pt x="181" y="121"/>
                </a:cubicBezTo>
                <a:cubicBezTo>
                  <a:pt x="181" y="121"/>
                  <a:pt x="189" y="128"/>
                  <a:pt x="192" y="128"/>
                </a:cubicBezTo>
                <a:cubicBezTo>
                  <a:pt x="193" y="128"/>
                  <a:pt x="195" y="126"/>
                  <a:pt x="197" y="123"/>
                </a:cubicBezTo>
                <a:cubicBezTo>
                  <a:pt x="198" y="123"/>
                  <a:pt x="199" y="124"/>
                  <a:pt x="200" y="123"/>
                </a:cubicBezTo>
                <a:cubicBezTo>
                  <a:pt x="200" y="123"/>
                  <a:pt x="201" y="120"/>
                  <a:pt x="201" y="118"/>
                </a:cubicBezTo>
                <a:cubicBezTo>
                  <a:pt x="201" y="119"/>
                  <a:pt x="201" y="119"/>
                  <a:pt x="201" y="119"/>
                </a:cubicBezTo>
                <a:cubicBezTo>
                  <a:pt x="203" y="117"/>
                  <a:pt x="203" y="114"/>
                  <a:pt x="203" y="114"/>
                </a:cubicBezTo>
                <a:cubicBezTo>
                  <a:pt x="203" y="113"/>
                  <a:pt x="203" y="113"/>
                  <a:pt x="203" y="113"/>
                </a:cubicBezTo>
                <a:cubicBezTo>
                  <a:pt x="204" y="110"/>
                  <a:pt x="205" y="106"/>
                  <a:pt x="204" y="104"/>
                </a:cubicBezTo>
                <a:cubicBezTo>
                  <a:pt x="201" y="96"/>
                  <a:pt x="195" y="88"/>
                  <a:pt x="190" y="90"/>
                </a:cubicBezTo>
                <a:cubicBezTo>
                  <a:pt x="189" y="90"/>
                  <a:pt x="187" y="92"/>
                  <a:pt x="185" y="93"/>
                </a:cubicBezTo>
                <a:cubicBezTo>
                  <a:pt x="185" y="93"/>
                  <a:pt x="185" y="92"/>
                  <a:pt x="184" y="92"/>
                </a:cubicBezTo>
                <a:cubicBezTo>
                  <a:pt x="182" y="92"/>
                  <a:pt x="180" y="97"/>
                  <a:pt x="180" y="97"/>
                </a:cubicBezTo>
                <a:cubicBezTo>
                  <a:pt x="180" y="97"/>
                  <a:pt x="180" y="98"/>
                  <a:pt x="181" y="98"/>
                </a:cubicBezTo>
                <a:cubicBezTo>
                  <a:pt x="177" y="102"/>
                  <a:pt x="173" y="106"/>
                  <a:pt x="173" y="106"/>
                </a:cubicBezTo>
                <a:cubicBezTo>
                  <a:pt x="172" y="107"/>
                  <a:pt x="172" y="107"/>
                  <a:pt x="172" y="107"/>
                </a:cubicBezTo>
                <a:cubicBezTo>
                  <a:pt x="170" y="100"/>
                  <a:pt x="168" y="93"/>
                  <a:pt x="164" y="86"/>
                </a:cubicBezTo>
                <a:cubicBezTo>
                  <a:pt x="160" y="77"/>
                  <a:pt x="154" y="69"/>
                  <a:pt x="145" y="65"/>
                </a:cubicBezTo>
                <a:cubicBezTo>
                  <a:pt x="138" y="62"/>
                  <a:pt x="131" y="61"/>
                  <a:pt x="124" y="59"/>
                </a:cubicBezTo>
                <a:cubicBezTo>
                  <a:pt x="120" y="57"/>
                  <a:pt x="117" y="55"/>
                  <a:pt x="114" y="53"/>
                </a:cubicBezTo>
                <a:cubicBezTo>
                  <a:pt x="116" y="47"/>
                  <a:pt x="119" y="41"/>
                  <a:pt x="121" y="36"/>
                </a:cubicBezTo>
                <a:cubicBezTo>
                  <a:pt x="124" y="29"/>
                  <a:pt x="127" y="22"/>
                  <a:pt x="126" y="15"/>
                </a:cubicBezTo>
                <a:cubicBezTo>
                  <a:pt x="126" y="12"/>
                  <a:pt x="125" y="9"/>
                  <a:pt x="124" y="6"/>
                </a:cubicBezTo>
                <a:cubicBezTo>
                  <a:pt x="122" y="4"/>
                  <a:pt x="119" y="3"/>
                  <a:pt x="116" y="4"/>
                </a:cubicBezTo>
                <a:cubicBezTo>
                  <a:pt x="111" y="5"/>
                  <a:pt x="108" y="12"/>
                  <a:pt x="103" y="12"/>
                </a:cubicBezTo>
                <a:cubicBezTo>
                  <a:pt x="107" y="12"/>
                  <a:pt x="113" y="14"/>
                  <a:pt x="114" y="18"/>
                </a:cubicBezTo>
                <a:cubicBezTo>
                  <a:pt x="117" y="24"/>
                  <a:pt x="109" y="38"/>
                  <a:pt x="107" y="44"/>
                </a:cubicBezTo>
                <a:cubicBezTo>
                  <a:pt x="107" y="45"/>
                  <a:pt x="107" y="45"/>
                  <a:pt x="107" y="45"/>
                </a:cubicBezTo>
                <a:cubicBezTo>
                  <a:pt x="102" y="41"/>
                  <a:pt x="98" y="36"/>
                  <a:pt x="95" y="31"/>
                </a:cubicBezTo>
                <a:cubicBezTo>
                  <a:pt x="86" y="20"/>
                  <a:pt x="77" y="9"/>
                  <a:pt x="63" y="6"/>
                </a:cubicBezTo>
                <a:cubicBezTo>
                  <a:pt x="54" y="3"/>
                  <a:pt x="45" y="6"/>
                  <a:pt x="35" y="7"/>
                </a:cubicBezTo>
                <a:cubicBezTo>
                  <a:pt x="26" y="8"/>
                  <a:pt x="15" y="7"/>
                  <a:pt x="8" y="0"/>
                </a:cubicBezTo>
                <a:cubicBezTo>
                  <a:pt x="6" y="3"/>
                  <a:pt x="7" y="7"/>
                  <a:pt x="8" y="10"/>
                </a:cubicBezTo>
                <a:cubicBezTo>
                  <a:pt x="9" y="14"/>
                  <a:pt x="12" y="17"/>
                  <a:pt x="16" y="18"/>
                </a:cubicBezTo>
                <a:cubicBezTo>
                  <a:pt x="18" y="18"/>
                  <a:pt x="20" y="18"/>
                  <a:pt x="23" y="19"/>
                </a:cubicBezTo>
                <a:cubicBezTo>
                  <a:pt x="25" y="20"/>
                  <a:pt x="27" y="22"/>
                  <a:pt x="27" y="25"/>
                </a:cubicBezTo>
                <a:cubicBezTo>
                  <a:pt x="37" y="18"/>
                  <a:pt x="49" y="14"/>
                  <a:pt x="61" y="17"/>
                </a:cubicBezTo>
                <a:cubicBezTo>
                  <a:pt x="73" y="19"/>
                  <a:pt x="83" y="27"/>
                  <a:pt x="90" y="37"/>
                </a:cubicBezTo>
                <a:cubicBezTo>
                  <a:pt x="95" y="45"/>
                  <a:pt x="97" y="54"/>
                  <a:pt x="103" y="61"/>
                </a:cubicBezTo>
                <a:cubicBezTo>
                  <a:pt x="103" y="64"/>
                  <a:pt x="104" y="67"/>
                  <a:pt x="106" y="70"/>
                </a:cubicBezTo>
                <a:cubicBezTo>
                  <a:pt x="110" y="79"/>
                  <a:pt x="121" y="82"/>
                  <a:pt x="130" y="84"/>
                </a:cubicBezTo>
                <a:cubicBezTo>
                  <a:pt x="140" y="86"/>
                  <a:pt x="150" y="89"/>
                  <a:pt x="155" y="97"/>
                </a:cubicBezTo>
                <a:cubicBezTo>
                  <a:pt x="156" y="98"/>
                  <a:pt x="157" y="100"/>
                  <a:pt x="158" y="101"/>
                </a:cubicBezTo>
                <a:cubicBezTo>
                  <a:pt x="155" y="100"/>
                  <a:pt x="151" y="100"/>
                  <a:pt x="147" y="101"/>
                </a:cubicBezTo>
                <a:cubicBezTo>
                  <a:pt x="126" y="94"/>
                  <a:pt x="126" y="94"/>
                  <a:pt x="126" y="94"/>
                </a:cubicBezTo>
                <a:cubicBezTo>
                  <a:pt x="126" y="94"/>
                  <a:pt x="122" y="86"/>
                  <a:pt x="111" y="83"/>
                </a:cubicBezTo>
                <a:cubicBezTo>
                  <a:pt x="99" y="79"/>
                  <a:pt x="96" y="70"/>
                  <a:pt x="96" y="70"/>
                </a:cubicBezTo>
                <a:cubicBezTo>
                  <a:pt x="96" y="70"/>
                  <a:pt x="93" y="62"/>
                  <a:pt x="91" y="63"/>
                </a:cubicBezTo>
                <a:cubicBezTo>
                  <a:pt x="90" y="64"/>
                  <a:pt x="79" y="64"/>
                  <a:pt x="79" y="67"/>
                </a:cubicBezTo>
                <a:cubicBezTo>
                  <a:pt x="79" y="69"/>
                  <a:pt x="81" y="70"/>
                  <a:pt x="81" y="70"/>
                </a:cubicBezTo>
                <a:cubicBezTo>
                  <a:pt x="79" y="76"/>
                  <a:pt x="79" y="76"/>
                  <a:pt x="79" y="76"/>
                </a:cubicBezTo>
                <a:cubicBezTo>
                  <a:pt x="85" y="76"/>
                  <a:pt x="85" y="76"/>
                  <a:pt x="85" y="76"/>
                </a:cubicBezTo>
                <a:cubicBezTo>
                  <a:pt x="90" y="76"/>
                  <a:pt x="90" y="76"/>
                  <a:pt x="90" y="76"/>
                </a:cubicBezTo>
                <a:cubicBezTo>
                  <a:pt x="93" y="79"/>
                  <a:pt x="96" y="84"/>
                  <a:pt x="99" y="87"/>
                </a:cubicBezTo>
                <a:cubicBezTo>
                  <a:pt x="105" y="92"/>
                  <a:pt x="107" y="100"/>
                  <a:pt x="117" y="101"/>
                </a:cubicBezTo>
                <a:cubicBezTo>
                  <a:pt x="118" y="102"/>
                  <a:pt x="118" y="102"/>
                  <a:pt x="118" y="102"/>
                </a:cubicBezTo>
                <a:cubicBezTo>
                  <a:pt x="113" y="102"/>
                  <a:pt x="93" y="103"/>
                  <a:pt x="87" y="103"/>
                </a:cubicBezTo>
                <a:cubicBezTo>
                  <a:pt x="81" y="103"/>
                  <a:pt x="73" y="103"/>
                  <a:pt x="73" y="103"/>
                </a:cubicBezTo>
                <a:cubicBezTo>
                  <a:pt x="73" y="103"/>
                  <a:pt x="69" y="100"/>
                  <a:pt x="63" y="101"/>
                </a:cubicBezTo>
                <a:cubicBezTo>
                  <a:pt x="57" y="102"/>
                  <a:pt x="63" y="107"/>
                  <a:pt x="63" y="107"/>
                </a:cubicBezTo>
                <a:cubicBezTo>
                  <a:pt x="63" y="107"/>
                  <a:pt x="59" y="113"/>
                  <a:pt x="61" y="116"/>
                </a:cubicBezTo>
                <a:cubicBezTo>
                  <a:pt x="62" y="119"/>
                  <a:pt x="76" y="113"/>
                  <a:pt x="76" y="113"/>
                </a:cubicBezTo>
                <a:cubicBezTo>
                  <a:pt x="76" y="113"/>
                  <a:pt x="88" y="116"/>
                  <a:pt x="97" y="119"/>
                </a:cubicBezTo>
                <a:cubicBezTo>
                  <a:pt x="107" y="122"/>
                  <a:pt x="117" y="113"/>
                  <a:pt x="117" y="113"/>
                </a:cubicBezTo>
                <a:cubicBezTo>
                  <a:pt x="128" y="122"/>
                  <a:pt x="128" y="122"/>
                  <a:pt x="128" y="122"/>
                </a:cubicBezTo>
                <a:cubicBezTo>
                  <a:pt x="126" y="123"/>
                  <a:pt x="125" y="125"/>
                  <a:pt x="123" y="126"/>
                </a:cubicBezTo>
                <a:cubicBezTo>
                  <a:pt x="115" y="132"/>
                  <a:pt x="104" y="134"/>
                  <a:pt x="95" y="130"/>
                </a:cubicBezTo>
                <a:cubicBezTo>
                  <a:pt x="96" y="133"/>
                  <a:pt x="97" y="136"/>
                  <a:pt x="98" y="138"/>
                </a:cubicBezTo>
                <a:cubicBezTo>
                  <a:pt x="98" y="140"/>
                  <a:pt x="99" y="141"/>
                  <a:pt x="100" y="141"/>
                </a:cubicBezTo>
                <a:cubicBezTo>
                  <a:pt x="101" y="142"/>
                  <a:pt x="102" y="141"/>
                  <a:pt x="103" y="141"/>
                </a:cubicBezTo>
                <a:cubicBezTo>
                  <a:pt x="107" y="140"/>
                  <a:pt x="111" y="138"/>
                  <a:pt x="115" y="136"/>
                </a:cubicBezTo>
                <a:cubicBezTo>
                  <a:pt x="120" y="135"/>
                  <a:pt x="125" y="133"/>
                  <a:pt x="129" y="129"/>
                </a:cubicBezTo>
                <a:cubicBezTo>
                  <a:pt x="130" y="128"/>
                  <a:pt x="130" y="127"/>
                  <a:pt x="131" y="126"/>
                </a:cubicBezTo>
                <a:cubicBezTo>
                  <a:pt x="134" y="128"/>
                  <a:pt x="134" y="128"/>
                  <a:pt x="134" y="128"/>
                </a:cubicBezTo>
                <a:cubicBezTo>
                  <a:pt x="131" y="136"/>
                  <a:pt x="120" y="152"/>
                  <a:pt x="120" y="152"/>
                </a:cubicBezTo>
                <a:cubicBezTo>
                  <a:pt x="120" y="152"/>
                  <a:pt x="103" y="151"/>
                  <a:pt x="96" y="158"/>
                </a:cubicBezTo>
                <a:cubicBezTo>
                  <a:pt x="90" y="164"/>
                  <a:pt x="85" y="179"/>
                  <a:pt x="77" y="188"/>
                </a:cubicBezTo>
                <a:cubicBezTo>
                  <a:pt x="74" y="190"/>
                  <a:pt x="71" y="190"/>
                  <a:pt x="67" y="190"/>
                </a:cubicBezTo>
                <a:cubicBezTo>
                  <a:pt x="65" y="190"/>
                  <a:pt x="62" y="189"/>
                  <a:pt x="60" y="191"/>
                </a:cubicBezTo>
                <a:cubicBezTo>
                  <a:pt x="59" y="192"/>
                  <a:pt x="58" y="193"/>
                  <a:pt x="58" y="195"/>
                </a:cubicBezTo>
                <a:cubicBezTo>
                  <a:pt x="58" y="196"/>
                  <a:pt x="59" y="197"/>
                  <a:pt x="59" y="197"/>
                </a:cubicBezTo>
                <a:cubicBezTo>
                  <a:pt x="56" y="197"/>
                  <a:pt x="53" y="198"/>
                  <a:pt x="51" y="202"/>
                </a:cubicBezTo>
                <a:cubicBezTo>
                  <a:pt x="45" y="211"/>
                  <a:pt x="45" y="217"/>
                  <a:pt x="34" y="222"/>
                </a:cubicBezTo>
                <a:cubicBezTo>
                  <a:pt x="23" y="227"/>
                  <a:pt x="22" y="218"/>
                  <a:pt x="17" y="222"/>
                </a:cubicBezTo>
                <a:cubicBezTo>
                  <a:pt x="13" y="226"/>
                  <a:pt x="14" y="233"/>
                  <a:pt x="11" y="235"/>
                </a:cubicBezTo>
                <a:cubicBezTo>
                  <a:pt x="7" y="238"/>
                  <a:pt x="0" y="241"/>
                  <a:pt x="2" y="246"/>
                </a:cubicBezTo>
                <a:cubicBezTo>
                  <a:pt x="3" y="250"/>
                  <a:pt x="12" y="254"/>
                  <a:pt x="14" y="252"/>
                </a:cubicBezTo>
                <a:cubicBezTo>
                  <a:pt x="16" y="250"/>
                  <a:pt x="11" y="246"/>
                  <a:pt x="11" y="246"/>
                </a:cubicBezTo>
                <a:cubicBezTo>
                  <a:pt x="65" y="216"/>
                  <a:pt x="65" y="216"/>
                  <a:pt x="65" y="216"/>
                </a:cubicBezTo>
                <a:cubicBezTo>
                  <a:pt x="65" y="217"/>
                  <a:pt x="66" y="219"/>
                  <a:pt x="67" y="220"/>
                </a:cubicBezTo>
                <a:cubicBezTo>
                  <a:pt x="69" y="221"/>
                  <a:pt x="70" y="221"/>
                  <a:pt x="72" y="220"/>
                </a:cubicBezTo>
                <a:cubicBezTo>
                  <a:pt x="73" y="220"/>
                  <a:pt x="75" y="218"/>
                  <a:pt x="76" y="217"/>
                </a:cubicBezTo>
                <a:cubicBezTo>
                  <a:pt x="82" y="211"/>
                  <a:pt x="89" y="205"/>
                  <a:pt x="96" y="198"/>
                </a:cubicBezTo>
                <a:cubicBezTo>
                  <a:pt x="98" y="197"/>
                  <a:pt x="98" y="197"/>
                  <a:pt x="98" y="197"/>
                </a:cubicBezTo>
                <a:cubicBezTo>
                  <a:pt x="100" y="203"/>
                  <a:pt x="111" y="203"/>
                  <a:pt x="113" y="200"/>
                </a:cubicBezTo>
                <a:cubicBezTo>
                  <a:pt x="116" y="197"/>
                  <a:pt x="123" y="189"/>
                  <a:pt x="132" y="189"/>
                </a:cubicBezTo>
                <a:cubicBezTo>
                  <a:pt x="141" y="188"/>
                  <a:pt x="158" y="198"/>
                  <a:pt x="165" y="198"/>
                </a:cubicBezTo>
                <a:cubicBezTo>
                  <a:pt x="169" y="197"/>
                  <a:pt x="185" y="189"/>
                  <a:pt x="193" y="184"/>
                </a:cubicBezTo>
                <a:cubicBezTo>
                  <a:pt x="194" y="185"/>
                  <a:pt x="196" y="186"/>
                  <a:pt x="197" y="186"/>
                </a:cubicBezTo>
                <a:cubicBezTo>
                  <a:pt x="200" y="185"/>
                  <a:pt x="203" y="184"/>
                  <a:pt x="204" y="181"/>
                </a:cubicBezTo>
                <a:cubicBezTo>
                  <a:pt x="204" y="178"/>
                  <a:pt x="203" y="175"/>
                  <a:pt x="201" y="172"/>
                </a:cubicBezTo>
                <a:cubicBezTo>
                  <a:pt x="198" y="168"/>
                  <a:pt x="193" y="165"/>
                  <a:pt x="187" y="164"/>
                </a:cubicBezTo>
                <a:close/>
                <a:moveTo>
                  <a:pt x="200" y="114"/>
                </a:moveTo>
                <a:cubicBezTo>
                  <a:pt x="200" y="115"/>
                  <a:pt x="200" y="116"/>
                  <a:pt x="200" y="116"/>
                </a:cubicBezTo>
                <a:cubicBezTo>
                  <a:pt x="200" y="116"/>
                  <a:pt x="197" y="114"/>
                  <a:pt x="197" y="110"/>
                </a:cubicBezTo>
                <a:cubicBezTo>
                  <a:pt x="197" y="110"/>
                  <a:pt x="200" y="112"/>
                  <a:pt x="200" y="114"/>
                </a:cubicBezTo>
                <a:close/>
                <a:moveTo>
                  <a:pt x="140" y="84"/>
                </a:moveTo>
                <a:cubicBezTo>
                  <a:pt x="133" y="82"/>
                  <a:pt x="125" y="81"/>
                  <a:pt x="119" y="76"/>
                </a:cubicBezTo>
                <a:cubicBezTo>
                  <a:pt x="117" y="74"/>
                  <a:pt x="115" y="71"/>
                  <a:pt x="114" y="67"/>
                </a:cubicBezTo>
                <a:cubicBezTo>
                  <a:pt x="121" y="70"/>
                  <a:pt x="128" y="71"/>
                  <a:pt x="135" y="73"/>
                </a:cubicBezTo>
                <a:cubicBezTo>
                  <a:pt x="146" y="76"/>
                  <a:pt x="158" y="82"/>
                  <a:pt x="160" y="93"/>
                </a:cubicBezTo>
                <a:cubicBezTo>
                  <a:pt x="160" y="94"/>
                  <a:pt x="160" y="96"/>
                  <a:pt x="160" y="97"/>
                </a:cubicBezTo>
                <a:cubicBezTo>
                  <a:pt x="155" y="91"/>
                  <a:pt x="148" y="86"/>
                  <a:pt x="140"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85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2" name="Hộp Văn bản 631">
            <a:extLst>
              <a:ext uri="{FF2B5EF4-FFF2-40B4-BE49-F238E27FC236}">
                <a16:creationId xmlns:a16="http://schemas.microsoft.com/office/drawing/2014/main" xmlns="" id="{428C0BF9-BB4D-4A4C-861E-C9900AB782E5}"/>
              </a:ext>
            </a:extLst>
          </p:cNvPr>
          <p:cNvSpPr txBox="1"/>
          <p:nvPr/>
        </p:nvSpPr>
        <p:spPr>
          <a:xfrm>
            <a:off x="952500" y="1137835"/>
            <a:ext cx="10114968" cy="5016758"/>
          </a:xfrm>
          <a:prstGeom prst="rect">
            <a:avLst/>
          </a:prstGeom>
          <a:noFill/>
        </p:spPr>
        <p:txBody>
          <a:bodyPr wrap="square">
            <a:spAutoFit/>
          </a:bodyPr>
          <a:lstStyle/>
          <a:p>
            <a:pPr algn="just"/>
            <a:r>
              <a:rPr lang="en-US" sz="2000" dirty="0">
                <a:effectLst/>
                <a:latin typeface="Cambria" panose="02040503050406030204" pitchFamily="18" charset="0"/>
                <a:ea typeface="Cambria" panose="02040503050406030204" pitchFamily="18" charset="0"/>
              </a:rPr>
              <a:t>      Hai-</a:t>
            </a:r>
            <a:r>
              <a:rPr lang="en-US" sz="2000" dirty="0" err="1">
                <a:effectLst/>
                <a:latin typeface="Cambria" panose="02040503050406030204" pitchFamily="18" charset="0"/>
                <a:ea typeface="Cambria" panose="02040503050406030204" pitchFamily="18" charset="0"/>
              </a:rPr>
              <a:t>kư</a:t>
            </a:r>
            <a:r>
              <a:rPr lang="en-US" sz="2000" dirty="0">
                <a:effectLst/>
                <a:latin typeface="Cambria" panose="02040503050406030204" pitchFamily="18" charset="0"/>
                <a:ea typeface="Cambria" panose="02040503050406030204" pitchFamily="18" charset="0"/>
              </a:rPr>
              <a:t>, loài hoa đậm hương sắc nhất của vườn hoa thơ ca Xứ sở Phù Tang – từ giữa thế kỉ XX đã vượt ra biên giới đất nước và trở thành tài sản chung của nhân loại: hai-</a:t>
            </a:r>
            <a:r>
              <a:rPr lang="en-US" sz="2000" dirty="0" err="1">
                <a:effectLst/>
                <a:latin typeface="Cambria" panose="02040503050406030204" pitchFamily="18" charset="0"/>
                <a:ea typeface="Cambria" panose="02040503050406030204" pitchFamily="18" charset="0"/>
              </a:rPr>
              <a:t>kư</a:t>
            </a:r>
            <a:r>
              <a:rPr lang="en-US" sz="2000" dirty="0">
                <a:effectLst/>
                <a:latin typeface="Cambria" panose="02040503050406030204" pitchFamily="18" charset="0"/>
                <a:ea typeface="Cambria" panose="02040503050406030204" pitchFamily="18" charset="0"/>
              </a:rPr>
              <a:t> thế giới (world haiku). Sáng tác hai-</a:t>
            </a:r>
            <a:r>
              <a:rPr lang="en-US" sz="2000" dirty="0" err="1">
                <a:effectLst/>
                <a:latin typeface="Cambria" panose="02040503050406030204" pitchFamily="18" charset="0"/>
                <a:ea typeface="Cambria" panose="02040503050406030204" pitchFamily="18" charset="0"/>
              </a:rPr>
              <a:t>kư</a:t>
            </a:r>
            <a:r>
              <a:rPr lang="en-US" sz="2000" dirty="0">
                <a:effectLst/>
                <a:latin typeface="Cambria" panose="02040503050406030204" pitchFamily="18" charset="0"/>
                <a:ea typeface="Cambria" panose="02040503050406030204" pitchFamily="18" charset="0"/>
              </a:rPr>
              <a:t> trở thành phong trào rộng khắp từ Đông sang Tây, từ những cây bút nghiệp dư đến với thơ vì lòng yêu cho đến những nhà thơ lớn như Paul </a:t>
            </a:r>
            <a:r>
              <a:rPr lang="en-US" sz="2000" dirty="0" err="1">
                <a:effectLst/>
                <a:latin typeface="Cambria" panose="02040503050406030204" pitchFamily="18" charset="0"/>
                <a:ea typeface="Cambria" panose="02040503050406030204" pitchFamily="18" charset="0"/>
              </a:rPr>
              <a:t>Eluard</a:t>
            </a:r>
            <a:r>
              <a:rPr lang="en-US" sz="2000" dirty="0">
                <a:effectLst/>
                <a:latin typeface="Cambria" panose="02040503050406030204" pitchFamily="18" charset="0"/>
                <a:ea typeface="Cambria" panose="02040503050406030204" pitchFamily="18" charset="0"/>
              </a:rPr>
              <a:t>, J. L. Borges…và điều thú vị nhất ở thể thơ này chính là ở đề tài phản ánh. Đề tài thơ hai-</a:t>
            </a:r>
            <a:r>
              <a:rPr lang="en-US" sz="2000" dirty="0" err="1">
                <a:effectLst/>
                <a:latin typeface="Cambria" panose="02040503050406030204" pitchFamily="18" charset="0"/>
                <a:ea typeface="Cambria" panose="02040503050406030204" pitchFamily="18" charset="0"/>
              </a:rPr>
              <a:t>kư</a:t>
            </a:r>
            <a:r>
              <a:rPr lang="en-US" sz="2000" dirty="0">
                <a:effectLst/>
                <a:latin typeface="Cambria" panose="02040503050406030204" pitchFamily="18" charset="0"/>
                <a:ea typeface="Cambria" panose="02040503050406030204" pitchFamily="18" charset="0"/>
              </a:rPr>
              <a:t> ưa chuộng những sự vật nhỏ bé, đa dạng với những rung cảm chân thành, giản dị, hồn nhiên mang sắc thái rất Nhật Bản. Đề tài thơ </a:t>
            </a:r>
            <a:r>
              <a:rPr lang="en-US" sz="2000" dirty="0" err="1">
                <a:effectLst/>
                <a:latin typeface="Cambria" panose="02040503050406030204" pitchFamily="18" charset="0"/>
                <a:ea typeface="Cambria" panose="02040503050406030204" pitchFamily="18" charset="0"/>
              </a:rPr>
              <a:t>haikư</a:t>
            </a:r>
            <a:r>
              <a:rPr lang="en-US" sz="2000" dirty="0">
                <a:effectLst/>
                <a:latin typeface="Cambria" panose="02040503050406030204" pitchFamily="18" charset="0"/>
                <a:ea typeface="Cambria" panose="02040503050406030204" pitchFamily="18" charset="0"/>
              </a:rPr>
              <a:t> là thế giới tự nó trong khoảnh khắc mang tính gợi cảm. Hai-</a:t>
            </a:r>
            <a:r>
              <a:rPr lang="en-US" sz="2000" dirty="0" err="1">
                <a:effectLst/>
                <a:latin typeface="Cambria" panose="02040503050406030204" pitchFamily="18" charset="0"/>
                <a:ea typeface="Cambria" panose="02040503050406030204" pitchFamily="18" charset="0"/>
              </a:rPr>
              <a:t>kư</a:t>
            </a:r>
            <a:r>
              <a:rPr lang="en-US" sz="2000" dirty="0">
                <a:effectLst/>
                <a:latin typeface="Cambria" panose="02040503050406030204" pitchFamily="18" charset="0"/>
                <a:ea typeface="Cambria" panose="02040503050406030204" pitchFamily="18" charset="0"/>
              </a:rPr>
              <a:t> rất giống loại tranh thuỷ mặc mà người Nhật </a:t>
            </a:r>
            <a:r>
              <a:rPr lang="en-US" sz="2000" dirty="0">
                <a:latin typeface="Cambria" panose="02040503050406030204" pitchFamily="18" charset="0"/>
                <a:ea typeface="Cambria" panose="02040503050406030204" pitchFamily="18" charset="0"/>
              </a:rPr>
              <a:t>ưa chuộng. Nó là một nét vẽ bất chợt hướng về thiên nhiên bốn mùa, phản ảnh vẻ đẹp và cảm xúc nội tâm của con người, thường được gọi chung là quý đề (</a:t>
            </a:r>
            <a:r>
              <a:rPr lang="en-US" sz="2000" dirty="0" err="1">
                <a:latin typeface="Cambria" panose="02040503050406030204" pitchFamily="18" charset="0"/>
                <a:ea typeface="Cambria" panose="02040503050406030204" pitchFamily="18" charset="0"/>
              </a:rPr>
              <a:t>kidai</a:t>
            </a:r>
            <a:r>
              <a:rPr lang="en-US" sz="2000" dirty="0">
                <a:latin typeface="Cambria" panose="02040503050406030204" pitchFamily="18" charset="0"/>
                <a:ea typeface="Cambria" panose="02040503050406030204" pitchFamily="18" charset="0"/>
              </a:rPr>
              <a:t>). Hai-</a:t>
            </a:r>
            <a:r>
              <a:rPr lang="en-US" sz="2000" dirty="0" err="1">
                <a:latin typeface="Cambria" panose="02040503050406030204" pitchFamily="18" charset="0"/>
                <a:ea typeface="Cambria" panose="02040503050406030204" pitchFamily="18" charset="0"/>
              </a:rPr>
              <a:t>kư</a:t>
            </a:r>
            <a:r>
              <a:rPr lang="en-US" sz="2000" dirty="0">
                <a:latin typeface="Cambria" panose="02040503050406030204" pitchFamily="18" charset="0"/>
                <a:ea typeface="Cambria" panose="02040503050406030204" pitchFamily="18" charset="0"/>
              </a:rPr>
              <a:t> là loại thơ có vẻ không trọng lời bên ngoài mà hướng vào cái bản chất bên trong. Ngôn ngữ dường như tự nhiên, không dụng công theo tinh thần “trực chỉ nhân tâm”. Ngôn ngữ hai-</a:t>
            </a:r>
            <a:r>
              <a:rPr lang="en-US" sz="2000" dirty="0" err="1">
                <a:latin typeface="Cambria" panose="02040503050406030204" pitchFamily="18" charset="0"/>
                <a:ea typeface="Cambria" panose="02040503050406030204" pitchFamily="18" charset="0"/>
              </a:rPr>
              <a:t>kư</a:t>
            </a:r>
            <a:r>
              <a:rPr lang="en-US" sz="2000" dirty="0">
                <a:latin typeface="Cambria" panose="02040503050406030204" pitchFamily="18" charset="0"/>
                <a:ea typeface="Cambria" panose="02040503050406030204" pitchFamily="18" charset="0"/>
              </a:rPr>
              <a:t> là loại tín hiệu ngôn ngữ phổ biến trong đời sống xung quanh được lọc qua những tâm hồn tinh khiết nên mang tính tín hiệu hằn sâu có sẵn trong tâm thức. Thơ hai-</a:t>
            </a:r>
            <a:r>
              <a:rPr lang="en-US" sz="2000" dirty="0" err="1">
                <a:latin typeface="Cambria" panose="02040503050406030204" pitchFamily="18" charset="0"/>
                <a:ea typeface="Cambria" panose="02040503050406030204" pitchFamily="18" charset="0"/>
              </a:rPr>
              <a:t>kư</a:t>
            </a:r>
            <a:r>
              <a:rPr lang="en-US" sz="2000" dirty="0">
                <a:latin typeface="Cambria" panose="02040503050406030204" pitchFamily="18" charset="0"/>
                <a:ea typeface="Cambria" panose="02040503050406030204" pitchFamily="18" charset="0"/>
              </a:rPr>
              <a:t> ít dùng tính từ, trạng từ với sự can thiệp của cái tôi chủ quan nhằm cụ thể hoá cảnh vật, mà nó chỉ dùng những từ mang tính chấm phá mà khái quát, giản dị mà hàm súc nhờ mối quan hệ giữa các từ như một dòng trôi chảy lửng lờ.</a:t>
            </a:r>
          </a:p>
        </p:txBody>
      </p:sp>
      <p:sp>
        <p:nvSpPr>
          <p:cNvPr id="633" name="Hộp Văn bản 632">
            <a:extLst>
              <a:ext uri="{FF2B5EF4-FFF2-40B4-BE49-F238E27FC236}">
                <a16:creationId xmlns:a16="http://schemas.microsoft.com/office/drawing/2014/main" xmlns="" id="{EE192C14-1B63-4E16-AE77-406207B1B824}"/>
              </a:ext>
            </a:extLst>
          </p:cNvPr>
          <p:cNvSpPr txBox="1"/>
          <p:nvPr/>
        </p:nvSpPr>
        <p:spPr>
          <a:xfrm>
            <a:off x="8389856" y="192321"/>
            <a:ext cx="2257506"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Bài làm mẫu</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spTree>
    <p:extLst>
      <p:ext uri="{BB962C8B-B14F-4D97-AF65-F5344CB8AC3E}">
        <p14:creationId xmlns:p14="http://schemas.microsoft.com/office/powerpoint/2010/main" xmlns="" val="83973734"/>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33"/>
                                        </p:tgtEl>
                                        <p:attrNameLst>
                                          <p:attrName>style.visibility</p:attrName>
                                        </p:attrNameLst>
                                      </p:cBhvr>
                                      <p:to>
                                        <p:strVal val="visible"/>
                                      </p:to>
                                    </p:set>
                                    <p:anim calcmode="lin" valueType="num">
                                      <p:cBhvr additive="base">
                                        <p:cTn id="7" dur="500" fill="hold"/>
                                        <p:tgtEl>
                                          <p:spTgt spid="633"/>
                                        </p:tgtEl>
                                        <p:attrNameLst>
                                          <p:attrName>ppt_x</p:attrName>
                                        </p:attrNameLst>
                                      </p:cBhvr>
                                      <p:tavLst>
                                        <p:tav tm="0">
                                          <p:val>
                                            <p:strVal val="#ppt_x"/>
                                          </p:val>
                                        </p:tav>
                                        <p:tav tm="100000">
                                          <p:val>
                                            <p:strVal val="#ppt_x"/>
                                          </p:val>
                                        </p:tav>
                                      </p:tavLst>
                                    </p:anim>
                                    <p:anim calcmode="lin" valueType="num">
                                      <p:cBhvr additive="base">
                                        <p:cTn id="8" dur="500" fill="hold"/>
                                        <p:tgtEl>
                                          <p:spTgt spid="63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37" fill="hold" grpId="0" nodeType="clickEffect">
                                  <p:stCondLst>
                                    <p:cond delay="0"/>
                                  </p:stCondLst>
                                  <p:childTnLst>
                                    <p:set>
                                      <p:cBhvr>
                                        <p:cTn id="12" dur="1" fill="hold">
                                          <p:stCondLst>
                                            <p:cond delay="0"/>
                                          </p:stCondLst>
                                        </p:cTn>
                                        <p:tgtEl>
                                          <p:spTgt spid="632"/>
                                        </p:tgtEl>
                                        <p:attrNameLst>
                                          <p:attrName>style.visibility</p:attrName>
                                        </p:attrNameLst>
                                      </p:cBhvr>
                                      <p:to>
                                        <p:strVal val="visible"/>
                                      </p:to>
                                    </p:set>
                                    <p:animEffect transition="in" filter="barn(outVertical)">
                                      <p:cBhvr>
                                        <p:cTn id="13" dur="750"/>
                                        <p:tgtEl>
                                          <p:spTgt spid="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2" grpId="0"/>
      <p:bldP spid="63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rotWithShape="1">
          <a:blip>
            <a:extLst>
              <a:ext uri="{28A0092B-C50C-407E-A947-70E740481C1C}">
                <a14:useLocalDpi xmlns:a14="http://schemas.microsoft.com/office/drawing/2010/main" xmlns="" val="0"/>
              </a:ext>
            </a:extLst>
          </a:blip>
          <a:srcRect l="1917" t="-2134" r="-1917" b="32365"/>
          <a:stretch/>
        </p:blipFill>
        <p:spPr>
          <a:xfrm>
            <a:off x="6135178" y="1725660"/>
            <a:ext cx="5386778" cy="4468247"/>
          </a:xfrm>
          <a:effectLst>
            <a:softEdge rad="63500"/>
          </a:effectLst>
        </p:spPr>
      </p:pic>
      <p:grpSp>
        <p:nvGrpSpPr>
          <p:cNvPr id="7" name="Group 6"/>
          <p:cNvGrpSpPr/>
          <p:nvPr/>
        </p:nvGrpSpPr>
        <p:grpSpPr>
          <a:xfrm>
            <a:off x="162370" y="299103"/>
            <a:ext cx="7780407" cy="1360103"/>
            <a:chOff x="847840" y="2766774"/>
            <a:chExt cx="9484305" cy="1244034"/>
          </a:xfrm>
        </p:grpSpPr>
        <p:sp>
          <p:nvSpPr>
            <p:cNvPr id="8" name="TextBox 7"/>
            <p:cNvSpPr txBox="1"/>
            <p:nvPr/>
          </p:nvSpPr>
          <p:spPr>
            <a:xfrm>
              <a:off x="1906586" y="2766774"/>
              <a:ext cx="8425559" cy="1244034"/>
            </a:xfrm>
            <a:prstGeom prst="rect">
              <a:avLst/>
            </a:prstGeom>
            <a:noFill/>
          </p:spPr>
          <p:txBody>
            <a:bodyPr wrap="square" rtlCol="0">
              <a:spAutoFit/>
            </a:bodyPr>
            <a:lstStyle/>
            <a:p>
              <a:pPr marL="0" marR="0" lvl="0" indent="0" defTabSz="2169237" eaLnBrk="1" fontAlgn="auto" latinLnBrk="0" hangingPunct="1">
                <a:lnSpc>
                  <a:spcPct val="100000"/>
                </a:lnSpc>
                <a:spcBef>
                  <a:spcPts val="0"/>
                </a:spcBef>
                <a:spcAft>
                  <a:spcPts val="0"/>
                </a:spcAft>
                <a:buClrTx/>
                <a:buSzTx/>
                <a:buFontTx/>
                <a:buNone/>
                <a:tabLst/>
                <a:defRPr/>
              </a:pPr>
              <a:endParaRPr kumimoji="0" lang="vi-VN" sz="4800" b="1" i="1" u="none" strike="noStrike" kern="0" cap="none" spc="0" normalizeH="0" baseline="0" noProof="0" dirty="0">
                <a:ln>
                  <a:noFill/>
                </a:ln>
                <a:solidFill>
                  <a:srgbClr val="4BACC6">
                    <a:lumMod val="75000"/>
                  </a:srgbClr>
                </a:solidFill>
                <a:effectLst/>
                <a:uLnTx/>
                <a:uFillTx/>
                <a:latin typeface="Tahoma" pitchFamily="34" charset="0"/>
                <a:ea typeface="Tahoma" pitchFamily="34" charset="0"/>
                <a:cs typeface="Tahoma" pitchFamily="34" charset="0"/>
              </a:endParaRPr>
            </a:p>
          </p:txBody>
        </p:sp>
        <p:sp>
          <p:nvSpPr>
            <p:cNvPr id="9" name="Rounded Rectangle 8"/>
            <p:cNvSpPr/>
            <p:nvPr/>
          </p:nvSpPr>
          <p:spPr>
            <a:xfrm>
              <a:off x="847840" y="2823876"/>
              <a:ext cx="1065892" cy="804671"/>
            </a:xfrm>
            <a:prstGeom prst="roundRect">
              <a:avLst/>
            </a:prstGeom>
            <a:solidFill>
              <a:srgbClr val="4BACC6">
                <a:lumMod val="75000"/>
              </a:srgbClr>
            </a:solidFill>
            <a:ln w="25400" cap="flat" cmpd="sng" algn="ctr">
              <a:solidFill>
                <a:sysClr val="window" lastClr="FFFFFF">
                  <a:lumMod val="75000"/>
                </a:sysClr>
              </a:solidFill>
              <a:prstDash val="solid"/>
            </a:ln>
            <a:effectLst/>
          </p:spPr>
          <p:txBody>
            <a:bodyPr rtlCol="0" anchor="ctr"/>
            <a:lstStyle/>
            <a:p>
              <a:pPr marL="0" marR="0" lvl="0" indent="0" algn="ctr" defTabSz="2169237"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sp>
          <p:nvSpPr>
            <p:cNvPr id="10" name="TextBox 9"/>
            <p:cNvSpPr txBox="1"/>
            <p:nvPr/>
          </p:nvSpPr>
          <p:spPr>
            <a:xfrm>
              <a:off x="1159169" y="2795826"/>
              <a:ext cx="566145" cy="875430"/>
            </a:xfrm>
            <a:prstGeom prst="rect">
              <a:avLst/>
            </a:prstGeom>
            <a:noFill/>
          </p:spPr>
          <p:txBody>
            <a:bodyPr wrap="none" rtlCol="0">
              <a:spAutoFit/>
            </a:bodyPr>
            <a:lstStyle/>
            <a:p>
              <a:pPr marL="0" marR="0" lvl="0" indent="0" algn="ctr" defTabSz="2169237" eaLnBrk="1" fontAlgn="auto" latinLnBrk="0" hangingPunct="1">
                <a:lnSpc>
                  <a:spcPct val="100000"/>
                </a:lnSpc>
                <a:spcBef>
                  <a:spcPts val="0"/>
                </a:spcBef>
                <a:spcAft>
                  <a:spcPts val="0"/>
                </a:spcAft>
                <a:buClrTx/>
                <a:buSzTx/>
                <a:buFontTx/>
                <a:buNone/>
                <a:tabLst/>
                <a:defRPr/>
              </a:pPr>
              <a:r>
                <a:rPr lang="en-US" sz="3200" b="1" kern="0" dirty="0">
                  <a:solidFill>
                    <a:prstClr val="white"/>
                  </a:solidFill>
                  <a:latin typeface="Tahoma" pitchFamily="34" charset="0"/>
                  <a:ea typeface="Tahoma" pitchFamily="34" charset="0"/>
                  <a:cs typeface="Tahoma" pitchFamily="34" charset="0"/>
                </a:rPr>
                <a:t>1</a:t>
              </a:r>
              <a:endParaRPr kumimoji="0" lang="en-US" sz="3200" b="1" i="0" u="none" strike="noStrike" kern="0" cap="none" spc="0" normalizeH="0" baseline="0" noProof="0" dirty="0">
                <a:ln>
                  <a:noFill/>
                </a:ln>
                <a:solidFill>
                  <a:prstClr val="white"/>
                </a:solidFill>
                <a:effectLst/>
                <a:uLnTx/>
                <a:uFillTx/>
                <a:latin typeface="Tahoma" pitchFamily="34" charset="0"/>
                <a:ea typeface="Tahoma" pitchFamily="34" charset="0"/>
                <a:cs typeface="Tahoma" pitchFamily="34" charset="0"/>
              </a:endParaRPr>
            </a:p>
          </p:txBody>
        </p:sp>
      </p:grpSp>
      <p:sp>
        <p:nvSpPr>
          <p:cNvPr id="23" name="Horizontal Scroll 22"/>
          <p:cNvSpPr/>
          <p:nvPr/>
        </p:nvSpPr>
        <p:spPr>
          <a:xfrm>
            <a:off x="630904" y="2538511"/>
            <a:ext cx="502738" cy="322675"/>
          </a:xfrm>
          <a:prstGeom prst="horizontalScrol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273323" y="350379"/>
            <a:ext cx="3880928" cy="584775"/>
          </a:xfrm>
          <a:prstGeom prst="rect">
            <a:avLst/>
          </a:prstGeom>
        </p:spPr>
        <p:txBody>
          <a:bodyPr wrap="square">
            <a:spAutoFit/>
          </a:bodyPr>
          <a:lstStyle/>
          <a:p>
            <a:r>
              <a:rPr lang="en-US" sz="3200" b="1" dirty="0" err="1">
                <a:solidFill>
                  <a:schemeClr val="accent6">
                    <a:lumMod val="50000"/>
                  </a:schemeClr>
                </a:solidFill>
                <a:latin typeface="Times New Roman" panose="02020603050405020304" pitchFamily="18" charset="0"/>
                <a:ea typeface="MS Mincho"/>
              </a:rPr>
              <a:t>Thơ</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và</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thơ</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trữ</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tình</a:t>
            </a:r>
            <a:endParaRPr lang="en-US" sz="3200" dirty="0">
              <a:solidFill>
                <a:schemeClr val="accent6">
                  <a:lumMod val="50000"/>
                </a:schemeClr>
              </a:solidFill>
            </a:endParaRPr>
          </a:p>
        </p:txBody>
      </p:sp>
      <p:grpSp>
        <p:nvGrpSpPr>
          <p:cNvPr id="14" name="Group 13"/>
          <p:cNvGrpSpPr/>
          <p:nvPr/>
        </p:nvGrpSpPr>
        <p:grpSpPr>
          <a:xfrm>
            <a:off x="-282010" y="948583"/>
            <a:ext cx="11671314" cy="5154795"/>
            <a:chOff x="7377858" y="4436587"/>
            <a:chExt cx="18197059" cy="6560886"/>
          </a:xfrm>
        </p:grpSpPr>
        <p:grpSp>
          <p:nvGrpSpPr>
            <p:cNvPr id="16" name="Group 15"/>
            <p:cNvGrpSpPr/>
            <p:nvPr/>
          </p:nvGrpSpPr>
          <p:grpSpPr>
            <a:xfrm>
              <a:off x="7377858" y="4436587"/>
              <a:ext cx="18197059" cy="6560886"/>
              <a:chOff x="7377858" y="4436587"/>
              <a:chExt cx="18197059" cy="6560886"/>
            </a:xfrm>
          </p:grpSpPr>
          <p:sp>
            <p:nvSpPr>
              <p:cNvPr id="18" name="Rounded Rectangle 17"/>
              <p:cNvSpPr/>
              <p:nvPr/>
            </p:nvSpPr>
            <p:spPr>
              <a:xfrm>
                <a:off x="7377858" y="4918502"/>
                <a:ext cx="18197059" cy="6078971"/>
              </a:xfrm>
              <a:prstGeom prst="roundRect">
                <a:avLst>
                  <a:gd name="adj" fmla="val 3218"/>
                </a:avLst>
              </a:prstGeom>
              <a:noFill/>
              <a:ln w="57150" cap="flat" cmpd="sng" algn="ctr">
                <a:solidFill>
                  <a:srgbClr val="4BACC6"/>
                </a:solidFill>
                <a:prstDash val="solid"/>
              </a:ln>
              <a:effectLst/>
            </p:spPr>
            <p:txBody>
              <a:bodyPr rtlCol="0" anchor="ctr"/>
              <a:lstStyle/>
              <a:p>
                <a:pPr marL="0" marR="0" lvl="0" indent="0" algn="ctr" defTabSz="2169237"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sp>
            <p:nvSpPr>
              <p:cNvPr id="19" name="Rounded Rectangle 18"/>
              <p:cNvSpPr/>
              <p:nvPr/>
            </p:nvSpPr>
            <p:spPr>
              <a:xfrm>
                <a:off x="9514390" y="4436587"/>
                <a:ext cx="6108198" cy="923330"/>
              </a:xfrm>
              <a:prstGeom prst="roundRect">
                <a:avLst/>
              </a:prstGeom>
              <a:solidFill>
                <a:sysClr val="window" lastClr="FFFFFF"/>
              </a:solidFill>
              <a:ln w="57150" cap="flat" cmpd="sng" algn="ctr">
                <a:solidFill>
                  <a:srgbClr val="4BACC6"/>
                </a:solidFill>
                <a:prstDash val="solid"/>
              </a:ln>
              <a:effectLst/>
            </p:spPr>
            <p:txBody>
              <a:bodyPr rtlCol="0" anchor="ctr"/>
              <a:lstStyle/>
              <a:p>
                <a:pPr marL="0" marR="0" lvl="0" indent="0" algn="ctr" defTabSz="2169237"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17" name="Oval 16"/>
            <p:cNvSpPr/>
            <p:nvPr/>
          </p:nvSpPr>
          <p:spPr>
            <a:xfrm>
              <a:off x="9374220" y="4756271"/>
              <a:ext cx="304767" cy="304767"/>
            </a:xfrm>
            <a:prstGeom prst="ellipse">
              <a:avLst/>
            </a:prstGeom>
            <a:solidFill>
              <a:srgbClr val="4BACC6"/>
            </a:solidFill>
            <a:ln w="82550" cap="flat" cmpd="sng" algn="ctr">
              <a:noFill/>
              <a:prstDash val="solid"/>
            </a:ln>
            <a:effectLst/>
          </p:spPr>
          <p:txBody>
            <a:bodyPr rtlCol="0" anchor="ctr"/>
            <a:lstStyle/>
            <a:p>
              <a:pPr marL="0" marR="0" lvl="0" indent="0" algn="ctr" defTabSz="2169237"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grpSp>
      <p:sp>
        <p:nvSpPr>
          <p:cNvPr id="15" name="Oval 14"/>
          <p:cNvSpPr/>
          <p:nvPr/>
        </p:nvSpPr>
        <p:spPr>
          <a:xfrm>
            <a:off x="5465640" y="1938968"/>
            <a:ext cx="175994" cy="203354"/>
          </a:xfrm>
          <a:prstGeom prst="ellipse">
            <a:avLst/>
          </a:prstGeom>
          <a:solidFill>
            <a:srgbClr val="4BACC6"/>
          </a:solidFill>
          <a:ln w="82550" cap="flat" cmpd="sng" algn="ctr">
            <a:noFill/>
            <a:prstDash val="solid"/>
          </a:ln>
          <a:effectLst/>
        </p:spPr>
        <p:txBody>
          <a:bodyPr rtlCol="0" anchor="ctr"/>
          <a:lstStyle/>
          <a:p>
            <a:pPr marL="0" marR="0" lvl="0" indent="0" algn="ctr" defTabSz="2169237"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sp>
        <p:nvSpPr>
          <p:cNvPr id="21" name="Rectangle 20"/>
          <p:cNvSpPr/>
          <p:nvPr/>
        </p:nvSpPr>
        <p:spPr>
          <a:xfrm>
            <a:off x="3205647" y="1671305"/>
            <a:ext cx="1095172" cy="707886"/>
          </a:xfrm>
          <a:prstGeom prst="rect">
            <a:avLst/>
          </a:prstGeom>
        </p:spPr>
        <p:txBody>
          <a:bodyPr wrap="none">
            <a:spAutoFit/>
          </a:bodyPr>
          <a:lstStyle/>
          <a:p>
            <a:r>
              <a:rPr lang="en-US" sz="4000" b="1" dirty="0" err="1">
                <a:solidFill>
                  <a:schemeClr val="accent6">
                    <a:lumMod val="50000"/>
                  </a:schemeClr>
                </a:solidFill>
                <a:latin typeface="Times New Roman" panose="02020603050405020304" pitchFamily="18" charset="0"/>
                <a:ea typeface="Times New Roman" panose="02020603050405020304" pitchFamily="18" charset="0"/>
              </a:rPr>
              <a:t>Thơ</a:t>
            </a:r>
            <a:endParaRPr lang="en-US" sz="4000" dirty="0">
              <a:solidFill>
                <a:schemeClr val="accent6">
                  <a:lumMod val="50000"/>
                </a:schemeClr>
              </a:solidFill>
            </a:endParaRPr>
          </a:p>
        </p:txBody>
      </p:sp>
      <p:sp>
        <p:nvSpPr>
          <p:cNvPr id="22" name="Rectangle 21"/>
          <p:cNvSpPr/>
          <p:nvPr/>
        </p:nvSpPr>
        <p:spPr>
          <a:xfrm>
            <a:off x="717184" y="2479519"/>
            <a:ext cx="5963836" cy="3560975"/>
          </a:xfrm>
          <a:prstGeom prst="rect">
            <a:avLst/>
          </a:prstGeom>
        </p:spPr>
        <p:txBody>
          <a:bodyPr wrap="square">
            <a:spAutoFit/>
          </a:bodyPr>
          <a:lstStyle/>
          <a:p>
            <a:pPr algn="just">
              <a:lnSpc>
                <a:spcPct val="115000"/>
              </a:lnSpc>
              <a:spcAft>
                <a:spcPts val="120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tổ</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ngôn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đặc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biệt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tuân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theo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luật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hoặc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nhịp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điệu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nhất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nhằm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nổi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mối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quan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hệ</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giữa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âm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điệu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rPr>
              <a:t>nghĩa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ngôn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diễn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tả</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mãnh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liệt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hoặc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ấn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tượng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động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tế</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thế</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giới</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xmlns="" val="521652869"/>
      </p:ext>
    </p:extLst>
  </p:cSld>
  <p:clrMapOvr>
    <a:masterClrMapping/>
  </p:clrMapOvr>
  <mc:AlternateContent xmlns:mc="http://schemas.openxmlformats.org/markup-compatibility/2006">
    <mc:Choice xmlns:p14="http://schemas.microsoft.com/office/powerpoint/2010/main" xmlns="" Requires="p14">
      <p:transition spd="slow" p14:dur="1400">
        <p14:doors dir="vert"/>
      </p:transition>
    </mc:Choice>
    <mc:Fallback>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Bảng 1">
            <a:extLst>
              <a:ext uri="{FF2B5EF4-FFF2-40B4-BE49-F238E27FC236}">
                <a16:creationId xmlns:a16="http://schemas.microsoft.com/office/drawing/2014/main" xmlns="" id="{FBF52941-8BC6-4F24-9377-6B11746B1C63}"/>
              </a:ext>
            </a:extLst>
          </p:cNvPr>
          <p:cNvGraphicFramePr>
            <a:graphicFrameLocks noGrp="1"/>
          </p:cNvGraphicFramePr>
          <p:nvPr>
            <p:extLst>
              <p:ext uri="{D42A27DB-BD31-4B8C-83A1-F6EECF244321}">
                <p14:modId xmlns:p14="http://schemas.microsoft.com/office/powerpoint/2010/main" xmlns="" val="4133846268"/>
              </p:ext>
            </p:extLst>
          </p:nvPr>
        </p:nvGraphicFramePr>
        <p:xfrm>
          <a:off x="1" y="1"/>
          <a:ext cx="12191999" cy="6857999"/>
        </p:xfrm>
        <a:graphic>
          <a:graphicData uri="http://schemas.openxmlformats.org/drawingml/2006/table">
            <a:tbl>
              <a:tblPr firstRow="1" firstCol="1" bandRow="1">
                <a:tableStyleId>{21E4AEA4-8DFA-4A89-87EB-49C32662AFE0}</a:tableStyleId>
              </a:tblPr>
              <a:tblGrid>
                <a:gridCol w="1842655">
                  <a:extLst>
                    <a:ext uri="{9D8B030D-6E8A-4147-A177-3AD203B41FA5}">
                      <a16:colId xmlns:a16="http://schemas.microsoft.com/office/drawing/2014/main" xmlns="" val="3132436963"/>
                    </a:ext>
                  </a:extLst>
                </a:gridCol>
                <a:gridCol w="2895600">
                  <a:extLst>
                    <a:ext uri="{9D8B030D-6E8A-4147-A177-3AD203B41FA5}">
                      <a16:colId xmlns:a16="http://schemas.microsoft.com/office/drawing/2014/main" xmlns="" val="2723587316"/>
                    </a:ext>
                  </a:extLst>
                </a:gridCol>
                <a:gridCol w="3501123">
                  <a:extLst>
                    <a:ext uri="{9D8B030D-6E8A-4147-A177-3AD203B41FA5}">
                      <a16:colId xmlns:a16="http://schemas.microsoft.com/office/drawing/2014/main" xmlns="" val="2610885405"/>
                    </a:ext>
                  </a:extLst>
                </a:gridCol>
                <a:gridCol w="3952621">
                  <a:extLst>
                    <a:ext uri="{9D8B030D-6E8A-4147-A177-3AD203B41FA5}">
                      <a16:colId xmlns:a16="http://schemas.microsoft.com/office/drawing/2014/main" xmlns="" val="3521928035"/>
                    </a:ext>
                  </a:extLst>
                </a:gridCol>
              </a:tblGrid>
              <a:tr h="796242">
                <a:tc>
                  <a:txBody>
                    <a:bodyPr/>
                    <a:lstStyle/>
                    <a:p>
                      <a:pPr algn="ctr">
                        <a:lnSpc>
                          <a:spcPct val="100000"/>
                        </a:lnSpc>
                        <a:spcAft>
                          <a:spcPts val="0"/>
                        </a:spcAft>
                      </a:pPr>
                      <a:r>
                        <a:rPr lang="en-US" sz="2400">
                          <a:effectLst/>
                          <a:latin typeface="Cambria" panose="02040503050406030204" pitchFamily="18" charset="0"/>
                          <a:ea typeface="Cambria" panose="02040503050406030204" pitchFamily="18" charset="0"/>
                        </a:rPr>
                        <a:t>TIÊU CHÍ</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ctr">
                        <a:lnSpc>
                          <a:spcPct val="100000"/>
                        </a:lnSpc>
                        <a:spcAft>
                          <a:spcPts val="0"/>
                        </a:spcAft>
                      </a:pPr>
                      <a:r>
                        <a:rPr lang="en-US" sz="2400">
                          <a:effectLst/>
                          <a:latin typeface="Cambria" panose="02040503050406030204" pitchFamily="18" charset="0"/>
                          <a:ea typeface="Cambria" panose="02040503050406030204" pitchFamily="18" charset="0"/>
                        </a:rPr>
                        <a:t>CẦN CỐ GẮNG</a:t>
                      </a:r>
                      <a:endParaRPr lang="en-US" sz="2000">
                        <a:effectLst/>
                        <a:latin typeface="Cambria" panose="02040503050406030204" pitchFamily="18" charset="0"/>
                        <a:ea typeface="Cambria" panose="02040503050406030204" pitchFamily="18" charset="0"/>
                      </a:endParaRPr>
                    </a:p>
                    <a:p>
                      <a:pPr algn="ctr">
                        <a:lnSpc>
                          <a:spcPct val="100000"/>
                        </a:lnSpc>
                        <a:spcAft>
                          <a:spcPts val="0"/>
                        </a:spcAft>
                      </a:pPr>
                      <a:r>
                        <a:rPr lang="en-US" sz="2400">
                          <a:effectLst/>
                          <a:latin typeface="Cambria" panose="02040503050406030204" pitchFamily="18" charset="0"/>
                          <a:ea typeface="Cambria" panose="02040503050406030204" pitchFamily="18" charset="0"/>
                        </a:rPr>
                        <a:t>(0 – 4 điểm)</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ctr">
                        <a:lnSpc>
                          <a:spcPct val="100000"/>
                        </a:lnSpc>
                        <a:spcAft>
                          <a:spcPts val="0"/>
                        </a:spcAft>
                      </a:pPr>
                      <a:r>
                        <a:rPr lang="en-US" sz="2400">
                          <a:effectLst/>
                          <a:latin typeface="Cambria" panose="02040503050406030204" pitchFamily="18" charset="0"/>
                          <a:ea typeface="Cambria" panose="02040503050406030204" pitchFamily="18" charset="0"/>
                        </a:rPr>
                        <a:t>ĐÃ LÀM TỐT</a:t>
                      </a:r>
                      <a:endParaRPr lang="en-US" sz="2000">
                        <a:effectLst/>
                        <a:latin typeface="Cambria" panose="02040503050406030204" pitchFamily="18" charset="0"/>
                        <a:ea typeface="Cambria" panose="02040503050406030204" pitchFamily="18" charset="0"/>
                      </a:endParaRPr>
                    </a:p>
                    <a:p>
                      <a:pPr algn="ctr">
                        <a:lnSpc>
                          <a:spcPct val="100000"/>
                        </a:lnSpc>
                        <a:spcAft>
                          <a:spcPts val="0"/>
                        </a:spcAft>
                      </a:pPr>
                      <a:r>
                        <a:rPr lang="en-US" sz="2400">
                          <a:effectLst/>
                          <a:latin typeface="Cambria" panose="02040503050406030204" pitchFamily="18" charset="0"/>
                          <a:ea typeface="Cambria" panose="02040503050406030204" pitchFamily="18" charset="0"/>
                        </a:rPr>
                        <a:t>(5 – 7 điểm)</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ctr">
                        <a:lnSpc>
                          <a:spcPct val="100000"/>
                        </a:lnSpc>
                        <a:spcAft>
                          <a:spcPts val="0"/>
                        </a:spcAft>
                      </a:pPr>
                      <a:r>
                        <a:rPr lang="en-US" sz="2400">
                          <a:effectLst/>
                          <a:latin typeface="Cambria" panose="02040503050406030204" pitchFamily="18" charset="0"/>
                          <a:ea typeface="Cambria" panose="02040503050406030204" pitchFamily="18" charset="0"/>
                        </a:rPr>
                        <a:t>RẤT XUẤT SẮC</a:t>
                      </a:r>
                      <a:endParaRPr lang="en-US" sz="2000">
                        <a:effectLst/>
                        <a:latin typeface="Cambria" panose="02040503050406030204" pitchFamily="18" charset="0"/>
                        <a:ea typeface="Cambria" panose="02040503050406030204" pitchFamily="18" charset="0"/>
                      </a:endParaRPr>
                    </a:p>
                    <a:p>
                      <a:pPr algn="ctr">
                        <a:lnSpc>
                          <a:spcPct val="100000"/>
                        </a:lnSpc>
                        <a:spcAft>
                          <a:spcPts val="0"/>
                        </a:spcAft>
                      </a:pPr>
                      <a:r>
                        <a:rPr lang="en-US" sz="2400">
                          <a:effectLst/>
                          <a:latin typeface="Cambria" panose="02040503050406030204" pitchFamily="18" charset="0"/>
                          <a:ea typeface="Cambria" panose="02040503050406030204" pitchFamily="18" charset="0"/>
                        </a:rPr>
                        <a:t>(8 – 10 điểm)</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extLst>
                  <a:ext uri="{0D108BD9-81ED-4DB2-BD59-A6C34878D82A}">
                    <a16:rowId xmlns:a16="http://schemas.microsoft.com/office/drawing/2014/main" xmlns="" val="816916374"/>
                  </a:ext>
                </a:extLst>
              </a:tr>
              <a:tr h="3282072">
                <a:tc>
                  <a:txBody>
                    <a:bodyPr/>
                    <a:lstStyle/>
                    <a:p>
                      <a:pPr algn="ctr">
                        <a:lnSpc>
                          <a:spcPct val="100000"/>
                        </a:lnSpc>
                        <a:spcAft>
                          <a:spcPts val="0"/>
                        </a:spcAft>
                      </a:pPr>
                      <a:r>
                        <a:rPr lang="en-US" sz="2400">
                          <a:effectLst/>
                          <a:latin typeface="Cambria" panose="02040503050406030204" pitchFamily="18" charset="0"/>
                          <a:ea typeface="Cambria" panose="02040503050406030204" pitchFamily="18" charset="0"/>
                        </a:rPr>
                        <a:t>Hình thức</a:t>
                      </a:r>
                      <a:endParaRPr lang="en-US" sz="2000">
                        <a:effectLst/>
                        <a:latin typeface="Cambria" panose="02040503050406030204" pitchFamily="18" charset="0"/>
                        <a:ea typeface="Cambria" panose="02040503050406030204" pitchFamily="18" charset="0"/>
                      </a:endParaRPr>
                    </a:p>
                    <a:p>
                      <a:pPr algn="ctr">
                        <a:lnSpc>
                          <a:spcPct val="100000"/>
                        </a:lnSpc>
                        <a:spcAft>
                          <a:spcPts val="0"/>
                        </a:spcAft>
                      </a:pPr>
                      <a:r>
                        <a:rPr lang="en-US" sz="2400">
                          <a:effectLst/>
                          <a:latin typeface="Cambria" panose="02040503050406030204" pitchFamily="18" charset="0"/>
                          <a:ea typeface="Cambria" panose="02040503050406030204" pitchFamily="18" charset="0"/>
                        </a:rPr>
                        <a:t>(3 điểm)</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nchor="ctr"/>
                </a:tc>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1 điểm </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Bài làm còn sơ sài, trình bày cẩu thả</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Sai lỗi chính tả </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Sai kết cấu đoạn</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2 điểm</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Bài làm tương đối đẩy đủ, chỉn chu </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Trình bày cẩn thận </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Chuẩn kết câu đoạn</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Không có lỗi chính tả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3 điểm </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Bài làm tương đối đẩy đủ, chỉn chu </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Trình bày cẩn thận Chuẩn kết câu đoạn</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Không có lỗi chính tả</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Có sự sáng tạo</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extLst>
                  <a:ext uri="{0D108BD9-81ED-4DB2-BD59-A6C34878D82A}">
                    <a16:rowId xmlns:a16="http://schemas.microsoft.com/office/drawing/2014/main" xmlns="" val="252248442"/>
                  </a:ext>
                </a:extLst>
              </a:tr>
              <a:tr h="1985489">
                <a:tc>
                  <a:txBody>
                    <a:bodyPr/>
                    <a:lstStyle/>
                    <a:p>
                      <a:pPr algn="ctr">
                        <a:lnSpc>
                          <a:spcPct val="100000"/>
                        </a:lnSpc>
                        <a:spcAft>
                          <a:spcPts val="0"/>
                        </a:spcAft>
                      </a:pPr>
                      <a:r>
                        <a:rPr lang="en-US" sz="2400">
                          <a:effectLst/>
                          <a:latin typeface="Cambria" panose="02040503050406030204" pitchFamily="18" charset="0"/>
                          <a:ea typeface="Cambria" panose="02040503050406030204" pitchFamily="18" charset="0"/>
                        </a:rPr>
                        <a:t>Nội dung</a:t>
                      </a:r>
                      <a:endParaRPr lang="en-US" sz="2000">
                        <a:effectLst/>
                        <a:latin typeface="Cambria" panose="02040503050406030204" pitchFamily="18" charset="0"/>
                        <a:ea typeface="Cambria" panose="02040503050406030204" pitchFamily="18" charset="0"/>
                      </a:endParaRPr>
                    </a:p>
                    <a:p>
                      <a:pPr algn="ctr">
                        <a:lnSpc>
                          <a:spcPct val="100000"/>
                        </a:lnSpc>
                        <a:spcAft>
                          <a:spcPts val="0"/>
                        </a:spcAft>
                      </a:pPr>
                      <a:r>
                        <a:rPr lang="en-US" sz="2400">
                          <a:effectLst/>
                          <a:latin typeface="Cambria" panose="02040503050406030204" pitchFamily="18" charset="0"/>
                          <a:ea typeface="Cambria" panose="02040503050406030204" pitchFamily="18" charset="0"/>
                        </a:rPr>
                        <a:t>(7 điểm)</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nchor="ctr"/>
                </a:tc>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1 – 4 điểm</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Nội dung sơ sài mới dừng lại ở mức độ biết và nhận diện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5 – 6 điểm </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Nội dung đúng, đủ và trọng tâm </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Có ít nhất 1 – 2 ý mở rộng nâng cao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7 điểm</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Nội dung đúng, đủ và trọng tâm </a:t>
                      </a:r>
                      <a:endParaRPr lang="en-US" sz="2000">
                        <a:effectLst/>
                        <a:latin typeface="Cambria" panose="02040503050406030204" pitchFamily="18" charset="0"/>
                        <a:ea typeface="Cambria" panose="02040503050406030204" pitchFamily="18" charset="0"/>
                      </a:endParaRPr>
                    </a:p>
                    <a:p>
                      <a:pPr algn="just">
                        <a:lnSpc>
                          <a:spcPct val="100000"/>
                        </a:lnSpc>
                        <a:spcAft>
                          <a:spcPts val="0"/>
                        </a:spcAft>
                      </a:pPr>
                      <a:r>
                        <a:rPr lang="en-US" sz="2400">
                          <a:effectLst/>
                          <a:latin typeface="Cambria" panose="02040503050406030204" pitchFamily="18" charset="0"/>
                          <a:ea typeface="Cambria" panose="02040503050406030204" pitchFamily="18" charset="0"/>
                        </a:rPr>
                        <a:t>Có ít nhất 1 – 2 ý mở rộng nâng cao Có sự sáng tạo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extLst>
                  <a:ext uri="{0D108BD9-81ED-4DB2-BD59-A6C34878D82A}">
                    <a16:rowId xmlns:a16="http://schemas.microsoft.com/office/drawing/2014/main" xmlns="" val="342841208"/>
                  </a:ext>
                </a:extLst>
              </a:tr>
              <a:tr h="397098">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Điểm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extLst>
                  <a:ext uri="{0D108BD9-81ED-4DB2-BD59-A6C34878D82A}">
                    <a16:rowId xmlns:a16="http://schemas.microsoft.com/office/drawing/2014/main" xmlns="" val="2382459029"/>
                  </a:ext>
                </a:extLst>
              </a:tr>
              <a:tr h="397098">
                <a:tc>
                  <a:txBody>
                    <a:bodyPr/>
                    <a:lstStyle/>
                    <a:p>
                      <a:pPr algn="just">
                        <a:lnSpc>
                          <a:spcPct val="100000"/>
                        </a:lnSpc>
                        <a:spcAft>
                          <a:spcPts val="0"/>
                        </a:spcAft>
                      </a:pPr>
                      <a:r>
                        <a:rPr lang="en-US" sz="2400">
                          <a:effectLst/>
                          <a:latin typeface="Cambria" panose="02040503050406030204" pitchFamily="18" charset="0"/>
                          <a:ea typeface="Cambria" panose="02040503050406030204" pitchFamily="18" charset="0"/>
                        </a:rPr>
                        <a:t>TỔNG </a:t>
                      </a:r>
                      <a:endParaRPr lang="en-US" sz="200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gridSpan="3">
                  <a:txBody>
                    <a:bodyPr/>
                    <a:lstStyle/>
                    <a:p>
                      <a:pPr algn="just">
                        <a:lnSpc>
                          <a:spcPct val="100000"/>
                        </a:lnSpc>
                        <a:spcAft>
                          <a:spcPts val="0"/>
                        </a:spcAft>
                      </a:pPr>
                      <a:r>
                        <a:rPr lang="en-US" sz="2400" dirty="0">
                          <a:effectLst/>
                          <a:latin typeface="Cambria" panose="02040503050406030204" pitchFamily="18" charset="0"/>
                          <a:ea typeface="Cambria" panose="02040503050406030204" pitchFamily="18" charset="0"/>
                        </a:rPr>
                        <a:t> </a:t>
                      </a:r>
                      <a:endParaRPr lang="en-US" sz="2000" dirty="0">
                        <a:effectLst/>
                        <a:latin typeface="Cambria" panose="02040503050406030204" pitchFamily="18" charset="0"/>
                        <a:ea typeface="Cambria" panose="02040503050406030204" pitchFamily="18" charset="0"/>
                        <a:cs typeface="Times New Roman" panose="02020603050405020304" pitchFamily="18" charset="0"/>
                      </a:endParaRPr>
                    </a:p>
                  </a:txBody>
                  <a:tcPr marL="40959" marR="40959"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991986275"/>
                  </a:ext>
                </a:extLst>
              </a:tr>
            </a:tbl>
          </a:graphicData>
        </a:graphic>
      </p:graphicFrame>
    </p:spTree>
    <p:extLst>
      <p:ext uri="{BB962C8B-B14F-4D97-AF65-F5344CB8AC3E}">
        <p14:creationId xmlns:p14="http://schemas.microsoft.com/office/powerpoint/2010/main" xmlns="" val="3961113503"/>
      </p:ext>
    </p:extLst>
  </p:cSld>
  <p:clrMapOvr>
    <a:masterClrMapping/>
  </p:clrMapOvr>
  <mc:AlternateContent xmlns:mc="http://schemas.openxmlformats.org/markup-compatibility/2006">
    <mc:Choice xmlns:p14="http://schemas.microsoft.com/office/powerpoint/2010/main" xmlns="" Requires="p14">
      <p:transition spd="slow" p14:dur="800">
        <p14:flythrough/>
      </p:transition>
    </mc:Choice>
    <mc:Fallback>
      <p:transition spd="slow">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33" name="Freeform: Shape 832">
            <a:extLst>
              <a:ext uri="{FF2B5EF4-FFF2-40B4-BE49-F238E27FC236}">
                <a16:creationId xmlns:a16="http://schemas.microsoft.com/office/drawing/2014/main" xmlns="" id="{39D7CD95-3530-4D62-96F8-3CB837BA9C01}"/>
              </a:ext>
            </a:extLst>
          </p:cNvPr>
          <p:cNvSpPr>
            <a:spLocks/>
          </p:cNvSpPr>
          <p:nvPr/>
        </p:nvSpPr>
        <p:spPr bwMode="auto">
          <a:xfrm>
            <a:off x="13252" y="212281"/>
            <a:ext cx="12178749" cy="6645719"/>
          </a:xfrm>
          <a:custGeom>
            <a:avLst/>
            <a:gdLst>
              <a:gd name="connsiteX0" fmla="*/ 0 w 12178749"/>
              <a:gd name="connsiteY0" fmla="*/ 6572469 h 6645719"/>
              <a:gd name="connsiteX1" fmla="*/ 226114 w 12178749"/>
              <a:gd name="connsiteY1" fmla="*/ 6645719 h 6645719"/>
              <a:gd name="connsiteX2" fmla="*/ 0 w 12178749"/>
              <a:gd name="connsiteY2" fmla="*/ 6645719 h 6645719"/>
              <a:gd name="connsiteX3" fmla="*/ 11394248 w 12178749"/>
              <a:gd name="connsiteY3" fmla="*/ 0 h 6645719"/>
              <a:gd name="connsiteX4" fmla="*/ 11978947 w 12178749"/>
              <a:gd name="connsiteY4" fmla="*/ 62567 h 6645719"/>
              <a:gd name="connsiteX5" fmla="*/ 12178749 w 12178749"/>
              <a:gd name="connsiteY5" fmla="*/ 109618 h 6645719"/>
              <a:gd name="connsiteX6" fmla="*/ 12178749 w 12178749"/>
              <a:gd name="connsiteY6" fmla="*/ 6645719 h 6645719"/>
              <a:gd name="connsiteX7" fmla="*/ 3110239 w 12178749"/>
              <a:gd name="connsiteY7" fmla="*/ 6645719 h 6645719"/>
              <a:gd name="connsiteX8" fmla="*/ 3111213 w 12178749"/>
              <a:gd name="connsiteY8" fmla="*/ 6644503 h 6645719"/>
              <a:gd name="connsiteX9" fmla="*/ 3758427 w 12178749"/>
              <a:gd name="connsiteY9" fmla="*/ 4913481 h 6645719"/>
              <a:gd name="connsiteX10" fmla="*/ 4536392 w 12178749"/>
              <a:gd name="connsiteY10" fmla="*/ 3778609 h 6645719"/>
              <a:gd name="connsiteX11" fmla="*/ 6092321 w 12178749"/>
              <a:gd name="connsiteY11" fmla="*/ 3256310 h 6645719"/>
              <a:gd name="connsiteX12" fmla="*/ 8033964 w 12178749"/>
              <a:gd name="connsiteY12" fmla="*/ 2031163 h 6645719"/>
              <a:gd name="connsiteX13" fmla="*/ 11394248 w 12178749"/>
              <a:gd name="connsiteY13" fmla="*/ 0 h 66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78749" h="6645719">
                <a:moveTo>
                  <a:pt x="0" y="6572469"/>
                </a:moveTo>
                <a:lnTo>
                  <a:pt x="226114" y="6645719"/>
                </a:lnTo>
                <a:lnTo>
                  <a:pt x="0" y="6645719"/>
                </a:lnTo>
                <a:close/>
                <a:moveTo>
                  <a:pt x="11394248" y="0"/>
                </a:moveTo>
                <a:cubicBezTo>
                  <a:pt x="11585470" y="0"/>
                  <a:pt x="11780370" y="21763"/>
                  <a:pt x="11978947" y="62567"/>
                </a:cubicBezTo>
                <a:lnTo>
                  <a:pt x="12178749" y="109618"/>
                </a:lnTo>
                <a:lnTo>
                  <a:pt x="12178749" y="6645719"/>
                </a:lnTo>
                <a:lnTo>
                  <a:pt x="3110239" y="6645719"/>
                </a:lnTo>
                <a:lnTo>
                  <a:pt x="3111213" y="6644503"/>
                </a:lnTo>
                <a:cubicBezTo>
                  <a:pt x="3463013" y="6156359"/>
                  <a:pt x="3557399" y="5426108"/>
                  <a:pt x="3758427" y="4913481"/>
                </a:cubicBezTo>
                <a:cubicBezTo>
                  <a:pt x="3921865" y="4481455"/>
                  <a:pt x="4150678" y="4055878"/>
                  <a:pt x="4536392" y="3778609"/>
                </a:cubicBezTo>
                <a:cubicBezTo>
                  <a:pt x="4987480" y="3443305"/>
                  <a:pt x="5556244" y="3378824"/>
                  <a:pt x="6092321" y="3256310"/>
                </a:cubicBezTo>
                <a:cubicBezTo>
                  <a:pt x="6857210" y="3082210"/>
                  <a:pt x="7556725" y="2643736"/>
                  <a:pt x="8033964" y="2031163"/>
                </a:cubicBezTo>
                <a:cubicBezTo>
                  <a:pt x="8909991" y="922084"/>
                  <a:pt x="10073669" y="0"/>
                  <a:pt x="11394248" y="0"/>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2" name="Freeform: Shape 831">
            <a:extLst>
              <a:ext uri="{FF2B5EF4-FFF2-40B4-BE49-F238E27FC236}">
                <a16:creationId xmlns:a16="http://schemas.microsoft.com/office/drawing/2014/main" xmlns="" id="{1D5E8059-40CF-4454-9105-0AACAC68F566}"/>
              </a:ext>
            </a:extLst>
          </p:cNvPr>
          <p:cNvSpPr>
            <a:spLocks/>
          </p:cNvSpPr>
          <p:nvPr/>
        </p:nvSpPr>
        <p:spPr bwMode="auto">
          <a:xfrm>
            <a:off x="-1" y="316136"/>
            <a:ext cx="12192001" cy="6532339"/>
          </a:xfrm>
          <a:custGeom>
            <a:avLst/>
            <a:gdLst>
              <a:gd name="connsiteX0" fmla="*/ 0 w 12192001"/>
              <a:gd name="connsiteY0" fmla="*/ 5810418 h 6532339"/>
              <a:gd name="connsiteX1" fmla="*/ 261308 w 12192001"/>
              <a:gd name="connsiteY1" fmla="*/ 5865200 h 6532339"/>
              <a:gd name="connsiteX2" fmla="*/ 1263951 w 12192001"/>
              <a:gd name="connsiteY2" fmla="*/ 6162624 h 6532339"/>
              <a:gd name="connsiteX3" fmla="*/ 2356469 w 12192001"/>
              <a:gd name="connsiteY3" fmla="*/ 6511864 h 6532339"/>
              <a:gd name="connsiteX4" fmla="*/ 2450930 w 12192001"/>
              <a:gd name="connsiteY4" fmla="*/ 6532339 h 6532339"/>
              <a:gd name="connsiteX5" fmla="*/ 0 w 12192001"/>
              <a:gd name="connsiteY5" fmla="*/ 6532339 h 6532339"/>
              <a:gd name="connsiteX6" fmla="*/ 11468289 w 12192001"/>
              <a:gd name="connsiteY6" fmla="*/ 0 h 6532339"/>
              <a:gd name="connsiteX7" fmla="*/ 12192001 w 12192001"/>
              <a:gd name="connsiteY7" fmla="*/ 101124 h 6532339"/>
              <a:gd name="connsiteX8" fmla="*/ 12192001 w 12192001"/>
              <a:gd name="connsiteY8" fmla="*/ 6318081 h 6532339"/>
              <a:gd name="connsiteX9" fmla="*/ 12192001 w 12192001"/>
              <a:gd name="connsiteY9" fmla="*/ 6532339 h 6532339"/>
              <a:gd name="connsiteX10" fmla="*/ 3303990 w 12192001"/>
              <a:gd name="connsiteY10" fmla="*/ 6532339 h 6532339"/>
              <a:gd name="connsiteX11" fmla="*/ 3410963 w 12192001"/>
              <a:gd name="connsiteY11" fmla="*/ 6489790 h 6532339"/>
              <a:gd name="connsiteX12" fmla="*/ 4424160 w 12192001"/>
              <a:gd name="connsiteY12" fmla="*/ 4532741 h 6532339"/>
              <a:gd name="connsiteX13" fmla="*/ 5141841 w 12192001"/>
              <a:gd name="connsiteY13" fmla="*/ 3485809 h 6532339"/>
              <a:gd name="connsiteX14" fmla="*/ 6577202 w 12192001"/>
              <a:gd name="connsiteY14" fmla="*/ 3003982 h 6532339"/>
              <a:gd name="connsiteX15" fmla="*/ 8368390 w 12192001"/>
              <a:gd name="connsiteY15" fmla="*/ 1873771 h 6532339"/>
              <a:gd name="connsiteX16" fmla="*/ 11468289 w 12192001"/>
              <a:gd name="connsiteY16" fmla="*/ 0 h 653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6532339">
                <a:moveTo>
                  <a:pt x="0" y="5810418"/>
                </a:moveTo>
                <a:lnTo>
                  <a:pt x="261308" y="5865200"/>
                </a:lnTo>
                <a:cubicBezTo>
                  <a:pt x="612610" y="5946991"/>
                  <a:pt x="947327" y="6055551"/>
                  <a:pt x="1263951" y="6162624"/>
                </a:cubicBezTo>
                <a:cubicBezTo>
                  <a:pt x="1659731" y="6296464"/>
                  <a:pt x="2024885" y="6430305"/>
                  <a:pt x="2356469" y="6511864"/>
                </a:cubicBezTo>
                <a:lnTo>
                  <a:pt x="2450930" y="6532339"/>
                </a:lnTo>
                <a:lnTo>
                  <a:pt x="0" y="6532339"/>
                </a:lnTo>
                <a:close/>
                <a:moveTo>
                  <a:pt x="11468289" y="0"/>
                </a:moveTo>
                <a:cubicBezTo>
                  <a:pt x="11703495" y="0"/>
                  <a:pt x="11944733" y="35691"/>
                  <a:pt x="12192001" y="101124"/>
                </a:cubicBezTo>
                <a:cubicBezTo>
                  <a:pt x="12192001" y="101124"/>
                  <a:pt x="12192001" y="101124"/>
                  <a:pt x="12192001" y="6318081"/>
                </a:cubicBezTo>
                <a:lnTo>
                  <a:pt x="12192001" y="6532339"/>
                </a:lnTo>
                <a:lnTo>
                  <a:pt x="3303990" y="6532339"/>
                </a:lnTo>
                <a:lnTo>
                  <a:pt x="3410963" y="6489790"/>
                </a:lnTo>
                <a:cubicBezTo>
                  <a:pt x="4104520" y="6150727"/>
                  <a:pt x="4176891" y="5163279"/>
                  <a:pt x="4424160" y="4532741"/>
                </a:cubicBezTo>
                <a:cubicBezTo>
                  <a:pt x="4574933" y="4134192"/>
                  <a:pt x="4786016" y="3741593"/>
                  <a:pt x="5141841" y="3485809"/>
                </a:cubicBezTo>
                <a:cubicBezTo>
                  <a:pt x="5557975" y="3176487"/>
                  <a:pt x="6082666" y="3117003"/>
                  <a:pt x="6577202" y="3003982"/>
                </a:cubicBezTo>
                <a:cubicBezTo>
                  <a:pt x="7282822" y="2843373"/>
                  <a:pt x="7928131" y="2438876"/>
                  <a:pt x="8368390" y="1873771"/>
                </a:cubicBezTo>
                <a:cubicBezTo>
                  <a:pt x="9176535" y="850633"/>
                  <a:pt x="10250041" y="0"/>
                  <a:pt x="11468289" y="0"/>
                </a:cubicBezTo>
                <a:close/>
              </a:path>
            </a:pathLst>
          </a:custGeom>
          <a:gradFill>
            <a:gsLst>
              <a:gs pos="99000">
                <a:schemeClr val="accent4">
                  <a:lumMod val="60000"/>
                  <a:lumOff val="40000"/>
                </a:schemeClr>
              </a:gs>
              <a:gs pos="65000">
                <a:srgbClr val="95CECF"/>
              </a:gs>
              <a:gs pos="7000">
                <a:schemeClr val="accent4"/>
              </a:gs>
            </a:gsLst>
            <a:lin ang="8100000" scaled="1"/>
          </a:gra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0" name="Freeform: Shape 1319">
            <a:extLst>
              <a:ext uri="{FF2B5EF4-FFF2-40B4-BE49-F238E27FC236}">
                <a16:creationId xmlns:a16="http://schemas.microsoft.com/office/drawing/2014/main" xmlns="" id="{D5697874-015E-48E0-B585-6BC2C7BDF756}"/>
              </a:ext>
            </a:extLst>
          </p:cNvPr>
          <p:cNvSpPr>
            <a:spLocks/>
          </p:cNvSpPr>
          <p:nvPr/>
        </p:nvSpPr>
        <p:spPr bwMode="auto">
          <a:xfrm>
            <a:off x="13252" y="5551626"/>
            <a:ext cx="12178748" cy="1098211"/>
          </a:xfrm>
          <a:custGeom>
            <a:avLst/>
            <a:gdLst>
              <a:gd name="connsiteX0" fmla="*/ 1676581 w 12178748"/>
              <a:gd name="connsiteY0" fmla="*/ 197355 h 1098211"/>
              <a:gd name="connsiteX1" fmla="*/ 1792016 w 12178748"/>
              <a:gd name="connsiteY1" fmla="*/ 275876 h 1098211"/>
              <a:gd name="connsiteX2" fmla="*/ 1807233 w 12178748"/>
              <a:gd name="connsiteY2" fmla="*/ 367247 h 1098211"/>
              <a:gd name="connsiteX3" fmla="*/ 1860493 w 12178748"/>
              <a:gd name="connsiteY3" fmla="*/ 397703 h 1098211"/>
              <a:gd name="connsiteX4" fmla="*/ 1913753 w 12178748"/>
              <a:gd name="connsiteY4" fmla="*/ 572830 h 1098211"/>
              <a:gd name="connsiteX5" fmla="*/ 1982229 w 12178748"/>
              <a:gd name="connsiteY5" fmla="*/ 595673 h 1098211"/>
              <a:gd name="connsiteX6" fmla="*/ 2081140 w 12178748"/>
              <a:gd name="connsiteY6" fmla="*/ 549988 h 1098211"/>
              <a:gd name="connsiteX7" fmla="*/ 2164833 w 12178748"/>
              <a:gd name="connsiteY7" fmla="*/ 557602 h 1098211"/>
              <a:gd name="connsiteX8" fmla="*/ 2347438 w 12178748"/>
              <a:gd name="connsiteY8" fmla="*/ 504302 h 1098211"/>
              <a:gd name="connsiteX9" fmla="*/ 2545259 w 12178748"/>
              <a:gd name="connsiteY9" fmla="*/ 443389 h 1098211"/>
              <a:gd name="connsiteX10" fmla="*/ 2651778 w 12178748"/>
              <a:gd name="connsiteY10" fmla="*/ 557602 h 1098211"/>
              <a:gd name="connsiteX11" fmla="*/ 2636561 w 12178748"/>
              <a:gd name="connsiteY11" fmla="*/ 610901 h 1098211"/>
              <a:gd name="connsiteX12" fmla="*/ 2674604 w 12178748"/>
              <a:gd name="connsiteY12" fmla="*/ 755572 h 1098211"/>
              <a:gd name="connsiteX13" fmla="*/ 2469174 w 12178748"/>
              <a:gd name="connsiteY13" fmla="*/ 1006841 h 1098211"/>
              <a:gd name="connsiteX14" fmla="*/ 2469174 w 12178748"/>
              <a:gd name="connsiteY14" fmla="*/ 999226 h 1098211"/>
              <a:gd name="connsiteX15" fmla="*/ 2377872 w 12178748"/>
              <a:gd name="connsiteY15" fmla="*/ 1098211 h 1098211"/>
              <a:gd name="connsiteX16" fmla="*/ 102927 w 12178748"/>
              <a:gd name="connsiteY16" fmla="*/ 999226 h 1098211"/>
              <a:gd name="connsiteX17" fmla="*/ 45507 w 12178748"/>
              <a:gd name="connsiteY17" fmla="*/ 910236 h 1098211"/>
              <a:gd name="connsiteX18" fmla="*/ 0 w 12178748"/>
              <a:gd name="connsiteY18" fmla="*/ 848179 h 1098211"/>
              <a:gd name="connsiteX19" fmla="*/ 0 w 12178748"/>
              <a:gd name="connsiteY19" fmla="*/ 469281 h 1098211"/>
              <a:gd name="connsiteX20" fmla="*/ 20363 w 12178748"/>
              <a:gd name="connsiteY20" fmla="*/ 480464 h 1098211"/>
              <a:gd name="connsiteX21" fmla="*/ 270315 w 12178748"/>
              <a:gd name="connsiteY21" fmla="*/ 702272 h 1098211"/>
              <a:gd name="connsiteX22" fmla="*/ 270315 w 12178748"/>
              <a:gd name="connsiteY22" fmla="*/ 595673 h 1098211"/>
              <a:gd name="connsiteX23" fmla="*/ 445310 w 12178748"/>
              <a:gd name="connsiteY23" fmla="*/ 656587 h 1098211"/>
              <a:gd name="connsiteX24" fmla="*/ 445310 w 12178748"/>
              <a:gd name="connsiteY24" fmla="*/ 610901 h 1098211"/>
              <a:gd name="connsiteX25" fmla="*/ 529004 w 12178748"/>
              <a:gd name="connsiteY25" fmla="*/ 626130 h 1098211"/>
              <a:gd name="connsiteX26" fmla="*/ 719217 w 12178748"/>
              <a:gd name="connsiteY26" fmla="*/ 542374 h 1098211"/>
              <a:gd name="connsiteX27" fmla="*/ 749651 w 12178748"/>
              <a:gd name="connsiteY27" fmla="*/ 306333 h 1098211"/>
              <a:gd name="connsiteX28" fmla="*/ 1015948 w 12178748"/>
              <a:gd name="connsiteY28" fmla="*/ 481460 h 1098211"/>
              <a:gd name="connsiteX29" fmla="*/ 1023557 w 12178748"/>
              <a:gd name="connsiteY29" fmla="*/ 405318 h 1098211"/>
              <a:gd name="connsiteX30" fmla="*/ 1244204 w 12178748"/>
              <a:gd name="connsiteY30" fmla="*/ 572830 h 1098211"/>
              <a:gd name="connsiteX31" fmla="*/ 1434417 w 12178748"/>
              <a:gd name="connsiteY31" fmla="*/ 588059 h 1098211"/>
              <a:gd name="connsiteX32" fmla="*/ 1525719 w 12178748"/>
              <a:gd name="connsiteY32" fmla="*/ 527145 h 1098211"/>
              <a:gd name="connsiteX33" fmla="*/ 1676581 w 12178748"/>
              <a:gd name="connsiteY33" fmla="*/ 197355 h 1098211"/>
              <a:gd name="connsiteX34" fmla="*/ 9541156 w 12178748"/>
              <a:gd name="connsiteY34" fmla="*/ 3897 h 1098211"/>
              <a:gd name="connsiteX35" fmla="*/ 9624172 w 12178748"/>
              <a:gd name="connsiteY35" fmla="*/ 11992 h 1098211"/>
              <a:gd name="connsiteX36" fmla="*/ 10042822 w 12178748"/>
              <a:gd name="connsiteY36" fmla="*/ 171992 h 1098211"/>
              <a:gd name="connsiteX37" fmla="*/ 10362518 w 12178748"/>
              <a:gd name="connsiteY37" fmla="*/ 301515 h 1098211"/>
              <a:gd name="connsiteX38" fmla="*/ 10522366 w 12178748"/>
              <a:gd name="connsiteY38" fmla="*/ 316753 h 1098211"/>
              <a:gd name="connsiteX39" fmla="*/ 10674602 w 12178748"/>
              <a:gd name="connsiteY39" fmla="*/ 392944 h 1098211"/>
              <a:gd name="connsiteX40" fmla="*/ 10773556 w 12178748"/>
              <a:gd name="connsiteY40" fmla="*/ 385324 h 1098211"/>
              <a:gd name="connsiteX41" fmla="*/ 10857286 w 12178748"/>
              <a:gd name="connsiteY41" fmla="*/ 225325 h 1098211"/>
              <a:gd name="connsiteX42" fmla="*/ 10933404 w 12178748"/>
              <a:gd name="connsiteY42" fmla="*/ 202468 h 1098211"/>
              <a:gd name="connsiteX43" fmla="*/ 10956239 w 12178748"/>
              <a:gd name="connsiteY43" fmla="*/ 126278 h 1098211"/>
              <a:gd name="connsiteX44" fmla="*/ 11306383 w 12178748"/>
              <a:gd name="connsiteY44" fmla="*/ 438658 h 1098211"/>
              <a:gd name="connsiteX45" fmla="*/ 11420560 w 12178748"/>
              <a:gd name="connsiteY45" fmla="*/ 522467 h 1098211"/>
              <a:gd name="connsiteX46" fmla="*/ 11626079 w 12178748"/>
              <a:gd name="connsiteY46" fmla="*/ 537705 h 1098211"/>
              <a:gd name="connsiteX47" fmla="*/ 11839209 w 12178748"/>
              <a:gd name="connsiteY47" fmla="*/ 438658 h 1098211"/>
              <a:gd name="connsiteX48" fmla="*/ 11854433 w 12178748"/>
              <a:gd name="connsiteY48" fmla="*/ 507229 h 1098211"/>
              <a:gd name="connsiteX49" fmla="*/ 12082787 w 12178748"/>
              <a:gd name="connsiteY49" fmla="*/ 415801 h 1098211"/>
              <a:gd name="connsiteX50" fmla="*/ 12120846 w 12178748"/>
              <a:gd name="connsiteY50" fmla="*/ 606276 h 1098211"/>
              <a:gd name="connsiteX51" fmla="*/ 12145183 w 12178748"/>
              <a:gd name="connsiteY51" fmla="*/ 559580 h 1098211"/>
              <a:gd name="connsiteX52" fmla="*/ 12178748 w 12178748"/>
              <a:gd name="connsiteY52" fmla="*/ 533639 h 1098211"/>
              <a:gd name="connsiteX53" fmla="*/ 12178748 w 12178748"/>
              <a:gd name="connsiteY53" fmla="*/ 998299 h 1098211"/>
              <a:gd name="connsiteX54" fmla="*/ 11726043 w 12178748"/>
              <a:gd name="connsiteY54" fmla="*/ 977465 h 1098211"/>
              <a:gd name="connsiteX55" fmla="*/ 9951480 w 12178748"/>
              <a:gd name="connsiteY55" fmla="*/ 895799 h 1098211"/>
              <a:gd name="connsiteX56" fmla="*/ 9761185 w 12178748"/>
              <a:gd name="connsiteY56" fmla="*/ 751037 h 1098211"/>
              <a:gd name="connsiteX57" fmla="*/ 9753573 w 12178748"/>
              <a:gd name="connsiteY57" fmla="*/ 766276 h 1098211"/>
              <a:gd name="connsiteX58" fmla="*/ 9296864 w 12178748"/>
              <a:gd name="connsiteY58" fmla="*/ 362467 h 1098211"/>
              <a:gd name="connsiteX59" fmla="*/ 9411042 w 12178748"/>
              <a:gd name="connsiteY59" fmla="*/ 194849 h 1098211"/>
              <a:gd name="connsiteX60" fmla="*/ 9380594 w 12178748"/>
              <a:gd name="connsiteY60" fmla="*/ 111040 h 1098211"/>
              <a:gd name="connsiteX61" fmla="*/ 9541156 w 12178748"/>
              <a:gd name="connsiteY61" fmla="*/ 3897 h 1098211"/>
              <a:gd name="connsiteX62" fmla="*/ 4812876 w 12178748"/>
              <a:gd name="connsiteY62" fmla="*/ 666 h 1098211"/>
              <a:gd name="connsiteX63" fmla="*/ 4999839 w 12178748"/>
              <a:gd name="connsiteY63" fmla="*/ 63597 h 1098211"/>
              <a:gd name="connsiteX64" fmla="*/ 5026809 w 12178748"/>
              <a:gd name="connsiteY64" fmla="*/ 153498 h 1098211"/>
              <a:gd name="connsiteX65" fmla="*/ 5107719 w 12178748"/>
              <a:gd name="connsiteY65" fmla="*/ 180468 h 1098211"/>
              <a:gd name="connsiteX66" fmla="*/ 5206610 w 12178748"/>
              <a:gd name="connsiteY66" fmla="*/ 387242 h 1098211"/>
              <a:gd name="connsiteX67" fmla="*/ 5332470 w 12178748"/>
              <a:gd name="connsiteY67" fmla="*/ 396232 h 1098211"/>
              <a:gd name="connsiteX68" fmla="*/ 5539239 w 12178748"/>
              <a:gd name="connsiteY68" fmla="*/ 324311 h 1098211"/>
              <a:gd name="connsiteX69" fmla="*/ 5737019 w 12178748"/>
              <a:gd name="connsiteY69" fmla="*/ 315321 h 1098211"/>
              <a:gd name="connsiteX70" fmla="*/ 6159548 w 12178748"/>
              <a:gd name="connsiteY70" fmla="*/ 198449 h 1098211"/>
              <a:gd name="connsiteX71" fmla="*/ 6698948 w 12178748"/>
              <a:gd name="connsiteY71" fmla="*/ 45616 h 1098211"/>
              <a:gd name="connsiteX72" fmla="*/ 7004607 w 12178748"/>
              <a:gd name="connsiteY72" fmla="*/ 189459 h 1098211"/>
              <a:gd name="connsiteX73" fmla="*/ 6959657 w 12178748"/>
              <a:gd name="connsiteY73" fmla="*/ 279360 h 1098211"/>
              <a:gd name="connsiteX74" fmla="*/ 7085517 w 12178748"/>
              <a:gd name="connsiteY74" fmla="*/ 495124 h 1098211"/>
              <a:gd name="connsiteX75" fmla="*/ 6465208 w 12178748"/>
              <a:gd name="connsiteY75" fmla="*/ 917661 h 1098211"/>
              <a:gd name="connsiteX76" fmla="*/ 6456218 w 12178748"/>
              <a:gd name="connsiteY76" fmla="*/ 899681 h 1098211"/>
              <a:gd name="connsiteX77" fmla="*/ 6195508 w 12178748"/>
              <a:gd name="connsiteY77" fmla="*/ 1061503 h 1098211"/>
              <a:gd name="connsiteX78" fmla="*/ 2824262 w 12178748"/>
              <a:gd name="connsiteY78" fmla="*/ 962612 h 1098211"/>
              <a:gd name="connsiteX79" fmla="*/ 2707392 w 12178748"/>
              <a:gd name="connsiteY79" fmla="*/ 531084 h 1098211"/>
              <a:gd name="connsiteX80" fmla="*/ 3013052 w 12178748"/>
              <a:gd name="connsiteY80" fmla="*/ 710887 h 1098211"/>
              <a:gd name="connsiteX81" fmla="*/ 3022042 w 12178748"/>
              <a:gd name="connsiteY81" fmla="*/ 611996 h 1098211"/>
              <a:gd name="connsiteX82" fmla="*/ 3174872 w 12178748"/>
              <a:gd name="connsiteY82" fmla="*/ 656946 h 1098211"/>
              <a:gd name="connsiteX83" fmla="*/ 3183862 w 12178748"/>
              <a:gd name="connsiteY83" fmla="*/ 611996 h 1098211"/>
              <a:gd name="connsiteX84" fmla="*/ 3264772 w 12178748"/>
              <a:gd name="connsiteY84" fmla="*/ 620986 h 1098211"/>
              <a:gd name="connsiteX85" fmla="*/ 3471541 w 12178748"/>
              <a:gd name="connsiteY85" fmla="*/ 522094 h 1098211"/>
              <a:gd name="connsiteX86" fmla="*/ 3543461 w 12178748"/>
              <a:gd name="connsiteY86" fmla="*/ 306331 h 1098211"/>
              <a:gd name="connsiteX87" fmla="*/ 3822151 w 12178748"/>
              <a:gd name="connsiteY87" fmla="*/ 432193 h 1098211"/>
              <a:gd name="connsiteX88" fmla="*/ 3849121 w 12178748"/>
              <a:gd name="connsiteY88" fmla="*/ 351281 h 1098211"/>
              <a:gd name="connsiteX89" fmla="*/ 4100841 w 12178748"/>
              <a:gd name="connsiteY89" fmla="*/ 486134 h 1098211"/>
              <a:gd name="connsiteX90" fmla="*/ 4370540 w 12178748"/>
              <a:gd name="connsiteY90" fmla="*/ 486134 h 1098211"/>
              <a:gd name="connsiteX91" fmla="*/ 4523370 w 12178748"/>
              <a:gd name="connsiteY91" fmla="*/ 405222 h 1098211"/>
              <a:gd name="connsiteX92" fmla="*/ 4812876 w 12178748"/>
              <a:gd name="connsiteY92" fmla="*/ 666 h 109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2178748" h="1098211">
                <a:moveTo>
                  <a:pt x="1676581" y="197355"/>
                </a:moveTo>
                <a:cubicBezTo>
                  <a:pt x="1714029" y="200686"/>
                  <a:pt x="1753974" y="224480"/>
                  <a:pt x="1792016" y="275876"/>
                </a:cubicBezTo>
                <a:cubicBezTo>
                  <a:pt x="1807233" y="306333"/>
                  <a:pt x="1792016" y="344404"/>
                  <a:pt x="1807233" y="367247"/>
                </a:cubicBezTo>
                <a:cubicBezTo>
                  <a:pt x="1822451" y="390089"/>
                  <a:pt x="1852885" y="382475"/>
                  <a:pt x="1860493" y="397703"/>
                </a:cubicBezTo>
                <a:cubicBezTo>
                  <a:pt x="1883319" y="451003"/>
                  <a:pt x="1898536" y="519531"/>
                  <a:pt x="1913753" y="572830"/>
                </a:cubicBezTo>
                <a:cubicBezTo>
                  <a:pt x="1928970" y="504302"/>
                  <a:pt x="1974621" y="519531"/>
                  <a:pt x="1982229" y="595673"/>
                </a:cubicBezTo>
                <a:cubicBezTo>
                  <a:pt x="1982229" y="519531"/>
                  <a:pt x="2065923" y="481460"/>
                  <a:pt x="2081140" y="549988"/>
                </a:cubicBezTo>
                <a:cubicBezTo>
                  <a:pt x="2088748" y="481460"/>
                  <a:pt x="2164833" y="466231"/>
                  <a:pt x="2164833" y="557602"/>
                </a:cubicBezTo>
                <a:cubicBezTo>
                  <a:pt x="2195267" y="473846"/>
                  <a:pt x="2370263" y="313947"/>
                  <a:pt x="2347438" y="504302"/>
                </a:cubicBezTo>
                <a:cubicBezTo>
                  <a:pt x="2377872" y="428160"/>
                  <a:pt x="2491999" y="428160"/>
                  <a:pt x="2545259" y="443389"/>
                </a:cubicBezTo>
                <a:cubicBezTo>
                  <a:pt x="2590910" y="451003"/>
                  <a:pt x="2651778" y="466231"/>
                  <a:pt x="2651778" y="557602"/>
                </a:cubicBezTo>
                <a:cubicBezTo>
                  <a:pt x="2651778" y="580445"/>
                  <a:pt x="2644170" y="595673"/>
                  <a:pt x="2636561" y="610901"/>
                </a:cubicBezTo>
                <a:cubicBezTo>
                  <a:pt x="2674604" y="588059"/>
                  <a:pt x="2682212" y="709886"/>
                  <a:pt x="2674604" y="755572"/>
                </a:cubicBezTo>
                <a:cubicBezTo>
                  <a:pt x="2659387" y="854556"/>
                  <a:pt x="2537650" y="968770"/>
                  <a:pt x="2469174" y="1006841"/>
                </a:cubicBezTo>
                <a:cubicBezTo>
                  <a:pt x="2469174" y="1006841"/>
                  <a:pt x="2469174" y="999226"/>
                  <a:pt x="2469174" y="999226"/>
                </a:cubicBezTo>
                <a:cubicBezTo>
                  <a:pt x="2461566" y="1060140"/>
                  <a:pt x="2415915" y="1075369"/>
                  <a:pt x="2377872" y="1098211"/>
                </a:cubicBezTo>
                <a:cubicBezTo>
                  <a:pt x="2377872" y="1098211"/>
                  <a:pt x="2377872" y="1098211"/>
                  <a:pt x="102927" y="999226"/>
                </a:cubicBezTo>
                <a:cubicBezTo>
                  <a:pt x="104829" y="991612"/>
                  <a:pt x="80577" y="957824"/>
                  <a:pt x="45507" y="910236"/>
                </a:cubicBezTo>
                <a:lnTo>
                  <a:pt x="0" y="848179"/>
                </a:lnTo>
                <a:lnTo>
                  <a:pt x="0" y="469281"/>
                </a:lnTo>
                <a:lnTo>
                  <a:pt x="20363" y="480464"/>
                </a:lnTo>
                <a:cubicBezTo>
                  <a:pt x="117550" y="545229"/>
                  <a:pt x="213251" y="659442"/>
                  <a:pt x="270315" y="702272"/>
                </a:cubicBezTo>
                <a:cubicBezTo>
                  <a:pt x="262706" y="671815"/>
                  <a:pt x="277923" y="633744"/>
                  <a:pt x="270315" y="595673"/>
                </a:cubicBezTo>
                <a:cubicBezTo>
                  <a:pt x="315966" y="633744"/>
                  <a:pt x="384442" y="641358"/>
                  <a:pt x="445310" y="656587"/>
                </a:cubicBezTo>
                <a:cubicBezTo>
                  <a:pt x="452919" y="656587"/>
                  <a:pt x="437702" y="626130"/>
                  <a:pt x="445310" y="610901"/>
                </a:cubicBezTo>
                <a:cubicBezTo>
                  <a:pt x="468136" y="618516"/>
                  <a:pt x="513787" y="626130"/>
                  <a:pt x="529004" y="626130"/>
                </a:cubicBezTo>
                <a:cubicBezTo>
                  <a:pt x="354008" y="359632"/>
                  <a:pt x="643132" y="329176"/>
                  <a:pt x="719217" y="542374"/>
                </a:cubicBezTo>
                <a:cubicBezTo>
                  <a:pt x="696391" y="451003"/>
                  <a:pt x="643132" y="329176"/>
                  <a:pt x="749651" y="306333"/>
                </a:cubicBezTo>
                <a:cubicBezTo>
                  <a:pt x="856170" y="283490"/>
                  <a:pt x="955080" y="405318"/>
                  <a:pt x="1015948" y="481460"/>
                </a:cubicBezTo>
                <a:cubicBezTo>
                  <a:pt x="1008340" y="451003"/>
                  <a:pt x="1023557" y="428160"/>
                  <a:pt x="1023557" y="405318"/>
                </a:cubicBezTo>
                <a:cubicBezTo>
                  <a:pt x="1137685" y="397703"/>
                  <a:pt x="1152902" y="534759"/>
                  <a:pt x="1244204" y="572830"/>
                </a:cubicBezTo>
                <a:cubicBezTo>
                  <a:pt x="1297463" y="595673"/>
                  <a:pt x="1358331" y="534759"/>
                  <a:pt x="1434417" y="588059"/>
                </a:cubicBezTo>
                <a:cubicBezTo>
                  <a:pt x="1327897" y="466231"/>
                  <a:pt x="1457242" y="435775"/>
                  <a:pt x="1525719" y="527145"/>
                </a:cubicBezTo>
                <a:cubicBezTo>
                  <a:pt x="1474361" y="361536"/>
                  <a:pt x="1564237" y="187361"/>
                  <a:pt x="1676581" y="197355"/>
                </a:cubicBezTo>
                <a:close/>
                <a:moveTo>
                  <a:pt x="9541156" y="3897"/>
                </a:moveTo>
                <a:cubicBezTo>
                  <a:pt x="9568986" y="4849"/>
                  <a:pt x="9597531" y="8183"/>
                  <a:pt x="9624172" y="11992"/>
                </a:cubicBezTo>
                <a:cubicBezTo>
                  <a:pt x="9753573" y="27230"/>
                  <a:pt x="9974316" y="72945"/>
                  <a:pt x="10042822" y="171992"/>
                </a:cubicBezTo>
                <a:cubicBezTo>
                  <a:pt x="9997151" y="-64198"/>
                  <a:pt x="10324459" y="194849"/>
                  <a:pt x="10362518" y="301515"/>
                </a:cubicBezTo>
                <a:cubicBezTo>
                  <a:pt x="10370130" y="194849"/>
                  <a:pt x="10499531" y="232944"/>
                  <a:pt x="10522366" y="316753"/>
                </a:cubicBezTo>
                <a:cubicBezTo>
                  <a:pt x="10537590" y="248182"/>
                  <a:pt x="10674602" y="309134"/>
                  <a:pt x="10674602" y="392944"/>
                </a:cubicBezTo>
                <a:cubicBezTo>
                  <a:pt x="10682214" y="316753"/>
                  <a:pt x="10750720" y="316753"/>
                  <a:pt x="10773556" y="385324"/>
                </a:cubicBezTo>
                <a:cubicBezTo>
                  <a:pt x="10796391" y="331991"/>
                  <a:pt x="10819227" y="271039"/>
                  <a:pt x="10857286" y="225325"/>
                </a:cubicBezTo>
                <a:cubicBezTo>
                  <a:pt x="10864898" y="210087"/>
                  <a:pt x="10910568" y="225325"/>
                  <a:pt x="10933404" y="202468"/>
                </a:cubicBezTo>
                <a:cubicBezTo>
                  <a:pt x="10948628" y="187230"/>
                  <a:pt x="10933404" y="149135"/>
                  <a:pt x="10956239" y="126278"/>
                </a:cubicBezTo>
                <a:cubicBezTo>
                  <a:pt x="11154146" y="-26103"/>
                  <a:pt x="11374889" y="255801"/>
                  <a:pt x="11306383" y="438658"/>
                </a:cubicBezTo>
                <a:cubicBezTo>
                  <a:pt x="11382501" y="377705"/>
                  <a:pt x="11534737" y="431039"/>
                  <a:pt x="11420560" y="522467"/>
                </a:cubicBezTo>
                <a:cubicBezTo>
                  <a:pt x="11496678" y="484372"/>
                  <a:pt x="11565184" y="552943"/>
                  <a:pt x="11626079" y="537705"/>
                </a:cubicBezTo>
                <a:cubicBezTo>
                  <a:pt x="11717420" y="522467"/>
                  <a:pt x="11725032" y="415801"/>
                  <a:pt x="11839209" y="438658"/>
                </a:cubicBezTo>
                <a:cubicBezTo>
                  <a:pt x="11839209" y="461515"/>
                  <a:pt x="11854433" y="484372"/>
                  <a:pt x="11854433" y="507229"/>
                </a:cubicBezTo>
                <a:cubicBezTo>
                  <a:pt x="11907716" y="453896"/>
                  <a:pt x="11983834" y="377705"/>
                  <a:pt x="12082787" y="415801"/>
                </a:cubicBezTo>
                <a:cubicBezTo>
                  <a:pt x="12174129" y="453896"/>
                  <a:pt x="12136070" y="537705"/>
                  <a:pt x="12120846" y="606276"/>
                </a:cubicBezTo>
                <a:cubicBezTo>
                  <a:pt x="12126555" y="587229"/>
                  <a:pt x="12134999" y="571753"/>
                  <a:pt x="12145183" y="559580"/>
                </a:cubicBezTo>
                <a:lnTo>
                  <a:pt x="12178748" y="533639"/>
                </a:lnTo>
                <a:lnTo>
                  <a:pt x="12178748" y="998299"/>
                </a:lnTo>
                <a:lnTo>
                  <a:pt x="11726043" y="977465"/>
                </a:lnTo>
                <a:cubicBezTo>
                  <a:pt x="9951480" y="895799"/>
                  <a:pt x="9951480" y="895799"/>
                  <a:pt x="9951480" y="895799"/>
                </a:cubicBezTo>
                <a:cubicBezTo>
                  <a:pt x="9875362" y="857704"/>
                  <a:pt x="9776409" y="834847"/>
                  <a:pt x="9761185" y="751037"/>
                </a:cubicBezTo>
                <a:cubicBezTo>
                  <a:pt x="9761185" y="758657"/>
                  <a:pt x="9761185" y="758657"/>
                  <a:pt x="9753573" y="766276"/>
                </a:cubicBezTo>
                <a:cubicBezTo>
                  <a:pt x="9608949" y="697704"/>
                  <a:pt x="9327312" y="514848"/>
                  <a:pt x="9296864" y="362467"/>
                </a:cubicBezTo>
                <a:cubicBezTo>
                  <a:pt x="9274029" y="301515"/>
                  <a:pt x="9319700" y="149135"/>
                  <a:pt x="9411042" y="194849"/>
                </a:cubicBezTo>
                <a:cubicBezTo>
                  <a:pt x="9388206" y="171992"/>
                  <a:pt x="9380594" y="141516"/>
                  <a:pt x="9380594" y="111040"/>
                </a:cubicBezTo>
                <a:cubicBezTo>
                  <a:pt x="9380594" y="19611"/>
                  <a:pt x="9457664" y="1040"/>
                  <a:pt x="9541156" y="3897"/>
                </a:cubicBezTo>
                <a:close/>
                <a:moveTo>
                  <a:pt x="4812876" y="666"/>
                </a:moveTo>
                <a:cubicBezTo>
                  <a:pt x="4874541" y="-3829"/>
                  <a:pt x="4939157" y="14151"/>
                  <a:pt x="4999839" y="63597"/>
                </a:cubicBezTo>
                <a:cubicBezTo>
                  <a:pt x="5026809" y="90567"/>
                  <a:pt x="4999839" y="135518"/>
                  <a:pt x="5026809" y="153498"/>
                </a:cubicBezTo>
                <a:cubicBezTo>
                  <a:pt x="5044790" y="180468"/>
                  <a:pt x="5107719" y="171478"/>
                  <a:pt x="5107719" y="180468"/>
                </a:cubicBezTo>
                <a:cubicBezTo>
                  <a:pt x="5152669" y="243400"/>
                  <a:pt x="5179640" y="315321"/>
                  <a:pt x="5206610" y="387242"/>
                </a:cubicBezTo>
                <a:cubicBezTo>
                  <a:pt x="5242569" y="297340"/>
                  <a:pt x="5332470" y="306331"/>
                  <a:pt x="5332470" y="396232"/>
                </a:cubicBezTo>
                <a:cubicBezTo>
                  <a:pt x="5341460" y="306331"/>
                  <a:pt x="5521259" y="234409"/>
                  <a:pt x="5539239" y="324311"/>
                </a:cubicBezTo>
                <a:cubicBezTo>
                  <a:pt x="5575199" y="225419"/>
                  <a:pt x="5737019" y="189459"/>
                  <a:pt x="5737019" y="315321"/>
                </a:cubicBezTo>
                <a:cubicBezTo>
                  <a:pt x="5790959" y="198449"/>
                  <a:pt x="6240458" y="-80246"/>
                  <a:pt x="6159548" y="198449"/>
                </a:cubicBezTo>
                <a:cubicBezTo>
                  <a:pt x="6249448" y="81577"/>
                  <a:pt x="6546118" y="45616"/>
                  <a:pt x="6698948" y="45616"/>
                </a:cubicBezTo>
                <a:cubicBezTo>
                  <a:pt x="6833798" y="36626"/>
                  <a:pt x="7013597" y="45616"/>
                  <a:pt x="7004607" y="189459"/>
                </a:cubicBezTo>
                <a:cubicBezTo>
                  <a:pt x="7004607" y="216429"/>
                  <a:pt x="6986627" y="252390"/>
                  <a:pt x="6959657" y="279360"/>
                </a:cubicBezTo>
                <a:cubicBezTo>
                  <a:pt x="7076527" y="234409"/>
                  <a:pt x="7121477" y="414212"/>
                  <a:pt x="7085517" y="495124"/>
                </a:cubicBezTo>
                <a:cubicBezTo>
                  <a:pt x="7031577" y="656946"/>
                  <a:pt x="6653998" y="845740"/>
                  <a:pt x="6465208" y="917661"/>
                </a:cubicBezTo>
                <a:cubicBezTo>
                  <a:pt x="6456218" y="917661"/>
                  <a:pt x="6456218" y="908671"/>
                  <a:pt x="6456218" y="899681"/>
                </a:cubicBezTo>
                <a:cubicBezTo>
                  <a:pt x="6429248" y="998572"/>
                  <a:pt x="6303388" y="1016552"/>
                  <a:pt x="6195508" y="1061503"/>
                </a:cubicBezTo>
                <a:cubicBezTo>
                  <a:pt x="6195508" y="1061503"/>
                  <a:pt x="6195508" y="1061503"/>
                  <a:pt x="2824262" y="962612"/>
                </a:cubicBezTo>
                <a:cubicBezTo>
                  <a:pt x="2833252" y="944631"/>
                  <a:pt x="2572542" y="594015"/>
                  <a:pt x="2707392" y="531084"/>
                </a:cubicBezTo>
                <a:cubicBezTo>
                  <a:pt x="2815272" y="468153"/>
                  <a:pt x="2941132" y="647956"/>
                  <a:pt x="3013052" y="710887"/>
                </a:cubicBezTo>
                <a:cubicBezTo>
                  <a:pt x="3013052" y="683917"/>
                  <a:pt x="3031032" y="647956"/>
                  <a:pt x="3022042" y="611996"/>
                </a:cubicBezTo>
                <a:cubicBezTo>
                  <a:pt x="3066992" y="638966"/>
                  <a:pt x="3120932" y="647956"/>
                  <a:pt x="3174872" y="656946"/>
                </a:cubicBezTo>
                <a:cubicBezTo>
                  <a:pt x="3183862" y="647956"/>
                  <a:pt x="3183862" y="620986"/>
                  <a:pt x="3183862" y="611996"/>
                </a:cubicBezTo>
                <a:cubicBezTo>
                  <a:pt x="3201842" y="620986"/>
                  <a:pt x="3255782" y="620986"/>
                  <a:pt x="3264772" y="620986"/>
                </a:cubicBezTo>
                <a:cubicBezTo>
                  <a:pt x="3138912" y="405222"/>
                  <a:pt x="3426591" y="342291"/>
                  <a:pt x="3471541" y="522094"/>
                </a:cubicBezTo>
                <a:cubicBezTo>
                  <a:pt x="3462551" y="441183"/>
                  <a:pt x="3426591" y="342291"/>
                  <a:pt x="3543461" y="306331"/>
                </a:cubicBezTo>
                <a:cubicBezTo>
                  <a:pt x="3669321" y="261380"/>
                  <a:pt x="3759221" y="360272"/>
                  <a:pt x="3822151" y="432193"/>
                </a:cubicBezTo>
                <a:cubicBezTo>
                  <a:pt x="3822151" y="396232"/>
                  <a:pt x="3840131" y="378252"/>
                  <a:pt x="3849121" y="351281"/>
                </a:cubicBezTo>
                <a:cubicBezTo>
                  <a:pt x="3992961" y="333301"/>
                  <a:pt x="3992961" y="459163"/>
                  <a:pt x="4100841" y="486134"/>
                </a:cubicBezTo>
                <a:cubicBezTo>
                  <a:pt x="4181750" y="513104"/>
                  <a:pt x="4271650" y="432193"/>
                  <a:pt x="4370540" y="486134"/>
                </a:cubicBezTo>
                <a:cubicBezTo>
                  <a:pt x="4244682" y="369262"/>
                  <a:pt x="4433470" y="315321"/>
                  <a:pt x="4523370" y="405222"/>
                </a:cubicBezTo>
                <a:cubicBezTo>
                  <a:pt x="4469430" y="229914"/>
                  <a:pt x="4627879" y="14151"/>
                  <a:pt x="4812876" y="666"/>
                </a:cubicBezTo>
                <a:close/>
              </a:path>
            </a:pathLst>
          </a:custGeom>
          <a:solidFill>
            <a:srgbClr val="B29E47"/>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4" name="Freeform: Shape 1313">
            <a:extLst>
              <a:ext uri="{FF2B5EF4-FFF2-40B4-BE49-F238E27FC236}">
                <a16:creationId xmlns:a16="http://schemas.microsoft.com/office/drawing/2014/main" xmlns="" id="{8A244BB2-990B-48E4-94F7-85BBD306CADA}"/>
              </a:ext>
            </a:extLst>
          </p:cNvPr>
          <p:cNvSpPr>
            <a:spLocks/>
          </p:cNvSpPr>
          <p:nvPr/>
        </p:nvSpPr>
        <p:spPr bwMode="auto">
          <a:xfrm>
            <a:off x="0" y="6145251"/>
            <a:ext cx="12200489" cy="491556"/>
          </a:xfrm>
          <a:custGeom>
            <a:avLst/>
            <a:gdLst>
              <a:gd name="connsiteX0" fmla="*/ 0 w 12200489"/>
              <a:gd name="connsiteY0" fmla="*/ 0 h 491556"/>
              <a:gd name="connsiteX1" fmla="*/ 5398288 w 12200489"/>
              <a:gd name="connsiteY1" fmla="*/ 82188 h 491556"/>
              <a:gd name="connsiteX2" fmla="*/ 12200489 w 12200489"/>
              <a:gd name="connsiteY2" fmla="*/ 308779 h 491556"/>
              <a:gd name="connsiteX3" fmla="*/ 12200489 w 12200489"/>
              <a:gd name="connsiteY3" fmla="*/ 491556 h 491556"/>
              <a:gd name="connsiteX4" fmla="*/ 0 w 12200489"/>
              <a:gd name="connsiteY4" fmla="*/ 491556 h 491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0489" h="491556">
                <a:moveTo>
                  <a:pt x="0" y="0"/>
                </a:moveTo>
                <a:lnTo>
                  <a:pt x="5398288" y="82188"/>
                </a:lnTo>
                <a:lnTo>
                  <a:pt x="12200489" y="308779"/>
                </a:lnTo>
                <a:lnTo>
                  <a:pt x="12200489" y="491556"/>
                </a:lnTo>
                <a:lnTo>
                  <a:pt x="0" y="491556"/>
                </a:lnTo>
                <a:close/>
              </a:path>
            </a:pathLst>
          </a:custGeom>
          <a:solidFill>
            <a:srgbClr val="7A821C"/>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6" name="Freeform: Shape 1315">
            <a:extLst>
              <a:ext uri="{FF2B5EF4-FFF2-40B4-BE49-F238E27FC236}">
                <a16:creationId xmlns:a16="http://schemas.microsoft.com/office/drawing/2014/main" xmlns="" id="{B9EB6547-6A86-4D26-BB02-79D2B0B12249}"/>
              </a:ext>
            </a:extLst>
          </p:cNvPr>
          <p:cNvSpPr>
            <a:spLocks/>
          </p:cNvSpPr>
          <p:nvPr/>
        </p:nvSpPr>
        <p:spPr bwMode="auto">
          <a:xfrm>
            <a:off x="-2" y="6348898"/>
            <a:ext cx="12192001" cy="287907"/>
          </a:xfrm>
          <a:custGeom>
            <a:avLst/>
            <a:gdLst>
              <a:gd name="connsiteX0" fmla="*/ 5459020 w 12192001"/>
              <a:gd name="connsiteY0" fmla="*/ 0 h 287907"/>
              <a:gd name="connsiteX1" fmla="*/ 12192001 w 12192001"/>
              <a:gd name="connsiteY1" fmla="*/ 105308 h 287907"/>
              <a:gd name="connsiteX2" fmla="*/ 12192001 w 12192001"/>
              <a:gd name="connsiteY2" fmla="*/ 287907 h 287907"/>
              <a:gd name="connsiteX3" fmla="*/ 0 w 12192001"/>
              <a:gd name="connsiteY3" fmla="*/ 287907 h 287907"/>
              <a:gd name="connsiteX4" fmla="*/ 0 w 12192001"/>
              <a:gd name="connsiteY4" fmla="*/ 264881 h 287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1" h="287907">
                <a:moveTo>
                  <a:pt x="5459020" y="0"/>
                </a:moveTo>
                <a:lnTo>
                  <a:pt x="12192001" y="105308"/>
                </a:lnTo>
                <a:lnTo>
                  <a:pt x="12192001" y="287907"/>
                </a:lnTo>
                <a:lnTo>
                  <a:pt x="0" y="287907"/>
                </a:lnTo>
                <a:lnTo>
                  <a:pt x="0" y="264881"/>
                </a:lnTo>
                <a:close/>
              </a:path>
            </a:pathLst>
          </a:custGeom>
          <a:solidFill>
            <a:srgbClr val="5C6215"/>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1312" name="Freeform: Shape 1311">
            <a:extLst>
              <a:ext uri="{FF2B5EF4-FFF2-40B4-BE49-F238E27FC236}">
                <a16:creationId xmlns:a16="http://schemas.microsoft.com/office/drawing/2014/main" xmlns="" id="{EC3F6BBE-0657-4FEF-8336-EA7292398A46}"/>
              </a:ext>
            </a:extLst>
          </p:cNvPr>
          <p:cNvSpPr>
            <a:spLocks/>
          </p:cNvSpPr>
          <p:nvPr/>
        </p:nvSpPr>
        <p:spPr bwMode="auto">
          <a:xfrm>
            <a:off x="0" y="6476441"/>
            <a:ext cx="12178748" cy="160364"/>
          </a:xfrm>
          <a:custGeom>
            <a:avLst/>
            <a:gdLst>
              <a:gd name="connsiteX0" fmla="*/ 0 w 12178748"/>
              <a:gd name="connsiteY0" fmla="*/ 0 h 160364"/>
              <a:gd name="connsiteX1" fmla="*/ 12178748 w 12178748"/>
              <a:gd name="connsiteY1" fmla="*/ 107628 h 160364"/>
              <a:gd name="connsiteX2" fmla="*/ 12178748 w 12178748"/>
              <a:gd name="connsiteY2" fmla="*/ 160364 h 160364"/>
              <a:gd name="connsiteX3" fmla="*/ 0 w 12178748"/>
              <a:gd name="connsiteY3" fmla="*/ 160364 h 160364"/>
            </a:gdLst>
            <a:ahLst/>
            <a:cxnLst>
              <a:cxn ang="0">
                <a:pos x="connsiteX0" y="connsiteY0"/>
              </a:cxn>
              <a:cxn ang="0">
                <a:pos x="connsiteX1" y="connsiteY1"/>
              </a:cxn>
              <a:cxn ang="0">
                <a:pos x="connsiteX2" y="connsiteY2"/>
              </a:cxn>
              <a:cxn ang="0">
                <a:pos x="connsiteX3" y="connsiteY3"/>
              </a:cxn>
            </a:cxnLst>
            <a:rect l="l" t="t" r="r" b="b"/>
            <a:pathLst>
              <a:path w="12178748" h="160364">
                <a:moveTo>
                  <a:pt x="0" y="0"/>
                </a:moveTo>
                <a:lnTo>
                  <a:pt x="12178748" y="107628"/>
                </a:lnTo>
                <a:lnTo>
                  <a:pt x="12178748" y="160364"/>
                </a:lnTo>
                <a:lnTo>
                  <a:pt x="0" y="160364"/>
                </a:lnTo>
                <a:close/>
              </a:path>
            </a:pathLst>
          </a:custGeom>
          <a:solidFill>
            <a:srgbClr val="474530"/>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i</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07" name="Freeform: Shape 1306">
            <a:extLst>
              <a:ext uri="{FF2B5EF4-FFF2-40B4-BE49-F238E27FC236}">
                <a16:creationId xmlns:a16="http://schemas.microsoft.com/office/drawing/2014/main" xmlns="" id="{23AA8E26-76EE-455D-A003-FC3022BDEDA6}"/>
              </a:ext>
            </a:extLst>
          </p:cNvPr>
          <p:cNvSpPr>
            <a:spLocks noChangeArrowheads="1"/>
          </p:cNvSpPr>
          <p:nvPr/>
        </p:nvSpPr>
        <p:spPr bwMode="auto">
          <a:xfrm>
            <a:off x="-1" y="6606828"/>
            <a:ext cx="12192001" cy="251172"/>
          </a:xfrm>
          <a:custGeom>
            <a:avLst/>
            <a:gdLst>
              <a:gd name="connsiteX0" fmla="*/ 0 w 12192001"/>
              <a:gd name="connsiteY0" fmla="*/ 0 h 251172"/>
              <a:gd name="connsiteX1" fmla="*/ 12192001 w 12192001"/>
              <a:gd name="connsiteY1" fmla="*/ 0 h 251172"/>
              <a:gd name="connsiteX2" fmla="*/ 12192001 w 12192001"/>
              <a:gd name="connsiteY2" fmla="*/ 251172 h 251172"/>
              <a:gd name="connsiteX3" fmla="*/ 0 w 12192001"/>
              <a:gd name="connsiteY3" fmla="*/ 251172 h 251172"/>
            </a:gdLst>
            <a:ahLst/>
            <a:cxnLst>
              <a:cxn ang="0">
                <a:pos x="connsiteX0" y="connsiteY0"/>
              </a:cxn>
              <a:cxn ang="0">
                <a:pos x="connsiteX1" y="connsiteY1"/>
              </a:cxn>
              <a:cxn ang="0">
                <a:pos x="connsiteX2" y="connsiteY2"/>
              </a:cxn>
              <a:cxn ang="0">
                <a:pos x="connsiteX3" y="connsiteY3"/>
              </a:cxn>
            </a:cxnLst>
            <a:rect l="l" t="t" r="r" b="b"/>
            <a:pathLst>
              <a:path w="12192001" h="251172">
                <a:moveTo>
                  <a:pt x="0" y="0"/>
                </a:moveTo>
                <a:lnTo>
                  <a:pt x="12192001" y="0"/>
                </a:lnTo>
                <a:lnTo>
                  <a:pt x="12192001" y="251172"/>
                </a:lnTo>
                <a:lnTo>
                  <a:pt x="0" y="251172"/>
                </a:lnTo>
                <a:close/>
              </a:path>
            </a:pathLst>
          </a:custGeom>
          <a:solidFill>
            <a:srgbClr val="EAB26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5" name="Freeform: Shape 1304">
            <a:extLst>
              <a:ext uri="{FF2B5EF4-FFF2-40B4-BE49-F238E27FC236}">
                <a16:creationId xmlns:a16="http://schemas.microsoft.com/office/drawing/2014/main" xmlns="" id="{96F84371-AA0C-4689-B9A1-5888E31C01B4}"/>
              </a:ext>
            </a:extLst>
          </p:cNvPr>
          <p:cNvSpPr>
            <a:spLocks/>
          </p:cNvSpPr>
          <p:nvPr/>
        </p:nvSpPr>
        <p:spPr bwMode="auto">
          <a:xfrm>
            <a:off x="-1" y="6639324"/>
            <a:ext cx="12118424" cy="218676"/>
          </a:xfrm>
          <a:custGeom>
            <a:avLst/>
            <a:gdLst>
              <a:gd name="connsiteX0" fmla="*/ 12118424 w 12118424"/>
              <a:gd name="connsiteY0" fmla="*/ 0 h 218676"/>
              <a:gd name="connsiteX1" fmla="*/ 12118424 w 12118424"/>
              <a:gd name="connsiteY1" fmla="*/ 218676 h 218676"/>
              <a:gd name="connsiteX2" fmla="*/ 0 w 12118424"/>
              <a:gd name="connsiteY2" fmla="*/ 218676 h 218676"/>
              <a:gd name="connsiteX3" fmla="*/ 0 w 12118424"/>
              <a:gd name="connsiteY3" fmla="*/ 26384 h 218676"/>
            </a:gdLst>
            <a:ahLst/>
            <a:cxnLst>
              <a:cxn ang="0">
                <a:pos x="connsiteX0" y="connsiteY0"/>
              </a:cxn>
              <a:cxn ang="0">
                <a:pos x="connsiteX1" y="connsiteY1"/>
              </a:cxn>
              <a:cxn ang="0">
                <a:pos x="connsiteX2" y="connsiteY2"/>
              </a:cxn>
              <a:cxn ang="0">
                <a:pos x="connsiteX3" y="connsiteY3"/>
              </a:cxn>
            </a:cxnLst>
            <a:rect l="l" t="t" r="r" b="b"/>
            <a:pathLst>
              <a:path w="12118424" h="218676">
                <a:moveTo>
                  <a:pt x="12118424" y="0"/>
                </a:moveTo>
                <a:lnTo>
                  <a:pt x="12118424" y="218676"/>
                </a:lnTo>
                <a:lnTo>
                  <a:pt x="0" y="218676"/>
                </a:lnTo>
                <a:lnTo>
                  <a:pt x="0" y="26384"/>
                </a:lnTo>
                <a:close/>
              </a:path>
            </a:pathLst>
          </a:custGeom>
          <a:solidFill>
            <a:srgbClr val="C16A5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0" name="Freeform: Shape 1309">
            <a:extLst>
              <a:ext uri="{FF2B5EF4-FFF2-40B4-BE49-F238E27FC236}">
                <a16:creationId xmlns:a16="http://schemas.microsoft.com/office/drawing/2014/main" xmlns="" id="{6D88AC35-0BC8-4776-B261-A01E38D686C5}"/>
              </a:ext>
            </a:extLst>
          </p:cNvPr>
          <p:cNvSpPr>
            <a:spLocks/>
          </p:cNvSpPr>
          <p:nvPr/>
        </p:nvSpPr>
        <p:spPr bwMode="auto">
          <a:xfrm>
            <a:off x="3320132" y="6626534"/>
            <a:ext cx="8871869" cy="231466"/>
          </a:xfrm>
          <a:custGeom>
            <a:avLst/>
            <a:gdLst>
              <a:gd name="connsiteX0" fmla="*/ 8871869 w 8871869"/>
              <a:gd name="connsiteY0" fmla="*/ 0 h 231466"/>
              <a:gd name="connsiteX1" fmla="*/ 8871869 w 8871869"/>
              <a:gd name="connsiteY1" fmla="*/ 231466 h 231466"/>
              <a:gd name="connsiteX2" fmla="*/ 0 w 8871869"/>
              <a:gd name="connsiteY2" fmla="*/ 231466 h 231466"/>
            </a:gdLst>
            <a:ahLst/>
            <a:cxnLst>
              <a:cxn ang="0">
                <a:pos x="connsiteX0" y="connsiteY0"/>
              </a:cxn>
              <a:cxn ang="0">
                <a:pos x="connsiteX1" y="connsiteY1"/>
              </a:cxn>
              <a:cxn ang="0">
                <a:pos x="connsiteX2" y="connsiteY2"/>
              </a:cxn>
            </a:cxnLst>
            <a:rect l="l" t="t" r="r" b="b"/>
            <a:pathLst>
              <a:path w="8871869" h="231466">
                <a:moveTo>
                  <a:pt x="8871869" y="0"/>
                </a:moveTo>
                <a:lnTo>
                  <a:pt x="8871869" y="231466"/>
                </a:lnTo>
                <a:lnTo>
                  <a:pt x="0" y="231466"/>
                </a:lnTo>
                <a:close/>
              </a:path>
            </a:pathLst>
          </a:custGeom>
          <a:solidFill>
            <a:srgbClr val="773C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 name="Nhóm 1">
            <a:extLst>
              <a:ext uri="{FF2B5EF4-FFF2-40B4-BE49-F238E27FC236}">
                <a16:creationId xmlns:a16="http://schemas.microsoft.com/office/drawing/2014/main" xmlns="" id="{30BE308B-943C-4D16-A0AD-C4EB4756904A}"/>
              </a:ext>
            </a:extLst>
          </p:cNvPr>
          <p:cNvGrpSpPr/>
          <p:nvPr/>
        </p:nvGrpSpPr>
        <p:grpSpPr>
          <a:xfrm>
            <a:off x="5954606" y="1758950"/>
            <a:ext cx="6137082" cy="4717570"/>
            <a:chOff x="5954606" y="1758950"/>
            <a:chExt cx="6137082" cy="4717570"/>
          </a:xfrm>
        </p:grpSpPr>
        <p:grpSp>
          <p:nvGrpSpPr>
            <p:cNvPr id="2444" name="Group 2443">
              <a:extLst>
                <a:ext uri="{FF2B5EF4-FFF2-40B4-BE49-F238E27FC236}">
                  <a16:creationId xmlns:a16="http://schemas.microsoft.com/office/drawing/2014/main" xmlns="" id="{0286E633-B14E-456D-865A-DD411C7E545C}"/>
                </a:ext>
              </a:extLst>
            </p:cNvPr>
            <p:cNvGrpSpPr/>
            <p:nvPr/>
          </p:nvGrpSpPr>
          <p:grpSpPr>
            <a:xfrm>
              <a:off x="5954606" y="4070082"/>
              <a:ext cx="6137082" cy="2406438"/>
              <a:chOff x="4842717" y="3690257"/>
              <a:chExt cx="7244910" cy="2840833"/>
            </a:xfrm>
          </p:grpSpPr>
          <p:sp>
            <p:nvSpPr>
              <p:cNvPr id="24" name="Freeform 10">
                <a:extLst>
                  <a:ext uri="{FF2B5EF4-FFF2-40B4-BE49-F238E27FC236}">
                    <a16:creationId xmlns:a16="http://schemas.microsoft.com/office/drawing/2014/main" xmlns="" id="{2C32807C-B4A3-4D26-96E9-311E9A7DFF0D}"/>
                  </a:ext>
                </a:extLst>
              </p:cNvPr>
              <p:cNvSpPr>
                <a:spLocks/>
              </p:cNvSpPr>
              <p:nvPr/>
            </p:nvSpPr>
            <p:spPr bwMode="auto">
              <a:xfrm>
                <a:off x="5033906" y="3690257"/>
                <a:ext cx="6392434" cy="2840833"/>
              </a:xfrm>
              <a:custGeom>
                <a:avLst/>
                <a:gdLst>
                  <a:gd name="T0" fmla="*/ 0 w 840"/>
                  <a:gd name="T1" fmla="*/ 359 h 373"/>
                  <a:gd name="T2" fmla="*/ 444 w 840"/>
                  <a:gd name="T3" fmla="*/ 39 h 373"/>
                  <a:gd name="T4" fmla="*/ 840 w 840"/>
                  <a:gd name="T5" fmla="*/ 373 h 373"/>
                  <a:gd name="T6" fmla="*/ 0 w 840"/>
                  <a:gd name="T7" fmla="*/ 359 h 373"/>
                </a:gdLst>
                <a:ahLst/>
                <a:cxnLst>
                  <a:cxn ang="0">
                    <a:pos x="T0" y="T1"/>
                  </a:cxn>
                  <a:cxn ang="0">
                    <a:pos x="T2" y="T3"/>
                  </a:cxn>
                  <a:cxn ang="0">
                    <a:pos x="T4" y="T5"/>
                  </a:cxn>
                  <a:cxn ang="0">
                    <a:pos x="T6" y="T7"/>
                  </a:cxn>
                </a:cxnLst>
                <a:rect l="0" t="0" r="r" b="b"/>
                <a:pathLst>
                  <a:path w="840" h="373">
                    <a:moveTo>
                      <a:pt x="0" y="359"/>
                    </a:moveTo>
                    <a:cubicBezTo>
                      <a:pt x="94" y="305"/>
                      <a:pt x="346" y="77"/>
                      <a:pt x="444" y="39"/>
                    </a:cubicBezTo>
                    <a:cubicBezTo>
                      <a:pt x="543" y="0"/>
                      <a:pt x="840" y="373"/>
                      <a:pt x="840" y="373"/>
                    </a:cubicBezTo>
                    <a:lnTo>
                      <a:pt x="0" y="359"/>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
                <a:extLst>
                  <a:ext uri="{FF2B5EF4-FFF2-40B4-BE49-F238E27FC236}">
                    <a16:creationId xmlns:a16="http://schemas.microsoft.com/office/drawing/2014/main" xmlns="" id="{1156D7DB-245D-42F4-84AF-A112CD2A53C1}"/>
                  </a:ext>
                </a:extLst>
              </p:cNvPr>
              <p:cNvSpPr>
                <a:spLocks/>
              </p:cNvSpPr>
              <p:nvPr/>
            </p:nvSpPr>
            <p:spPr bwMode="auto">
              <a:xfrm>
                <a:off x="7735282" y="3690257"/>
                <a:ext cx="3691058" cy="2840833"/>
              </a:xfrm>
              <a:custGeom>
                <a:avLst/>
                <a:gdLst>
                  <a:gd name="T0" fmla="*/ 39 w 485"/>
                  <a:gd name="T1" fmla="*/ 299 h 373"/>
                  <a:gd name="T2" fmla="*/ 0 w 485"/>
                  <a:gd name="T3" fmla="*/ 365 h 373"/>
                  <a:gd name="T4" fmla="*/ 485 w 485"/>
                  <a:gd name="T5" fmla="*/ 373 h 373"/>
                  <a:gd name="T6" fmla="*/ 89 w 485"/>
                  <a:gd name="T7" fmla="*/ 39 h 373"/>
                  <a:gd name="T8" fmla="*/ 85 w 485"/>
                  <a:gd name="T9" fmla="*/ 41 h 373"/>
                  <a:gd name="T10" fmla="*/ 39 w 485"/>
                  <a:gd name="T11" fmla="*/ 299 h 373"/>
                </a:gdLst>
                <a:ahLst/>
                <a:cxnLst>
                  <a:cxn ang="0">
                    <a:pos x="T0" y="T1"/>
                  </a:cxn>
                  <a:cxn ang="0">
                    <a:pos x="T2" y="T3"/>
                  </a:cxn>
                  <a:cxn ang="0">
                    <a:pos x="T4" y="T5"/>
                  </a:cxn>
                  <a:cxn ang="0">
                    <a:pos x="T6" y="T7"/>
                  </a:cxn>
                  <a:cxn ang="0">
                    <a:pos x="T8" y="T9"/>
                  </a:cxn>
                  <a:cxn ang="0">
                    <a:pos x="T10" y="T11"/>
                  </a:cxn>
                </a:cxnLst>
                <a:rect l="0" t="0" r="r" b="b"/>
                <a:pathLst>
                  <a:path w="485" h="373">
                    <a:moveTo>
                      <a:pt x="39" y="299"/>
                    </a:moveTo>
                    <a:cubicBezTo>
                      <a:pt x="28" y="322"/>
                      <a:pt x="14" y="344"/>
                      <a:pt x="0" y="365"/>
                    </a:cubicBezTo>
                    <a:cubicBezTo>
                      <a:pt x="485" y="373"/>
                      <a:pt x="485" y="373"/>
                      <a:pt x="485" y="373"/>
                    </a:cubicBezTo>
                    <a:cubicBezTo>
                      <a:pt x="485" y="373"/>
                      <a:pt x="188" y="0"/>
                      <a:pt x="89" y="39"/>
                    </a:cubicBezTo>
                    <a:cubicBezTo>
                      <a:pt x="88" y="39"/>
                      <a:pt x="87" y="40"/>
                      <a:pt x="85" y="41"/>
                    </a:cubicBezTo>
                    <a:cubicBezTo>
                      <a:pt x="96" y="122"/>
                      <a:pt x="82" y="214"/>
                      <a:pt x="39" y="299"/>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2">
                <a:extLst>
                  <a:ext uri="{FF2B5EF4-FFF2-40B4-BE49-F238E27FC236}">
                    <a16:creationId xmlns:a16="http://schemas.microsoft.com/office/drawing/2014/main" xmlns="" id="{E1EDECC4-3089-4EE8-81B7-82455F697AC0}"/>
                  </a:ext>
                </a:extLst>
              </p:cNvPr>
              <p:cNvSpPr>
                <a:spLocks/>
              </p:cNvSpPr>
              <p:nvPr/>
            </p:nvSpPr>
            <p:spPr bwMode="auto">
              <a:xfrm>
                <a:off x="6106808" y="4823891"/>
                <a:ext cx="1286584" cy="922202"/>
              </a:xfrm>
              <a:custGeom>
                <a:avLst/>
                <a:gdLst>
                  <a:gd name="T0" fmla="*/ 121 w 169"/>
                  <a:gd name="T1" fmla="*/ 12 h 121"/>
                  <a:gd name="T2" fmla="*/ 83 w 169"/>
                  <a:gd name="T3" fmla="*/ 18 h 121"/>
                  <a:gd name="T4" fmla="*/ 38 w 169"/>
                  <a:gd name="T5" fmla="*/ 64 h 121"/>
                  <a:gd name="T6" fmla="*/ 2 w 169"/>
                  <a:gd name="T7" fmla="*/ 118 h 121"/>
                  <a:gd name="T8" fmla="*/ 0 w 169"/>
                  <a:gd name="T9" fmla="*/ 121 h 121"/>
                  <a:gd name="T10" fmla="*/ 87 w 169"/>
                  <a:gd name="T11" fmla="*/ 57 h 121"/>
                  <a:gd name="T12" fmla="*/ 155 w 169"/>
                  <a:gd name="T13" fmla="*/ 18 h 121"/>
                  <a:gd name="T14" fmla="*/ 169 w 169"/>
                  <a:gd name="T15" fmla="*/ 6 h 121"/>
                  <a:gd name="T16" fmla="*/ 137 w 169"/>
                  <a:gd name="T17" fmla="*/ 11 h 121"/>
                  <a:gd name="T18" fmla="*/ 139 w 169"/>
                  <a:gd name="T19" fmla="*/ 11 h 121"/>
                  <a:gd name="T20" fmla="*/ 146 w 169"/>
                  <a:gd name="T21" fmla="*/ 0 h 121"/>
                  <a:gd name="T22" fmla="*/ 131 w 169"/>
                  <a:gd name="T23" fmla="*/ 12 h 121"/>
                  <a:gd name="T24" fmla="*/ 121 w 169"/>
                  <a:gd name="T25"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21">
                    <a:moveTo>
                      <a:pt x="121" y="12"/>
                    </a:moveTo>
                    <a:cubicBezTo>
                      <a:pt x="106" y="12"/>
                      <a:pt x="92" y="28"/>
                      <a:pt x="83" y="18"/>
                    </a:cubicBezTo>
                    <a:cubicBezTo>
                      <a:pt x="66" y="20"/>
                      <a:pt x="48" y="51"/>
                      <a:pt x="38" y="64"/>
                    </a:cubicBezTo>
                    <a:cubicBezTo>
                      <a:pt x="25" y="81"/>
                      <a:pt x="15" y="100"/>
                      <a:pt x="2" y="118"/>
                    </a:cubicBezTo>
                    <a:cubicBezTo>
                      <a:pt x="2" y="119"/>
                      <a:pt x="1" y="120"/>
                      <a:pt x="0" y="121"/>
                    </a:cubicBezTo>
                    <a:cubicBezTo>
                      <a:pt x="28" y="98"/>
                      <a:pt x="56" y="76"/>
                      <a:pt x="87" y="57"/>
                    </a:cubicBezTo>
                    <a:cubicBezTo>
                      <a:pt x="109" y="43"/>
                      <a:pt x="133" y="32"/>
                      <a:pt x="155" y="18"/>
                    </a:cubicBezTo>
                    <a:cubicBezTo>
                      <a:pt x="160" y="14"/>
                      <a:pt x="166" y="11"/>
                      <a:pt x="169" y="6"/>
                    </a:cubicBezTo>
                    <a:cubicBezTo>
                      <a:pt x="152" y="10"/>
                      <a:pt x="148" y="11"/>
                      <a:pt x="137" y="11"/>
                    </a:cubicBezTo>
                    <a:cubicBezTo>
                      <a:pt x="139" y="11"/>
                      <a:pt x="139" y="11"/>
                      <a:pt x="139" y="11"/>
                    </a:cubicBezTo>
                    <a:cubicBezTo>
                      <a:pt x="140" y="7"/>
                      <a:pt x="143" y="4"/>
                      <a:pt x="146" y="0"/>
                    </a:cubicBezTo>
                    <a:cubicBezTo>
                      <a:pt x="141" y="4"/>
                      <a:pt x="136" y="8"/>
                      <a:pt x="131" y="12"/>
                    </a:cubicBezTo>
                    <a:cubicBezTo>
                      <a:pt x="128" y="12"/>
                      <a:pt x="125" y="12"/>
                      <a:pt x="121" y="12"/>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3">
                <a:extLst>
                  <a:ext uri="{FF2B5EF4-FFF2-40B4-BE49-F238E27FC236}">
                    <a16:creationId xmlns:a16="http://schemas.microsoft.com/office/drawing/2014/main" xmlns="" id="{5BF32EF8-2683-4B1C-9BE3-F19D8F5C275D}"/>
                  </a:ext>
                </a:extLst>
              </p:cNvPr>
              <p:cNvSpPr>
                <a:spLocks/>
              </p:cNvSpPr>
              <p:nvPr/>
            </p:nvSpPr>
            <p:spPr bwMode="auto">
              <a:xfrm>
                <a:off x="5947111" y="5746093"/>
                <a:ext cx="159699" cy="121461"/>
              </a:xfrm>
              <a:custGeom>
                <a:avLst/>
                <a:gdLst>
                  <a:gd name="T0" fmla="*/ 14 w 21"/>
                  <a:gd name="T1" fmla="*/ 11 h 16"/>
                  <a:gd name="T2" fmla="*/ 21 w 21"/>
                  <a:gd name="T3" fmla="*/ 0 h 16"/>
                  <a:gd name="T4" fmla="*/ 0 w 21"/>
                  <a:gd name="T5" fmla="*/ 16 h 16"/>
                  <a:gd name="T6" fmla="*/ 14 w 21"/>
                  <a:gd name="T7" fmla="*/ 11 h 16"/>
                </a:gdLst>
                <a:ahLst/>
                <a:cxnLst>
                  <a:cxn ang="0">
                    <a:pos x="T0" y="T1"/>
                  </a:cxn>
                  <a:cxn ang="0">
                    <a:pos x="T2" y="T3"/>
                  </a:cxn>
                  <a:cxn ang="0">
                    <a:pos x="T4" y="T5"/>
                  </a:cxn>
                  <a:cxn ang="0">
                    <a:pos x="T6" y="T7"/>
                  </a:cxn>
                </a:cxnLst>
                <a:rect l="0" t="0" r="r" b="b"/>
                <a:pathLst>
                  <a:path w="21" h="16">
                    <a:moveTo>
                      <a:pt x="14" y="11"/>
                    </a:moveTo>
                    <a:cubicBezTo>
                      <a:pt x="15" y="7"/>
                      <a:pt x="18" y="3"/>
                      <a:pt x="21" y="0"/>
                    </a:cubicBezTo>
                    <a:cubicBezTo>
                      <a:pt x="14" y="5"/>
                      <a:pt x="7" y="10"/>
                      <a:pt x="0" y="16"/>
                    </a:cubicBezTo>
                    <a:lnTo>
                      <a:pt x="14" y="11"/>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4">
                <a:extLst>
                  <a:ext uri="{FF2B5EF4-FFF2-40B4-BE49-F238E27FC236}">
                    <a16:creationId xmlns:a16="http://schemas.microsoft.com/office/drawing/2014/main" xmlns="" id="{9349247A-353E-467D-B2B1-6CD80E5DA8B2}"/>
                  </a:ext>
                </a:extLst>
              </p:cNvPr>
              <p:cNvSpPr>
                <a:spLocks/>
              </p:cNvSpPr>
              <p:nvPr/>
            </p:nvSpPr>
            <p:spPr bwMode="auto">
              <a:xfrm>
                <a:off x="7217949" y="4032147"/>
                <a:ext cx="1171872" cy="791744"/>
              </a:xfrm>
              <a:custGeom>
                <a:avLst/>
                <a:gdLst>
                  <a:gd name="T0" fmla="*/ 110 w 154"/>
                  <a:gd name="T1" fmla="*/ 5 h 104"/>
                  <a:gd name="T2" fmla="*/ 75 w 154"/>
                  <a:gd name="T3" fmla="*/ 10 h 104"/>
                  <a:gd name="T4" fmla="*/ 34 w 154"/>
                  <a:gd name="T5" fmla="*/ 53 h 104"/>
                  <a:gd name="T6" fmla="*/ 1 w 154"/>
                  <a:gd name="T7" fmla="*/ 102 h 104"/>
                  <a:gd name="T8" fmla="*/ 0 w 154"/>
                  <a:gd name="T9" fmla="*/ 104 h 104"/>
                  <a:gd name="T10" fmla="*/ 79 w 154"/>
                  <a:gd name="T11" fmla="*/ 46 h 104"/>
                  <a:gd name="T12" fmla="*/ 141 w 154"/>
                  <a:gd name="T13" fmla="*/ 10 h 104"/>
                  <a:gd name="T14" fmla="*/ 154 w 154"/>
                  <a:gd name="T15" fmla="*/ 0 h 104"/>
                  <a:gd name="T16" fmla="*/ 110 w 154"/>
                  <a:gd name="T17"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04">
                    <a:moveTo>
                      <a:pt x="110" y="5"/>
                    </a:moveTo>
                    <a:cubicBezTo>
                      <a:pt x="96" y="5"/>
                      <a:pt x="84" y="20"/>
                      <a:pt x="75" y="10"/>
                    </a:cubicBezTo>
                    <a:cubicBezTo>
                      <a:pt x="60" y="13"/>
                      <a:pt x="43" y="41"/>
                      <a:pt x="34" y="53"/>
                    </a:cubicBezTo>
                    <a:cubicBezTo>
                      <a:pt x="22" y="68"/>
                      <a:pt x="13" y="86"/>
                      <a:pt x="1" y="102"/>
                    </a:cubicBezTo>
                    <a:cubicBezTo>
                      <a:pt x="1" y="103"/>
                      <a:pt x="0" y="104"/>
                      <a:pt x="0" y="104"/>
                    </a:cubicBezTo>
                    <a:cubicBezTo>
                      <a:pt x="25" y="84"/>
                      <a:pt x="51" y="64"/>
                      <a:pt x="79" y="46"/>
                    </a:cubicBezTo>
                    <a:cubicBezTo>
                      <a:pt x="99" y="34"/>
                      <a:pt x="121" y="23"/>
                      <a:pt x="141" y="10"/>
                    </a:cubicBezTo>
                    <a:cubicBezTo>
                      <a:pt x="146" y="7"/>
                      <a:pt x="151" y="4"/>
                      <a:pt x="154" y="0"/>
                    </a:cubicBezTo>
                    <a:cubicBezTo>
                      <a:pt x="132" y="5"/>
                      <a:pt x="134" y="4"/>
                      <a:pt x="110" y="5"/>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
                <a:extLst>
                  <a:ext uri="{FF2B5EF4-FFF2-40B4-BE49-F238E27FC236}">
                    <a16:creationId xmlns:a16="http://schemas.microsoft.com/office/drawing/2014/main" xmlns="" id="{17BDA0F0-90F7-427A-89B7-8B6C0B37A2F7}"/>
                  </a:ext>
                </a:extLst>
              </p:cNvPr>
              <p:cNvSpPr>
                <a:spLocks/>
              </p:cNvSpPr>
              <p:nvPr/>
            </p:nvSpPr>
            <p:spPr bwMode="auto">
              <a:xfrm>
                <a:off x="9188313" y="4466257"/>
                <a:ext cx="1180869" cy="928951"/>
              </a:xfrm>
              <a:custGeom>
                <a:avLst/>
                <a:gdLst>
                  <a:gd name="T0" fmla="*/ 123 w 155"/>
                  <a:gd name="T1" fmla="*/ 66 h 122"/>
                  <a:gd name="T2" fmla="*/ 84 w 155"/>
                  <a:gd name="T3" fmla="*/ 20 h 122"/>
                  <a:gd name="T4" fmla="*/ 47 w 155"/>
                  <a:gd name="T5" fmla="*/ 10 h 122"/>
                  <a:gd name="T6" fmla="*/ 0 w 155"/>
                  <a:gd name="T7" fmla="*/ 0 h 122"/>
                  <a:gd name="T8" fmla="*/ 13 w 155"/>
                  <a:gd name="T9" fmla="*/ 12 h 122"/>
                  <a:gd name="T10" fmla="*/ 76 w 155"/>
                  <a:gd name="T11" fmla="*/ 55 h 122"/>
                  <a:gd name="T12" fmla="*/ 155 w 155"/>
                  <a:gd name="T13" fmla="*/ 122 h 122"/>
                  <a:gd name="T14" fmla="*/ 154 w 155"/>
                  <a:gd name="T15" fmla="*/ 119 h 122"/>
                  <a:gd name="T16" fmla="*/ 123 w 155"/>
                  <a:gd name="T17" fmla="*/ 6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22">
                    <a:moveTo>
                      <a:pt x="123" y="66"/>
                    </a:moveTo>
                    <a:cubicBezTo>
                      <a:pt x="115" y="54"/>
                      <a:pt x="100" y="24"/>
                      <a:pt x="84" y="20"/>
                    </a:cubicBezTo>
                    <a:cubicBezTo>
                      <a:pt x="74" y="28"/>
                      <a:pt x="62" y="12"/>
                      <a:pt x="47" y="10"/>
                    </a:cubicBezTo>
                    <a:cubicBezTo>
                      <a:pt x="21" y="7"/>
                      <a:pt x="24" y="8"/>
                      <a:pt x="0" y="0"/>
                    </a:cubicBezTo>
                    <a:cubicBezTo>
                      <a:pt x="3" y="5"/>
                      <a:pt x="8" y="8"/>
                      <a:pt x="13" y="12"/>
                    </a:cubicBezTo>
                    <a:cubicBezTo>
                      <a:pt x="33" y="27"/>
                      <a:pt x="55" y="40"/>
                      <a:pt x="76" y="55"/>
                    </a:cubicBezTo>
                    <a:cubicBezTo>
                      <a:pt x="105" y="76"/>
                      <a:pt x="130" y="99"/>
                      <a:pt x="155" y="122"/>
                    </a:cubicBezTo>
                    <a:cubicBezTo>
                      <a:pt x="155" y="121"/>
                      <a:pt x="154" y="120"/>
                      <a:pt x="154" y="119"/>
                    </a:cubicBezTo>
                    <a:cubicBezTo>
                      <a:pt x="143" y="102"/>
                      <a:pt x="135" y="84"/>
                      <a:pt x="123" y="66"/>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6">
                <a:extLst>
                  <a:ext uri="{FF2B5EF4-FFF2-40B4-BE49-F238E27FC236}">
                    <a16:creationId xmlns:a16="http://schemas.microsoft.com/office/drawing/2014/main" xmlns="" id="{E198EC4C-1A95-4044-BF42-3CB7ADA5A0CB}"/>
                  </a:ext>
                </a:extLst>
              </p:cNvPr>
              <p:cNvSpPr>
                <a:spLocks/>
              </p:cNvSpPr>
              <p:nvPr/>
            </p:nvSpPr>
            <p:spPr bwMode="auto">
              <a:xfrm>
                <a:off x="10369182" y="5395206"/>
                <a:ext cx="143953" cy="130458"/>
              </a:xfrm>
              <a:custGeom>
                <a:avLst/>
                <a:gdLst>
                  <a:gd name="T0" fmla="*/ 0 w 19"/>
                  <a:gd name="T1" fmla="*/ 0 h 17"/>
                  <a:gd name="T2" fmla="*/ 6 w 19"/>
                  <a:gd name="T3" fmla="*/ 11 h 17"/>
                  <a:gd name="T4" fmla="*/ 19 w 19"/>
                  <a:gd name="T5" fmla="*/ 17 h 17"/>
                  <a:gd name="T6" fmla="*/ 0 w 19"/>
                  <a:gd name="T7" fmla="*/ 0 h 17"/>
                </a:gdLst>
                <a:ahLst/>
                <a:cxnLst>
                  <a:cxn ang="0">
                    <a:pos x="T0" y="T1"/>
                  </a:cxn>
                  <a:cxn ang="0">
                    <a:pos x="T2" y="T3"/>
                  </a:cxn>
                  <a:cxn ang="0">
                    <a:pos x="T4" y="T5"/>
                  </a:cxn>
                  <a:cxn ang="0">
                    <a:pos x="T6" y="T7"/>
                  </a:cxn>
                </a:cxnLst>
                <a:rect l="0" t="0" r="r" b="b"/>
                <a:pathLst>
                  <a:path w="19" h="17">
                    <a:moveTo>
                      <a:pt x="0" y="0"/>
                    </a:moveTo>
                    <a:cubicBezTo>
                      <a:pt x="3" y="4"/>
                      <a:pt x="6" y="7"/>
                      <a:pt x="6" y="11"/>
                    </a:cubicBezTo>
                    <a:cubicBezTo>
                      <a:pt x="19" y="17"/>
                      <a:pt x="19" y="17"/>
                      <a:pt x="19" y="17"/>
                    </a:cubicBezTo>
                    <a:cubicBezTo>
                      <a:pt x="13" y="11"/>
                      <a:pt x="7" y="6"/>
                      <a:pt x="0" y="0"/>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7">
                <a:extLst>
                  <a:ext uri="{FF2B5EF4-FFF2-40B4-BE49-F238E27FC236}">
                    <a16:creationId xmlns:a16="http://schemas.microsoft.com/office/drawing/2014/main" xmlns="" id="{352995F6-F247-4CAD-808C-DD64D6C064A3}"/>
                  </a:ext>
                </a:extLst>
              </p:cNvPr>
              <p:cNvSpPr>
                <a:spLocks/>
              </p:cNvSpPr>
              <p:nvPr/>
            </p:nvSpPr>
            <p:spPr bwMode="auto">
              <a:xfrm>
                <a:off x="7346159" y="3865700"/>
                <a:ext cx="2330247" cy="1180869"/>
              </a:xfrm>
              <a:custGeom>
                <a:avLst/>
                <a:gdLst>
                  <a:gd name="T0" fmla="*/ 58 w 306"/>
                  <a:gd name="T1" fmla="*/ 72 h 155"/>
                  <a:gd name="T2" fmla="*/ 67 w 306"/>
                  <a:gd name="T3" fmla="*/ 73 h 155"/>
                  <a:gd name="T4" fmla="*/ 63 w 306"/>
                  <a:gd name="T5" fmla="*/ 112 h 155"/>
                  <a:gd name="T6" fmla="*/ 60 w 306"/>
                  <a:gd name="T7" fmla="*/ 139 h 155"/>
                  <a:gd name="T8" fmla="*/ 75 w 306"/>
                  <a:gd name="T9" fmla="*/ 119 h 155"/>
                  <a:gd name="T10" fmla="*/ 100 w 306"/>
                  <a:gd name="T11" fmla="*/ 64 h 155"/>
                  <a:gd name="T12" fmla="*/ 131 w 306"/>
                  <a:gd name="T13" fmla="*/ 63 h 155"/>
                  <a:gd name="T14" fmla="*/ 144 w 306"/>
                  <a:gd name="T15" fmla="*/ 72 h 155"/>
                  <a:gd name="T16" fmla="*/ 182 w 306"/>
                  <a:gd name="T17" fmla="*/ 113 h 155"/>
                  <a:gd name="T18" fmla="*/ 201 w 306"/>
                  <a:gd name="T19" fmla="*/ 144 h 155"/>
                  <a:gd name="T20" fmla="*/ 212 w 306"/>
                  <a:gd name="T21" fmla="*/ 143 h 155"/>
                  <a:gd name="T22" fmla="*/ 209 w 306"/>
                  <a:gd name="T23" fmla="*/ 118 h 155"/>
                  <a:gd name="T24" fmla="*/ 191 w 306"/>
                  <a:gd name="T25" fmla="*/ 78 h 155"/>
                  <a:gd name="T26" fmla="*/ 191 w 306"/>
                  <a:gd name="T27" fmla="*/ 60 h 155"/>
                  <a:gd name="T28" fmla="*/ 228 w 306"/>
                  <a:gd name="T29" fmla="*/ 77 h 155"/>
                  <a:gd name="T30" fmla="*/ 248 w 306"/>
                  <a:gd name="T31" fmla="*/ 101 h 155"/>
                  <a:gd name="T32" fmla="*/ 281 w 306"/>
                  <a:gd name="T33" fmla="*/ 120 h 155"/>
                  <a:gd name="T34" fmla="*/ 301 w 306"/>
                  <a:gd name="T35" fmla="*/ 139 h 155"/>
                  <a:gd name="T36" fmla="*/ 282 w 306"/>
                  <a:gd name="T37" fmla="*/ 83 h 155"/>
                  <a:gd name="T38" fmla="*/ 283 w 306"/>
                  <a:gd name="T39" fmla="*/ 82 h 155"/>
                  <a:gd name="T40" fmla="*/ 137 w 306"/>
                  <a:gd name="T41" fmla="*/ 13 h 155"/>
                  <a:gd name="T42" fmla="*/ 119 w 306"/>
                  <a:gd name="T43" fmla="*/ 23 h 155"/>
                  <a:gd name="T44" fmla="*/ 95 w 306"/>
                  <a:gd name="T45" fmla="*/ 24 h 155"/>
                  <a:gd name="T46" fmla="*/ 65 w 306"/>
                  <a:gd name="T47" fmla="*/ 27 h 155"/>
                  <a:gd name="T48" fmla="*/ 17 w 306"/>
                  <a:gd name="T49" fmla="*/ 75 h 155"/>
                  <a:gd name="T50" fmla="*/ 0 w 306"/>
                  <a:gd name="T51" fmla="*/ 101 h 155"/>
                  <a:gd name="T52" fmla="*/ 32 w 306"/>
                  <a:gd name="T53" fmla="*/ 81 h 155"/>
                  <a:gd name="T54" fmla="*/ 58 w 306"/>
                  <a:gd name="T55" fmla="*/ 7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6" h="155">
                    <a:moveTo>
                      <a:pt x="58" y="72"/>
                    </a:moveTo>
                    <a:cubicBezTo>
                      <a:pt x="60" y="78"/>
                      <a:pt x="65" y="79"/>
                      <a:pt x="67" y="73"/>
                    </a:cubicBezTo>
                    <a:cubicBezTo>
                      <a:pt x="64" y="85"/>
                      <a:pt x="65" y="100"/>
                      <a:pt x="63" y="112"/>
                    </a:cubicBezTo>
                    <a:cubicBezTo>
                      <a:pt x="62" y="116"/>
                      <a:pt x="56" y="135"/>
                      <a:pt x="60" y="139"/>
                    </a:cubicBezTo>
                    <a:cubicBezTo>
                      <a:pt x="67" y="147"/>
                      <a:pt x="74" y="123"/>
                      <a:pt x="75" y="119"/>
                    </a:cubicBezTo>
                    <a:cubicBezTo>
                      <a:pt x="81" y="102"/>
                      <a:pt x="84" y="76"/>
                      <a:pt x="100" y="64"/>
                    </a:cubicBezTo>
                    <a:cubicBezTo>
                      <a:pt x="104" y="61"/>
                      <a:pt x="122" y="59"/>
                      <a:pt x="131" y="63"/>
                    </a:cubicBezTo>
                    <a:cubicBezTo>
                      <a:pt x="138" y="65"/>
                      <a:pt x="139" y="66"/>
                      <a:pt x="144" y="72"/>
                    </a:cubicBezTo>
                    <a:cubicBezTo>
                      <a:pt x="158" y="85"/>
                      <a:pt x="170" y="98"/>
                      <a:pt x="182" y="113"/>
                    </a:cubicBezTo>
                    <a:cubicBezTo>
                      <a:pt x="187" y="120"/>
                      <a:pt x="194" y="140"/>
                      <a:pt x="201" y="144"/>
                    </a:cubicBezTo>
                    <a:cubicBezTo>
                      <a:pt x="206" y="146"/>
                      <a:pt x="208" y="146"/>
                      <a:pt x="212" y="143"/>
                    </a:cubicBezTo>
                    <a:cubicBezTo>
                      <a:pt x="223" y="136"/>
                      <a:pt x="214" y="127"/>
                      <a:pt x="209" y="118"/>
                    </a:cubicBezTo>
                    <a:cubicBezTo>
                      <a:pt x="200" y="106"/>
                      <a:pt x="193" y="93"/>
                      <a:pt x="191" y="78"/>
                    </a:cubicBezTo>
                    <a:cubicBezTo>
                      <a:pt x="191" y="72"/>
                      <a:pt x="192" y="65"/>
                      <a:pt x="191" y="60"/>
                    </a:cubicBezTo>
                    <a:cubicBezTo>
                      <a:pt x="203" y="65"/>
                      <a:pt x="217" y="69"/>
                      <a:pt x="228" y="77"/>
                    </a:cubicBezTo>
                    <a:cubicBezTo>
                      <a:pt x="238" y="84"/>
                      <a:pt x="241" y="91"/>
                      <a:pt x="248" y="101"/>
                    </a:cubicBezTo>
                    <a:cubicBezTo>
                      <a:pt x="257" y="112"/>
                      <a:pt x="271" y="111"/>
                      <a:pt x="281" y="120"/>
                    </a:cubicBezTo>
                    <a:cubicBezTo>
                      <a:pt x="287" y="124"/>
                      <a:pt x="296" y="155"/>
                      <a:pt x="301" y="139"/>
                    </a:cubicBezTo>
                    <a:cubicBezTo>
                      <a:pt x="306" y="124"/>
                      <a:pt x="264" y="97"/>
                      <a:pt x="282" y="83"/>
                    </a:cubicBezTo>
                    <a:cubicBezTo>
                      <a:pt x="283" y="83"/>
                      <a:pt x="283" y="82"/>
                      <a:pt x="283" y="82"/>
                    </a:cubicBezTo>
                    <a:cubicBezTo>
                      <a:pt x="226" y="35"/>
                      <a:pt x="169" y="0"/>
                      <a:pt x="137" y="13"/>
                    </a:cubicBezTo>
                    <a:cubicBezTo>
                      <a:pt x="131" y="15"/>
                      <a:pt x="126" y="19"/>
                      <a:pt x="119" y="23"/>
                    </a:cubicBezTo>
                    <a:cubicBezTo>
                      <a:pt x="112" y="24"/>
                      <a:pt x="109" y="23"/>
                      <a:pt x="95" y="24"/>
                    </a:cubicBezTo>
                    <a:cubicBezTo>
                      <a:pt x="81" y="24"/>
                      <a:pt x="73" y="36"/>
                      <a:pt x="65" y="27"/>
                    </a:cubicBezTo>
                    <a:cubicBezTo>
                      <a:pt x="49" y="29"/>
                      <a:pt x="26" y="63"/>
                      <a:pt x="17" y="75"/>
                    </a:cubicBezTo>
                    <a:cubicBezTo>
                      <a:pt x="11" y="83"/>
                      <a:pt x="5" y="92"/>
                      <a:pt x="0" y="101"/>
                    </a:cubicBezTo>
                    <a:cubicBezTo>
                      <a:pt x="10" y="93"/>
                      <a:pt x="20" y="86"/>
                      <a:pt x="32" y="81"/>
                    </a:cubicBezTo>
                    <a:cubicBezTo>
                      <a:pt x="39" y="77"/>
                      <a:pt x="50" y="70"/>
                      <a:pt x="58" y="72"/>
                    </a:cubicBezTo>
                    <a:close/>
                  </a:path>
                </a:pathLst>
              </a:cu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8">
                <a:extLst>
                  <a:ext uri="{FF2B5EF4-FFF2-40B4-BE49-F238E27FC236}">
                    <a16:creationId xmlns:a16="http://schemas.microsoft.com/office/drawing/2014/main" xmlns="" id="{BA88FF0E-6856-4260-B465-A8378159A370}"/>
                  </a:ext>
                </a:extLst>
              </p:cNvPr>
              <p:cNvSpPr>
                <a:spLocks/>
              </p:cNvSpPr>
              <p:nvPr/>
            </p:nvSpPr>
            <p:spPr bwMode="auto">
              <a:xfrm>
                <a:off x="8389821" y="3865700"/>
                <a:ext cx="1286584" cy="1180869"/>
              </a:xfrm>
              <a:custGeom>
                <a:avLst/>
                <a:gdLst>
                  <a:gd name="T0" fmla="*/ 145 w 169"/>
                  <a:gd name="T1" fmla="*/ 83 h 155"/>
                  <a:gd name="T2" fmla="*/ 146 w 169"/>
                  <a:gd name="T3" fmla="*/ 82 h 155"/>
                  <a:gd name="T4" fmla="*/ 0 w 169"/>
                  <a:gd name="T5" fmla="*/ 13 h 155"/>
                  <a:gd name="T6" fmla="*/ 0 w 169"/>
                  <a:gd name="T7" fmla="*/ 13 h 155"/>
                  <a:gd name="T8" fmla="*/ 5 w 169"/>
                  <a:gd name="T9" fmla="*/ 70 h 155"/>
                  <a:gd name="T10" fmla="*/ 7 w 169"/>
                  <a:gd name="T11" fmla="*/ 72 h 155"/>
                  <a:gd name="T12" fmla="*/ 45 w 169"/>
                  <a:gd name="T13" fmla="*/ 113 h 155"/>
                  <a:gd name="T14" fmla="*/ 64 w 169"/>
                  <a:gd name="T15" fmla="*/ 144 h 155"/>
                  <a:gd name="T16" fmla="*/ 75 w 169"/>
                  <a:gd name="T17" fmla="*/ 143 h 155"/>
                  <a:gd name="T18" fmla="*/ 72 w 169"/>
                  <a:gd name="T19" fmla="*/ 118 h 155"/>
                  <a:gd name="T20" fmla="*/ 54 w 169"/>
                  <a:gd name="T21" fmla="*/ 78 h 155"/>
                  <a:gd name="T22" fmla="*/ 54 w 169"/>
                  <a:gd name="T23" fmla="*/ 60 h 155"/>
                  <a:gd name="T24" fmla="*/ 91 w 169"/>
                  <a:gd name="T25" fmla="*/ 77 h 155"/>
                  <a:gd name="T26" fmla="*/ 111 w 169"/>
                  <a:gd name="T27" fmla="*/ 101 h 155"/>
                  <a:gd name="T28" fmla="*/ 144 w 169"/>
                  <a:gd name="T29" fmla="*/ 120 h 155"/>
                  <a:gd name="T30" fmla="*/ 164 w 169"/>
                  <a:gd name="T31" fmla="*/ 139 h 155"/>
                  <a:gd name="T32" fmla="*/ 145 w 169"/>
                  <a:gd name="T33" fmla="*/ 8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55">
                    <a:moveTo>
                      <a:pt x="145" y="83"/>
                    </a:moveTo>
                    <a:cubicBezTo>
                      <a:pt x="146" y="83"/>
                      <a:pt x="146" y="82"/>
                      <a:pt x="146" y="82"/>
                    </a:cubicBezTo>
                    <a:cubicBezTo>
                      <a:pt x="89" y="35"/>
                      <a:pt x="32" y="0"/>
                      <a:pt x="0" y="13"/>
                    </a:cubicBezTo>
                    <a:cubicBezTo>
                      <a:pt x="0" y="13"/>
                      <a:pt x="0" y="13"/>
                      <a:pt x="0" y="13"/>
                    </a:cubicBezTo>
                    <a:cubicBezTo>
                      <a:pt x="3" y="31"/>
                      <a:pt x="5" y="50"/>
                      <a:pt x="5" y="70"/>
                    </a:cubicBezTo>
                    <a:cubicBezTo>
                      <a:pt x="6" y="71"/>
                      <a:pt x="7" y="71"/>
                      <a:pt x="7" y="72"/>
                    </a:cubicBezTo>
                    <a:cubicBezTo>
                      <a:pt x="21" y="85"/>
                      <a:pt x="33" y="98"/>
                      <a:pt x="45" y="113"/>
                    </a:cubicBezTo>
                    <a:cubicBezTo>
                      <a:pt x="50" y="120"/>
                      <a:pt x="57" y="140"/>
                      <a:pt x="64" y="144"/>
                    </a:cubicBezTo>
                    <a:cubicBezTo>
                      <a:pt x="69" y="146"/>
                      <a:pt x="71" y="146"/>
                      <a:pt x="75" y="143"/>
                    </a:cubicBezTo>
                    <a:cubicBezTo>
                      <a:pt x="86" y="136"/>
                      <a:pt x="77" y="127"/>
                      <a:pt x="72" y="118"/>
                    </a:cubicBezTo>
                    <a:cubicBezTo>
                      <a:pt x="63" y="106"/>
                      <a:pt x="56" y="93"/>
                      <a:pt x="54" y="78"/>
                    </a:cubicBezTo>
                    <a:cubicBezTo>
                      <a:pt x="54" y="72"/>
                      <a:pt x="55" y="65"/>
                      <a:pt x="54" y="60"/>
                    </a:cubicBezTo>
                    <a:cubicBezTo>
                      <a:pt x="66" y="65"/>
                      <a:pt x="80" y="69"/>
                      <a:pt x="91" y="77"/>
                    </a:cubicBezTo>
                    <a:cubicBezTo>
                      <a:pt x="101" y="84"/>
                      <a:pt x="104" y="91"/>
                      <a:pt x="111" y="101"/>
                    </a:cubicBezTo>
                    <a:cubicBezTo>
                      <a:pt x="120" y="112"/>
                      <a:pt x="134" y="111"/>
                      <a:pt x="144" y="120"/>
                    </a:cubicBezTo>
                    <a:cubicBezTo>
                      <a:pt x="150" y="124"/>
                      <a:pt x="159" y="155"/>
                      <a:pt x="164" y="139"/>
                    </a:cubicBezTo>
                    <a:cubicBezTo>
                      <a:pt x="169" y="124"/>
                      <a:pt x="127" y="97"/>
                      <a:pt x="145" y="83"/>
                    </a:cubicBezTo>
                    <a:close/>
                  </a:path>
                </a:pathLst>
              </a:cu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9">
                <a:extLst>
                  <a:ext uri="{FF2B5EF4-FFF2-40B4-BE49-F238E27FC236}">
                    <a16:creationId xmlns:a16="http://schemas.microsoft.com/office/drawing/2014/main" xmlns="" id="{6C78AA4C-6400-4103-825A-ACF100B19F69}"/>
                  </a:ext>
                </a:extLst>
              </p:cNvPr>
              <p:cNvSpPr>
                <a:spLocks/>
              </p:cNvSpPr>
              <p:nvPr/>
            </p:nvSpPr>
            <p:spPr bwMode="auto">
              <a:xfrm>
                <a:off x="7575584" y="4443764"/>
                <a:ext cx="335142" cy="778249"/>
              </a:xfrm>
              <a:custGeom>
                <a:avLst/>
                <a:gdLst>
                  <a:gd name="T0" fmla="*/ 42 w 44"/>
                  <a:gd name="T1" fmla="*/ 1 h 102"/>
                  <a:gd name="T2" fmla="*/ 28 w 44"/>
                  <a:gd name="T3" fmla="*/ 18 h 102"/>
                  <a:gd name="T4" fmla="*/ 9 w 44"/>
                  <a:gd name="T5" fmla="*/ 71 h 102"/>
                  <a:gd name="T6" fmla="*/ 5 w 44"/>
                  <a:gd name="T7" fmla="*/ 101 h 102"/>
                  <a:gd name="T8" fmla="*/ 17 w 44"/>
                  <a:gd name="T9" fmla="*/ 93 h 102"/>
                  <a:gd name="T10" fmla="*/ 28 w 44"/>
                  <a:gd name="T11" fmla="*/ 83 h 102"/>
                  <a:gd name="T12" fmla="*/ 28 w 44"/>
                  <a:gd name="T13" fmla="*/ 85 h 102"/>
                  <a:gd name="T14" fmla="*/ 28 w 44"/>
                  <a:gd name="T15" fmla="*/ 84 h 102"/>
                  <a:gd name="T16" fmla="*/ 37 w 44"/>
                  <a:gd name="T17" fmla="*/ 55 h 102"/>
                  <a:gd name="T18" fmla="*/ 40 w 44"/>
                  <a:gd name="T19" fmla="*/ 34 h 102"/>
                  <a:gd name="T20" fmla="*/ 42 w 44"/>
                  <a:gd name="T21"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02">
                    <a:moveTo>
                      <a:pt x="42" y="1"/>
                    </a:moveTo>
                    <a:cubicBezTo>
                      <a:pt x="35" y="0"/>
                      <a:pt x="30" y="13"/>
                      <a:pt x="28" y="18"/>
                    </a:cubicBezTo>
                    <a:cubicBezTo>
                      <a:pt x="21" y="35"/>
                      <a:pt x="14" y="53"/>
                      <a:pt x="9" y="71"/>
                    </a:cubicBezTo>
                    <a:cubicBezTo>
                      <a:pt x="9" y="74"/>
                      <a:pt x="0" y="99"/>
                      <a:pt x="5" y="101"/>
                    </a:cubicBezTo>
                    <a:cubicBezTo>
                      <a:pt x="8" y="102"/>
                      <a:pt x="15" y="94"/>
                      <a:pt x="17" y="93"/>
                    </a:cubicBezTo>
                    <a:cubicBezTo>
                      <a:pt x="20" y="90"/>
                      <a:pt x="27" y="87"/>
                      <a:pt x="28" y="83"/>
                    </a:cubicBezTo>
                    <a:cubicBezTo>
                      <a:pt x="28" y="85"/>
                      <a:pt x="28" y="85"/>
                      <a:pt x="28" y="85"/>
                    </a:cubicBezTo>
                    <a:cubicBezTo>
                      <a:pt x="28" y="85"/>
                      <a:pt x="28" y="85"/>
                      <a:pt x="28" y="84"/>
                    </a:cubicBezTo>
                    <a:cubicBezTo>
                      <a:pt x="30" y="74"/>
                      <a:pt x="33" y="65"/>
                      <a:pt x="37" y="55"/>
                    </a:cubicBezTo>
                    <a:cubicBezTo>
                      <a:pt x="39" y="48"/>
                      <a:pt x="39" y="41"/>
                      <a:pt x="40" y="34"/>
                    </a:cubicBezTo>
                    <a:cubicBezTo>
                      <a:pt x="42" y="23"/>
                      <a:pt x="44" y="11"/>
                      <a:pt x="42" y="1"/>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0">
                <a:extLst>
                  <a:ext uri="{FF2B5EF4-FFF2-40B4-BE49-F238E27FC236}">
                    <a16:creationId xmlns:a16="http://schemas.microsoft.com/office/drawing/2014/main" xmlns="" id="{F3EA7559-01AA-42F0-976D-36E2AF7C35D1}"/>
                  </a:ext>
                </a:extLst>
              </p:cNvPr>
              <p:cNvSpPr>
                <a:spLocks/>
              </p:cNvSpPr>
              <p:nvPr/>
            </p:nvSpPr>
            <p:spPr bwMode="auto">
              <a:xfrm>
                <a:off x="8655236" y="4520240"/>
                <a:ext cx="443108" cy="740012"/>
              </a:xfrm>
              <a:custGeom>
                <a:avLst/>
                <a:gdLst>
                  <a:gd name="T0" fmla="*/ 4 w 58"/>
                  <a:gd name="T1" fmla="*/ 0 h 97"/>
                  <a:gd name="T2" fmla="*/ 8 w 58"/>
                  <a:gd name="T3" fmla="*/ 22 h 97"/>
                  <a:gd name="T4" fmla="*/ 34 w 58"/>
                  <a:gd name="T5" fmla="*/ 72 h 97"/>
                  <a:gd name="T6" fmla="*/ 54 w 58"/>
                  <a:gd name="T7" fmla="*/ 95 h 97"/>
                  <a:gd name="T8" fmla="*/ 55 w 58"/>
                  <a:gd name="T9" fmla="*/ 81 h 97"/>
                  <a:gd name="T10" fmla="*/ 56 w 58"/>
                  <a:gd name="T11" fmla="*/ 66 h 97"/>
                  <a:gd name="T12" fmla="*/ 57 w 58"/>
                  <a:gd name="T13" fmla="*/ 67 h 97"/>
                  <a:gd name="T14" fmla="*/ 57 w 58"/>
                  <a:gd name="T15" fmla="*/ 67 h 97"/>
                  <a:gd name="T16" fmla="*/ 41 w 58"/>
                  <a:gd name="T17" fmla="*/ 41 h 97"/>
                  <a:gd name="T18" fmla="*/ 28 w 58"/>
                  <a:gd name="T19" fmla="*/ 24 h 97"/>
                  <a:gd name="T20" fmla="*/ 4 w 58"/>
                  <a:gd name="T2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97">
                    <a:moveTo>
                      <a:pt x="4" y="0"/>
                    </a:moveTo>
                    <a:cubicBezTo>
                      <a:pt x="0" y="4"/>
                      <a:pt x="6" y="18"/>
                      <a:pt x="8" y="22"/>
                    </a:cubicBezTo>
                    <a:cubicBezTo>
                      <a:pt x="16" y="39"/>
                      <a:pt x="24" y="56"/>
                      <a:pt x="34" y="72"/>
                    </a:cubicBezTo>
                    <a:cubicBezTo>
                      <a:pt x="36" y="75"/>
                      <a:pt x="49" y="97"/>
                      <a:pt x="54" y="95"/>
                    </a:cubicBezTo>
                    <a:cubicBezTo>
                      <a:pt x="56" y="94"/>
                      <a:pt x="55" y="83"/>
                      <a:pt x="55" y="81"/>
                    </a:cubicBezTo>
                    <a:cubicBezTo>
                      <a:pt x="56" y="77"/>
                      <a:pt x="58" y="70"/>
                      <a:pt x="56" y="66"/>
                    </a:cubicBezTo>
                    <a:cubicBezTo>
                      <a:pt x="57" y="67"/>
                      <a:pt x="57" y="67"/>
                      <a:pt x="57" y="67"/>
                    </a:cubicBezTo>
                    <a:cubicBezTo>
                      <a:pt x="57" y="67"/>
                      <a:pt x="57" y="67"/>
                      <a:pt x="57" y="67"/>
                    </a:cubicBezTo>
                    <a:cubicBezTo>
                      <a:pt x="51" y="59"/>
                      <a:pt x="46" y="50"/>
                      <a:pt x="41" y="41"/>
                    </a:cubicBezTo>
                    <a:cubicBezTo>
                      <a:pt x="37" y="34"/>
                      <a:pt x="32" y="30"/>
                      <a:pt x="28" y="24"/>
                    </a:cubicBezTo>
                    <a:cubicBezTo>
                      <a:pt x="21" y="15"/>
                      <a:pt x="14" y="6"/>
                      <a:pt x="4" y="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1">
                <a:extLst>
                  <a:ext uri="{FF2B5EF4-FFF2-40B4-BE49-F238E27FC236}">
                    <a16:creationId xmlns:a16="http://schemas.microsoft.com/office/drawing/2014/main" xmlns="" id="{B6A85C41-F810-4061-8ED6-E4E3BDA886C0}"/>
                  </a:ext>
                </a:extLst>
              </p:cNvPr>
              <p:cNvSpPr>
                <a:spLocks/>
              </p:cNvSpPr>
              <p:nvPr/>
            </p:nvSpPr>
            <p:spPr bwMode="auto">
              <a:xfrm>
                <a:off x="7827503" y="5266998"/>
                <a:ext cx="569067" cy="973936"/>
              </a:xfrm>
              <a:custGeom>
                <a:avLst/>
                <a:gdLst>
                  <a:gd name="T0" fmla="*/ 68 w 75"/>
                  <a:gd name="T1" fmla="*/ 31 h 128"/>
                  <a:gd name="T2" fmla="*/ 61 w 75"/>
                  <a:gd name="T3" fmla="*/ 23 h 128"/>
                  <a:gd name="T4" fmla="*/ 60 w 75"/>
                  <a:gd name="T5" fmla="*/ 6 h 128"/>
                  <a:gd name="T6" fmla="*/ 51 w 75"/>
                  <a:gd name="T7" fmla="*/ 2 h 128"/>
                  <a:gd name="T8" fmla="*/ 44 w 75"/>
                  <a:gd name="T9" fmla="*/ 14 h 128"/>
                  <a:gd name="T10" fmla="*/ 30 w 75"/>
                  <a:gd name="T11" fmla="*/ 44 h 128"/>
                  <a:gd name="T12" fmla="*/ 5 w 75"/>
                  <a:gd name="T13" fmla="*/ 103 h 128"/>
                  <a:gd name="T14" fmla="*/ 1 w 75"/>
                  <a:gd name="T15" fmla="*/ 126 h 128"/>
                  <a:gd name="T16" fmla="*/ 0 w 75"/>
                  <a:gd name="T17" fmla="*/ 128 h 128"/>
                  <a:gd name="T18" fmla="*/ 38 w 75"/>
                  <a:gd name="T19" fmla="*/ 96 h 128"/>
                  <a:gd name="T20" fmla="*/ 46 w 75"/>
                  <a:gd name="T21" fmla="*/ 99 h 128"/>
                  <a:gd name="T22" fmla="*/ 51 w 75"/>
                  <a:gd name="T23" fmla="*/ 101 h 128"/>
                  <a:gd name="T24" fmla="*/ 59 w 75"/>
                  <a:gd name="T25" fmla="*/ 77 h 128"/>
                  <a:gd name="T26" fmla="*/ 69 w 75"/>
                  <a:gd name="T27" fmla="*/ 49 h 128"/>
                  <a:gd name="T28" fmla="*/ 68 w 75"/>
                  <a:gd name="T29" fmla="*/ 3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28">
                    <a:moveTo>
                      <a:pt x="68" y="31"/>
                    </a:moveTo>
                    <a:cubicBezTo>
                      <a:pt x="66" y="28"/>
                      <a:pt x="62" y="28"/>
                      <a:pt x="61" y="23"/>
                    </a:cubicBezTo>
                    <a:cubicBezTo>
                      <a:pt x="59" y="17"/>
                      <a:pt x="63" y="11"/>
                      <a:pt x="60" y="6"/>
                    </a:cubicBezTo>
                    <a:cubicBezTo>
                      <a:pt x="58" y="4"/>
                      <a:pt x="53" y="0"/>
                      <a:pt x="51" y="2"/>
                    </a:cubicBezTo>
                    <a:cubicBezTo>
                      <a:pt x="49" y="3"/>
                      <a:pt x="46" y="12"/>
                      <a:pt x="44" y="14"/>
                    </a:cubicBezTo>
                    <a:cubicBezTo>
                      <a:pt x="39" y="23"/>
                      <a:pt x="34" y="33"/>
                      <a:pt x="30" y="44"/>
                    </a:cubicBezTo>
                    <a:cubicBezTo>
                      <a:pt x="22" y="63"/>
                      <a:pt x="14" y="86"/>
                      <a:pt x="5" y="103"/>
                    </a:cubicBezTo>
                    <a:cubicBezTo>
                      <a:pt x="1" y="126"/>
                      <a:pt x="1" y="126"/>
                      <a:pt x="1" y="126"/>
                    </a:cubicBezTo>
                    <a:cubicBezTo>
                      <a:pt x="1" y="127"/>
                      <a:pt x="0" y="127"/>
                      <a:pt x="0" y="128"/>
                    </a:cubicBezTo>
                    <a:cubicBezTo>
                      <a:pt x="8" y="110"/>
                      <a:pt x="28" y="90"/>
                      <a:pt x="38" y="96"/>
                    </a:cubicBezTo>
                    <a:cubicBezTo>
                      <a:pt x="41" y="97"/>
                      <a:pt x="43" y="98"/>
                      <a:pt x="46" y="99"/>
                    </a:cubicBezTo>
                    <a:cubicBezTo>
                      <a:pt x="48" y="99"/>
                      <a:pt x="50" y="98"/>
                      <a:pt x="51" y="101"/>
                    </a:cubicBezTo>
                    <a:cubicBezTo>
                      <a:pt x="51" y="93"/>
                      <a:pt x="57" y="86"/>
                      <a:pt x="59" y="77"/>
                    </a:cubicBezTo>
                    <a:cubicBezTo>
                      <a:pt x="62" y="66"/>
                      <a:pt x="64" y="60"/>
                      <a:pt x="69" y="49"/>
                    </a:cubicBezTo>
                    <a:cubicBezTo>
                      <a:pt x="75" y="38"/>
                      <a:pt x="73" y="37"/>
                      <a:pt x="68" y="31"/>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2">
                <a:extLst>
                  <a:ext uri="{FF2B5EF4-FFF2-40B4-BE49-F238E27FC236}">
                    <a16:creationId xmlns:a16="http://schemas.microsoft.com/office/drawing/2014/main" xmlns="" id="{231DDE26-E222-4D21-ADA6-F3B425BA0CC1}"/>
                  </a:ext>
                </a:extLst>
              </p:cNvPr>
              <p:cNvSpPr>
                <a:spLocks/>
              </p:cNvSpPr>
              <p:nvPr/>
            </p:nvSpPr>
            <p:spPr bwMode="auto">
              <a:xfrm>
                <a:off x="5582729" y="6371391"/>
                <a:ext cx="105717" cy="53983"/>
              </a:xfrm>
              <a:custGeom>
                <a:avLst/>
                <a:gdLst>
                  <a:gd name="T0" fmla="*/ 14 w 14"/>
                  <a:gd name="T1" fmla="*/ 0 h 7"/>
                  <a:gd name="T2" fmla="*/ 0 w 14"/>
                  <a:gd name="T3" fmla="*/ 7 h 7"/>
                  <a:gd name="T4" fmla="*/ 14 w 14"/>
                  <a:gd name="T5" fmla="*/ 0 h 7"/>
                </a:gdLst>
                <a:ahLst/>
                <a:cxnLst>
                  <a:cxn ang="0">
                    <a:pos x="T0" y="T1"/>
                  </a:cxn>
                  <a:cxn ang="0">
                    <a:pos x="T2" y="T3"/>
                  </a:cxn>
                  <a:cxn ang="0">
                    <a:pos x="T4" y="T5"/>
                  </a:cxn>
                </a:cxnLst>
                <a:rect l="0" t="0" r="r" b="b"/>
                <a:pathLst>
                  <a:path w="14" h="7">
                    <a:moveTo>
                      <a:pt x="14" y="0"/>
                    </a:moveTo>
                    <a:cubicBezTo>
                      <a:pt x="9" y="2"/>
                      <a:pt x="4" y="5"/>
                      <a:pt x="0" y="7"/>
                    </a:cubicBezTo>
                    <a:cubicBezTo>
                      <a:pt x="5" y="5"/>
                      <a:pt x="9" y="2"/>
                      <a:pt x="14" y="0"/>
                    </a:cubicBezTo>
                    <a:close/>
                  </a:path>
                </a:pathLst>
              </a:custGeom>
              <a:solidFill>
                <a:srgbClr val="66918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3">
                <a:extLst>
                  <a:ext uri="{FF2B5EF4-FFF2-40B4-BE49-F238E27FC236}">
                    <a16:creationId xmlns:a16="http://schemas.microsoft.com/office/drawing/2014/main" xmlns="" id="{BA266FFD-FA15-4725-87E8-975620605B05}"/>
                  </a:ext>
                </a:extLst>
              </p:cNvPr>
              <p:cNvSpPr>
                <a:spLocks/>
              </p:cNvSpPr>
              <p:nvPr/>
            </p:nvSpPr>
            <p:spPr bwMode="auto">
              <a:xfrm>
                <a:off x="5688444" y="5669617"/>
                <a:ext cx="1970363" cy="746759"/>
              </a:xfrm>
              <a:custGeom>
                <a:avLst/>
                <a:gdLst>
                  <a:gd name="T0" fmla="*/ 259 w 259"/>
                  <a:gd name="T1" fmla="*/ 0 h 98"/>
                  <a:gd name="T2" fmla="*/ 229 w 259"/>
                  <a:gd name="T3" fmla="*/ 18 h 98"/>
                  <a:gd name="T4" fmla="*/ 191 w 259"/>
                  <a:gd name="T5" fmla="*/ 34 h 98"/>
                  <a:gd name="T6" fmla="*/ 166 w 259"/>
                  <a:gd name="T7" fmla="*/ 35 h 98"/>
                  <a:gd name="T8" fmla="*/ 152 w 259"/>
                  <a:gd name="T9" fmla="*/ 28 h 98"/>
                  <a:gd name="T10" fmla="*/ 83 w 259"/>
                  <a:gd name="T11" fmla="*/ 49 h 98"/>
                  <a:gd name="T12" fmla="*/ 23 w 259"/>
                  <a:gd name="T13" fmla="*/ 81 h 98"/>
                  <a:gd name="T14" fmla="*/ 0 w 259"/>
                  <a:gd name="T15" fmla="*/ 92 h 98"/>
                  <a:gd name="T16" fmla="*/ 69 w 259"/>
                  <a:gd name="T17" fmla="*/ 79 h 98"/>
                  <a:gd name="T18" fmla="*/ 129 w 259"/>
                  <a:gd name="T19" fmla="*/ 84 h 98"/>
                  <a:gd name="T20" fmla="*/ 139 w 259"/>
                  <a:gd name="T21" fmla="*/ 92 h 98"/>
                  <a:gd name="T22" fmla="*/ 156 w 259"/>
                  <a:gd name="T23" fmla="*/ 94 h 98"/>
                  <a:gd name="T24" fmla="*/ 170 w 259"/>
                  <a:gd name="T25" fmla="*/ 95 h 98"/>
                  <a:gd name="T26" fmla="*/ 170 w 259"/>
                  <a:gd name="T27" fmla="*/ 87 h 98"/>
                  <a:gd name="T28" fmla="*/ 189 w 259"/>
                  <a:gd name="T29" fmla="*/ 71 h 98"/>
                  <a:gd name="T30" fmla="*/ 227 w 259"/>
                  <a:gd name="T31" fmla="*/ 40 h 98"/>
                  <a:gd name="T32" fmla="*/ 259 w 259"/>
                  <a:gd name="T33" fmla="*/ 14 h 98"/>
                  <a:gd name="T34" fmla="*/ 243 w 259"/>
                  <a:gd name="T35" fmla="*/ 23 h 98"/>
                  <a:gd name="T36" fmla="*/ 259 w 259"/>
                  <a:gd name="T3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9" h="98">
                    <a:moveTo>
                      <a:pt x="259" y="0"/>
                    </a:moveTo>
                    <a:cubicBezTo>
                      <a:pt x="249" y="0"/>
                      <a:pt x="238" y="12"/>
                      <a:pt x="229" y="18"/>
                    </a:cubicBezTo>
                    <a:cubicBezTo>
                      <a:pt x="218" y="25"/>
                      <a:pt x="204" y="30"/>
                      <a:pt x="191" y="34"/>
                    </a:cubicBezTo>
                    <a:cubicBezTo>
                      <a:pt x="183" y="36"/>
                      <a:pt x="174" y="39"/>
                      <a:pt x="166" y="35"/>
                    </a:cubicBezTo>
                    <a:cubicBezTo>
                      <a:pt x="161" y="33"/>
                      <a:pt x="159" y="29"/>
                      <a:pt x="152" y="28"/>
                    </a:cubicBezTo>
                    <a:cubicBezTo>
                      <a:pt x="130" y="23"/>
                      <a:pt x="103" y="40"/>
                      <a:pt x="83" y="49"/>
                    </a:cubicBezTo>
                    <a:cubicBezTo>
                      <a:pt x="62" y="58"/>
                      <a:pt x="42" y="69"/>
                      <a:pt x="23" y="81"/>
                    </a:cubicBezTo>
                    <a:cubicBezTo>
                      <a:pt x="15" y="85"/>
                      <a:pt x="8" y="88"/>
                      <a:pt x="0" y="92"/>
                    </a:cubicBezTo>
                    <a:cubicBezTo>
                      <a:pt x="21" y="83"/>
                      <a:pt x="49" y="81"/>
                      <a:pt x="69" y="79"/>
                    </a:cubicBezTo>
                    <a:cubicBezTo>
                      <a:pt x="87" y="78"/>
                      <a:pt x="115" y="73"/>
                      <a:pt x="129" y="84"/>
                    </a:cubicBezTo>
                    <a:cubicBezTo>
                      <a:pt x="134" y="87"/>
                      <a:pt x="134" y="90"/>
                      <a:pt x="139" y="92"/>
                    </a:cubicBezTo>
                    <a:cubicBezTo>
                      <a:pt x="145" y="94"/>
                      <a:pt x="150" y="93"/>
                      <a:pt x="156" y="94"/>
                    </a:cubicBezTo>
                    <a:cubicBezTo>
                      <a:pt x="161" y="95"/>
                      <a:pt x="165" y="98"/>
                      <a:pt x="170" y="95"/>
                    </a:cubicBezTo>
                    <a:cubicBezTo>
                      <a:pt x="170" y="87"/>
                      <a:pt x="170" y="87"/>
                      <a:pt x="170" y="87"/>
                    </a:cubicBezTo>
                    <a:cubicBezTo>
                      <a:pt x="177" y="84"/>
                      <a:pt x="184" y="75"/>
                      <a:pt x="189" y="71"/>
                    </a:cubicBezTo>
                    <a:cubicBezTo>
                      <a:pt x="201" y="61"/>
                      <a:pt x="214" y="50"/>
                      <a:pt x="227" y="40"/>
                    </a:cubicBezTo>
                    <a:cubicBezTo>
                      <a:pt x="238" y="32"/>
                      <a:pt x="251" y="25"/>
                      <a:pt x="259" y="14"/>
                    </a:cubicBezTo>
                    <a:cubicBezTo>
                      <a:pt x="254" y="17"/>
                      <a:pt x="248" y="21"/>
                      <a:pt x="243" y="23"/>
                    </a:cubicBezTo>
                    <a:cubicBezTo>
                      <a:pt x="247" y="15"/>
                      <a:pt x="256" y="9"/>
                      <a:pt x="259" y="0"/>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4">
                <a:extLst>
                  <a:ext uri="{FF2B5EF4-FFF2-40B4-BE49-F238E27FC236}">
                    <a16:creationId xmlns:a16="http://schemas.microsoft.com/office/drawing/2014/main" xmlns="" id="{7985E834-28EE-4D0C-9720-0C6C508CCDD9}"/>
                  </a:ext>
                </a:extLst>
              </p:cNvPr>
              <p:cNvSpPr>
                <a:spLocks/>
              </p:cNvSpPr>
              <p:nvPr/>
            </p:nvSpPr>
            <p:spPr bwMode="auto">
              <a:xfrm>
                <a:off x="4842717" y="5914789"/>
                <a:ext cx="1774677" cy="571315"/>
              </a:xfrm>
              <a:custGeom>
                <a:avLst/>
                <a:gdLst>
                  <a:gd name="T0" fmla="*/ 197 w 233"/>
                  <a:gd name="T1" fmla="*/ 37 h 75"/>
                  <a:gd name="T2" fmla="*/ 177 w 233"/>
                  <a:gd name="T3" fmla="*/ 40 h 75"/>
                  <a:gd name="T4" fmla="*/ 160 w 233"/>
                  <a:gd name="T5" fmla="*/ 37 h 75"/>
                  <a:gd name="T6" fmla="*/ 134 w 233"/>
                  <a:gd name="T7" fmla="*/ 27 h 75"/>
                  <a:gd name="T8" fmla="*/ 106 w 233"/>
                  <a:gd name="T9" fmla="*/ 25 h 75"/>
                  <a:gd name="T10" fmla="*/ 81 w 233"/>
                  <a:gd name="T11" fmla="*/ 22 h 75"/>
                  <a:gd name="T12" fmla="*/ 78 w 233"/>
                  <a:gd name="T13" fmla="*/ 33 h 75"/>
                  <a:gd name="T14" fmla="*/ 66 w 233"/>
                  <a:gd name="T15" fmla="*/ 34 h 75"/>
                  <a:gd name="T16" fmla="*/ 48 w 233"/>
                  <a:gd name="T17" fmla="*/ 33 h 75"/>
                  <a:gd name="T18" fmla="*/ 12 w 233"/>
                  <a:gd name="T19" fmla="*/ 21 h 75"/>
                  <a:gd name="T20" fmla="*/ 46 w 233"/>
                  <a:gd name="T21" fmla="*/ 62 h 75"/>
                  <a:gd name="T22" fmla="*/ 46 w 233"/>
                  <a:gd name="T23" fmla="*/ 62 h 75"/>
                  <a:gd name="T24" fmla="*/ 122 w 233"/>
                  <a:gd name="T25" fmla="*/ 65 h 75"/>
                  <a:gd name="T26" fmla="*/ 182 w 233"/>
                  <a:gd name="T27" fmla="*/ 65 h 75"/>
                  <a:gd name="T28" fmla="*/ 233 w 233"/>
                  <a:gd name="T29" fmla="*/ 55 h 75"/>
                  <a:gd name="T30" fmla="*/ 197 w 233"/>
                  <a:gd name="T3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3" h="75">
                    <a:moveTo>
                      <a:pt x="197" y="37"/>
                    </a:moveTo>
                    <a:cubicBezTo>
                      <a:pt x="191" y="37"/>
                      <a:pt x="184" y="40"/>
                      <a:pt x="177" y="40"/>
                    </a:cubicBezTo>
                    <a:cubicBezTo>
                      <a:pt x="171" y="40"/>
                      <a:pt x="167" y="37"/>
                      <a:pt x="160" y="37"/>
                    </a:cubicBezTo>
                    <a:cubicBezTo>
                      <a:pt x="160" y="22"/>
                      <a:pt x="144" y="25"/>
                      <a:pt x="134" y="27"/>
                    </a:cubicBezTo>
                    <a:cubicBezTo>
                      <a:pt x="136" y="7"/>
                      <a:pt x="108" y="9"/>
                      <a:pt x="106" y="25"/>
                    </a:cubicBezTo>
                    <a:cubicBezTo>
                      <a:pt x="98" y="0"/>
                      <a:pt x="72" y="13"/>
                      <a:pt x="81" y="22"/>
                    </a:cubicBezTo>
                    <a:cubicBezTo>
                      <a:pt x="77" y="21"/>
                      <a:pt x="73" y="27"/>
                      <a:pt x="78" y="33"/>
                    </a:cubicBezTo>
                    <a:cubicBezTo>
                      <a:pt x="74" y="33"/>
                      <a:pt x="69" y="34"/>
                      <a:pt x="66" y="34"/>
                    </a:cubicBezTo>
                    <a:cubicBezTo>
                      <a:pt x="65" y="25"/>
                      <a:pt x="50" y="22"/>
                      <a:pt x="48" y="33"/>
                    </a:cubicBezTo>
                    <a:cubicBezTo>
                      <a:pt x="47" y="22"/>
                      <a:pt x="20" y="10"/>
                      <a:pt x="12" y="21"/>
                    </a:cubicBezTo>
                    <a:cubicBezTo>
                      <a:pt x="0" y="34"/>
                      <a:pt x="34" y="61"/>
                      <a:pt x="46" y="62"/>
                    </a:cubicBezTo>
                    <a:cubicBezTo>
                      <a:pt x="46" y="62"/>
                      <a:pt x="46" y="62"/>
                      <a:pt x="46" y="62"/>
                    </a:cubicBezTo>
                    <a:cubicBezTo>
                      <a:pt x="64" y="75"/>
                      <a:pt x="103" y="65"/>
                      <a:pt x="122" y="65"/>
                    </a:cubicBezTo>
                    <a:cubicBezTo>
                      <a:pt x="142" y="65"/>
                      <a:pt x="162" y="66"/>
                      <a:pt x="182" y="65"/>
                    </a:cubicBezTo>
                    <a:cubicBezTo>
                      <a:pt x="194" y="64"/>
                      <a:pt x="226" y="65"/>
                      <a:pt x="233" y="55"/>
                    </a:cubicBezTo>
                    <a:cubicBezTo>
                      <a:pt x="221" y="47"/>
                      <a:pt x="214" y="37"/>
                      <a:pt x="197" y="37"/>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25">
                <a:extLst>
                  <a:ext uri="{FF2B5EF4-FFF2-40B4-BE49-F238E27FC236}">
                    <a16:creationId xmlns:a16="http://schemas.microsoft.com/office/drawing/2014/main" xmlns="" id="{5ED0F39D-49D5-4360-882C-38CCBBEA1C0A}"/>
                  </a:ext>
                </a:extLst>
              </p:cNvPr>
              <p:cNvSpPr>
                <a:spLocks/>
              </p:cNvSpPr>
              <p:nvPr/>
            </p:nvSpPr>
            <p:spPr bwMode="auto">
              <a:xfrm>
                <a:off x="6981776" y="6355647"/>
                <a:ext cx="130458" cy="53983"/>
              </a:xfrm>
              <a:custGeom>
                <a:avLst/>
                <a:gdLst>
                  <a:gd name="T0" fmla="*/ 15 w 17"/>
                  <a:gd name="T1" fmla="*/ 3 h 7"/>
                  <a:gd name="T2" fmla="*/ 17 w 17"/>
                  <a:gd name="T3" fmla="*/ 1 h 7"/>
                  <a:gd name="T4" fmla="*/ 0 w 17"/>
                  <a:gd name="T5" fmla="*/ 0 h 7"/>
                  <a:gd name="T6" fmla="*/ 15 w 17"/>
                  <a:gd name="T7" fmla="*/ 3 h 7"/>
                </a:gdLst>
                <a:ahLst/>
                <a:cxnLst>
                  <a:cxn ang="0">
                    <a:pos x="T0" y="T1"/>
                  </a:cxn>
                  <a:cxn ang="0">
                    <a:pos x="T2" y="T3"/>
                  </a:cxn>
                  <a:cxn ang="0">
                    <a:pos x="T4" y="T5"/>
                  </a:cxn>
                  <a:cxn ang="0">
                    <a:pos x="T6" y="T7"/>
                  </a:cxn>
                </a:cxnLst>
                <a:rect l="0" t="0" r="r" b="b"/>
                <a:pathLst>
                  <a:path w="17" h="7">
                    <a:moveTo>
                      <a:pt x="15" y="3"/>
                    </a:moveTo>
                    <a:cubicBezTo>
                      <a:pt x="16" y="2"/>
                      <a:pt x="17" y="1"/>
                      <a:pt x="17" y="1"/>
                    </a:cubicBezTo>
                    <a:cubicBezTo>
                      <a:pt x="0" y="0"/>
                      <a:pt x="0" y="0"/>
                      <a:pt x="0" y="0"/>
                    </a:cubicBezTo>
                    <a:cubicBezTo>
                      <a:pt x="3" y="7"/>
                      <a:pt x="10" y="7"/>
                      <a:pt x="15" y="3"/>
                    </a:cubicBezTo>
                    <a:close/>
                  </a:path>
                </a:pathLst>
              </a:custGeom>
              <a:solidFill>
                <a:srgbClr val="DAE26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6">
                <a:extLst>
                  <a:ext uri="{FF2B5EF4-FFF2-40B4-BE49-F238E27FC236}">
                    <a16:creationId xmlns:a16="http://schemas.microsoft.com/office/drawing/2014/main" xmlns="" id="{BBCC92CB-09EA-491B-B967-6886014A8911}"/>
                  </a:ext>
                </a:extLst>
              </p:cNvPr>
              <p:cNvSpPr>
                <a:spLocks/>
              </p:cNvSpPr>
              <p:nvPr/>
            </p:nvSpPr>
            <p:spPr bwMode="auto">
              <a:xfrm>
                <a:off x="7087492" y="5608888"/>
                <a:ext cx="5000135" cy="899709"/>
              </a:xfrm>
              <a:custGeom>
                <a:avLst/>
                <a:gdLst>
                  <a:gd name="T0" fmla="*/ 639 w 657"/>
                  <a:gd name="T1" fmla="*/ 101 h 118"/>
                  <a:gd name="T2" fmla="*/ 622 w 657"/>
                  <a:gd name="T3" fmla="*/ 102 h 118"/>
                  <a:gd name="T4" fmla="*/ 610 w 657"/>
                  <a:gd name="T5" fmla="*/ 83 h 118"/>
                  <a:gd name="T6" fmla="*/ 588 w 657"/>
                  <a:gd name="T7" fmla="*/ 81 h 118"/>
                  <a:gd name="T8" fmla="*/ 566 w 657"/>
                  <a:gd name="T9" fmla="*/ 86 h 118"/>
                  <a:gd name="T10" fmla="*/ 544 w 657"/>
                  <a:gd name="T11" fmla="*/ 69 h 118"/>
                  <a:gd name="T12" fmla="*/ 522 w 657"/>
                  <a:gd name="T13" fmla="*/ 79 h 118"/>
                  <a:gd name="T14" fmla="*/ 506 w 657"/>
                  <a:gd name="T15" fmla="*/ 76 h 118"/>
                  <a:gd name="T16" fmla="*/ 506 w 657"/>
                  <a:gd name="T17" fmla="*/ 80 h 118"/>
                  <a:gd name="T18" fmla="*/ 489 w 657"/>
                  <a:gd name="T19" fmla="*/ 82 h 118"/>
                  <a:gd name="T20" fmla="*/ 475 w 657"/>
                  <a:gd name="T21" fmla="*/ 75 h 118"/>
                  <a:gd name="T22" fmla="*/ 446 w 657"/>
                  <a:gd name="T23" fmla="*/ 72 h 118"/>
                  <a:gd name="T24" fmla="*/ 415 w 657"/>
                  <a:gd name="T25" fmla="*/ 81 h 118"/>
                  <a:gd name="T26" fmla="*/ 398 w 657"/>
                  <a:gd name="T27" fmla="*/ 85 h 118"/>
                  <a:gd name="T28" fmla="*/ 378 w 657"/>
                  <a:gd name="T29" fmla="*/ 79 h 118"/>
                  <a:gd name="T30" fmla="*/ 359 w 657"/>
                  <a:gd name="T31" fmla="*/ 76 h 118"/>
                  <a:gd name="T32" fmla="*/ 340 w 657"/>
                  <a:gd name="T33" fmla="*/ 70 h 118"/>
                  <a:gd name="T34" fmla="*/ 325 w 657"/>
                  <a:gd name="T35" fmla="*/ 57 h 118"/>
                  <a:gd name="T36" fmla="*/ 285 w 657"/>
                  <a:gd name="T37" fmla="*/ 2 h 118"/>
                  <a:gd name="T38" fmla="*/ 237 w 657"/>
                  <a:gd name="T39" fmla="*/ 36 h 118"/>
                  <a:gd name="T40" fmla="*/ 194 w 657"/>
                  <a:gd name="T41" fmla="*/ 70 h 118"/>
                  <a:gd name="T42" fmla="*/ 180 w 657"/>
                  <a:gd name="T43" fmla="*/ 77 h 118"/>
                  <a:gd name="T44" fmla="*/ 153 w 657"/>
                  <a:gd name="T45" fmla="*/ 77 h 118"/>
                  <a:gd name="T46" fmla="*/ 134 w 657"/>
                  <a:gd name="T47" fmla="*/ 58 h 118"/>
                  <a:gd name="T48" fmla="*/ 126 w 657"/>
                  <a:gd name="T49" fmla="*/ 34 h 118"/>
                  <a:gd name="T50" fmla="*/ 103 w 657"/>
                  <a:gd name="T51" fmla="*/ 48 h 118"/>
                  <a:gd name="T52" fmla="*/ 83 w 657"/>
                  <a:gd name="T53" fmla="*/ 41 h 118"/>
                  <a:gd name="T54" fmla="*/ 71 w 657"/>
                  <a:gd name="T55" fmla="*/ 66 h 118"/>
                  <a:gd name="T56" fmla="*/ 60 w 657"/>
                  <a:gd name="T57" fmla="*/ 76 h 118"/>
                  <a:gd name="T58" fmla="*/ 46 w 657"/>
                  <a:gd name="T59" fmla="*/ 78 h 118"/>
                  <a:gd name="T60" fmla="*/ 27 w 657"/>
                  <a:gd name="T61" fmla="*/ 78 h 118"/>
                  <a:gd name="T62" fmla="*/ 3 w 657"/>
                  <a:gd name="T63" fmla="*/ 70 h 118"/>
                  <a:gd name="T64" fmla="*/ 3 w 657"/>
                  <a:gd name="T65" fmla="*/ 99 h 118"/>
                  <a:gd name="T66" fmla="*/ 628 w 657"/>
                  <a:gd name="T67" fmla="*/ 117 h 118"/>
                  <a:gd name="T68" fmla="*/ 639 w 657"/>
                  <a:gd name="T69" fmla="*/ 10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18">
                    <a:moveTo>
                      <a:pt x="639" y="101"/>
                    </a:moveTo>
                    <a:cubicBezTo>
                      <a:pt x="631" y="99"/>
                      <a:pt x="630" y="108"/>
                      <a:pt x="622" y="102"/>
                    </a:cubicBezTo>
                    <a:cubicBezTo>
                      <a:pt x="616" y="98"/>
                      <a:pt x="617" y="88"/>
                      <a:pt x="610" y="83"/>
                    </a:cubicBezTo>
                    <a:cubicBezTo>
                      <a:pt x="603" y="80"/>
                      <a:pt x="596" y="81"/>
                      <a:pt x="588" y="81"/>
                    </a:cubicBezTo>
                    <a:cubicBezTo>
                      <a:pt x="582" y="81"/>
                      <a:pt x="571" y="86"/>
                      <a:pt x="566" y="86"/>
                    </a:cubicBezTo>
                    <a:cubicBezTo>
                      <a:pt x="557" y="85"/>
                      <a:pt x="554" y="72"/>
                      <a:pt x="544" y="69"/>
                    </a:cubicBezTo>
                    <a:cubicBezTo>
                      <a:pt x="536" y="66"/>
                      <a:pt x="522" y="69"/>
                      <a:pt x="522" y="79"/>
                    </a:cubicBezTo>
                    <a:cubicBezTo>
                      <a:pt x="518" y="75"/>
                      <a:pt x="512" y="75"/>
                      <a:pt x="506" y="76"/>
                    </a:cubicBezTo>
                    <a:cubicBezTo>
                      <a:pt x="506" y="77"/>
                      <a:pt x="506" y="79"/>
                      <a:pt x="506" y="80"/>
                    </a:cubicBezTo>
                    <a:cubicBezTo>
                      <a:pt x="497" y="71"/>
                      <a:pt x="495" y="82"/>
                      <a:pt x="489" y="82"/>
                    </a:cubicBezTo>
                    <a:cubicBezTo>
                      <a:pt x="484" y="82"/>
                      <a:pt x="481" y="79"/>
                      <a:pt x="475" y="75"/>
                    </a:cubicBezTo>
                    <a:cubicBezTo>
                      <a:pt x="468" y="70"/>
                      <a:pt x="451" y="61"/>
                      <a:pt x="446" y="72"/>
                    </a:cubicBezTo>
                    <a:cubicBezTo>
                      <a:pt x="442" y="42"/>
                      <a:pt x="404" y="66"/>
                      <a:pt x="415" y="81"/>
                    </a:cubicBezTo>
                    <a:cubicBezTo>
                      <a:pt x="407" y="80"/>
                      <a:pt x="405" y="85"/>
                      <a:pt x="398" y="85"/>
                    </a:cubicBezTo>
                    <a:cubicBezTo>
                      <a:pt x="392" y="85"/>
                      <a:pt x="384" y="80"/>
                      <a:pt x="378" y="79"/>
                    </a:cubicBezTo>
                    <a:cubicBezTo>
                      <a:pt x="370" y="78"/>
                      <a:pt x="367" y="79"/>
                      <a:pt x="359" y="76"/>
                    </a:cubicBezTo>
                    <a:cubicBezTo>
                      <a:pt x="355" y="74"/>
                      <a:pt x="346" y="72"/>
                      <a:pt x="340" y="70"/>
                    </a:cubicBezTo>
                    <a:cubicBezTo>
                      <a:pt x="342" y="56"/>
                      <a:pt x="336" y="53"/>
                      <a:pt x="325" y="57"/>
                    </a:cubicBezTo>
                    <a:cubicBezTo>
                      <a:pt x="321" y="34"/>
                      <a:pt x="314" y="0"/>
                      <a:pt x="285" y="2"/>
                    </a:cubicBezTo>
                    <a:cubicBezTo>
                      <a:pt x="275" y="3"/>
                      <a:pt x="222" y="22"/>
                      <a:pt x="237" y="36"/>
                    </a:cubicBezTo>
                    <a:cubicBezTo>
                      <a:pt x="216" y="26"/>
                      <a:pt x="188" y="61"/>
                      <a:pt x="194" y="70"/>
                    </a:cubicBezTo>
                    <a:cubicBezTo>
                      <a:pt x="188" y="68"/>
                      <a:pt x="180" y="70"/>
                      <a:pt x="180" y="77"/>
                    </a:cubicBezTo>
                    <a:cubicBezTo>
                      <a:pt x="172" y="77"/>
                      <a:pt x="162" y="77"/>
                      <a:pt x="153" y="77"/>
                    </a:cubicBezTo>
                    <a:cubicBezTo>
                      <a:pt x="156" y="60"/>
                      <a:pt x="139" y="66"/>
                      <a:pt x="134" y="58"/>
                    </a:cubicBezTo>
                    <a:cubicBezTo>
                      <a:pt x="129" y="50"/>
                      <a:pt x="137" y="39"/>
                      <a:pt x="126" y="34"/>
                    </a:cubicBezTo>
                    <a:cubicBezTo>
                      <a:pt x="116" y="30"/>
                      <a:pt x="104" y="39"/>
                      <a:pt x="103" y="48"/>
                    </a:cubicBezTo>
                    <a:cubicBezTo>
                      <a:pt x="100" y="37"/>
                      <a:pt x="92" y="33"/>
                      <a:pt x="83" y="41"/>
                    </a:cubicBezTo>
                    <a:cubicBezTo>
                      <a:pt x="74" y="47"/>
                      <a:pt x="75" y="60"/>
                      <a:pt x="71" y="66"/>
                    </a:cubicBezTo>
                    <a:cubicBezTo>
                      <a:pt x="68" y="73"/>
                      <a:pt x="70" y="74"/>
                      <a:pt x="60" y="76"/>
                    </a:cubicBezTo>
                    <a:cubicBezTo>
                      <a:pt x="55" y="77"/>
                      <a:pt x="48" y="68"/>
                      <a:pt x="46" y="78"/>
                    </a:cubicBezTo>
                    <a:cubicBezTo>
                      <a:pt x="40" y="73"/>
                      <a:pt x="33" y="76"/>
                      <a:pt x="27" y="78"/>
                    </a:cubicBezTo>
                    <a:cubicBezTo>
                      <a:pt x="29" y="62"/>
                      <a:pt x="8" y="57"/>
                      <a:pt x="3" y="70"/>
                    </a:cubicBezTo>
                    <a:cubicBezTo>
                      <a:pt x="0" y="79"/>
                      <a:pt x="12" y="89"/>
                      <a:pt x="3" y="99"/>
                    </a:cubicBezTo>
                    <a:cubicBezTo>
                      <a:pt x="628" y="117"/>
                      <a:pt x="628" y="117"/>
                      <a:pt x="628" y="117"/>
                    </a:cubicBezTo>
                    <a:cubicBezTo>
                      <a:pt x="641" y="118"/>
                      <a:pt x="657" y="104"/>
                      <a:pt x="639" y="101"/>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27">
                <a:extLst>
                  <a:ext uri="{FF2B5EF4-FFF2-40B4-BE49-F238E27FC236}">
                    <a16:creationId xmlns:a16="http://schemas.microsoft.com/office/drawing/2014/main" xmlns="" id="{AE031AC4-3B38-4648-99D0-DC2C0853BD9C}"/>
                  </a:ext>
                </a:extLst>
              </p:cNvPr>
              <p:cNvSpPr>
                <a:spLocks/>
              </p:cNvSpPr>
              <p:nvPr/>
            </p:nvSpPr>
            <p:spPr bwMode="auto">
              <a:xfrm>
                <a:off x="9303026" y="5624632"/>
                <a:ext cx="2784600" cy="883965"/>
              </a:xfrm>
              <a:custGeom>
                <a:avLst/>
                <a:gdLst>
                  <a:gd name="T0" fmla="*/ 348 w 366"/>
                  <a:gd name="T1" fmla="*/ 99 h 116"/>
                  <a:gd name="T2" fmla="*/ 331 w 366"/>
                  <a:gd name="T3" fmla="*/ 100 h 116"/>
                  <a:gd name="T4" fmla="*/ 319 w 366"/>
                  <a:gd name="T5" fmla="*/ 81 h 116"/>
                  <a:gd name="T6" fmla="*/ 297 w 366"/>
                  <a:gd name="T7" fmla="*/ 79 h 116"/>
                  <a:gd name="T8" fmla="*/ 275 w 366"/>
                  <a:gd name="T9" fmla="*/ 84 h 116"/>
                  <a:gd name="T10" fmla="*/ 253 w 366"/>
                  <a:gd name="T11" fmla="*/ 67 h 116"/>
                  <a:gd name="T12" fmla="*/ 231 w 366"/>
                  <a:gd name="T13" fmla="*/ 77 h 116"/>
                  <a:gd name="T14" fmla="*/ 215 w 366"/>
                  <a:gd name="T15" fmla="*/ 74 h 116"/>
                  <a:gd name="T16" fmla="*/ 215 w 366"/>
                  <a:gd name="T17" fmla="*/ 78 h 116"/>
                  <a:gd name="T18" fmla="*/ 198 w 366"/>
                  <a:gd name="T19" fmla="*/ 80 h 116"/>
                  <a:gd name="T20" fmla="*/ 184 w 366"/>
                  <a:gd name="T21" fmla="*/ 73 h 116"/>
                  <a:gd name="T22" fmla="*/ 155 w 366"/>
                  <a:gd name="T23" fmla="*/ 70 h 116"/>
                  <a:gd name="T24" fmla="*/ 124 w 366"/>
                  <a:gd name="T25" fmla="*/ 79 h 116"/>
                  <a:gd name="T26" fmla="*/ 107 w 366"/>
                  <a:gd name="T27" fmla="*/ 83 h 116"/>
                  <a:gd name="T28" fmla="*/ 87 w 366"/>
                  <a:gd name="T29" fmla="*/ 77 h 116"/>
                  <a:gd name="T30" fmla="*/ 68 w 366"/>
                  <a:gd name="T31" fmla="*/ 74 h 116"/>
                  <a:gd name="T32" fmla="*/ 49 w 366"/>
                  <a:gd name="T33" fmla="*/ 68 h 116"/>
                  <a:gd name="T34" fmla="*/ 34 w 366"/>
                  <a:gd name="T35" fmla="*/ 55 h 116"/>
                  <a:gd name="T36" fmla="*/ 0 w 366"/>
                  <a:gd name="T37" fmla="*/ 0 h 116"/>
                  <a:gd name="T38" fmla="*/ 21 w 366"/>
                  <a:gd name="T39" fmla="*/ 64 h 116"/>
                  <a:gd name="T40" fmla="*/ 12 w 366"/>
                  <a:gd name="T41" fmla="*/ 105 h 116"/>
                  <a:gd name="T42" fmla="*/ 337 w 366"/>
                  <a:gd name="T43" fmla="*/ 115 h 116"/>
                  <a:gd name="T44" fmla="*/ 348 w 366"/>
                  <a:gd name="T45" fmla="*/ 9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6" h="116">
                    <a:moveTo>
                      <a:pt x="348" y="99"/>
                    </a:moveTo>
                    <a:cubicBezTo>
                      <a:pt x="340" y="97"/>
                      <a:pt x="339" y="106"/>
                      <a:pt x="331" y="100"/>
                    </a:cubicBezTo>
                    <a:cubicBezTo>
                      <a:pt x="325" y="96"/>
                      <a:pt x="326" y="86"/>
                      <a:pt x="319" y="81"/>
                    </a:cubicBezTo>
                    <a:cubicBezTo>
                      <a:pt x="312" y="78"/>
                      <a:pt x="305" y="79"/>
                      <a:pt x="297" y="79"/>
                    </a:cubicBezTo>
                    <a:cubicBezTo>
                      <a:pt x="291" y="79"/>
                      <a:pt x="280" y="84"/>
                      <a:pt x="275" y="84"/>
                    </a:cubicBezTo>
                    <a:cubicBezTo>
                      <a:pt x="266" y="83"/>
                      <a:pt x="263" y="70"/>
                      <a:pt x="253" y="67"/>
                    </a:cubicBezTo>
                    <a:cubicBezTo>
                      <a:pt x="245" y="64"/>
                      <a:pt x="231" y="67"/>
                      <a:pt x="231" y="77"/>
                    </a:cubicBezTo>
                    <a:cubicBezTo>
                      <a:pt x="227" y="73"/>
                      <a:pt x="221" y="73"/>
                      <a:pt x="215" y="74"/>
                    </a:cubicBezTo>
                    <a:cubicBezTo>
                      <a:pt x="215" y="75"/>
                      <a:pt x="215" y="77"/>
                      <a:pt x="215" y="78"/>
                    </a:cubicBezTo>
                    <a:cubicBezTo>
                      <a:pt x="206" y="69"/>
                      <a:pt x="204" y="80"/>
                      <a:pt x="198" y="80"/>
                    </a:cubicBezTo>
                    <a:cubicBezTo>
                      <a:pt x="193" y="80"/>
                      <a:pt x="190" y="77"/>
                      <a:pt x="184" y="73"/>
                    </a:cubicBezTo>
                    <a:cubicBezTo>
                      <a:pt x="177" y="68"/>
                      <a:pt x="160" y="59"/>
                      <a:pt x="155" y="70"/>
                    </a:cubicBezTo>
                    <a:cubicBezTo>
                      <a:pt x="151" y="40"/>
                      <a:pt x="113" y="64"/>
                      <a:pt x="124" y="79"/>
                    </a:cubicBezTo>
                    <a:cubicBezTo>
                      <a:pt x="116" y="78"/>
                      <a:pt x="114" y="83"/>
                      <a:pt x="107" y="83"/>
                    </a:cubicBezTo>
                    <a:cubicBezTo>
                      <a:pt x="101" y="83"/>
                      <a:pt x="93" y="78"/>
                      <a:pt x="87" y="77"/>
                    </a:cubicBezTo>
                    <a:cubicBezTo>
                      <a:pt x="79" y="76"/>
                      <a:pt x="76" y="77"/>
                      <a:pt x="68" y="74"/>
                    </a:cubicBezTo>
                    <a:cubicBezTo>
                      <a:pt x="64" y="72"/>
                      <a:pt x="55" y="70"/>
                      <a:pt x="49" y="68"/>
                    </a:cubicBezTo>
                    <a:cubicBezTo>
                      <a:pt x="51" y="54"/>
                      <a:pt x="45" y="51"/>
                      <a:pt x="34" y="55"/>
                    </a:cubicBezTo>
                    <a:cubicBezTo>
                      <a:pt x="30" y="33"/>
                      <a:pt x="24" y="2"/>
                      <a:pt x="0" y="0"/>
                    </a:cubicBezTo>
                    <a:cubicBezTo>
                      <a:pt x="14" y="19"/>
                      <a:pt x="21" y="41"/>
                      <a:pt x="21" y="64"/>
                    </a:cubicBezTo>
                    <a:cubicBezTo>
                      <a:pt x="21" y="78"/>
                      <a:pt x="18" y="92"/>
                      <a:pt x="12" y="105"/>
                    </a:cubicBezTo>
                    <a:cubicBezTo>
                      <a:pt x="337" y="115"/>
                      <a:pt x="337" y="115"/>
                      <a:pt x="337" y="115"/>
                    </a:cubicBezTo>
                    <a:cubicBezTo>
                      <a:pt x="350" y="116"/>
                      <a:pt x="366" y="102"/>
                      <a:pt x="348" y="99"/>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 name="Freeform 5">
              <a:extLst>
                <a:ext uri="{FF2B5EF4-FFF2-40B4-BE49-F238E27FC236}">
                  <a16:creationId xmlns:a16="http://schemas.microsoft.com/office/drawing/2014/main" xmlns="" id="{693A5BCB-9B9B-4C49-AA21-DBE95734015E}"/>
                </a:ext>
              </a:extLst>
            </p:cNvPr>
            <p:cNvSpPr>
              <a:spLocks/>
            </p:cNvSpPr>
            <p:nvPr/>
          </p:nvSpPr>
          <p:spPr bwMode="auto">
            <a:xfrm>
              <a:off x="6057901" y="1790700"/>
              <a:ext cx="5572125" cy="1001713"/>
            </a:xfrm>
            <a:custGeom>
              <a:avLst/>
              <a:gdLst>
                <a:gd name="T0" fmla="*/ 1601 w 1601"/>
                <a:gd name="T1" fmla="*/ 0 h 288"/>
                <a:gd name="T2" fmla="*/ 796 w 1601"/>
                <a:gd name="T3" fmla="*/ 170 h 288"/>
                <a:gd name="T4" fmla="*/ 0 w 1601"/>
                <a:gd name="T5" fmla="*/ 8 h 288"/>
                <a:gd name="T6" fmla="*/ 0 w 1601"/>
                <a:gd name="T7" fmla="*/ 37 h 288"/>
                <a:gd name="T8" fmla="*/ 1601 w 1601"/>
                <a:gd name="T9" fmla="*/ 37 h 288"/>
                <a:gd name="T10" fmla="*/ 1601 w 1601"/>
                <a:gd name="T11" fmla="*/ 0 h 288"/>
              </a:gdLst>
              <a:ahLst/>
              <a:cxnLst>
                <a:cxn ang="0">
                  <a:pos x="T0" y="T1"/>
                </a:cxn>
                <a:cxn ang="0">
                  <a:pos x="T2" y="T3"/>
                </a:cxn>
                <a:cxn ang="0">
                  <a:pos x="T4" y="T5"/>
                </a:cxn>
                <a:cxn ang="0">
                  <a:pos x="T6" y="T7"/>
                </a:cxn>
                <a:cxn ang="0">
                  <a:pos x="T8" y="T9"/>
                </a:cxn>
                <a:cxn ang="0">
                  <a:pos x="T10" y="T11"/>
                </a:cxn>
              </a:cxnLst>
              <a:rect l="0" t="0" r="r" b="b"/>
              <a:pathLst>
                <a:path w="1601" h="288">
                  <a:moveTo>
                    <a:pt x="1601" y="0"/>
                  </a:moveTo>
                  <a:cubicBezTo>
                    <a:pt x="1266" y="102"/>
                    <a:pt x="1068" y="170"/>
                    <a:pt x="796" y="170"/>
                  </a:cubicBezTo>
                  <a:cubicBezTo>
                    <a:pt x="509" y="170"/>
                    <a:pt x="343" y="105"/>
                    <a:pt x="0" y="8"/>
                  </a:cubicBezTo>
                  <a:cubicBezTo>
                    <a:pt x="0" y="37"/>
                    <a:pt x="0" y="37"/>
                    <a:pt x="0" y="37"/>
                  </a:cubicBezTo>
                  <a:cubicBezTo>
                    <a:pt x="633" y="259"/>
                    <a:pt x="1005" y="288"/>
                    <a:pt x="1601" y="37"/>
                  </a:cubicBezTo>
                  <a:lnTo>
                    <a:pt x="1601" y="0"/>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6">
              <a:extLst>
                <a:ext uri="{FF2B5EF4-FFF2-40B4-BE49-F238E27FC236}">
                  <a16:creationId xmlns:a16="http://schemas.microsoft.com/office/drawing/2014/main" xmlns="" id="{1B2392B1-C842-4EFE-BE5F-880661C653AF}"/>
                </a:ext>
              </a:extLst>
            </p:cNvPr>
            <p:cNvSpPr>
              <a:spLocks noChangeArrowheads="1"/>
            </p:cNvSpPr>
            <p:nvPr/>
          </p:nvSpPr>
          <p:spPr bwMode="auto">
            <a:xfrm>
              <a:off x="7780338" y="2471738"/>
              <a:ext cx="136525" cy="8636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Rectangle 7">
              <a:extLst>
                <a:ext uri="{FF2B5EF4-FFF2-40B4-BE49-F238E27FC236}">
                  <a16:creationId xmlns:a16="http://schemas.microsoft.com/office/drawing/2014/main" xmlns="" id="{30CCA6A6-0C8F-44FE-8304-DD50EBC202B6}"/>
                </a:ext>
              </a:extLst>
            </p:cNvPr>
            <p:cNvSpPr>
              <a:spLocks noChangeArrowheads="1"/>
            </p:cNvSpPr>
            <p:nvPr/>
          </p:nvSpPr>
          <p:spPr bwMode="auto">
            <a:xfrm>
              <a:off x="9771063" y="2471738"/>
              <a:ext cx="133350" cy="8636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Rectangle 8">
              <a:extLst>
                <a:ext uri="{FF2B5EF4-FFF2-40B4-BE49-F238E27FC236}">
                  <a16:creationId xmlns:a16="http://schemas.microsoft.com/office/drawing/2014/main" xmlns="" id="{1FEA6959-2011-43F9-BCBA-B139EB1428B7}"/>
                </a:ext>
              </a:extLst>
            </p:cNvPr>
            <p:cNvSpPr>
              <a:spLocks noChangeArrowheads="1"/>
            </p:cNvSpPr>
            <p:nvPr/>
          </p:nvSpPr>
          <p:spPr bwMode="auto">
            <a:xfrm>
              <a:off x="7780338" y="2471738"/>
              <a:ext cx="136525" cy="4841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Rectangle 9">
              <a:extLst>
                <a:ext uri="{FF2B5EF4-FFF2-40B4-BE49-F238E27FC236}">
                  <a16:creationId xmlns:a16="http://schemas.microsoft.com/office/drawing/2014/main" xmlns="" id="{FE93746E-4ABC-43BD-A1A9-13B50FD976A4}"/>
                </a:ext>
              </a:extLst>
            </p:cNvPr>
            <p:cNvSpPr>
              <a:spLocks noChangeArrowheads="1"/>
            </p:cNvSpPr>
            <p:nvPr/>
          </p:nvSpPr>
          <p:spPr bwMode="auto">
            <a:xfrm>
              <a:off x="9771063" y="2471738"/>
              <a:ext cx="133350" cy="4841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ectangle 10">
              <a:extLst>
                <a:ext uri="{FF2B5EF4-FFF2-40B4-BE49-F238E27FC236}">
                  <a16:creationId xmlns:a16="http://schemas.microsoft.com/office/drawing/2014/main" xmlns="" id="{9E958B69-CE4D-430B-9528-CF3B133A03D9}"/>
                </a:ext>
              </a:extLst>
            </p:cNvPr>
            <p:cNvSpPr>
              <a:spLocks noChangeArrowheads="1"/>
            </p:cNvSpPr>
            <p:nvPr/>
          </p:nvSpPr>
          <p:spPr bwMode="auto">
            <a:xfrm>
              <a:off x="8477251" y="2471738"/>
              <a:ext cx="134938" cy="863600"/>
            </a:xfrm>
            <a:prstGeom prst="rect">
              <a:avLst/>
            </a:prstGeom>
            <a:solidFill>
              <a:srgbClr val="B23E3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Rectangle 11">
              <a:extLst>
                <a:ext uri="{FF2B5EF4-FFF2-40B4-BE49-F238E27FC236}">
                  <a16:creationId xmlns:a16="http://schemas.microsoft.com/office/drawing/2014/main" xmlns="" id="{E564B22C-0FEA-43BA-B570-4FE328A2C814}"/>
                </a:ext>
              </a:extLst>
            </p:cNvPr>
            <p:cNvSpPr>
              <a:spLocks noChangeArrowheads="1"/>
            </p:cNvSpPr>
            <p:nvPr/>
          </p:nvSpPr>
          <p:spPr bwMode="auto">
            <a:xfrm>
              <a:off x="9072563" y="2471738"/>
              <a:ext cx="134938" cy="863600"/>
            </a:xfrm>
            <a:prstGeom prst="rect">
              <a:avLst/>
            </a:prstGeom>
            <a:solidFill>
              <a:srgbClr val="B23E3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2">
              <a:extLst>
                <a:ext uri="{FF2B5EF4-FFF2-40B4-BE49-F238E27FC236}">
                  <a16:creationId xmlns:a16="http://schemas.microsoft.com/office/drawing/2014/main" xmlns="" id="{12365A21-15B7-43EB-83CF-DA15B973C420}"/>
                </a:ext>
              </a:extLst>
            </p:cNvPr>
            <p:cNvSpPr>
              <a:spLocks/>
            </p:cNvSpPr>
            <p:nvPr/>
          </p:nvSpPr>
          <p:spPr bwMode="auto">
            <a:xfrm>
              <a:off x="10009188" y="3195638"/>
              <a:ext cx="249238" cy="3190875"/>
            </a:xfrm>
            <a:custGeom>
              <a:avLst/>
              <a:gdLst>
                <a:gd name="T0" fmla="*/ 0 w 157"/>
                <a:gd name="T1" fmla="*/ 0 h 2010"/>
                <a:gd name="T2" fmla="*/ 157 w 157"/>
                <a:gd name="T3" fmla="*/ 0 h 2010"/>
                <a:gd name="T4" fmla="*/ 92 w 157"/>
                <a:gd name="T5" fmla="*/ 2010 h 2010"/>
                <a:gd name="T6" fmla="*/ 28 w 157"/>
                <a:gd name="T7" fmla="*/ 2010 h 2010"/>
                <a:gd name="T8" fmla="*/ 0 w 157"/>
                <a:gd name="T9" fmla="*/ 0 h 2010"/>
              </a:gdLst>
              <a:ahLst/>
              <a:cxnLst>
                <a:cxn ang="0">
                  <a:pos x="T0" y="T1"/>
                </a:cxn>
                <a:cxn ang="0">
                  <a:pos x="T2" y="T3"/>
                </a:cxn>
                <a:cxn ang="0">
                  <a:pos x="T4" y="T5"/>
                </a:cxn>
                <a:cxn ang="0">
                  <a:pos x="T6" y="T7"/>
                </a:cxn>
                <a:cxn ang="0">
                  <a:pos x="T8" y="T9"/>
                </a:cxn>
              </a:cxnLst>
              <a:rect l="0" t="0" r="r" b="b"/>
              <a:pathLst>
                <a:path w="157" h="2010">
                  <a:moveTo>
                    <a:pt x="0" y="0"/>
                  </a:moveTo>
                  <a:lnTo>
                    <a:pt x="157" y="0"/>
                  </a:lnTo>
                  <a:lnTo>
                    <a:pt x="92" y="2010"/>
                  </a:lnTo>
                  <a:lnTo>
                    <a:pt x="28" y="201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3">
              <a:extLst>
                <a:ext uri="{FF2B5EF4-FFF2-40B4-BE49-F238E27FC236}">
                  <a16:creationId xmlns:a16="http://schemas.microsoft.com/office/drawing/2014/main" xmlns="" id="{B46B67DF-528B-4069-BE29-0E04343EE837}"/>
                </a:ext>
              </a:extLst>
            </p:cNvPr>
            <p:cNvSpPr>
              <a:spLocks/>
            </p:cNvSpPr>
            <p:nvPr/>
          </p:nvSpPr>
          <p:spPr bwMode="auto">
            <a:xfrm>
              <a:off x="9998076" y="3303588"/>
              <a:ext cx="271463" cy="230188"/>
            </a:xfrm>
            <a:custGeom>
              <a:avLst/>
              <a:gdLst>
                <a:gd name="T0" fmla="*/ 171 w 171"/>
                <a:gd name="T1" fmla="*/ 0 h 145"/>
                <a:gd name="T2" fmla="*/ 0 w 171"/>
                <a:gd name="T3" fmla="*/ 20 h 145"/>
                <a:gd name="T4" fmla="*/ 4 w 171"/>
                <a:gd name="T5" fmla="*/ 145 h 145"/>
                <a:gd name="T6" fmla="*/ 160 w 171"/>
                <a:gd name="T7" fmla="*/ 145 h 145"/>
                <a:gd name="T8" fmla="*/ 171 w 171"/>
                <a:gd name="T9" fmla="*/ 0 h 145"/>
              </a:gdLst>
              <a:ahLst/>
              <a:cxnLst>
                <a:cxn ang="0">
                  <a:pos x="T0" y="T1"/>
                </a:cxn>
                <a:cxn ang="0">
                  <a:pos x="T2" y="T3"/>
                </a:cxn>
                <a:cxn ang="0">
                  <a:pos x="T4" y="T5"/>
                </a:cxn>
                <a:cxn ang="0">
                  <a:pos x="T6" y="T7"/>
                </a:cxn>
                <a:cxn ang="0">
                  <a:pos x="T8" y="T9"/>
                </a:cxn>
              </a:cxnLst>
              <a:rect l="0" t="0" r="r" b="b"/>
              <a:pathLst>
                <a:path w="171" h="145">
                  <a:moveTo>
                    <a:pt x="171" y="0"/>
                  </a:moveTo>
                  <a:lnTo>
                    <a:pt x="0" y="20"/>
                  </a:lnTo>
                  <a:lnTo>
                    <a:pt x="4" y="145"/>
                  </a:lnTo>
                  <a:lnTo>
                    <a:pt x="160" y="145"/>
                  </a:lnTo>
                  <a:lnTo>
                    <a:pt x="1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4">
              <a:extLst>
                <a:ext uri="{FF2B5EF4-FFF2-40B4-BE49-F238E27FC236}">
                  <a16:creationId xmlns:a16="http://schemas.microsoft.com/office/drawing/2014/main" xmlns="" id="{9D1A5961-D3E5-446D-A24D-657F3C44C8FB}"/>
                </a:ext>
              </a:extLst>
            </p:cNvPr>
            <p:cNvSpPr>
              <a:spLocks/>
            </p:cNvSpPr>
            <p:nvPr/>
          </p:nvSpPr>
          <p:spPr bwMode="auto">
            <a:xfrm>
              <a:off x="7473951" y="3195638"/>
              <a:ext cx="250825" cy="3190875"/>
            </a:xfrm>
            <a:custGeom>
              <a:avLst/>
              <a:gdLst>
                <a:gd name="T0" fmla="*/ 0 w 158"/>
                <a:gd name="T1" fmla="*/ 0 h 2010"/>
                <a:gd name="T2" fmla="*/ 158 w 158"/>
                <a:gd name="T3" fmla="*/ 0 h 2010"/>
                <a:gd name="T4" fmla="*/ 92 w 158"/>
                <a:gd name="T5" fmla="*/ 2010 h 2010"/>
                <a:gd name="T6" fmla="*/ 29 w 158"/>
                <a:gd name="T7" fmla="*/ 2010 h 2010"/>
                <a:gd name="T8" fmla="*/ 0 w 158"/>
                <a:gd name="T9" fmla="*/ 0 h 2010"/>
              </a:gdLst>
              <a:ahLst/>
              <a:cxnLst>
                <a:cxn ang="0">
                  <a:pos x="T0" y="T1"/>
                </a:cxn>
                <a:cxn ang="0">
                  <a:pos x="T2" y="T3"/>
                </a:cxn>
                <a:cxn ang="0">
                  <a:pos x="T4" y="T5"/>
                </a:cxn>
                <a:cxn ang="0">
                  <a:pos x="T6" y="T7"/>
                </a:cxn>
                <a:cxn ang="0">
                  <a:pos x="T8" y="T9"/>
                </a:cxn>
              </a:cxnLst>
              <a:rect l="0" t="0" r="r" b="b"/>
              <a:pathLst>
                <a:path w="158" h="2010">
                  <a:moveTo>
                    <a:pt x="0" y="0"/>
                  </a:moveTo>
                  <a:lnTo>
                    <a:pt x="158" y="0"/>
                  </a:lnTo>
                  <a:lnTo>
                    <a:pt x="92" y="2010"/>
                  </a:lnTo>
                  <a:lnTo>
                    <a:pt x="29" y="201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5">
              <a:extLst>
                <a:ext uri="{FF2B5EF4-FFF2-40B4-BE49-F238E27FC236}">
                  <a16:creationId xmlns:a16="http://schemas.microsoft.com/office/drawing/2014/main" xmlns="" id="{911BBA2C-5621-46BC-AB92-2B9957A39892}"/>
                </a:ext>
              </a:extLst>
            </p:cNvPr>
            <p:cNvSpPr>
              <a:spLocks/>
            </p:cNvSpPr>
            <p:nvPr/>
          </p:nvSpPr>
          <p:spPr bwMode="auto">
            <a:xfrm>
              <a:off x="7464426" y="3303588"/>
              <a:ext cx="274638" cy="230188"/>
            </a:xfrm>
            <a:custGeom>
              <a:avLst/>
              <a:gdLst>
                <a:gd name="T0" fmla="*/ 173 w 173"/>
                <a:gd name="T1" fmla="*/ 0 h 145"/>
                <a:gd name="T2" fmla="*/ 0 w 173"/>
                <a:gd name="T3" fmla="*/ 20 h 145"/>
                <a:gd name="T4" fmla="*/ 4 w 173"/>
                <a:gd name="T5" fmla="*/ 145 h 145"/>
                <a:gd name="T6" fmla="*/ 162 w 173"/>
                <a:gd name="T7" fmla="*/ 145 h 145"/>
                <a:gd name="T8" fmla="*/ 173 w 173"/>
                <a:gd name="T9" fmla="*/ 0 h 145"/>
              </a:gdLst>
              <a:ahLst/>
              <a:cxnLst>
                <a:cxn ang="0">
                  <a:pos x="T0" y="T1"/>
                </a:cxn>
                <a:cxn ang="0">
                  <a:pos x="T2" y="T3"/>
                </a:cxn>
                <a:cxn ang="0">
                  <a:pos x="T4" y="T5"/>
                </a:cxn>
                <a:cxn ang="0">
                  <a:pos x="T6" y="T7"/>
                </a:cxn>
                <a:cxn ang="0">
                  <a:pos x="T8" y="T9"/>
                </a:cxn>
              </a:cxnLst>
              <a:rect l="0" t="0" r="r" b="b"/>
              <a:pathLst>
                <a:path w="173" h="145">
                  <a:moveTo>
                    <a:pt x="173" y="0"/>
                  </a:moveTo>
                  <a:lnTo>
                    <a:pt x="0" y="20"/>
                  </a:lnTo>
                  <a:lnTo>
                    <a:pt x="4" y="145"/>
                  </a:lnTo>
                  <a:lnTo>
                    <a:pt x="162" y="145"/>
                  </a:lnTo>
                  <a:lnTo>
                    <a:pt x="173"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6">
              <a:extLst>
                <a:ext uri="{FF2B5EF4-FFF2-40B4-BE49-F238E27FC236}">
                  <a16:creationId xmlns:a16="http://schemas.microsoft.com/office/drawing/2014/main" xmlns="" id="{52F15118-008B-4A6C-9260-EFB833B6E58A}"/>
                </a:ext>
              </a:extLst>
            </p:cNvPr>
            <p:cNvSpPr>
              <a:spLocks/>
            </p:cNvSpPr>
            <p:nvPr/>
          </p:nvSpPr>
          <p:spPr bwMode="auto">
            <a:xfrm>
              <a:off x="10036176" y="5767388"/>
              <a:ext cx="139700" cy="169863"/>
            </a:xfrm>
            <a:custGeom>
              <a:avLst/>
              <a:gdLst>
                <a:gd name="T0" fmla="*/ 88 w 88"/>
                <a:gd name="T1" fmla="*/ 0 h 107"/>
                <a:gd name="T2" fmla="*/ 0 w 88"/>
                <a:gd name="T3" fmla="*/ 0 h 107"/>
                <a:gd name="T4" fmla="*/ 4 w 88"/>
                <a:gd name="T5" fmla="*/ 107 h 107"/>
                <a:gd name="T6" fmla="*/ 86 w 88"/>
                <a:gd name="T7" fmla="*/ 107 h 107"/>
                <a:gd name="T8" fmla="*/ 88 w 88"/>
                <a:gd name="T9" fmla="*/ 0 h 107"/>
              </a:gdLst>
              <a:ahLst/>
              <a:cxnLst>
                <a:cxn ang="0">
                  <a:pos x="T0" y="T1"/>
                </a:cxn>
                <a:cxn ang="0">
                  <a:pos x="T2" y="T3"/>
                </a:cxn>
                <a:cxn ang="0">
                  <a:pos x="T4" y="T5"/>
                </a:cxn>
                <a:cxn ang="0">
                  <a:pos x="T6" y="T7"/>
                </a:cxn>
                <a:cxn ang="0">
                  <a:pos x="T8" y="T9"/>
                </a:cxn>
              </a:cxnLst>
              <a:rect l="0" t="0" r="r" b="b"/>
              <a:pathLst>
                <a:path w="88" h="107">
                  <a:moveTo>
                    <a:pt x="88" y="0"/>
                  </a:moveTo>
                  <a:lnTo>
                    <a:pt x="0" y="0"/>
                  </a:lnTo>
                  <a:lnTo>
                    <a:pt x="4" y="107"/>
                  </a:lnTo>
                  <a:lnTo>
                    <a:pt x="86" y="107"/>
                  </a:lnTo>
                  <a:lnTo>
                    <a:pt x="8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7">
              <a:extLst>
                <a:ext uri="{FF2B5EF4-FFF2-40B4-BE49-F238E27FC236}">
                  <a16:creationId xmlns:a16="http://schemas.microsoft.com/office/drawing/2014/main" xmlns="" id="{061ADC24-8011-4603-82A5-8C2BA66DDC67}"/>
                </a:ext>
              </a:extLst>
            </p:cNvPr>
            <p:cNvSpPr>
              <a:spLocks/>
            </p:cNvSpPr>
            <p:nvPr/>
          </p:nvSpPr>
          <p:spPr bwMode="auto">
            <a:xfrm>
              <a:off x="10047288" y="6249988"/>
              <a:ext cx="117475" cy="136525"/>
            </a:xfrm>
            <a:custGeom>
              <a:avLst/>
              <a:gdLst>
                <a:gd name="T0" fmla="*/ 74 w 74"/>
                <a:gd name="T1" fmla="*/ 0 h 86"/>
                <a:gd name="T2" fmla="*/ 0 w 74"/>
                <a:gd name="T3" fmla="*/ 0 h 86"/>
                <a:gd name="T4" fmla="*/ 0 w 74"/>
                <a:gd name="T5" fmla="*/ 86 h 86"/>
                <a:gd name="T6" fmla="*/ 70 w 74"/>
                <a:gd name="T7" fmla="*/ 86 h 86"/>
                <a:gd name="T8" fmla="*/ 74 w 74"/>
                <a:gd name="T9" fmla="*/ 0 h 86"/>
              </a:gdLst>
              <a:ahLst/>
              <a:cxnLst>
                <a:cxn ang="0">
                  <a:pos x="T0" y="T1"/>
                </a:cxn>
                <a:cxn ang="0">
                  <a:pos x="T2" y="T3"/>
                </a:cxn>
                <a:cxn ang="0">
                  <a:pos x="T4" y="T5"/>
                </a:cxn>
                <a:cxn ang="0">
                  <a:pos x="T6" y="T7"/>
                </a:cxn>
                <a:cxn ang="0">
                  <a:pos x="T8" y="T9"/>
                </a:cxn>
              </a:cxnLst>
              <a:rect l="0" t="0" r="r" b="b"/>
              <a:pathLst>
                <a:path w="74" h="86">
                  <a:moveTo>
                    <a:pt x="74" y="0"/>
                  </a:moveTo>
                  <a:lnTo>
                    <a:pt x="0" y="0"/>
                  </a:lnTo>
                  <a:lnTo>
                    <a:pt x="0" y="86"/>
                  </a:lnTo>
                  <a:lnTo>
                    <a:pt x="70" y="86"/>
                  </a:lnTo>
                  <a:lnTo>
                    <a:pt x="74"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8">
              <a:extLst>
                <a:ext uri="{FF2B5EF4-FFF2-40B4-BE49-F238E27FC236}">
                  <a16:creationId xmlns:a16="http://schemas.microsoft.com/office/drawing/2014/main" xmlns="" id="{B9B43C63-AF16-4BB7-98DE-323A6BF14035}"/>
                </a:ext>
              </a:extLst>
            </p:cNvPr>
            <p:cNvSpPr>
              <a:spLocks/>
            </p:cNvSpPr>
            <p:nvPr/>
          </p:nvSpPr>
          <p:spPr bwMode="auto">
            <a:xfrm>
              <a:off x="7505701" y="5767388"/>
              <a:ext cx="142875" cy="169863"/>
            </a:xfrm>
            <a:custGeom>
              <a:avLst/>
              <a:gdLst>
                <a:gd name="T0" fmla="*/ 90 w 90"/>
                <a:gd name="T1" fmla="*/ 0 h 107"/>
                <a:gd name="T2" fmla="*/ 0 w 90"/>
                <a:gd name="T3" fmla="*/ 0 h 107"/>
                <a:gd name="T4" fmla="*/ 0 w 90"/>
                <a:gd name="T5" fmla="*/ 107 h 107"/>
                <a:gd name="T6" fmla="*/ 86 w 90"/>
                <a:gd name="T7" fmla="*/ 107 h 107"/>
                <a:gd name="T8" fmla="*/ 90 w 90"/>
                <a:gd name="T9" fmla="*/ 0 h 107"/>
              </a:gdLst>
              <a:ahLst/>
              <a:cxnLst>
                <a:cxn ang="0">
                  <a:pos x="T0" y="T1"/>
                </a:cxn>
                <a:cxn ang="0">
                  <a:pos x="T2" y="T3"/>
                </a:cxn>
                <a:cxn ang="0">
                  <a:pos x="T4" y="T5"/>
                </a:cxn>
                <a:cxn ang="0">
                  <a:pos x="T6" y="T7"/>
                </a:cxn>
                <a:cxn ang="0">
                  <a:pos x="T8" y="T9"/>
                </a:cxn>
              </a:cxnLst>
              <a:rect l="0" t="0" r="r" b="b"/>
              <a:pathLst>
                <a:path w="90" h="107">
                  <a:moveTo>
                    <a:pt x="90" y="0"/>
                  </a:moveTo>
                  <a:lnTo>
                    <a:pt x="0" y="0"/>
                  </a:lnTo>
                  <a:lnTo>
                    <a:pt x="0" y="107"/>
                  </a:lnTo>
                  <a:lnTo>
                    <a:pt x="86" y="107"/>
                  </a:lnTo>
                  <a:lnTo>
                    <a:pt x="9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9">
              <a:extLst>
                <a:ext uri="{FF2B5EF4-FFF2-40B4-BE49-F238E27FC236}">
                  <a16:creationId xmlns:a16="http://schemas.microsoft.com/office/drawing/2014/main" xmlns="" id="{A125D4BF-D10F-4723-9CDE-757758D0B0AF}"/>
                </a:ext>
              </a:extLst>
            </p:cNvPr>
            <p:cNvSpPr>
              <a:spLocks/>
            </p:cNvSpPr>
            <p:nvPr/>
          </p:nvSpPr>
          <p:spPr bwMode="auto">
            <a:xfrm>
              <a:off x="7508876" y="6176963"/>
              <a:ext cx="122238" cy="98425"/>
            </a:xfrm>
            <a:custGeom>
              <a:avLst/>
              <a:gdLst>
                <a:gd name="T0" fmla="*/ 77 w 77"/>
                <a:gd name="T1" fmla="*/ 0 h 62"/>
                <a:gd name="T2" fmla="*/ 0 w 77"/>
                <a:gd name="T3" fmla="*/ 0 h 62"/>
                <a:gd name="T4" fmla="*/ 0 w 77"/>
                <a:gd name="T5" fmla="*/ 62 h 62"/>
                <a:gd name="T6" fmla="*/ 73 w 77"/>
                <a:gd name="T7" fmla="*/ 62 h 62"/>
                <a:gd name="T8" fmla="*/ 77 w 77"/>
                <a:gd name="T9" fmla="*/ 0 h 62"/>
              </a:gdLst>
              <a:ahLst/>
              <a:cxnLst>
                <a:cxn ang="0">
                  <a:pos x="T0" y="T1"/>
                </a:cxn>
                <a:cxn ang="0">
                  <a:pos x="T2" y="T3"/>
                </a:cxn>
                <a:cxn ang="0">
                  <a:pos x="T4" y="T5"/>
                </a:cxn>
                <a:cxn ang="0">
                  <a:pos x="T6" y="T7"/>
                </a:cxn>
                <a:cxn ang="0">
                  <a:pos x="T8" y="T9"/>
                </a:cxn>
              </a:cxnLst>
              <a:rect l="0" t="0" r="r" b="b"/>
              <a:pathLst>
                <a:path w="77" h="62">
                  <a:moveTo>
                    <a:pt x="77" y="0"/>
                  </a:moveTo>
                  <a:lnTo>
                    <a:pt x="0" y="0"/>
                  </a:lnTo>
                  <a:lnTo>
                    <a:pt x="0" y="62"/>
                  </a:lnTo>
                  <a:lnTo>
                    <a:pt x="73" y="62"/>
                  </a:lnTo>
                  <a:lnTo>
                    <a:pt x="77"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20">
              <a:extLst>
                <a:ext uri="{FF2B5EF4-FFF2-40B4-BE49-F238E27FC236}">
                  <a16:creationId xmlns:a16="http://schemas.microsoft.com/office/drawing/2014/main" xmlns="" id="{6A3386CF-FC48-4A65-B02B-6C601DC1CB0F}"/>
                </a:ext>
              </a:extLst>
            </p:cNvPr>
            <p:cNvSpPr>
              <a:spLocks/>
            </p:cNvSpPr>
            <p:nvPr/>
          </p:nvSpPr>
          <p:spPr bwMode="auto">
            <a:xfrm>
              <a:off x="7512051" y="6249988"/>
              <a:ext cx="119063" cy="136525"/>
            </a:xfrm>
            <a:custGeom>
              <a:avLst/>
              <a:gdLst>
                <a:gd name="T0" fmla="*/ 75 w 75"/>
                <a:gd name="T1" fmla="*/ 0 h 86"/>
                <a:gd name="T2" fmla="*/ 0 w 75"/>
                <a:gd name="T3" fmla="*/ 0 h 86"/>
                <a:gd name="T4" fmla="*/ 0 w 75"/>
                <a:gd name="T5" fmla="*/ 86 h 86"/>
                <a:gd name="T6" fmla="*/ 71 w 75"/>
                <a:gd name="T7" fmla="*/ 86 h 86"/>
                <a:gd name="T8" fmla="*/ 75 w 75"/>
                <a:gd name="T9" fmla="*/ 0 h 86"/>
              </a:gdLst>
              <a:ahLst/>
              <a:cxnLst>
                <a:cxn ang="0">
                  <a:pos x="T0" y="T1"/>
                </a:cxn>
                <a:cxn ang="0">
                  <a:pos x="T2" y="T3"/>
                </a:cxn>
                <a:cxn ang="0">
                  <a:pos x="T4" y="T5"/>
                </a:cxn>
                <a:cxn ang="0">
                  <a:pos x="T6" y="T7"/>
                </a:cxn>
                <a:cxn ang="0">
                  <a:pos x="T8" y="T9"/>
                </a:cxn>
              </a:cxnLst>
              <a:rect l="0" t="0" r="r" b="b"/>
              <a:pathLst>
                <a:path w="75" h="86">
                  <a:moveTo>
                    <a:pt x="75" y="0"/>
                  </a:moveTo>
                  <a:lnTo>
                    <a:pt x="0" y="0"/>
                  </a:lnTo>
                  <a:lnTo>
                    <a:pt x="0" y="86"/>
                  </a:lnTo>
                  <a:lnTo>
                    <a:pt x="71" y="86"/>
                  </a:lnTo>
                  <a:lnTo>
                    <a:pt x="75"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21">
              <a:extLst>
                <a:ext uri="{FF2B5EF4-FFF2-40B4-BE49-F238E27FC236}">
                  <a16:creationId xmlns:a16="http://schemas.microsoft.com/office/drawing/2014/main" xmlns="" id="{189DB93B-8541-4CAF-BB68-038934B9CB73}"/>
                </a:ext>
              </a:extLst>
            </p:cNvPr>
            <p:cNvSpPr>
              <a:spLocks/>
            </p:cNvSpPr>
            <p:nvPr/>
          </p:nvSpPr>
          <p:spPr bwMode="auto">
            <a:xfrm>
              <a:off x="7210426" y="3262313"/>
              <a:ext cx="3263900" cy="155575"/>
            </a:xfrm>
            <a:custGeom>
              <a:avLst/>
              <a:gdLst>
                <a:gd name="T0" fmla="*/ 2056 w 2056"/>
                <a:gd name="T1" fmla="*/ 0 h 98"/>
                <a:gd name="T2" fmla="*/ 0 w 2056"/>
                <a:gd name="T3" fmla="*/ 0 h 98"/>
                <a:gd name="T4" fmla="*/ 0 w 2056"/>
                <a:gd name="T5" fmla="*/ 98 h 98"/>
                <a:gd name="T6" fmla="*/ 1030 w 2056"/>
                <a:gd name="T7" fmla="*/ 83 h 98"/>
                <a:gd name="T8" fmla="*/ 2056 w 2056"/>
                <a:gd name="T9" fmla="*/ 98 h 98"/>
                <a:gd name="T10" fmla="*/ 2056 w 2056"/>
                <a:gd name="T11" fmla="*/ 0 h 98"/>
              </a:gdLst>
              <a:ahLst/>
              <a:cxnLst>
                <a:cxn ang="0">
                  <a:pos x="T0" y="T1"/>
                </a:cxn>
                <a:cxn ang="0">
                  <a:pos x="T2" y="T3"/>
                </a:cxn>
                <a:cxn ang="0">
                  <a:pos x="T4" y="T5"/>
                </a:cxn>
                <a:cxn ang="0">
                  <a:pos x="T6" y="T7"/>
                </a:cxn>
                <a:cxn ang="0">
                  <a:pos x="T8" y="T9"/>
                </a:cxn>
                <a:cxn ang="0">
                  <a:pos x="T10" y="T11"/>
                </a:cxn>
              </a:cxnLst>
              <a:rect l="0" t="0" r="r" b="b"/>
              <a:pathLst>
                <a:path w="2056" h="98">
                  <a:moveTo>
                    <a:pt x="2056" y="0"/>
                  </a:moveTo>
                  <a:lnTo>
                    <a:pt x="0" y="0"/>
                  </a:lnTo>
                  <a:lnTo>
                    <a:pt x="0" y="98"/>
                  </a:lnTo>
                  <a:lnTo>
                    <a:pt x="1030" y="83"/>
                  </a:lnTo>
                  <a:lnTo>
                    <a:pt x="2056" y="98"/>
                  </a:lnTo>
                  <a:lnTo>
                    <a:pt x="2056"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2">
              <a:extLst>
                <a:ext uri="{FF2B5EF4-FFF2-40B4-BE49-F238E27FC236}">
                  <a16:creationId xmlns:a16="http://schemas.microsoft.com/office/drawing/2014/main" xmlns="" id="{C3F0C986-3504-4C44-9131-CF41AC856F58}"/>
                </a:ext>
              </a:extLst>
            </p:cNvPr>
            <p:cNvSpPr>
              <a:spLocks/>
            </p:cNvSpPr>
            <p:nvPr/>
          </p:nvSpPr>
          <p:spPr bwMode="auto">
            <a:xfrm>
              <a:off x="6796088" y="2239963"/>
              <a:ext cx="4092575" cy="657225"/>
            </a:xfrm>
            <a:custGeom>
              <a:avLst/>
              <a:gdLst>
                <a:gd name="T0" fmla="*/ 1176 w 1176"/>
                <a:gd name="T1" fmla="*/ 0 h 189"/>
                <a:gd name="T2" fmla="*/ 0 w 1176"/>
                <a:gd name="T3" fmla="*/ 0 h 189"/>
                <a:gd name="T4" fmla="*/ 0 w 1176"/>
                <a:gd name="T5" fmla="*/ 110 h 189"/>
                <a:gd name="T6" fmla="*/ 1176 w 1176"/>
                <a:gd name="T7" fmla="*/ 110 h 189"/>
                <a:gd name="T8" fmla="*/ 1176 w 1176"/>
                <a:gd name="T9" fmla="*/ 0 h 189"/>
              </a:gdLst>
              <a:ahLst/>
              <a:cxnLst>
                <a:cxn ang="0">
                  <a:pos x="T0" y="T1"/>
                </a:cxn>
                <a:cxn ang="0">
                  <a:pos x="T2" y="T3"/>
                </a:cxn>
                <a:cxn ang="0">
                  <a:pos x="T4" y="T5"/>
                </a:cxn>
                <a:cxn ang="0">
                  <a:pos x="T6" y="T7"/>
                </a:cxn>
                <a:cxn ang="0">
                  <a:pos x="T8" y="T9"/>
                </a:cxn>
              </a:cxnLst>
              <a:rect l="0" t="0" r="r" b="b"/>
              <a:pathLst>
                <a:path w="1176" h="189">
                  <a:moveTo>
                    <a:pt x="1176" y="0"/>
                  </a:moveTo>
                  <a:cubicBezTo>
                    <a:pt x="734" y="164"/>
                    <a:pt x="457" y="153"/>
                    <a:pt x="0" y="0"/>
                  </a:cubicBezTo>
                  <a:cubicBezTo>
                    <a:pt x="0" y="110"/>
                    <a:pt x="0" y="110"/>
                    <a:pt x="0" y="110"/>
                  </a:cubicBezTo>
                  <a:cubicBezTo>
                    <a:pt x="465" y="180"/>
                    <a:pt x="738" y="189"/>
                    <a:pt x="1176" y="110"/>
                  </a:cubicBezTo>
                  <a:lnTo>
                    <a:pt x="1176"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23">
              <a:extLst>
                <a:ext uri="{FF2B5EF4-FFF2-40B4-BE49-F238E27FC236}">
                  <a16:creationId xmlns:a16="http://schemas.microsoft.com/office/drawing/2014/main" xmlns="" id="{E0C657B0-D238-4053-8056-C036ACC33D8A}"/>
                </a:ext>
              </a:extLst>
            </p:cNvPr>
            <p:cNvSpPr>
              <a:spLocks/>
            </p:cNvSpPr>
            <p:nvPr/>
          </p:nvSpPr>
          <p:spPr bwMode="auto">
            <a:xfrm>
              <a:off x="6162676" y="1895475"/>
              <a:ext cx="5359400" cy="963613"/>
            </a:xfrm>
            <a:custGeom>
              <a:avLst/>
              <a:gdLst>
                <a:gd name="T0" fmla="*/ 1540 w 1540"/>
                <a:gd name="T1" fmla="*/ 0 h 277"/>
                <a:gd name="T2" fmla="*/ 0 w 1540"/>
                <a:gd name="T3" fmla="*/ 0 h 277"/>
                <a:gd name="T4" fmla="*/ 0 w 1540"/>
                <a:gd name="T5" fmla="*/ 132 h 277"/>
                <a:gd name="T6" fmla="*/ 1540 w 1540"/>
                <a:gd name="T7" fmla="*/ 132 h 277"/>
                <a:gd name="T8" fmla="*/ 1540 w 1540"/>
                <a:gd name="T9" fmla="*/ 0 h 277"/>
              </a:gdLst>
              <a:ahLst/>
              <a:cxnLst>
                <a:cxn ang="0">
                  <a:pos x="T0" y="T1"/>
                </a:cxn>
                <a:cxn ang="0">
                  <a:pos x="T2" y="T3"/>
                </a:cxn>
                <a:cxn ang="0">
                  <a:pos x="T4" y="T5"/>
                </a:cxn>
                <a:cxn ang="0">
                  <a:pos x="T6" y="T7"/>
                </a:cxn>
                <a:cxn ang="0">
                  <a:pos x="T8" y="T9"/>
                </a:cxn>
              </a:cxnLst>
              <a:rect l="0" t="0" r="r" b="b"/>
              <a:pathLst>
                <a:path w="1540" h="277">
                  <a:moveTo>
                    <a:pt x="1540" y="0"/>
                  </a:moveTo>
                  <a:cubicBezTo>
                    <a:pt x="842" y="218"/>
                    <a:pt x="698" y="207"/>
                    <a:pt x="0" y="0"/>
                  </a:cubicBezTo>
                  <a:cubicBezTo>
                    <a:pt x="0" y="132"/>
                    <a:pt x="0" y="132"/>
                    <a:pt x="0" y="132"/>
                  </a:cubicBezTo>
                  <a:cubicBezTo>
                    <a:pt x="609" y="260"/>
                    <a:pt x="967" y="277"/>
                    <a:pt x="1540" y="132"/>
                  </a:cubicBezTo>
                  <a:lnTo>
                    <a:pt x="154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24">
              <a:extLst>
                <a:ext uri="{FF2B5EF4-FFF2-40B4-BE49-F238E27FC236}">
                  <a16:creationId xmlns:a16="http://schemas.microsoft.com/office/drawing/2014/main" xmlns="" id="{FE313C5A-517C-43A5-8E51-032A1548EAB8}"/>
                </a:ext>
              </a:extLst>
            </p:cNvPr>
            <p:cNvSpPr>
              <a:spLocks/>
            </p:cNvSpPr>
            <p:nvPr/>
          </p:nvSpPr>
          <p:spPr bwMode="auto">
            <a:xfrm>
              <a:off x="6162676" y="1895475"/>
              <a:ext cx="5359400" cy="762000"/>
            </a:xfrm>
            <a:custGeom>
              <a:avLst/>
              <a:gdLst>
                <a:gd name="T0" fmla="*/ 1540 w 1540"/>
                <a:gd name="T1" fmla="*/ 40 h 219"/>
                <a:gd name="T2" fmla="*/ 1540 w 1540"/>
                <a:gd name="T3" fmla="*/ 0 h 219"/>
                <a:gd name="T4" fmla="*/ 0 w 1540"/>
                <a:gd name="T5" fmla="*/ 0 h 219"/>
                <a:gd name="T6" fmla="*/ 0 w 1540"/>
                <a:gd name="T7" fmla="*/ 54 h 219"/>
                <a:gd name="T8" fmla="*/ 774 w 1540"/>
                <a:gd name="T9" fmla="*/ 216 h 219"/>
                <a:gd name="T10" fmla="*/ 1540 w 1540"/>
                <a:gd name="T11" fmla="*/ 40 h 219"/>
              </a:gdLst>
              <a:ahLst/>
              <a:cxnLst>
                <a:cxn ang="0">
                  <a:pos x="T0" y="T1"/>
                </a:cxn>
                <a:cxn ang="0">
                  <a:pos x="T2" y="T3"/>
                </a:cxn>
                <a:cxn ang="0">
                  <a:pos x="T4" y="T5"/>
                </a:cxn>
                <a:cxn ang="0">
                  <a:pos x="T6" y="T7"/>
                </a:cxn>
                <a:cxn ang="0">
                  <a:pos x="T8" y="T9"/>
                </a:cxn>
                <a:cxn ang="0">
                  <a:pos x="T10" y="T11"/>
                </a:cxn>
              </a:cxnLst>
              <a:rect l="0" t="0" r="r" b="b"/>
              <a:pathLst>
                <a:path w="1540" h="219">
                  <a:moveTo>
                    <a:pt x="1540" y="40"/>
                  </a:moveTo>
                  <a:cubicBezTo>
                    <a:pt x="1540" y="0"/>
                    <a:pt x="1540" y="0"/>
                    <a:pt x="1540" y="0"/>
                  </a:cubicBezTo>
                  <a:cubicBezTo>
                    <a:pt x="842" y="218"/>
                    <a:pt x="698" y="207"/>
                    <a:pt x="0" y="0"/>
                  </a:cubicBezTo>
                  <a:cubicBezTo>
                    <a:pt x="0" y="54"/>
                    <a:pt x="0" y="54"/>
                    <a:pt x="0" y="54"/>
                  </a:cubicBezTo>
                  <a:cubicBezTo>
                    <a:pt x="336" y="151"/>
                    <a:pt x="555" y="219"/>
                    <a:pt x="774" y="216"/>
                  </a:cubicBezTo>
                  <a:cubicBezTo>
                    <a:pt x="991" y="213"/>
                    <a:pt x="1208" y="141"/>
                    <a:pt x="1540" y="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25">
              <a:extLst>
                <a:ext uri="{FF2B5EF4-FFF2-40B4-BE49-F238E27FC236}">
                  <a16:creationId xmlns:a16="http://schemas.microsoft.com/office/drawing/2014/main" xmlns="" id="{72DD10FE-95FE-48B8-9B46-512BB4FDEB26}"/>
                </a:ext>
              </a:extLst>
            </p:cNvPr>
            <p:cNvSpPr>
              <a:spLocks/>
            </p:cNvSpPr>
            <p:nvPr/>
          </p:nvSpPr>
          <p:spPr bwMode="auto">
            <a:xfrm>
              <a:off x="6162676" y="1998663"/>
              <a:ext cx="5359400" cy="658813"/>
            </a:xfrm>
            <a:custGeom>
              <a:avLst/>
              <a:gdLst>
                <a:gd name="T0" fmla="*/ 0 w 1540"/>
                <a:gd name="T1" fmla="*/ 7 h 189"/>
                <a:gd name="T2" fmla="*/ 0 w 1540"/>
                <a:gd name="T3" fmla="*/ 24 h 189"/>
                <a:gd name="T4" fmla="*/ 774 w 1540"/>
                <a:gd name="T5" fmla="*/ 186 h 189"/>
                <a:gd name="T6" fmla="*/ 1540 w 1540"/>
                <a:gd name="T7" fmla="*/ 10 h 189"/>
                <a:gd name="T8" fmla="*/ 1540 w 1540"/>
                <a:gd name="T9" fmla="*/ 0 h 189"/>
                <a:gd name="T10" fmla="*/ 777 w 1540"/>
                <a:gd name="T11" fmla="*/ 180 h 189"/>
                <a:gd name="T12" fmla="*/ 0 w 1540"/>
                <a:gd name="T13" fmla="*/ 7 h 189"/>
              </a:gdLst>
              <a:ahLst/>
              <a:cxnLst>
                <a:cxn ang="0">
                  <a:pos x="T0" y="T1"/>
                </a:cxn>
                <a:cxn ang="0">
                  <a:pos x="T2" y="T3"/>
                </a:cxn>
                <a:cxn ang="0">
                  <a:pos x="T4" y="T5"/>
                </a:cxn>
                <a:cxn ang="0">
                  <a:pos x="T6" y="T7"/>
                </a:cxn>
                <a:cxn ang="0">
                  <a:pos x="T8" y="T9"/>
                </a:cxn>
                <a:cxn ang="0">
                  <a:pos x="T10" y="T11"/>
                </a:cxn>
                <a:cxn ang="0">
                  <a:pos x="T12" y="T13"/>
                </a:cxn>
              </a:cxnLst>
              <a:rect l="0" t="0" r="r" b="b"/>
              <a:pathLst>
                <a:path w="1540" h="189">
                  <a:moveTo>
                    <a:pt x="0" y="7"/>
                  </a:moveTo>
                  <a:cubicBezTo>
                    <a:pt x="0" y="24"/>
                    <a:pt x="0" y="24"/>
                    <a:pt x="0" y="24"/>
                  </a:cubicBezTo>
                  <a:cubicBezTo>
                    <a:pt x="336" y="121"/>
                    <a:pt x="555" y="189"/>
                    <a:pt x="774" y="186"/>
                  </a:cubicBezTo>
                  <a:cubicBezTo>
                    <a:pt x="991" y="183"/>
                    <a:pt x="1208" y="111"/>
                    <a:pt x="1540" y="10"/>
                  </a:cubicBezTo>
                  <a:cubicBezTo>
                    <a:pt x="1540" y="0"/>
                    <a:pt x="1540" y="0"/>
                    <a:pt x="1540" y="0"/>
                  </a:cubicBezTo>
                  <a:cubicBezTo>
                    <a:pt x="1208" y="101"/>
                    <a:pt x="993" y="177"/>
                    <a:pt x="777" y="180"/>
                  </a:cubicBezTo>
                  <a:cubicBezTo>
                    <a:pt x="557" y="183"/>
                    <a:pt x="336" y="104"/>
                    <a:pt x="0" y="7"/>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6">
              <a:extLst>
                <a:ext uri="{FF2B5EF4-FFF2-40B4-BE49-F238E27FC236}">
                  <a16:creationId xmlns:a16="http://schemas.microsoft.com/office/drawing/2014/main" xmlns="" id="{3DAA5BCA-99D0-451E-88AC-E5A461C03195}"/>
                </a:ext>
              </a:extLst>
            </p:cNvPr>
            <p:cNvSpPr>
              <a:spLocks/>
            </p:cNvSpPr>
            <p:nvPr/>
          </p:nvSpPr>
          <p:spPr bwMode="auto">
            <a:xfrm>
              <a:off x="6162676" y="2089150"/>
              <a:ext cx="5359400" cy="769938"/>
            </a:xfrm>
            <a:custGeom>
              <a:avLst/>
              <a:gdLst>
                <a:gd name="T0" fmla="*/ 780 w 1540"/>
                <a:gd name="T1" fmla="*/ 170 h 221"/>
                <a:gd name="T2" fmla="*/ 0 w 1540"/>
                <a:gd name="T3" fmla="*/ 15 h 221"/>
                <a:gd name="T4" fmla="*/ 0 w 1540"/>
                <a:gd name="T5" fmla="*/ 76 h 221"/>
                <a:gd name="T6" fmla="*/ 1540 w 1540"/>
                <a:gd name="T7" fmla="*/ 76 h 221"/>
                <a:gd name="T8" fmla="*/ 1540 w 1540"/>
                <a:gd name="T9" fmla="*/ 0 h 221"/>
                <a:gd name="T10" fmla="*/ 780 w 1540"/>
                <a:gd name="T11" fmla="*/ 170 h 221"/>
              </a:gdLst>
              <a:ahLst/>
              <a:cxnLst>
                <a:cxn ang="0">
                  <a:pos x="T0" y="T1"/>
                </a:cxn>
                <a:cxn ang="0">
                  <a:pos x="T2" y="T3"/>
                </a:cxn>
                <a:cxn ang="0">
                  <a:pos x="T4" y="T5"/>
                </a:cxn>
                <a:cxn ang="0">
                  <a:pos x="T6" y="T7"/>
                </a:cxn>
                <a:cxn ang="0">
                  <a:pos x="T8" y="T9"/>
                </a:cxn>
                <a:cxn ang="0">
                  <a:pos x="T10" y="T11"/>
                </a:cxn>
              </a:cxnLst>
              <a:rect l="0" t="0" r="r" b="b"/>
              <a:pathLst>
                <a:path w="1540" h="221">
                  <a:moveTo>
                    <a:pt x="780" y="170"/>
                  </a:moveTo>
                  <a:cubicBezTo>
                    <a:pt x="451" y="170"/>
                    <a:pt x="142" y="88"/>
                    <a:pt x="0" y="15"/>
                  </a:cubicBezTo>
                  <a:cubicBezTo>
                    <a:pt x="0" y="76"/>
                    <a:pt x="0" y="76"/>
                    <a:pt x="0" y="76"/>
                  </a:cubicBezTo>
                  <a:cubicBezTo>
                    <a:pt x="609" y="204"/>
                    <a:pt x="967" y="221"/>
                    <a:pt x="1540" y="76"/>
                  </a:cubicBezTo>
                  <a:cubicBezTo>
                    <a:pt x="1540" y="0"/>
                    <a:pt x="1540" y="0"/>
                    <a:pt x="1540" y="0"/>
                  </a:cubicBezTo>
                  <a:cubicBezTo>
                    <a:pt x="1409" y="82"/>
                    <a:pt x="1131" y="170"/>
                    <a:pt x="780" y="17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Rectangle 27">
              <a:extLst>
                <a:ext uri="{FF2B5EF4-FFF2-40B4-BE49-F238E27FC236}">
                  <a16:creationId xmlns:a16="http://schemas.microsoft.com/office/drawing/2014/main" xmlns="" id="{77B47DBB-9432-4E7D-90FB-38572503497C}"/>
                </a:ext>
              </a:extLst>
            </p:cNvPr>
            <p:cNvSpPr>
              <a:spLocks noChangeArrowheads="1"/>
            </p:cNvSpPr>
            <p:nvPr/>
          </p:nvSpPr>
          <p:spPr bwMode="auto">
            <a:xfrm>
              <a:off x="8574088" y="2778125"/>
              <a:ext cx="546100" cy="546100"/>
            </a:xfrm>
            <a:prstGeom prst="rect">
              <a:avLst/>
            </a:prstGeom>
            <a:solidFill>
              <a:srgbClr val="59191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Rectangle 28">
              <a:extLst>
                <a:ext uri="{FF2B5EF4-FFF2-40B4-BE49-F238E27FC236}">
                  <a16:creationId xmlns:a16="http://schemas.microsoft.com/office/drawing/2014/main" xmlns="" id="{4147BCD6-F1C3-4F73-BBC6-3CE44FFD2EF3}"/>
                </a:ext>
              </a:extLst>
            </p:cNvPr>
            <p:cNvSpPr>
              <a:spLocks noChangeArrowheads="1"/>
            </p:cNvSpPr>
            <p:nvPr/>
          </p:nvSpPr>
          <p:spPr bwMode="auto">
            <a:xfrm>
              <a:off x="8612188" y="2806700"/>
              <a:ext cx="469900" cy="482600"/>
            </a:xfrm>
            <a:prstGeom prst="rect">
              <a:avLst/>
            </a:prstGeom>
            <a:solidFill>
              <a:srgbClr val="77232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9">
              <a:extLst>
                <a:ext uri="{FF2B5EF4-FFF2-40B4-BE49-F238E27FC236}">
                  <a16:creationId xmlns:a16="http://schemas.microsoft.com/office/drawing/2014/main" xmlns="" id="{BDC72893-5490-4201-ACDE-D608024A7F3D}"/>
                </a:ext>
              </a:extLst>
            </p:cNvPr>
            <p:cNvSpPr>
              <a:spLocks/>
            </p:cNvSpPr>
            <p:nvPr/>
          </p:nvSpPr>
          <p:spPr bwMode="auto">
            <a:xfrm>
              <a:off x="8574088" y="2778125"/>
              <a:ext cx="546100" cy="192088"/>
            </a:xfrm>
            <a:custGeom>
              <a:avLst/>
              <a:gdLst>
                <a:gd name="T0" fmla="*/ 85 w 157"/>
                <a:gd name="T1" fmla="*/ 49 h 55"/>
                <a:gd name="T2" fmla="*/ 157 w 157"/>
                <a:gd name="T3" fmla="*/ 53 h 55"/>
                <a:gd name="T4" fmla="*/ 157 w 157"/>
                <a:gd name="T5" fmla="*/ 0 h 55"/>
                <a:gd name="T6" fmla="*/ 0 w 157"/>
                <a:gd name="T7" fmla="*/ 0 h 55"/>
                <a:gd name="T8" fmla="*/ 0 w 157"/>
                <a:gd name="T9" fmla="*/ 55 h 55"/>
                <a:gd name="T10" fmla="*/ 85 w 157"/>
                <a:gd name="T11" fmla="*/ 49 h 55"/>
              </a:gdLst>
              <a:ahLst/>
              <a:cxnLst>
                <a:cxn ang="0">
                  <a:pos x="T0" y="T1"/>
                </a:cxn>
                <a:cxn ang="0">
                  <a:pos x="T2" y="T3"/>
                </a:cxn>
                <a:cxn ang="0">
                  <a:pos x="T4" y="T5"/>
                </a:cxn>
                <a:cxn ang="0">
                  <a:pos x="T6" y="T7"/>
                </a:cxn>
                <a:cxn ang="0">
                  <a:pos x="T8" y="T9"/>
                </a:cxn>
                <a:cxn ang="0">
                  <a:pos x="T10" y="T11"/>
                </a:cxn>
              </a:cxnLst>
              <a:rect l="0" t="0" r="r" b="b"/>
              <a:pathLst>
                <a:path w="157" h="55">
                  <a:moveTo>
                    <a:pt x="85" y="49"/>
                  </a:moveTo>
                  <a:cubicBezTo>
                    <a:pt x="110" y="49"/>
                    <a:pt x="134" y="50"/>
                    <a:pt x="157" y="53"/>
                  </a:cubicBezTo>
                  <a:cubicBezTo>
                    <a:pt x="157" y="0"/>
                    <a:pt x="157" y="0"/>
                    <a:pt x="157" y="0"/>
                  </a:cubicBezTo>
                  <a:cubicBezTo>
                    <a:pt x="0" y="0"/>
                    <a:pt x="0" y="0"/>
                    <a:pt x="0" y="0"/>
                  </a:cubicBezTo>
                  <a:cubicBezTo>
                    <a:pt x="0" y="55"/>
                    <a:pt x="0" y="55"/>
                    <a:pt x="0" y="55"/>
                  </a:cubicBezTo>
                  <a:cubicBezTo>
                    <a:pt x="27" y="51"/>
                    <a:pt x="55" y="49"/>
                    <a:pt x="85" y="49"/>
                  </a:cubicBezTo>
                  <a:close/>
                </a:path>
              </a:pathLst>
            </a:custGeom>
            <a:solidFill>
              <a:srgbClr val="59191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Rectangle 30">
              <a:extLst>
                <a:ext uri="{FF2B5EF4-FFF2-40B4-BE49-F238E27FC236}">
                  <a16:creationId xmlns:a16="http://schemas.microsoft.com/office/drawing/2014/main" xmlns="" id="{5E879AB7-E1D3-4ED4-B1D7-729FEDCF5638}"/>
                </a:ext>
              </a:extLst>
            </p:cNvPr>
            <p:cNvSpPr>
              <a:spLocks noChangeArrowheads="1"/>
            </p:cNvSpPr>
            <p:nvPr/>
          </p:nvSpPr>
          <p:spPr bwMode="auto">
            <a:xfrm>
              <a:off x="7146926" y="5745163"/>
              <a:ext cx="769938" cy="87313"/>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Rectangle 31">
              <a:extLst>
                <a:ext uri="{FF2B5EF4-FFF2-40B4-BE49-F238E27FC236}">
                  <a16:creationId xmlns:a16="http://schemas.microsoft.com/office/drawing/2014/main" xmlns="" id="{DCF44531-6064-4D45-B6A9-62049B974C93}"/>
                </a:ext>
              </a:extLst>
            </p:cNvPr>
            <p:cNvSpPr>
              <a:spLocks noChangeArrowheads="1"/>
            </p:cNvSpPr>
            <p:nvPr/>
          </p:nvSpPr>
          <p:spPr bwMode="auto">
            <a:xfrm>
              <a:off x="7146926" y="6205538"/>
              <a:ext cx="769938" cy="85725"/>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32">
              <a:extLst>
                <a:ext uri="{FF2B5EF4-FFF2-40B4-BE49-F238E27FC236}">
                  <a16:creationId xmlns:a16="http://schemas.microsoft.com/office/drawing/2014/main" xmlns="" id="{D66F469C-A8A7-4E79-BF94-286036C9CF00}"/>
                </a:ext>
              </a:extLst>
            </p:cNvPr>
            <p:cNvSpPr>
              <a:spLocks/>
            </p:cNvSpPr>
            <p:nvPr/>
          </p:nvSpPr>
          <p:spPr bwMode="auto">
            <a:xfrm>
              <a:off x="7205663" y="5745163"/>
              <a:ext cx="112713" cy="87313"/>
            </a:xfrm>
            <a:custGeom>
              <a:avLst/>
              <a:gdLst>
                <a:gd name="T0" fmla="*/ 71 w 71"/>
                <a:gd name="T1" fmla="*/ 0 h 55"/>
                <a:gd name="T2" fmla="*/ 0 w 71"/>
                <a:gd name="T3" fmla="*/ 0 h 55"/>
                <a:gd name="T4" fmla="*/ 0 w 71"/>
                <a:gd name="T5" fmla="*/ 55 h 55"/>
                <a:gd name="T6" fmla="*/ 64 w 71"/>
                <a:gd name="T7" fmla="*/ 55 h 55"/>
                <a:gd name="T8" fmla="*/ 71 w 71"/>
                <a:gd name="T9" fmla="*/ 0 h 55"/>
              </a:gdLst>
              <a:ahLst/>
              <a:cxnLst>
                <a:cxn ang="0">
                  <a:pos x="T0" y="T1"/>
                </a:cxn>
                <a:cxn ang="0">
                  <a:pos x="T2" y="T3"/>
                </a:cxn>
                <a:cxn ang="0">
                  <a:pos x="T4" y="T5"/>
                </a:cxn>
                <a:cxn ang="0">
                  <a:pos x="T6" y="T7"/>
                </a:cxn>
                <a:cxn ang="0">
                  <a:pos x="T8" y="T9"/>
                </a:cxn>
              </a:cxnLst>
              <a:rect l="0" t="0" r="r" b="b"/>
              <a:pathLst>
                <a:path w="71" h="55">
                  <a:moveTo>
                    <a:pt x="71" y="0"/>
                  </a:moveTo>
                  <a:lnTo>
                    <a:pt x="0" y="0"/>
                  </a:lnTo>
                  <a:lnTo>
                    <a:pt x="0" y="55"/>
                  </a:lnTo>
                  <a:lnTo>
                    <a:pt x="64" y="55"/>
                  </a:lnTo>
                  <a:lnTo>
                    <a:pt x="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33">
              <a:extLst>
                <a:ext uri="{FF2B5EF4-FFF2-40B4-BE49-F238E27FC236}">
                  <a16:creationId xmlns:a16="http://schemas.microsoft.com/office/drawing/2014/main" xmlns="" id="{1E0AEB87-447D-4512-AB44-3BB2290C5EA5}"/>
                </a:ext>
              </a:extLst>
            </p:cNvPr>
            <p:cNvSpPr>
              <a:spLocks/>
            </p:cNvSpPr>
            <p:nvPr/>
          </p:nvSpPr>
          <p:spPr bwMode="auto">
            <a:xfrm>
              <a:off x="7205663" y="6205538"/>
              <a:ext cx="112713" cy="85725"/>
            </a:xfrm>
            <a:custGeom>
              <a:avLst/>
              <a:gdLst>
                <a:gd name="T0" fmla="*/ 71 w 71"/>
                <a:gd name="T1" fmla="*/ 0 h 54"/>
                <a:gd name="T2" fmla="*/ 0 w 71"/>
                <a:gd name="T3" fmla="*/ 0 h 54"/>
                <a:gd name="T4" fmla="*/ 0 w 71"/>
                <a:gd name="T5" fmla="*/ 54 h 54"/>
                <a:gd name="T6" fmla="*/ 64 w 71"/>
                <a:gd name="T7" fmla="*/ 54 h 54"/>
                <a:gd name="T8" fmla="*/ 71 w 71"/>
                <a:gd name="T9" fmla="*/ 0 h 54"/>
              </a:gdLst>
              <a:ahLst/>
              <a:cxnLst>
                <a:cxn ang="0">
                  <a:pos x="T0" y="T1"/>
                </a:cxn>
                <a:cxn ang="0">
                  <a:pos x="T2" y="T3"/>
                </a:cxn>
                <a:cxn ang="0">
                  <a:pos x="T4" y="T5"/>
                </a:cxn>
                <a:cxn ang="0">
                  <a:pos x="T6" y="T7"/>
                </a:cxn>
                <a:cxn ang="0">
                  <a:pos x="T8" y="T9"/>
                </a:cxn>
              </a:cxnLst>
              <a:rect l="0" t="0" r="r" b="b"/>
              <a:pathLst>
                <a:path w="71" h="54">
                  <a:moveTo>
                    <a:pt x="71" y="0"/>
                  </a:moveTo>
                  <a:lnTo>
                    <a:pt x="0" y="0"/>
                  </a:lnTo>
                  <a:lnTo>
                    <a:pt x="0" y="54"/>
                  </a:lnTo>
                  <a:lnTo>
                    <a:pt x="64" y="54"/>
                  </a:lnTo>
                  <a:lnTo>
                    <a:pt x="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34">
              <a:extLst>
                <a:ext uri="{FF2B5EF4-FFF2-40B4-BE49-F238E27FC236}">
                  <a16:creationId xmlns:a16="http://schemas.microsoft.com/office/drawing/2014/main" xmlns="" id="{7617FD33-9DA6-4688-84DB-ED72D9349ACD}"/>
                </a:ext>
              </a:extLst>
            </p:cNvPr>
            <p:cNvSpPr>
              <a:spLocks/>
            </p:cNvSpPr>
            <p:nvPr/>
          </p:nvSpPr>
          <p:spPr bwMode="auto">
            <a:xfrm>
              <a:off x="7808913" y="5745163"/>
              <a:ext cx="107950" cy="87313"/>
            </a:xfrm>
            <a:custGeom>
              <a:avLst/>
              <a:gdLst>
                <a:gd name="T0" fmla="*/ 0 w 68"/>
                <a:gd name="T1" fmla="*/ 0 h 55"/>
                <a:gd name="T2" fmla="*/ 68 w 68"/>
                <a:gd name="T3" fmla="*/ 0 h 55"/>
                <a:gd name="T4" fmla="*/ 68 w 68"/>
                <a:gd name="T5" fmla="*/ 55 h 55"/>
                <a:gd name="T6" fmla="*/ 4 w 68"/>
                <a:gd name="T7" fmla="*/ 55 h 55"/>
                <a:gd name="T8" fmla="*/ 0 w 68"/>
                <a:gd name="T9" fmla="*/ 0 h 55"/>
              </a:gdLst>
              <a:ahLst/>
              <a:cxnLst>
                <a:cxn ang="0">
                  <a:pos x="T0" y="T1"/>
                </a:cxn>
                <a:cxn ang="0">
                  <a:pos x="T2" y="T3"/>
                </a:cxn>
                <a:cxn ang="0">
                  <a:pos x="T4" y="T5"/>
                </a:cxn>
                <a:cxn ang="0">
                  <a:pos x="T6" y="T7"/>
                </a:cxn>
                <a:cxn ang="0">
                  <a:pos x="T8" y="T9"/>
                </a:cxn>
              </a:cxnLst>
              <a:rect l="0" t="0" r="r" b="b"/>
              <a:pathLst>
                <a:path w="68" h="55">
                  <a:moveTo>
                    <a:pt x="0" y="0"/>
                  </a:moveTo>
                  <a:lnTo>
                    <a:pt x="68" y="0"/>
                  </a:lnTo>
                  <a:lnTo>
                    <a:pt x="68" y="55"/>
                  </a:lnTo>
                  <a:lnTo>
                    <a:pt x="4" y="5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35">
              <a:extLst>
                <a:ext uri="{FF2B5EF4-FFF2-40B4-BE49-F238E27FC236}">
                  <a16:creationId xmlns:a16="http://schemas.microsoft.com/office/drawing/2014/main" xmlns="" id="{2E918545-2744-41F2-AE28-9D358B0EEA5B}"/>
                </a:ext>
              </a:extLst>
            </p:cNvPr>
            <p:cNvSpPr>
              <a:spLocks/>
            </p:cNvSpPr>
            <p:nvPr/>
          </p:nvSpPr>
          <p:spPr bwMode="auto">
            <a:xfrm>
              <a:off x="7808913" y="6205538"/>
              <a:ext cx="107950" cy="85725"/>
            </a:xfrm>
            <a:custGeom>
              <a:avLst/>
              <a:gdLst>
                <a:gd name="T0" fmla="*/ 0 w 68"/>
                <a:gd name="T1" fmla="*/ 0 h 54"/>
                <a:gd name="T2" fmla="*/ 68 w 68"/>
                <a:gd name="T3" fmla="*/ 0 h 54"/>
                <a:gd name="T4" fmla="*/ 68 w 68"/>
                <a:gd name="T5" fmla="*/ 54 h 54"/>
                <a:gd name="T6" fmla="*/ 4 w 68"/>
                <a:gd name="T7" fmla="*/ 54 h 54"/>
                <a:gd name="T8" fmla="*/ 0 w 68"/>
                <a:gd name="T9" fmla="*/ 0 h 54"/>
              </a:gdLst>
              <a:ahLst/>
              <a:cxnLst>
                <a:cxn ang="0">
                  <a:pos x="T0" y="T1"/>
                </a:cxn>
                <a:cxn ang="0">
                  <a:pos x="T2" y="T3"/>
                </a:cxn>
                <a:cxn ang="0">
                  <a:pos x="T4" y="T5"/>
                </a:cxn>
                <a:cxn ang="0">
                  <a:pos x="T6" y="T7"/>
                </a:cxn>
                <a:cxn ang="0">
                  <a:pos x="T8" y="T9"/>
                </a:cxn>
              </a:cxnLst>
              <a:rect l="0" t="0" r="r" b="b"/>
              <a:pathLst>
                <a:path w="68" h="54">
                  <a:moveTo>
                    <a:pt x="0" y="0"/>
                  </a:moveTo>
                  <a:lnTo>
                    <a:pt x="68" y="0"/>
                  </a:lnTo>
                  <a:lnTo>
                    <a:pt x="68" y="54"/>
                  </a:lnTo>
                  <a:lnTo>
                    <a:pt x="4" y="54"/>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36">
              <a:extLst>
                <a:ext uri="{FF2B5EF4-FFF2-40B4-BE49-F238E27FC236}">
                  <a16:creationId xmlns:a16="http://schemas.microsoft.com/office/drawing/2014/main" xmlns="" id="{64398001-35AA-46EB-966A-89CE6A680C49}"/>
                </a:ext>
              </a:extLst>
            </p:cNvPr>
            <p:cNvSpPr>
              <a:spLocks/>
            </p:cNvSpPr>
            <p:nvPr/>
          </p:nvSpPr>
          <p:spPr bwMode="auto">
            <a:xfrm>
              <a:off x="7080251" y="5610225"/>
              <a:ext cx="198438" cy="782638"/>
            </a:xfrm>
            <a:custGeom>
              <a:avLst/>
              <a:gdLst>
                <a:gd name="T0" fmla="*/ 125 w 125"/>
                <a:gd name="T1" fmla="*/ 0 h 493"/>
                <a:gd name="T2" fmla="*/ 0 w 125"/>
                <a:gd name="T3" fmla="*/ 0 h 493"/>
                <a:gd name="T4" fmla="*/ 33 w 125"/>
                <a:gd name="T5" fmla="*/ 493 h 493"/>
                <a:gd name="T6" fmla="*/ 104 w 125"/>
                <a:gd name="T7" fmla="*/ 493 h 493"/>
                <a:gd name="T8" fmla="*/ 125 w 125"/>
                <a:gd name="T9" fmla="*/ 0 h 493"/>
              </a:gdLst>
              <a:ahLst/>
              <a:cxnLst>
                <a:cxn ang="0">
                  <a:pos x="T0" y="T1"/>
                </a:cxn>
                <a:cxn ang="0">
                  <a:pos x="T2" y="T3"/>
                </a:cxn>
                <a:cxn ang="0">
                  <a:pos x="T4" y="T5"/>
                </a:cxn>
                <a:cxn ang="0">
                  <a:pos x="T6" y="T7"/>
                </a:cxn>
                <a:cxn ang="0">
                  <a:pos x="T8" y="T9"/>
                </a:cxn>
              </a:cxnLst>
              <a:rect l="0" t="0" r="r" b="b"/>
              <a:pathLst>
                <a:path w="125" h="493">
                  <a:moveTo>
                    <a:pt x="125" y="0"/>
                  </a:moveTo>
                  <a:lnTo>
                    <a:pt x="0" y="0"/>
                  </a:lnTo>
                  <a:lnTo>
                    <a:pt x="33" y="493"/>
                  </a:lnTo>
                  <a:lnTo>
                    <a:pt x="104" y="493"/>
                  </a:ln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2" name="Freeform 37">
              <a:extLst>
                <a:ext uri="{FF2B5EF4-FFF2-40B4-BE49-F238E27FC236}">
                  <a16:creationId xmlns:a16="http://schemas.microsoft.com/office/drawing/2014/main" xmlns="" id="{01197049-266E-47E5-8B41-11B6AC38E631}"/>
                </a:ext>
              </a:extLst>
            </p:cNvPr>
            <p:cNvSpPr>
              <a:spLocks/>
            </p:cNvSpPr>
            <p:nvPr/>
          </p:nvSpPr>
          <p:spPr bwMode="auto">
            <a:xfrm>
              <a:off x="7847013" y="5630863"/>
              <a:ext cx="169863" cy="779463"/>
            </a:xfrm>
            <a:custGeom>
              <a:avLst/>
              <a:gdLst>
                <a:gd name="T0" fmla="*/ 0 w 107"/>
                <a:gd name="T1" fmla="*/ 0 h 491"/>
                <a:gd name="T2" fmla="*/ 107 w 107"/>
                <a:gd name="T3" fmla="*/ 0 h 491"/>
                <a:gd name="T4" fmla="*/ 85 w 107"/>
                <a:gd name="T5" fmla="*/ 491 h 491"/>
                <a:gd name="T6" fmla="*/ 20 w 107"/>
                <a:gd name="T7" fmla="*/ 491 h 491"/>
                <a:gd name="T8" fmla="*/ 0 w 107"/>
                <a:gd name="T9" fmla="*/ 0 h 491"/>
              </a:gdLst>
              <a:ahLst/>
              <a:cxnLst>
                <a:cxn ang="0">
                  <a:pos x="T0" y="T1"/>
                </a:cxn>
                <a:cxn ang="0">
                  <a:pos x="T2" y="T3"/>
                </a:cxn>
                <a:cxn ang="0">
                  <a:pos x="T4" y="T5"/>
                </a:cxn>
                <a:cxn ang="0">
                  <a:pos x="T6" y="T7"/>
                </a:cxn>
                <a:cxn ang="0">
                  <a:pos x="T8" y="T9"/>
                </a:cxn>
              </a:cxnLst>
              <a:rect l="0" t="0" r="r" b="b"/>
              <a:pathLst>
                <a:path w="107" h="491">
                  <a:moveTo>
                    <a:pt x="0" y="0"/>
                  </a:moveTo>
                  <a:lnTo>
                    <a:pt x="107" y="0"/>
                  </a:lnTo>
                  <a:lnTo>
                    <a:pt x="85" y="491"/>
                  </a:lnTo>
                  <a:lnTo>
                    <a:pt x="20" y="49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3" name="Freeform 38">
              <a:extLst>
                <a:ext uri="{FF2B5EF4-FFF2-40B4-BE49-F238E27FC236}">
                  <a16:creationId xmlns:a16="http://schemas.microsoft.com/office/drawing/2014/main" xmlns="" id="{1D463E92-64A1-40AA-9B74-8332BBDDADFF}"/>
                </a:ext>
              </a:extLst>
            </p:cNvPr>
            <p:cNvSpPr>
              <a:spLocks/>
            </p:cNvSpPr>
            <p:nvPr/>
          </p:nvSpPr>
          <p:spPr bwMode="auto">
            <a:xfrm>
              <a:off x="7077076" y="5592763"/>
              <a:ext cx="201613" cy="58738"/>
            </a:xfrm>
            <a:custGeom>
              <a:avLst/>
              <a:gdLst>
                <a:gd name="T0" fmla="*/ 127 w 127"/>
                <a:gd name="T1" fmla="*/ 0 h 37"/>
                <a:gd name="T2" fmla="*/ 0 w 127"/>
                <a:gd name="T3" fmla="*/ 0 h 37"/>
                <a:gd name="T4" fmla="*/ 5 w 127"/>
                <a:gd name="T5" fmla="*/ 37 h 37"/>
                <a:gd name="T6" fmla="*/ 127 w 127"/>
                <a:gd name="T7" fmla="*/ 37 h 37"/>
                <a:gd name="T8" fmla="*/ 127 w 127"/>
                <a:gd name="T9" fmla="*/ 0 h 37"/>
              </a:gdLst>
              <a:ahLst/>
              <a:cxnLst>
                <a:cxn ang="0">
                  <a:pos x="T0" y="T1"/>
                </a:cxn>
                <a:cxn ang="0">
                  <a:pos x="T2" y="T3"/>
                </a:cxn>
                <a:cxn ang="0">
                  <a:pos x="T4" y="T5"/>
                </a:cxn>
                <a:cxn ang="0">
                  <a:pos x="T6" y="T7"/>
                </a:cxn>
                <a:cxn ang="0">
                  <a:pos x="T8" y="T9"/>
                </a:cxn>
              </a:cxnLst>
              <a:rect l="0" t="0" r="r" b="b"/>
              <a:pathLst>
                <a:path w="127" h="37">
                  <a:moveTo>
                    <a:pt x="127" y="0"/>
                  </a:moveTo>
                  <a:lnTo>
                    <a:pt x="0" y="0"/>
                  </a:lnTo>
                  <a:lnTo>
                    <a:pt x="5" y="37"/>
                  </a:lnTo>
                  <a:lnTo>
                    <a:pt x="127" y="37"/>
                  </a:lnTo>
                  <a:lnTo>
                    <a:pt x="12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4" name="Rectangle 39">
              <a:extLst>
                <a:ext uri="{FF2B5EF4-FFF2-40B4-BE49-F238E27FC236}">
                  <a16:creationId xmlns:a16="http://schemas.microsoft.com/office/drawing/2014/main" xmlns="" id="{D79B457B-095B-46C4-90B4-4F7B2DB0DB8D}"/>
                </a:ext>
              </a:extLst>
            </p:cNvPr>
            <p:cNvSpPr>
              <a:spLocks noChangeArrowheads="1"/>
            </p:cNvSpPr>
            <p:nvPr/>
          </p:nvSpPr>
          <p:spPr bwMode="auto">
            <a:xfrm>
              <a:off x="7053263" y="5589588"/>
              <a:ext cx="257175"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5" name="Freeform 40">
              <a:extLst>
                <a:ext uri="{FF2B5EF4-FFF2-40B4-BE49-F238E27FC236}">
                  <a16:creationId xmlns:a16="http://schemas.microsoft.com/office/drawing/2014/main" xmlns="" id="{8CE33618-F28F-41BF-9D5E-7678D345A321}"/>
                </a:ext>
              </a:extLst>
            </p:cNvPr>
            <p:cNvSpPr>
              <a:spLocks/>
            </p:cNvSpPr>
            <p:nvPr/>
          </p:nvSpPr>
          <p:spPr bwMode="auto">
            <a:xfrm>
              <a:off x="7018338" y="5548313"/>
              <a:ext cx="317500" cy="47625"/>
            </a:xfrm>
            <a:custGeom>
              <a:avLst/>
              <a:gdLst>
                <a:gd name="T0" fmla="*/ 200 w 200"/>
                <a:gd name="T1" fmla="*/ 21 h 30"/>
                <a:gd name="T2" fmla="*/ 99 w 200"/>
                <a:gd name="T3" fmla="*/ 0 h 30"/>
                <a:gd name="T4" fmla="*/ 0 w 200"/>
                <a:gd name="T5" fmla="*/ 21 h 30"/>
                <a:gd name="T6" fmla="*/ 0 w 200"/>
                <a:gd name="T7" fmla="*/ 30 h 30"/>
                <a:gd name="T8" fmla="*/ 200 w 200"/>
                <a:gd name="T9" fmla="*/ 30 h 30"/>
                <a:gd name="T10" fmla="*/ 200 w 200"/>
                <a:gd name="T11" fmla="*/ 21 h 30"/>
              </a:gdLst>
              <a:ahLst/>
              <a:cxnLst>
                <a:cxn ang="0">
                  <a:pos x="T0" y="T1"/>
                </a:cxn>
                <a:cxn ang="0">
                  <a:pos x="T2" y="T3"/>
                </a:cxn>
                <a:cxn ang="0">
                  <a:pos x="T4" y="T5"/>
                </a:cxn>
                <a:cxn ang="0">
                  <a:pos x="T6" y="T7"/>
                </a:cxn>
                <a:cxn ang="0">
                  <a:pos x="T8" y="T9"/>
                </a:cxn>
                <a:cxn ang="0">
                  <a:pos x="T10" y="T11"/>
                </a:cxn>
              </a:cxnLst>
              <a:rect l="0" t="0" r="r" b="b"/>
              <a:pathLst>
                <a:path w="200" h="30">
                  <a:moveTo>
                    <a:pt x="200" y="21"/>
                  </a:moveTo>
                  <a:lnTo>
                    <a:pt x="99" y="0"/>
                  </a:lnTo>
                  <a:lnTo>
                    <a:pt x="0" y="21"/>
                  </a:lnTo>
                  <a:lnTo>
                    <a:pt x="0" y="30"/>
                  </a:lnTo>
                  <a:lnTo>
                    <a:pt x="200" y="30"/>
                  </a:lnTo>
                  <a:lnTo>
                    <a:pt x="200" y="2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7" name="Freeform 41">
              <a:extLst>
                <a:ext uri="{FF2B5EF4-FFF2-40B4-BE49-F238E27FC236}">
                  <a16:creationId xmlns:a16="http://schemas.microsoft.com/office/drawing/2014/main" xmlns="" id="{9C6EEC98-1C28-4CB9-961F-96ABF7EED299}"/>
                </a:ext>
              </a:extLst>
            </p:cNvPr>
            <p:cNvSpPr>
              <a:spLocks/>
            </p:cNvSpPr>
            <p:nvPr/>
          </p:nvSpPr>
          <p:spPr bwMode="auto">
            <a:xfrm>
              <a:off x="7835901" y="5592763"/>
              <a:ext cx="188913" cy="58738"/>
            </a:xfrm>
            <a:custGeom>
              <a:avLst/>
              <a:gdLst>
                <a:gd name="T0" fmla="*/ 119 w 119"/>
                <a:gd name="T1" fmla="*/ 0 h 37"/>
                <a:gd name="T2" fmla="*/ 0 w 119"/>
                <a:gd name="T3" fmla="*/ 0 h 37"/>
                <a:gd name="T4" fmla="*/ 5 w 119"/>
                <a:gd name="T5" fmla="*/ 37 h 37"/>
                <a:gd name="T6" fmla="*/ 119 w 119"/>
                <a:gd name="T7" fmla="*/ 37 h 37"/>
                <a:gd name="T8" fmla="*/ 119 w 119"/>
                <a:gd name="T9" fmla="*/ 0 h 37"/>
              </a:gdLst>
              <a:ahLst/>
              <a:cxnLst>
                <a:cxn ang="0">
                  <a:pos x="T0" y="T1"/>
                </a:cxn>
                <a:cxn ang="0">
                  <a:pos x="T2" y="T3"/>
                </a:cxn>
                <a:cxn ang="0">
                  <a:pos x="T4" y="T5"/>
                </a:cxn>
                <a:cxn ang="0">
                  <a:pos x="T6" y="T7"/>
                </a:cxn>
                <a:cxn ang="0">
                  <a:pos x="T8" y="T9"/>
                </a:cxn>
              </a:cxnLst>
              <a:rect l="0" t="0" r="r" b="b"/>
              <a:pathLst>
                <a:path w="119" h="37">
                  <a:moveTo>
                    <a:pt x="119" y="0"/>
                  </a:moveTo>
                  <a:lnTo>
                    <a:pt x="0" y="0"/>
                  </a:lnTo>
                  <a:lnTo>
                    <a:pt x="5" y="37"/>
                  </a:lnTo>
                  <a:lnTo>
                    <a:pt x="119" y="37"/>
                  </a:lnTo>
                  <a:lnTo>
                    <a:pt x="119"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8" name="Rectangle 42">
              <a:extLst>
                <a:ext uri="{FF2B5EF4-FFF2-40B4-BE49-F238E27FC236}">
                  <a16:creationId xmlns:a16="http://schemas.microsoft.com/office/drawing/2014/main" xmlns="" id="{79185919-0CA6-448E-9D42-488B5B141156}"/>
                </a:ext>
              </a:extLst>
            </p:cNvPr>
            <p:cNvSpPr>
              <a:spLocks noChangeArrowheads="1"/>
            </p:cNvSpPr>
            <p:nvPr/>
          </p:nvSpPr>
          <p:spPr bwMode="auto">
            <a:xfrm>
              <a:off x="7815263" y="5589588"/>
              <a:ext cx="236538"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9" name="Freeform 43">
              <a:extLst>
                <a:ext uri="{FF2B5EF4-FFF2-40B4-BE49-F238E27FC236}">
                  <a16:creationId xmlns:a16="http://schemas.microsoft.com/office/drawing/2014/main" xmlns="" id="{05ED3F17-8B23-4F78-A378-055E0D5A4E84}"/>
                </a:ext>
              </a:extLst>
            </p:cNvPr>
            <p:cNvSpPr>
              <a:spLocks/>
            </p:cNvSpPr>
            <p:nvPr/>
          </p:nvSpPr>
          <p:spPr bwMode="auto">
            <a:xfrm>
              <a:off x="7780338" y="5548313"/>
              <a:ext cx="296863" cy="47625"/>
            </a:xfrm>
            <a:custGeom>
              <a:avLst/>
              <a:gdLst>
                <a:gd name="T0" fmla="*/ 187 w 187"/>
                <a:gd name="T1" fmla="*/ 21 h 30"/>
                <a:gd name="T2" fmla="*/ 94 w 187"/>
                <a:gd name="T3" fmla="*/ 0 h 30"/>
                <a:gd name="T4" fmla="*/ 0 w 187"/>
                <a:gd name="T5" fmla="*/ 21 h 30"/>
                <a:gd name="T6" fmla="*/ 0 w 187"/>
                <a:gd name="T7" fmla="*/ 30 h 30"/>
                <a:gd name="T8" fmla="*/ 187 w 187"/>
                <a:gd name="T9" fmla="*/ 30 h 30"/>
                <a:gd name="T10" fmla="*/ 187 w 187"/>
                <a:gd name="T11" fmla="*/ 21 h 30"/>
              </a:gdLst>
              <a:ahLst/>
              <a:cxnLst>
                <a:cxn ang="0">
                  <a:pos x="T0" y="T1"/>
                </a:cxn>
                <a:cxn ang="0">
                  <a:pos x="T2" y="T3"/>
                </a:cxn>
                <a:cxn ang="0">
                  <a:pos x="T4" y="T5"/>
                </a:cxn>
                <a:cxn ang="0">
                  <a:pos x="T6" y="T7"/>
                </a:cxn>
                <a:cxn ang="0">
                  <a:pos x="T8" y="T9"/>
                </a:cxn>
                <a:cxn ang="0">
                  <a:pos x="T10" y="T11"/>
                </a:cxn>
              </a:cxnLst>
              <a:rect l="0" t="0" r="r" b="b"/>
              <a:pathLst>
                <a:path w="187" h="30">
                  <a:moveTo>
                    <a:pt x="187" y="21"/>
                  </a:moveTo>
                  <a:lnTo>
                    <a:pt x="94" y="0"/>
                  </a:lnTo>
                  <a:lnTo>
                    <a:pt x="0" y="21"/>
                  </a:lnTo>
                  <a:lnTo>
                    <a:pt x="0" y="30"/>
                  </a:lnTo>
                  <a:lnTo>
                    <a:pt x="187" y="30"/>
                  </a:lnTo>
                  <a:lnTo>
                    <a:pt x="187" y="21"/>
                  </a:lnTo>
                  <a:close/>
                </a:path>
              </a:pathLst>
            </a:custGeom>
            <a:solidFill>
              <a:srgbClr val="4F373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0" name="Rectangle 44">
              <a:extLst>
                <a:ext uri="{FF2B5EF4-FFF2-40B4-BE49-F238E27FC236}">
                  <a16:creationId xmlns:a16="http://schemas.microsoft.com/office/drawing/2014/main" xmlns="" id="{B0FB78D6-4233-452F-A3BB-422082A49E70}"/>
                </a:ext>
              </a:extLst>
            </p:cNvPr>
            <p:cNvSpPr>
              <a:spLocks noChangeArrowheads="1"/>
            </p:cNvSpPr>
            <p:nvPr/>
          </p:nvSpPr>
          <p:spPr bwMode="auto">
            <a:xfrm>
              <a:off x="9702801" y="5745163"/>
              <a:ext cx="768350" cy="87313"/>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1" name="Rectangle 45">
              <a:extLst>
                <a:ext uri="{FF2B5EF4-FFF2-40B4-BE49-F238E27FC236}">
                  <a16:creationId xmlns:a16="http://schemas.microsoft.com/office/drawing/2014/main" xmlns="" id="{3D788C44-9A0C-4842-88CB-DF8C804C6702}"/>
                </a:ext>
              </a:extLst>
            </p:cNvPr>
            <p:cNvSpPr>
              <a:spLocks noChangeArrowheads="1"/>
            </p:cNvSpPr>
            <p:nvPr/>
          </p:nvSpPr>
          <p:spPr bwMode="auto">
            <a:xfrm>
              <a:off x="9702801" y="6205538"/>
              <a:ext cx="768350" cy="85725"/>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4" name="Freeform 46">
              <a:extLst>
                <a:ext uri="{FF2B5EF4-FFF2-40B4-BE49-F238E27FC236}">
                  <a16:creationId xmlns:a16="http://schemas.microsoft.com/office/drawing/2014/main" xmlns="" id="{F8759DBA-CE98-4144-81AF-B7FA9801087B}"/>
                </a:ext>
              </a:extLst>
            </p:cNvPr>
            <p:cNvSpPr>
              <a:spLocks/>
            </p:cNvSpPr>
            <p:nvPr/>
          </p:nvSpPr>
          <p:spPr bwMode="auto">
            <a:xfrm>
              <a:off x="9761538" y="5745163"/>
              <a:ext cx="107950" cy="87313"/>
            </a:xfrm>
            <a:custGeom>
              <a:avLst/>
              <a:gdLst>
                <a:gd name="T0" fmla="*/ 68 w 68"/>
                <a:gd name="T1" fmla="*/ 0 h 55"/>
                <a:gd name="T2" fmla="*/ 0 w 68"/>
                <a:gd name="T3" fmla="*/ 0 h 55"/>
                <a:gd name="T4" fmla="*/ 0 w 68"/>
                <a:gd name="T5" fmla="*/ 55 h 55"/>
                <a:gd name="T6" fmla="*/ 63 w 68"/>
                <a:gd name="T7" fmla="*/ 55 h 55"/>
                <a:gd name="T8" fmla="*/ 68 w 68"/>
                <a:gd name="T9" fmla="*/ 0 h 55"/>
              </a:gdLst>
              <a:ahLst/>
              <a:cxnLst>
                <a:cxn ang="0">
                  <a:pos x="T0" y="T1"/>
                </a:cxn>
                <a:cxn ang="0">
                  <a:pos x="T2" y="T3"/>
                </a:cxn>
                <a:cxn ang="0">
                  <a:pos x="T4" y="T5"/>
                </a:cxn>
                <a:cxn ang="0">
                  <a:pos x="T6" y="T7"/>
                </a:cxn>
                <a:cxn ang="0">
                  <a:pos x="T8" y="T9"/>
                </a:cxn>
              </a:cxnLst>
              <a:rect l="0" t="0" r="r" b="b"/>
              <a:pathLst>
                <a:path w="68" h="55">
                  <a:moveTo>
                    <a:pt x="68" y="0"/>
                  </a:moveTo>
                  <a:lnTo>
                    <a:pt x="0" y="0"/>
                  </a:lnTo>
                  <a:lnTo>
                    <a:pt x="0" y="55"/>
                  </a:lnTo>
                  <a:lnTo>
                    <a:pt x="63" y="55"/>
                  </a:lnTo>
                  <a:lnTo>
                    <a:pt x="6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7" name="Freeform 47">
              <a:extLst>
                <a:ext uri="{FF2B5EF4-FFF2-40B4-BE49-F238E27FC236}">
                  <a16:creationId xmlns:a16="http://schemas.microsoft.com/office/drawing/2014/main" xmlns="" id="{098526D8-5942-4028-BA8C-FACF8C097F7B}"/>
                </a:ext>
              </a:extLst>
            </p:cNvPr>
            <p:cNvSpPr>
              <a:spLocks/>
            </p:cNvSpPr>
            <p:nvPr/>
          </p:nvSpPr>
          <p:spPr bwMode="auto">
            <a:xfrm>
              <a:off x="9761538" y="6205538"/>
              <a:ext cx="107950" cy="85725"/>
            </a:xfrm>
            <a:custGeom>
              <a:avLst/>
              <a:gdLst>
                <a:gd name="T0" fmla="*/ 68 w 68"/>
                <a:gd name="T1" fmla="*/ 0 h 54"/>
                <a:gd name="T2" fmla="*/ 0 w 68"/>
                <a:gd name="T3" fmla="*/ 0 h 54"/>
                <a:gd name="T4" fmla="*/ 0 w 68"/>
                <a:gd name="T5" fmla="*/ 54 h 54"/>
                <a:gd name="T6" fmla="*/ 63 w 68"/>
                <a:gd name="T7" fmla="*/ 54 h 54"/>
                <a:gd name="T8" fmla="*/ 68 w 68"/>
                <a:gd name="T9" fmla="*/ 0 h 54"/>
              </a:gdLst>
              <a:ahLst/>
              <a:cxnLst>
                <a:cxn ang="0">
                  <a:pos x="T0" y="T1"/>
                </a:cxn>
                <a:cxn ang="0">
                  <a:pos x="T2" y="T3"/>
                </a:cxn>
                <a:cxn ang="0">
                  <a:pos x="T4" y="T5"/>
                </a:cxn>
                <a:cxn ang="0">
                  <a:pos x="T6" y="T7"/>
                </a:cxn>
                <a:cxn ang="0">
                  <a:pos x="T8" y="T9"/>
                </a:cxn>
              </a:cxnLst>
              <a:rect l="0" t="0" r="r" b="b"/>
              <a:pathLst>
                <a:path w="68" h="54">
                  <a:moveTo>
                    <a:pt x="68" y="0"/>
                  </a:moveTo>
                  <a:lnTo>
                    <a:pt x="0" y="0"/>
                  </a:lnTo>
                  <a:lnTo>
                    <a:pt x="0" y="54"/>
                  </a:lnTo>
                  <a:lnTo>
                    <a:pt x="63" y="54"/>
                  </a:lnTo>
                  <a:lnTo>
                    <a:pt x="6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48">
              <a:extLst>
                <a:ext uri="{FF2B5EF4-FFF2-40B4-BE49-F238E27FC236}">
                  <a16:creationId xmlns:a16="http://schemas.microsoft.com/office/drawing/2014/main" xmlns="" id="{E19BE8D2-A1CD-41A1-919D-F44E76DE2006}"/>
                </a:ext>
              </a:extLst>
            </p:cNvPr>
            <p:cNvSpPr>
              <a:spLocks/>
            </p:cNvSpPr>
            <p:nvPr/>
          </p:nvSpPr>
          <p:spPr bwMode="auto">
            <a:xfrm>
              <a:off x="10360026" y="5745163"/>
              <a:ext cx="111125" cy="87313"/>
            </a:xfrm>
            <a:custGeom>
              <a:avLst/>
              <a:gdLst>
                <a:gd name="T0" fmla="*/ 0 w 70"/>
                <a:gd name="T1" fmla="*/ 0 h 55"/>
                <a:gd name="T2" fmla="*/ 70 w 70"/>
                <a:gd name="T3" fmla="*/ 0 h 55"/>
                <a:gd name="T4" fmla="*/ 70 w 70"/>
                <a:gd name="T5" fmla="*/ 55 h 55"/>
                <a:gd name="T6" fmla="*/ 7 w 70"/>
                <a:gd name="T7" fmla="*/ 55 h 55"/>
                <a:gd name="T8" fmla="*/ 0 w 70"/>
                <a:gd name="T9" fmla="*/ 0 h 55"/>
              </a:gdLst>
              <a:ahLst/>
              <a:cxnLst>
                <a:cxn ang="0">
                  <a:pos x="T0" y="T1"/>
                </a:cxn>
                <a:cxn ang="0">
                  <a:pos x="T2" y="T3"/>
                </a:cxn>
                <a:cxn ang="0">
                  <a:pos x="T4" y="T5"/>
                </a:cxn>
                <a:cxn ang="0">
                  <a:pos x="T6" y="T7"/>
                </a:cxn>
                <a:cxn ang="0">
                  <a:pos x="T8" y="T9"/>
                </a:cxn>
              </a:cxnLst>
              <a:rect l="0" t="0" r="r" b="b"/>
              <a:pathLst>
                <a:path w="70" h="55">
                  <a:moveTo>
                    <a:pt x="0" y="0"/>
                  </a:moveTo>
                  <a:lnTo>
                    <a:pt x="70" y="0"/>
                  </a:lnTo>
                  <a:lnTo>
                    <a:pt x="70" y="55"/>
                  </a:lnTo>
                  <a:lnTo>
                    <a:pt x="7" y="5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49">
              <a:extLst>
                <a:ext uri="{FF2B5EF4-FFF2-40B4-BE49-F238E27FC236}">
                  <a16:creationId xmlns:a16="http://schemas.microsoft.com/office/drawing/2014/main" xmlns="" id="{6F1A50D9-DEA2-410C-A64F-973B1B8708FE}"/>
                </a:ext>
              </a:extLst>
            </p:cNvPr>
            <p:cNvSpPr>
              <a:spLocks/>
            </p:cNvSpPr>
            <p:nvPr/>
          </p:nvSpPr>
          <p:spPr bwMode="auto">
            <a:xfrm>
              <a:off x="10360026" y="6205538"/>
              <a:ext cx="111125" cy="85725"/>
            </a:xfrm>
            <a:custGeom>
              <a:avLst/>
              <a:gdLst>
                <a:gd name="T0" fmla="*/ 0 w 70"/>
                <a:gd name="T1" fmla="*/ 0 h 54"/>
                <a:gd name="T2" fmla="*/ 70 w 70"/>
                <a:gd name="T3" fmla="*/ 0 h 54"/>
                <a:gd name="T4" fmla="*/ 70 w 70"/>
                <a:gd name="T5" fmla="*/ 54 h 54"/>
                <a:gd name="T6" fmla="*/ 7 w 70"/>
                <a:gd name="T7" fmla="*/ 54 h 54"/>
                <a:gd name="T8" fmla="*/ 0 w 70"/>
                <a:gd name="T9" fmla="*/ 0 h 54"/>
              </a:gdLst>
              <a:ahLst/>
              <a:cxnLst>
                <a:cxn ang="0">
                  <a:pos x="T0" y="T1"/>
                </a:cxn>
                <a:cxn ang="0">
                  <a:pos x="T2" y="T3"/>
                </a:cxn>
                <a:cxn ang="0">
                  <a:pos x="T4" y="T5"/>
                </a:cxn>
                <a:cxn ang="0">
                  <a:pos x="T6" y="T7"/>
                </a:cxn>
                <a:cxn ang="0">
                  <a:pos x="T8" y="T9"/>
                </a:cxn>
              </a:cxnLst>
              <a:rect l="0" t="0" r="r" b="b"/>
              <a:pathLst>
                <a:path w="70" h="54">
                  <a:moveTo>
                    <a:pt x="0" y="0"/>
                  </a:moveTo>
                  <a:lnTo>
                    <a:pt x="70" y="0"/>
                  </a:lnTo>
                  <a:lnTo>
                    <a:pt x="70" y="54"/>
                  </a:lnTo>
                  <a:lnTo>
                    <a:pt x="7" y="54"/>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0">
              <a:extLst>
                <a:ext uri="{FF2B5EF4-FFF2-40B4-BE49-F238E27FC236}">
                  <a16:creationId xmlns:a16="http://schemas.microsoft.com/office/drawing/2014/main" xmlns="" id="{211CE7B9-F041-4FC9-B915-2FD9FE4ABEC5}"/>
                </a:ext>
              </a:extLst>
            </p:cNvPr>
            <p:cNvSpPr>
              <a:spLocks/>
            </p:cNvSpPr>
            <p:nvPr/>
          </p:nvSpPr>
          <p:spPr bwMode="auto">
            <a:xfrm>
              <a:off x="9632951" y="5610225"/>
              <a:ext cx="198438" cy="782638"/>
            </a:xfrm>
            <a:custGeom>
              <a:avLst/>
              <a:gdLst>
                <a:gd name="T0" fmla="*/ 125 w 125"/>
                <a:gd name="T1" fmla="*/ 0 h 493"/>
                <a:gd name="T2" fmla="*/ 0 w 125"/>
                <a:gd name="T3" fmla="*/ 0 h 493"/>
                <a:gd name="T4" fmla="*/ 35 w 125"/>
                <a:gd name="T5" fmla="*/ 493 h 493"/>
                <a:gd name="T6" fmla="*/ 103 w 125"/>
                <a:gd name="T7" fmla="*/ 493 h 493"/>
                <a:gd name="T8" fmla="*/ 125 w 125"/>
                <a:gd name="T9" fmla="*/ 0 h 493"/>
              </a:gdLst>
              <a:ahLst/>
              <a:cxnLst>
                <a:cxn ang="0">
                  <a:pos x="T0" y="T1"/>
                </a:cxn>
                <a:cxn ang="0">
                  <a:pos x="T2" y="T3"/>
                </a:cxn>
                <a:cxn ang="0">
                  <a:pos x="T4" y="T5"/>
                </a:cxn>
                <a:cxn ang="0">
                  <a:pos x="T6" y="T7"/>
                </a:cxn>
                <a:cxn ang="0">
                  <a:pos x="T8" y="T9"/>
                </a:cxn>
              </a:cxnLst>
              <a:rect l="0" t="0" r="r" b="b"/>
              <a:pathLst>
                <a:path w="125" h="493">
                  <a:moveTo>
                    <a:pt x="125" y="0"/>
                  </a:moveTo>
                  <a:lnTo>
                    <a:pt x="0" y="0"/>
                  </a:lnTo>
                  <a:lnTo>
                    <a:pt x="35" y="493"/>
                  </a:lnTo>
                  <a:lnTo>
                    <a:pt x="103" y="493"/>
                  </a:ln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1">
              <a:extLst>
                <a:ext uri="{FF2B5EF4-FFF2-40B4-BE49-F238E27FC236}">
                  <a16:creationId xmlns:a16="http://schemas.microsoft.com/office/drawing/2014/main" xmlns="" id="{AD6674F2-7733-429C-A5E5-6253FFC5A326}"/>
                </a:ext>
              </a:extLst>
            </p:cNvPr>
            <p:cNvSpPr>
              <a:spLocks/>
            </p:cNvSpPr>
            <p:nvPr/>
          </p:nvSpPr>
          <p:spPr bwMode="auto">
            <a:xfrm>
              <a:off x="10398126" y="5630863"/>
              <a:ext cx="171450" cy="779463"/>
            </a:xfrm>
            <a:custGeom>
              <a:avLst/>
              <a:gdLst>
                <a:gd name="T0" fmla="*/ 0 w 108"/>
                <a:gd name="T1" fmla="*/ 0 h 491"/>
                <a:gd name="T2" fmla="*/ 108 w 108"/>
                <a:gd name="T3" fmla="*/ 0 h 491"/>
                <a:gd name="T4" fmla="*/ 88 w 108"/>
                <a:gd name="T5" fmla="*/ 491 h 491"/>
                <a:gd name="T6" fmla="*/ 22 w 108"/>
                <a:gd name="T7" fmla="*/ 491 h 491"/>
                <a:gd name="T8" fmla="*/ 0 w 108"/>
                <a:gd name="T9" fmla="*/ 0 h 491"/>
              </a:gdLst>
              <a:ahLst/>
              <a:cxnLst>
                <a:cxn ang="0">
                  <a:pos x="T0" y="T1"/>
                </a:cxn>
                <a:cxn ang="0">
                  <a:pos x="T2" y="T3"/>
                </a:cxn>
                <a:cxn ang="0">
                  <a:pos x="T4" y="T5"/>
                </a:cxn>
                <a:cxn ang="0">
                  <a:pos x="T6" y="T7"/>
                </a:cxn>
                <a:cxn ang="0">
                  <a:pos x="T8" y="T9"/>
                </a:cxn>
              </a:cxnLst>
              <a:rect l="0" t="0" r="r" b="b"/>
              <a:pathLst>
                <a:path w="108" h="491">
                  <a:moveTo>
                    <a:pt x="0" y="0"/>
                  </a:moveTo>
                  <a:lnTo>
                    <a:pt x="108" y="0"/>
                  </a:lnTo>
                  <a:lnTo>
                    <a:pt x="88" y="491"/>
                  </a:lnTo>
                  <a:lnTo>
                    <a:pt x="22" y="49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52">
              <a:extLst>
                <a:ext uri="{FF2B5EF4-FFF2-40B4-BE49-F238E27FC236}">
                  <a16:creationId xmlns:a16="http://schemas.microsoft.com/office/drawing/2014/main" xmlns="" id="{7B084E42-908A-4B22-A4ED-E4752D8944B1}"/>
                </a:ext>
              </a:extLst>
            </p:cNvPr>
            <p:cNvSpPr>
              <a:spLocks/>
            </p:cNvSpPr>
            <p:nvPr/>
          </p:nvSpPr>
          <p:spPr bwMode="auto">
            <a:xfrm>
              <a:off x="9629776" y="5592763"/>
              <a:ext cx="201613" cy="58738"/>
            </a:xfrm>
            <a:custGeom>
              <a:avLst/>
              <a:gdLst>
                <a:gd name="T0" fmla="*/ 127 w 127"/>
                <a:gd name="T1" fmla="*/ 0 h 37"/>
                <a:gd name="T2" fmla="*/ 0 w 127"/>
                <a:gd name="T3" fmla="*/ 0 h 37"/>
                <a:gd name="T4" fmla="*/ 4 w 127"/>
                <a:gd name="T5" fmla="*/ 37 h 37"/>
                <a:gd name="T6" fmla="*/ 127 w 127"/>
                <a:gd name="T7" fmla="*/ 37 h 37"/>
                <a:gd name="T8" fmla="*/ 127 w 127"/>
                <a:gd name="T9" fmla="*/ 0 h 37"/>
              </a:gdLst>
              <a:ahLst/>
              <a:cxnLst>
                <a:cxn ang="0">
                  <a:pos x="T0" y="T1"/>
                </a:cxn>
                <a:cxn ang="0">
                  <a:pos x="T2" y="T3"/>
                </a:cxn>
                <a:cxn ang="0">
                  <a:pos x="T4" y="T5"/>
                </a:cxn>
                <a:cxn ang="0">
                  <a:pos x="T6" y="T7"/>
                </a:cxn>
                <a:cxn ang="0">
                  <a:pos x="T8" y="T9"/>
                </a:cxn>
              </a:cxnLst>
              <a:rect l="0" t="0" r="r" b="b"/>
              <a:pathLst>
                <a:path w="127" h="37">
                  <a:moveTo>
                    <a:pt x="127" y="0"/>
                  </a:moveTo>
                  <a:lnTo>
                    <a:pt x="0" y="0"/>
                  </a:lnTo>
                  <a:lnTo>
                    <a:pt x="4" y="37"/>
                  </a:lnTo>
                  <a:lnTo>
                    <a:pt x="127" y="37"/>
                  </a:lnTo>
                  <a:lnTo>
                    <a:pt x="12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Rectangle 53">
              <a:extLst>
                <a:ext uri="{FF2B5EF4-FFF2-40B4-BE49-F238E27FC236}">
                  <a16:creationId xmlns:a16="http://schemas.microsoft.com/office/drawing/2014/main" xmlns="" id="{90FAD10B-9798-4DB7-9CFB-72B0854A7682}"/>
                </a:ext>
              </a:extLst>
            </p:cNvPr>
            <p:cNvSpPr>
              <a:spLocks noChangeArrowheads="1"/>
            </p:cNvSpPr>
            <p:nvPr/>
          </p:nvSpPr>
          <p:spPr bwMode="auto">
            <a:xfrm>
              <a:off x="9607551" y="5589588"/>
              <a:ext cx="254000"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54">
              <a:extLst>
                <a:ext uri="{FF2B5EF4-FFF2-40B4-BE49-F238E27FC236}">
                  <a16:creationId xmlns:a16="http://schemas.microsoft.com/office/drawing/2014/main" xmlns="" id="{DFC5ACBB-C6E9-48E5-AF7E-21D20904564E}"/>
                </a:ext>
              </a:extLst>
            </p:cNvPr>
            <p:cNvSpPr>
              <a:spLocks/>
            </p:cNvSpPr>
            <p:nvPr/>
          </p:nvSpPr>
          <p:spPr bwMode="auto">
            <a:xfrm>
              <a:off x="9569451" y="5548313"/>
              <a:ext cx="320675" cy="47625"/>
            </a:xfrm>
            <a:custGeom>
              <a:avLst/>
              <a:gdLst>
                <a:gd name="T0" fmla="*/ 202 w 202"/>
                <a:gd name="T1" fmla="*/ 21 h 30"/>
                <a:gd name="T2" fmla="*/ 101 w 202"/>
                <a:gd name="T3" fmla="*/ 0 h 30"/>
                <a:gd name="T4" fmla="*/ 0 w 202"/>
                <a:gd name="T5" fmla="*/ 21 h 30"/>
                <a:gd name="T6" fmla="*/ 0 w 202"/>
                <a:gd name="T7" fmla="*/ 30 h 30"/>
                <a:gd name="T8" fmla="*/ 202 w 202"/>
                <a:gd name="T9" fmla="*/ 30 h 30"/>
                <a:gd name="T10" fmla="*/ 202 w 202"/>
                <a:gd name="T11" fmla="*/ 21 h 30"/>
              </a:gdLst>
              <a:ahLst/>
              <a:cxnLst>
                <a:cxn ang="0">
                  <a:pos x="T0" y="T1"/>
                </a:cxn>
                <a:cxn ang="0">
                  <a:pos x="T2" y="T3"/>
                </a:cxn>
                <a:cxn ang="0">
                  <a:pos x="T4" y="T5"/>
                </a:cxn>
                <a:cxn ang="0">
                  <a:pos x="T6" y="T7"/>
                </a:cxn>
                <a:cxn ang="0">
                  <a:pos x="T8" y="T9"/>
                </a:cxn>
                <a:cxn ang="0">
                  <a:pos x="T10" y="T11"/>
                </a:cxn>
              </a:cxnLst>
              <a:rect l="0" t="0" r="r" b="b"/>
              <a:pathLst>
                <a:path w="202" h="30">
                  <a:moveTo>
                    <a:pt x="202" y="21"/>
                  </a:moveTo>
                  <a:lnTo>
                    <a:pt x="101" y="0"/>
                  </a:lnTo>
                  <a:lnTo>
                    <a:pt x="0" y="21"/>
                  </a:lnTo>
                  <a:lnTo>
                    <a:pt x="0" y="30"/>
                  </a:lnTo>
                  <a:lnTo>
                    <a:pt x="202" y="30"/>
                  </a:lnTo>
                  <a:lnTo>
                    <a:pt x="202" y="21"/>
                  </a:lnTo>
                  <a:close/>
                </a:path>
              </a:pathLst>
            </a:custGeom>
            <a:solidFill>
              <a:srgbClr val="4F373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55">
              <a:extLst>
                <a:ext uri="{FF2B5EF4-FFF2-40B4-BE49-F238E27FC236}">
                  <a16:creationId xmlns:a16="http://schemas.microsoft.com/office/drawing/2014/main" xmlns="" id="{AF3D850F-0E26-42B1-B8CC-87F5A0406830}"/>
                </a:ext>
              </a:extLst>
            </p:cNvPr>
            <p:cNvSpPr>
              <a:spLocks/>
            </p:cNvSpPr>
            <p:nvPr/>
          </p:nvSpPr>
          <p:spPr bwMode="auto">
            <a:xfrm>
              <a:off x="10388601" y="5592763"/>
              <a:ext cx="187325" cy="58738"/>
            </a:xfrm>
            <a:custGeom>
              <a:avLst/>
              <a:gdLst>
                <a:gd name="T0" fmla="*/ 118 w 118"/>
                <a:gd name="T1" fmla="*/ 0 h 37"/>
                <a:gd name="T2" fmla="*/ 0 w 118"/>
                <a:gd name="T3" fmla="*/ 0 h 37"/>
                <a:gd name="T4" fmla="*/ 4 w 118"/>
                <a:gd name="T5" fmla="*/ 37 h 37"/>
                <a:gd name="T6" fmla="*/ 118 w 118"/>
                <a:gd name="T7" fmla="*/ 37 h 37"/>
                <a:gd name="T8" fmla="*/ 118 w 118"/>
                <a:gd name="T9" fmla="*/ 0 h 37"/>
              </a:gdLst>
              <a:ahLst/>
              <a:cxnLst>
                <a:cxn ang="0">
                  <a:pos x="T0" y="T1"/>
                </a:cxn>
                <a:cxn ang="0">
                  <a:pos x="T2" y="T3"/>
                </a:cxn>
                <a:cxn ang="0">
                  <a:pos x="T4" y="T5"/>
                </a:cxn>
                <a:cxn ang="0">
                  <a:pos x="T6" y="T7"/>
                </a:cxn>
                <a:cxn ang="0">
                  <a:pos x="T8" y="T9"/>
                </a:cxn>
              </a:cxnLst>
              <a:rect l="0" t="0" r="r" b="b"/>
              <a:pathLst>
                <a:path w="118" h="37">
                  <a:moveTo>
                    <a:pt x="118" y="0"/>
                  </a:moveTo>
                  <a:lnTo>
                    <a:pt x="0" y="0"/>
                  </a:lnTo>
                  <a:lnTo>
                    <a:pt x="4" y="37"/>
                  </a:lnTo>
                  <a:lnTo>
                    <a:pt x="118" y="37"/>
                  </a:lnTo>
                  <a:lnTo>
                    <a:pt x="11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Rectangle 56">
              <a:extLst>
                <a:ext uri="{FF2B5EF4-FFF2-40B4-BE49-F238E27FC236}">
                  <a16:creationId xmlns:a16="http://schemas.microsoft.com/office/drawing/2014/main" xmlns="" id="{34855AF3-6501-424B-BC93-636E06428434}"/>
                </a:ext>
              </a:extLst>
            </p:cNvPr>
            <p:cNvSpPr>
              <a:spLocks noChangeArrowheads="1"/>
            </p:cNvSpPr>
            <p:nvPr/>
          </p:nvSpPr>
          <p:spPr bwMode="auto">
            <a:xfrm>
              <a:off x="10366376" y="5589588"/>
              <a:ext cx="241300"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57">
              <a:extLst>
                <a:ext uri="{FF2B5EF4-FFF2-40B4-BE49-F238E27FC236}">
                  <a16:creationId xmlns:a16="http://schemas.microsoft.com/office/drawing/2014/main" xmlns="" id="{D8529953-B7DE-4996-B769-9E357DCF0B5A}"/>
                </a:ext>
              </a:extLst>
            </p:cNvPr>
            <p:cNvSpPr>
              <a:spLocks/>
            </p:cNvSpPr>
            <p:nvPr/>
          </p:nvSpPr>
          <p:spPr bwMode="auto">
            <a:xfrm>
              <a:off x="10331451" y="5548313"/>
              <a:ext cx="300038" cy="47625"/>
            </a:xfrm>
            <a:custGeom>
              <a:avLst/>
              <a:gdLst>
                <a:gd name="T0" fmla="*/ 189 w 189"/>
                <a:gd name="T1" fmla="*/ 21 h 30"/>
                <a:gd name="T2" fmla="*/ 95 w 189"/>
                <a:gd name="T3" fmla="*/ 0 h 30"/>
                <a:gd name="T4" fmla="*/ 0 w 189"/>
                <a:gd name="T5" fmla="*/ 21 h 30"/>
                <a:gd name="T6" fmla="*/ 0 w 189"/>
                <a:gd name="T7" fmla="*/ 30 h 30"/>
                <a:gd name="T8" fmla="*/ 189 w 189"/>
                <a:gd name="T9" fmla="*/ 30 h 30"/>
                <a:gd name="T10" fmla="*/ 189 w 189"/>
                <a:gd name="T11" fmla="*/ 21 h 30"/>
              </a:gdLst>
              <a:ahLst/>
              <a:cxnLst>
                <a:cxn ang="0">
                  <a:pos x="T0" y="T1"/>
                </a:cxn>
                <a:cxn ang="0">
                  <a:pos x="T2" y="T3"/>
                </a:cxn>
                <a:cxn ang="0">
                  <a:pos x="T4" y="T5"/>
                </a:cxn>
                <a:cxn ang="0">
                  <a:pos x="T6" y="T7"/>
                </a:cxn>
                <a:cxn ang="0">
                  <a:pos x="T8" y="T9"/>
                </a:cxn>
                <a:cxn ang="0">
                  <a:pos x="T10" y="T11"/>
                </a:cxn>
              </a:cxnLst>
              <a:rect l="0" t="0" r="r" b="b"/>
              <a:pathLst>
                <a:path w="189" h="30">
                  <a:moveTo>
                    <a:pt x="189" y="21"/>
                  </a:moveTo>
                  <a:lnTo>
                    <a:pt x="95" y="0"/>
                  </a:lnTo>
                  <a:lnTo>
                    <a:pt x="0" y="21"/>
                  </a:lnTo>
                  <a:lnTo>
                    <a:pt x="0" y="30"/>
                  </a:lnTo>
                  <a:lnTo>
                    <a:pt x="189" y="30"/>
                  </a:lnTo>
                  <a:lnTo>
                    <a:pt x="189" y="2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Oval 58">
              <a:extLst>
                <a:ext uri="{FF2B5EF4-FFF2-40B4-BE49-F238E27FC236}">
                  <a16:creationId xmlns:a16="http://schemas.microsoft.com/office/drawing/2014/main" xmlns="" id="{6788F517-FE8F-430B-9CA9-C2A94DD5BE95}"/>
                </a:ext>
              </a:extLst>
            </p:cNvPr>
            <p:cNvSpPr>
              <a:spLocks noChangeArrowheads="1"/>
            </p:cNvSpPr>
            <p:nvPr/>
          </p:nvSpPr>
          <p:spPr bwMode="auto">
            <a:xfrm>
              <a:off x="8456613" y="3289300"/>
              <a:ext cx="73025" cy="77788"/>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Oval 59">
              <a:extLst>
                <a:ext uri="{FF2B5EF4-FFF2-40B4-BE49-F238E27FC236}">
                  <a16:creationId xmlns:a16="http://schemas.microsoft.com/office/drawing/2014/main" xmlns="" id="{D8312A8E-0A53-4EDA-A128-20094E4F6524}"/>
                </a:ext>
              </a:extLst>
            </p:cNvPr>
            <p:cNvSpPr>
              <a:spLocks noChangeArrowheads="1"/>
            </p:cNvSpPr>
            <p:nvPr/>
          </p:nvSpPr>
          <p:spPr bwMode="auto">
            <a:xfrm>
              <a:off x="9159876" y="3289300"/>
              <a:ext cx="73025" cy="77788"/>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Oval 60">
              <a:extLst>
                <a:ext uri="{FF2B5EF4-FFF2-40B4-BE49-F238E27FC236}">
                  <a16:creationId xmlns:a16="http://schemas.microsoft.com/office/drawing/2014/main" xmlns="" id="{0443E067-D42B-4267-9033-615C9A9BB8E2}"/>
                </a:ext>
              </a:extLst>
            </p:cNvPr>
            <p:cNvSpPr>
              <a:spLocks noChangeArrowheads="1"/>
            </p:cNvSpPr>
            <p:nvPr/>
          </p:nvSpPr>
          <p:spPr bwMode="auto">
            <a:xfrm>
              <a:off x="9175751" y="3306763"/>
              <a:ext cx="39688" cy="42863"/>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61">
              <a:extLst>
                <a:ext uri="{FF2B5EF4-FFF2-40B4-BE49-F238E27FC236}">
                  <a16:creationId xmlns:a16="http://schemas.microsoft.com/office/drawing/2014/main" xmlns="" id="{30411845-9022-4CD8-80A7-E106FBAC159A}"/>
                </a:ext>
              </a:extLst>
            </p:cNvPr>
            <p:cNvSpPr>
              <a:spLocks noChangeArrowheads="1"/>
            </p:cNvSpPr>
            <p:nvPr/>
          </p:nvSpPr>
          <p:spPr bwMode="auto">
            <a:xfrm>
              <a:off x="9172576" y="2733675"/>
              <a:ext cx="46038" cy="47625"/>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Oval 62">
              <a:extLst>
                <a:ext uri="{FF2B5EF4-FFF2-40B4-BE49-F238E27FC236}">
                  <a16:creationId xmlns:a16="http://schemas.microsoft.com/office/drawing/2014/main" xmlns="" id="{DEECC868-867F-4681-A4AD-90B56FBD6748}"/>
                </a:ext>
              </a:extLst>
            </p:cNvPr>
            <p:cNvSpPr>
              <a:spLocks noChangeArrowheads="1"/>
            </p:cNvSpPr>
            <p:nvPr/>
          </p:nvSpPr>
          <p:spPr bwMode="auto">
            <a:xfrm>
              <a:off x="9183688" y="2743200"/>
              <a:ext cx="23813" cy="25400"/>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Oval 63">
              <a:extLst>
                <a:ext uri="{FF2B5EF4-FFF2-40B4-BE49-F238E27FC236}">
                  <a16:creationId xmlns:a16="http://schemas.microsoft.com/office/drawing/2014/main" xmlns="" id="{2D4B0E62-F888-4603-B17D-032C4A0F3040}"/>
                </a:ext>
              </a:extLst>
            </p:cNvPr>
            <p:cNvSpPr>
              <a:spLocks noChangeArrowheads="1"/>
            </p:cNvSpPr>
            <p:nvPr/>
          </p:nvSpPr>
          <p:spPr bwMode="auto">
            <a:xfrm>
              <a:off x="8462963" y="2733675"/>
              <a:ext cx="49213" cy="47625"/>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Oval 64">
              <a:extLst>
                <a:ext uri="{FF2B5EF4-FFF2-40B4-BE49-F238E27FC236}">
                  <a16:creationId xmlns:a16="http://schemas.microsoft.com/office/drawing/2014/main" xmlns="" id="{41840173-180C-4299-A9E1-EFA4057F62B4}"/>
                </a:ext>
              </a:extLst>
            </p:cNvPr>
            <p:cNvSpPr>
              <a:spLocks noChangeArrowheads="1"/>
            </p:cNvSpPr>
            <p:nvPr/>
          </p:nvSpPr>
          <p:spPr bwMode="auto">
            <a:xfrm>
              <a:off x="8474076" y="2743200"/>
              <a:ext cx="26988" cy="25400"/>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Oval 65">
              <a:extLst>
                <a:ext uri="{FF2B5EF4-FFF2-40B4-BE49-F238E27FC236}">
                  <a16:creationId xmlns:a16="http://schemas.microsoft.com/office/drawing/2014/main" xmlns="" id="{1EF3FA8F-19FD-4E00-9C87-D6BC59803284}"/>
                </a:ext>
              </a:extLst>
            </p:cNvPr>
            <p:cNvSpPr>
              <a:spLocks noChangeArrowheads="1"/>
            </p:cNvSpPr>
            <p:nvPr/>
          </p:nvSpPr>
          <p:spPr bwMode="auto">
            <a:xfrm>
              <a:off x="8474076" y="3306763"/>
              <a:ext cx="38100" cy="42863"/>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Oval 66">
              <a:extLst>
                <a:ext uri="{FF2B5EF4-FFF2-40B4-BE49-F238E27FC236}">
                  <a16:creationId xmlns:a16="http://schemas.microsoft.com/office/drawing/2014/main" xmlns="" id="{DEC17938-B8D8-48D9-A25F-D9A8CEC7566B}"/>
                </a:ext>
              </a:extLst>
            </p:cNvPr>
            <p:cNvSpPr>
              <a:spLocks noChangeArrowheads="1"/>
            </p:cNvSpPr>
            <p:nvPr/>
          </p:nvSpPr>
          <p:spPr bwMode="auto">
            <a:xfrm>
              <a:off x="11522076" y="1758950"/>
              <a:ext cx="153988" cy="171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Oval 67">
              <a:extLst>
                <a:ext uri="{FF2B5EF4-FFF2-40B4-BE49-F238E27FC236}">
                  <a16:creationId xmlns:a16="http://schemas.microsoft.com/office/drawing/2014/main" xmlns="" id="{38B0E051-6B20-46E4-BFA5-7FF0A128D2F3}"/>
                </a:ext>
              </a:extLst>
            </p:cNvPr>
            <p:cNvSpPr>
              <a:spLocks noChangeArrowheads="1"/>
            </p:cNvSpPr>
            <p:nvPr/>
          </p:nvSpPr>
          <p:spPr bwMode="auto">
            <a:xfrm>
              <a:off x="6008688" y="1758950"/>
              <a:ext cx="153988" cy="171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Oval 68">
              <a:extLst>
                <a:ext uri="{FF2B5EF4-FFF2-40B4-BE49-F238E27FC236}">
                  <a16:creationId xmlns:a16="http://schemas.microsoft.com/office/drawing/2014/main" xmlns="" id="{7D685B8C-9ACE-44FD-A820-636013D7083F}"/>
                </a:ext>
              </a:extLst>
            </p:cNvPr>
            <p:cNvSpPr>
              <a:spLocks noChangeArrowheads="1"/>
            </p:cNvSpPr>
            <p:nvPr/>
          </p:nvSpPr>
          <p:spPr bwMode="auto">
            <a:xfrm>
              <a:off x="6049963" y="1804988"/>
              <a:ext cx="69850" cy="7937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Oval 69">
              <a:extLst>
                <a:ext uri="{FF2B5EF4-FFF2-40B4-BE49-F238E27FC236}">
                  <a16:creationId xmlns:a16="http://schemas.microsoft.com/office/drawing/2014/main" xmlns="" id="{3E95DF43-A0DC-4563-BD3E-775088BBF821}"/>
                </a:ext>
              </a:extLst>
            </p:cNvPr>
            <p:cNvSpPr>
              <a:spLocks noChangeArrowheads="1"/>
            </p:cNvSpPr>
            <p:nvPr/>
          </p:nvSpPr>
          <p:spPr bwMode="auto">
            <a:xfrm>
              <a:off x="11564938" y="1797050"/>
              <a:ext cx="76200" cy="8413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Rectangle 70">
              <a:extLst>
                <a:ext uri="{FF2B5EF4-FFF2-40B4-BE49-F238E27FC236}">
                  <a16:creationId xmlns:a16="http://schemas.microsoft.com/office/drawing/2014/main" xmlns="" id="{7940064A-0AF5-4180-9C5B-3D8486B71655}"/>
                </a:ext>
              </a:extLst>
            </p:cNvPr>
            <p:cNvSpPr>
              <a:spLocks noChangeArrowheads="1"/>
            </p:cNvSpPr>
            <p:nvPr/>
          </p:nvSpPr>
          <p:spPr bwMode="auto">
            <a:xfrm>
              <a:off x="9956801" y="3230563"/>
              <a:ext cx="107950"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Rectangle 71">
              <a:extLst>
                <a:ext uri="{FF2B5EF4-FFF2-40B4-BE49-F238E27FC236}">
                  <a16:creationId xmlns:a16="http://schemas.microsoft.com/office/drawing/2014/main" xmlns="" id="{CCAA0B3E-2CFA-4E1A-90FB-7E7F576A68D9}"/>
                </a:ext>
              </a:extLst>
            </p:cNvPr>
            <p:cNvSpPr>
              <a:spLocks noChangeArrowheads="1"/>
            </p:cNvSpPr>
            <p:nvPr/>
          </p:nvSpPr>
          <p:spPr bwMode="auto">
            <a:xfrm>
              <a:off x="10225088" y="3230563"/>
              <a:ext cx="106363"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Rectangle 72">
              <a:extLst>
                <a:ext uri="{FF2B5EF4-FFF2-40B4-BE49-F238E27FC236}">
                  <a16:creationId xmlns:a16="http://schemas.microsoft.com/office/drawing/2014/main" xmlns="" id="{0AFD7912-6153-42F9-BBDB-B70A7827886A}"/>
                </a:ext>
              </a:extLst>
            </p:cNvPr>
            <p:cNvSpPr>
              <a:spLocks noChangeArrowheads="1"/>
            </p:cNvSpPr>
            <p:nvPr/>
          </p:nvSpPr>
          <p:spPr bwMode="auto">
            <a:xfrm>
              <a:off x="10036176" y="3241675"/>
              <a:ext cx="215900" cy="3016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73">
              <a:extLst>
                <a:ext uri="{FF2B5EF4-FFF2-40B4-BE49-F238E27FC236}">
                  <a16:creationId xmlns:a16="http://schemas.microsoft.com/office/drawing/2014/main" xmlns="" id="{422E0441-9D7E-434B-8662-0B1AA2D55F5D}"/>
                </a:ext>
              </a:extLst>
            </p:cNvPr>
            <p:cNvSpPr>
              <a:spLocks/>
            </p:cNvSpPr>
            <p:nvPr/>
          </p:nvSpPr>
          <p:spPr bwMode="auto">
            <a:xfrm>
              <a:off x="10026651" y="3397250"/>
              <a:ext cx="214313" cy="31750"/>
            </a:xfrm>
            <a:custGeom>
              <a:avLst/>
              <a:gdLst>
                <a:gd name="T0" fmla="*/ 135 w 135"/>
                <a:gd name="T1" fmla="*/ 20 h 20"/>
                <a:gd name="T2" fmla="*/ 133 w 135"/>
                <a:gd name="T3" fmla="*/ 0 h 20"/>
                <a:gd name="T4" fmla="*/ 0 w 135"/>
                <a:gd name="T5" fmla="*/ 0 h 20"/>
                <a:gd name="T6" fmla="*/ 0 w 135"/>
                <a:gd name="T7" fmla="*/ 20 h 20"/>
                <a:gd name="T8" fmla="*/ 135 w 135"/>
                <a:gd name="T9" fmla="*/ 20 h 20"/>
              </a:gdLst>
              <a:ahLst/>
              <a:cxnLst>
                <a:cxn ang="0">
                  <a:pos x="T0" y="T1"/>
                </a:cxn>
                <a:cxn ang="0">
                  <a:pos x="T2" y="T3"/>
                </a:cxn>
                <a:cxn ang="0">
                  <a:pos x="T4" y="T5"/>
                </a:cxn>
                <a:cxn ang="0">
                  <a:pos x="T6" y="T7"/>
                </a:cxn>
                <a:cxn ang="0">
                  <a:pos x="T8" y="T9"/>
                </a:cxn>
              </a:cxnLst>
              <a:rect l="0" t="0" r="r" b="b"/>
              <a:pathLst>
                <a:path w="135" h="20">
                  <a:moveTo>
                    <a:pt x="135" y="20"/>
                  </a:moveTo>
                  <a:lnTo>
                    <a:pt x="133" y="0"/>
                  </a:lnTo>
                  <a:lnTo>
                    <a:pt x="0" y="0"/>
                  </a:lnTo>
                  <a:lnTo>
                    <a:pt x="0" y="20"/>
                  </a:lnTo>
                  <a:lnTo>
                    <a:pt x="135" y="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Rectangle 74">
              <a:extLst>
                <a:ext uri="{FF2B5EF4-FFF2-40B4-BE49-F238E27FC236}">
                  <a16:creationId xmlns:a16="http://schemas.microsoft.com/office/drawing/2014/main" xmlns="" id="{2D286A87-5BD9-4474-AB7C-717F8DF1056B}"/>
                </a:ext>
              </a:extLst>
            </p:cNvPr>
            <p:cNvSpPr>
              <a:spLocks noChangeArrowheads="1"/>
            </p:cNvSpPr>
            <p:nvPr/>
          </p:nvSpPr>
          <p:spPr bwMode="auto">
            <a:xfrm>
              <a:off x="7404101" y="3227388"/>
              <a:ext cx="104775"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Rectangle 75">
              <a:extLst>
                <a:ext uri="{FF2B5EF4-FFF2-40B4-BE49-F238E27FC236}">
                  <a16:creationId xmlns:a16="http://schemas.microsoft.com/office/drawing/2014/main" xmlns="" id="{83BBE78E-E382-4E36-A92A-212AEDF11EAA}"/>
                </a:ext>
              </a:extLst>
            </p:cNvPr>
            <p:cNvSpPr>
              <a:spLocks noChangeArrowheads="1"/>
            </p:cNvSpPr>
            <p:nvPr/>
          </p:nvSpPr>
          <p:spPr bwMode="auto">
            <a:xfrm>
              <a:off x="7672388" y="3230563"/>
              <a:ext cx="104775" cy="2127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76">
              <a:extLst>
                <a:ext uri="{FF2B5EF4-FFF2-40B4-BE49-F238E27FC236}">
                  <a16:creationId xmlns:a16="http://schemas.microsoft.com/office/drawing/2014/main" xmlns="" id="{0D780511-66A2-4BF0-9A15-EB5988BA6943}"/>
                </a:ext>
              </a:extLst>
            </p:cNvPr>
            <p:cNvSpPr>
              <a:spLocks/>
            </p:cNvSpPr>
            <p:nvPr/>
          </p:nvSpPr>
          <p:spPr bwMode="auto">
            <a:xfrm>
              <a:off x="7485063" y="3238500"/>
              <a:ext cx="215900" cy="33338"/>
            </a:xfrm>
            <a:custGeom>
              <a:avLst/>
              <a:gdLst>
                <a:gd name="T0" fmla="*/ 136 w 136"/>
                <a:gd name="T1" fmla="*/ 19 h 21"/>
                <a:gd name="T2" fmla="*/ 136 w 136"/>
                <a:gd name="T3" fmla="*/ 0 h 21"/>
                <a:gd name="T4" fmla="*/ 0 w 136"/>
                <a:gd name="T5" fmla="*/ 0 h 21"/>
                <a:gd name="T6" fmla="*/ 0 w 136"/>
                <a:gd name="T7" fmla="*/ 21 h 21"/>
                <a:gd name="T8" fmla="*/ 136 w 136"/>
                <a:gd name="T9" fmla="*/ 19 h 21"/>
              </a:gdLst>
              <a:ahLst/>
              <a:cxnLst>
                <a:cxn ang="0">
                  <a:pos x="T0" y="T1"/>
                </a:cxn>
                <a:cxn ang="0">
                  <a:pos x="T2" y="T3"/>
                </a:cxn>
                <a:cxn ang="0">
                  <a:pos x="T4" y="T5"/>
                </a:cxn>
                <a:cxn ang="0">
                  <a:pos x="T6" y="T7"/>
                </a:cxn>
                <a:cxn ang="0">
                  <a:pos x="T8" y="T9"/>
                </a:cxn>
              </a:cxnLst>
              <a:rect l="0" t="0" r="r" b="b"/>
              <a:pathLst>
                <a:path w="136" h="21">
                  <a:moveTo>
                    <a:pt x="136" y="19"/>
                  </a:moveTo>
                  <a:lnTo>
                    <a:pt x="136" y="0"/>
                  </a:lnTo>
                  <a:lnTo>
                    <a:pt x="0" y="0"/>
                  </a:lnTo>
                  <a:lnTo>
                    <a:pt x="0" y="21"/>
                  </a:lnTo>
                  <a:lnTo>
                    <a:pt x="136" y="1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77">
              <a:extLst>
                <a:ext uri="{FF2B5EF4-FFF2-40B4-BE49-F238E27FC236}">
                  <a16:creationId xmlns:a16="http://schemas.microsoft.com/office/drawing/2014/main" xmlns="" id="{D862054A-425D-452F-81D8-1942CE9DB945}"/>
                </a:ext>
              </a:extLst>
            </p:cNvPr>
            <p:cNvSpPr>
              <a:spLocks/>
            </p:cNvSpPr>
            <p:nvPr/>
          </p:nvSpPr>
          <p:spPr bwMode="auto">
            <a:xfrm>
              <a:off x="7470776" y="3394075"/>
              <a:ext cx="215900" cy="34925"/>
            </a:xfrm>
            <a:custGeom>
              <a:avLst/>
              <a:gdLst>
                <a:gd name="T0" fmla="*/ 136 w 136"/>
                <a:gd name="T1" fmla="*/ 20 h 22"/>
                <a:gd name="T2" fmla="*/ 136 w 136"/>
                <a:gd name="T3" fmla="*/ 0 h 22"/>
                <a:gd name="T4" fmla="*/ 0 w 136"/>
                <a:gd name="T5" fmla="*/ 0 h 22"/>
                <a:gd name="T6" fmla="*/ 0 w 136"/>
                <a:gd name="T7" fmla="*/ 22 h 22"/>
                <a:gd name="T8" fmla="*/ 136 w 136"/>
                <a:gd name="T9" fmla="*/ 20 h 22"/>
              </a:gdLst>
              <a:ahLst/>
              <a:cxnLst>
                <a:cxn ang="0">
                  <a:pos x="T0" y="T1"/>
                </a:cxn>
                <a:cxn ang="0">
                  <a:pos x="T2" y="T3"/>
                </a:cxn>
                <a:cxn ang="0">
                  <a:pos x="T4" y="T5"/>
                </a:cxn>
                <a:cxn ang="0">
                  <a:pos x="T6" y="T7"/>
                </a:cxn>
                <a:cxn ang="0">
                  <a:pos x="T8" y="T9"/>
                </a:cxn>
              </a:cxnLst>
              <a:rect l="0" t="0" r="r" b="b"/>
              <a:pathLst>
                <a:path w="136" h="22">
                  <a:moveTo>
                    <a:pt x="136" y="20"/>
                  </a:moveTo>
                  <a:lnTo>
                    <a:pt x="136" y="0"/>
                  </a:lnTo>
                  <a:lnTo>
                    <a:pt x="0" y="0"/>
                  </a:lnTo>
                  <a:lnTo>
                    <a:pt x="0" y="22"/>
                  </a:lnTo>
                  <a:lnTo>
                    <a:pt x="136" y="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Oval 78">
              <a:extLst>
                <a:ext uri="{FF2B5EF4-FFF2-40B4-BE49-F238E27FC236}">
                  <a16:creationId xmlns:a16="http://schemas.microsoft.com/office/drawing/2014/main" xmlns="" id="{A5607604-1A73-4947-80B3-569422C645C0}"/>
                </a:ext>
              </a:extLst>
            </p:cNvPr>
            <p:cNvSpPr>
              <a:spLocks noChangeArrowheads="1"/>
            </p:cNvSpPr>
            <p:nvPr/>
          </p:nvSpPr>
          <p:spPr bwMode="auto">
            <a:xfrm>
              <a:off x="9983788" y="3317875"/>
              <a:ext cx="42863" cy="41275"/>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9" name="Oval 79">
              <a:extLst>
                <a:ext uri="{FF2B5EF4-FFF2-40B4-BE49-F238E27FC236}">
                  <a16:creationId xmlns:a16="http://schemas.microsoft.com/office/drawing/2014/main" xmlns="" id="{33A0916B-D070-4B1D-986D-1B9D287B8119}"/>
                </a:ext>
              </a:extLst>
            </p:cNvPr>
            <p:cNvSpPr>
              <a:spLocks noChangeArrowheads="1"/>
            </p:cNvSpPr>
            <p:nvPr/>
          </p:nvSpPr>
          <p:spPr bwMode="auto">
            <a:xfrm>
              <a:off x="10252076" y="3317875"/>
              <a:ext cx="46038" cy="41275"/>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0" name="Oval 80">
              <a:extLst>
                <a:ext uri="{FF2B5EF4-FFF2-40B4-BE49-F238E27FC236}">
                  <a16:creationId xmlns:a16="http://schemas.microsoft.com/office/drawing/2014/main" xmlns="" id="{3F58E3B5-F751-40D4-A1CD-D80C9884ACB7}"/>
                </a:ext>
              </a:extLst>
            </p:cNvPr>
            <p:cNvSpPr>
              <a:spLocks noChangeArrowheads="1"/>
            </p:cNvSpPr>
            <p:nvPr/>
          </p:nvSpPr>
          <p:spPr bwMode="auto">
            <a:xfrm>
              <a:off x="7429501" y="3314700"/>
              <a:ext cx="44450" cy="44450"/>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1" name="Oval 81">
              <a:extLst>
                <a:ext uri="{FF2B5EF4-FFF2-40B4-BE49-F238E27FC236}">
                  <a16:creationId xmlns:a16="http://schemas.microsoft.com/office/drawing/2014/main" xmlns="" id="{A210FF78-376C-48AF-8C00-E47C5A1E4485}"/>
                </a:ext>
              </a:extLst>
            </p:cNvPr>
            <p:cNvSpPr>
              <a:spLocks noChangeArrowheads="1"/>
            </p:cNvSpPr>
            <p:nvPr/>
          </p:nvSpPr>
          <p:spPr bwMode="auto">
            <a:xfrm>
              <a:off x="7700963" y="3314700"/>
              <a:ext cx="41275" cy="44450"/>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0" name="Group 1279">
            <a:extLst>
              <a:ext uri="{FF2B5EF4-FFF2-40B4-BE49-F238E27FC236}">
                <a16:creationId xmlns:a16="http://schemas.microsoft.com/office/drawing/2014/main" xmlns="" id="{9DF23812-BBD8-49A1-8AAA-7C7483BEDD63}"/>
              </a:ext>
            </a:extLst>
          </p:cNvPr>
          <p:cNvGrpSpPr/>
          <p:nvPr/>
        </p:nvGrpSpPr>
        <p:grpSpPr>
          <a:xfrm>
            <a:off x="9374598" y="3921518"/>
            <a:ext cx="3711307" cy="1193640"/>
            <a:chOff x="9365073" y="3921518"/>
            <a:chExt cx="3711307" cy="1193640"/>
          </a:xfrm>
        </p:grpSpPr>
        <p:sp>
          <p:nvSpPr>
            <p:cNvPr id="2446" name="AutoShape 465">
              <a:extLst>
                <a:ext uri="{FF2B5EF4-FFF2-40B4-BE49-F238E27FC236}">
                  <a16:creationId xmlns:a16="http://schemas.microsoft.com/office/drawing/2014/main" xmlns="" id="{C830BF34-8708-43F3-8726-13D5BAC8584F}"/>
                </a:ext>
              </a:extLst>
            </p:cNvPr>
            <p:cNvSpPr>
              <a:spLocks noChangeAspect="1" noChangeArrowheads="1" noTextEdit="1"/>
            </p:cNvSpPr>
            <p:nvPr/>
          </p:nvSpPr>
          <p:spPr bwMode="auto">
            <a:xfrm>
              <a:off x="9365073" y="3921518"/>
              <a:ext cx="3711307" cy="1180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2" name="Freeform: Shape 1321">
              <a:extLst>
                <a:ext uri="{FF2B5EF4-FFF2-40B4-BE49-F238E27FC236}">
                  <a16:creationId xmlns:a16="http://schemas.microsoft.com/office/drawing/2014/main" xmlns="" id="{1F64C708-66CC-44BC-8076-9D8CF02BAAE7}"/>
                </a:ext>
              </a:extLst>
            </p:cNvPr>
            <p:cNvSpPr>
              <a:spLocks/>
            </p:cNvSpPr>
            <p:nvPr/>
          </p:nvSpPr>
          <p:spPr bwMode="auto">
            <a:xfrm>
              <a:off x="9811586" y="4252432"/>
              <a:ext cx="2367162" cy="672456"/>
            </a:xfrm>
            <a:custGeom>
              <a:avLst/>
              <a:gdLst>
                <a:gd name="connsiteX0" fmla="*/ 2367162 w 2367162"/>
                <a:gd name="connsiteY0" fmla="*/ 0 h 672456"/>
                <a:gd name="connsiteX1" fmla="*/ 2367162 w 2367162"/>
                <a:gd name="connsiteY1" fmla="*/ 88484 h 672456"/>
                <a:gd name="connsiteX2" fmla="*/ 2363438 w 2367162"/>
                <a:gd name="connsiteY2" fmla="*/ 88525 h 672456"/>
                <a:gd name="connsiteX3" fmla="*/ 1892839 w 2367162"/>
                <a:gd name="connsiteY3" fmla="*/ 130401 h 672456"/>
                <a:gd name="connsiteX4" fmla="*/ 1619290 w 2367162"/>
                <a:gd name="connsiteY4" fmla="*/ 113479 h 672456"/>
                <a:gd name="connsiteX5" fmla="*/ 1484620 w 2367162"/>
                <a:gd name="connsiteY5" fmla="*/ 168476 h 672456"/>
                <a:gd name="connsiteX6" fmla="*/ 1320490 w 2367162"/>
                <a:gd name="connsiteY6" fmla="*/ 329235 h 672456"/>
                <a:gd name="connsiteX7" fmla="*/ 1135318 w 2367162"/>
                <a:gd name="connsiteY7" fmla="*/ 380001 h 672456"/>
                <a:gd name="connsiteX8" fmla="*/ 802851 w 2367162"/>
                <a:gd name="connsiteY8" fmla="*/ 333466 h 672456"/>
                <a:gd name="connsiteX9" fmla="*/ 533510 w 2367162"/>
                <a:gd name="connsiteY9" fmla="*/ 557683 h 672456"/>
                <a:gd name="connsiteX10" fmla="*/ 335713 w 2367162"/>
                <a:gd name="connsiteY10" fmla="*/ 642293 h 672456"/>
                <a:gd name="connsiteX11" fmla="*/ 264169 w 2367162"/>
                <a:gd name="connsiteY11" fmla="*/ 642293 h 672456"/>
                <a:gd name="connsiteX12" fmla="*/ 626096 w 2367162"/>
                <a:gd name="connsiteY12" fmla="*/ 451920 h 672456"/>
                <a:gd name="connsiteX13" fmla="*/ 760766 w 2367162"/>
                <a:gd name="connsiteY13" fmla="*/ 316543 h 672456"/>
                <a:gd name="connsiteX14" fmla="*/ 230502 w 2367162"/>
                <a:gd name="connsiteY14" fmla="*/ 181167 h 672456"/>
                <a:gd name="connsiteX15" fmla="*/ 7454 w 2367162"/>
                <a:gd name="connsiteY15" fmla="*/ 130401 h 672456"/>
                <a:gd name="connsiteX16" fmla="*/ 331505 w 2367162"/>
                <a:gd name="connsiteY16" fmla="*/ 168476 h 672456"/>
                <a:gd name="connsiteX17" fmla="*/ 323088 w 2367162"/>
                <a:gd name="connsiteY17" fmla="*/ 88096 h 672456"/>
                <a:gd name="connsiteX18" fmla="*/ 365172 w 2367162"/>
                <a:gd name="connsiteY18" fmla="*/ 168476 h 672456"/>
                <a:gd name="connsiteX19" fmla="*/ 865978 w 2367162"/>
                <a:gd name="connsiteY19" fmla="*/ 299621 h 672456"/>
                <a:gd name="connsiteX20" fmla="*/ 1206862 w 2367162"/>
                <a:gd name="connsiteY20" fmla="*/ 320774 h 672456"/>
                <a:gd name="connsiteX21" fmla="*/ 1455161 w 2367162"/>
                <a:gd name="connsiteY21" fmla="*/ 96557 h 672456"/>
                <a:gd name="connsiteX22" fmla="*/ 1097442 w 2367162"/>
                <a:gd name="connsiteY22" fmla="*/ 33099 h 672456"/>
                <a:gd name="connsiteX23" fmla="*/ 1194237 w 2367162"/>
                <a:gd name="connsiteY23" fmla="*/ 28869 h 672456"/>
                <a:gd name="connsiteX24" fmla="*/ 1303656 w 2367162"/>
                <a:gd name="connsiteY24" fmla="*/ 33099 h 672456"/>
                <a:gd name="connsiteX25" fmla="*/ 1463578 w 2367162"/>
                <a:gd name="connsiteY25" fmla="*/ 41560 h 672456"/>
                <a:gd name="connsiteX26" fmla="*/ 1703459 w 2367162"/>
                <a:gd name="connsiteY26" fmla="*/ 54252 h 672456"/>
                <a:gd name="connsiteX27" fmla="*/ 2246349 w 2367162"/>
                <a:gd name="connsiteY27" fmla="*/ 20408 h 672456"/>
                <a:gd name="connsiteX28" fmla="*/ 2318896 w 2367162"/>
                <a:gd name="connsiteY28" fmla="*/ 8898 h 67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7162" h="672456">
                  <a:moveTo>
                    <a:pt x="2367162" y="0"/>
                  </a:moveTo>
                  <a:lnTo>
                    <a:pt x="2367162" y="88484"/>
                  </a:lnTo>
                  <a:lnTo>
                    <a:pt x="2363438" y="88525"/>
                  </a:lnTo>
                  <a:cubicBezTo>
                    <a:pt x="2248190" y="93847"/>
                    <a:pt x="1973852" y="126699"/>
                    <a:pt x="1892839" y="130401"/>
                  </a:cubicBezTo>
                  <a:cubicBezTo>
                    <a:pt x="1833921" y="130401"/>
                    <a:pt x="1703459" y="121940"/>
                    <a:pt x="1619290" y="113479"/>
                  </a:cubicBezTo>
                  <a:cubicBezTo>
                    <a:pt x="1568789" y="109248"/>
                    <a:pt x="1518287" y="130401"/>
                    <a:pt x="1484620" y="168476"/>
                  </a:cubicBezTo>
                  <a:cubicBezTo>
                    <a:pt x="1442535" y="219242"/>
                    <a:pt x="1379408" y="286930"/>
                    <a:pt x="1320490" y="329235"/>
                  </a:cubicBezTo>
                  <a:cubicBezTo>
                    <a:pt x="1215279" y="401154"/>
                    <a:pt x="1232113" y="384232"/>
                    <a:pt x="1135318" y="380001"/>
                  </a:cubicBezTo>
                  <a:cubicBezTo>
                    <a:pt x="1042733" y="380001"/>
                    <a:pt x="802851" y="333466"/>
                    <a:pt x="802851" y="333466"/>
                  </a:cubicBezTo>
                  <a:cubicBezTo>
                    <a:pt x="802851" y="333466"/>
                    <a:pt x="638721" y="519608"/>
                    <a:pt x="533510" y="557683"/>
                  </a:cubicBezTo>
                  <a:cubicBezTo>
                    <a:pt x="424090" y="591527"/>
                    <a:pt x="411465" y="604218"/>
                    <a:pt x="335713" y="642293"/>
                  </a:cubicBezTo>
                  <a:cubicBezTo>
                    <a:pt x="255752" y="680368"/>
                    <a:pt x="230502" y="684598"/>
                    <a:pt x="264169" y="642293"/>
                  </a:cubicBezTo>
                  <a:cubicBezTo>
                    <a:pt x="293629" y="604218"/>
                    <a:pt x="533510" y="528069"/>
                    <a:pt x="626096" y="451920"/>
                  </a:cubicBezTo>
                  <a:cubicBezTo>
                    <a:pt x="722890" y="380001"/>
                    <a:pt x="760766" y="316543"/>
                    <a:pt x="760766" y="316543"/>
                  </a:cubicBezTo>
                  <a:cubicBezTo>
                    <a:pt x="634513" y="270008"/>
                    <a:pt x="323088" y="198089"/>
                    <a:pt x="230502" y="181167"/>
                  </a:cubicBezTo>
                  <a:cubicBezTo>
                    <a:pt x="142124" y="164245"/>
                    <a:pt x="-38839" y="138862"/>
                    <a:pt x="7454" y="130401"/>
                  </a:cubicBezTo>
                  <a:cubicBezTo>
                    <a:pt x="53747" y="117709"/>
                    <a:pt x="331505" y="168476"/>
                    <a:pt x="331505" y="168476"/>
                  </a:cubicBezTo>
                  <a:cubicBezTo>
                    <a:pt x="331505" y="168476"/>
                    <a:pt x="310462" y="71174"/>
                    <a:pt x="323088" y="88096"/>
                  </a:cubicBezTo>
                  <a:cubicBezTo>
                    <a:pt x="344130" y="126170"/>
                    <a:pt x="348338" y="164245"/>
                    <a:pt x="365172" y="168476"/>
                  </a:cubicBezTo>
                  <a:cubicBezTo>
                    <a:pt x="377798" y="176937"/>
                    <a:pt x="752350" y="265777"/>
                    <a:pt x="865978" y="299621"/>
                  </a:cubicBezTo>
                  <a:cubicBezTo>
                    <a:pt x="996440" y="333466"/>
                    <a:pt x="1101651" y="341927"/>
                    <a:pt x="1206862" y="320774"/>
                  </a:cubicBezTo>
                  <a:cubicBezTo>
                    <a:pt x="1312073" y="299621"/>
                    <a:pt x="1455161" y="96557"/>
                    <a:pt x="1455161" y="96557"/>
                  </a:cubicBezTo>
                  <a:cubicBezTo>
                    <a:pt x="1455161" y="96557"/>
                    <a:pt x="1173194" y="66943"/>
                    <a:pt x="1097442" y="33099"/>
                  </a:cubicBezTo>
                  <a:cubicBezTo>
                    <a:pt x="1051150" y="16177"/>
                    <a:pt x="1122693" y="20408"/>
                    <a:pt x="1194237" y="28869"/>
                  </a:cubicBezTo>
                  <a:cubicBezTo>
                    <a:pt x="1244738" y="33099"/>
                    <a:pt x="1295240" y="37330"/>
                    <a:pt x="1303656" y="33099"/>
                  </a:cubicBezTo>
                  <a:cubicBezTo>
                    <a:pt x="1316282" y="24638"/>
                    <a:pt x="1379408" y="33099"/>
                    <a:pt x="1463578" y="41560"/>
                  </a:cubicBezTo>
                  <a:cubicBezTo>
                    <a:pt x="1535121" y="50021"/>
                    <a:pt x="1619290" y="54252"/>
                    <a:pt x="1703459" y="54252"/>
                  </a:cubicBezTo>
                  <a:cubicBezTo>
                    <a:pt x="1888631" y="54252"/>
                    <a:pt x="2023301" y="54252"/>
                    <a:pt x="2246349" y="20408"/>
                  </a:cubicBezTo>
                  <a:cubicBezTo>
                    <a:pt x="2274230" y="16177"/>
                    <a:pt x="2298100" y="12409"/>
                    <a:pt x="2318896" y="889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8" name="Freeform 468">
              <a:extLst>
                <a:ext uri="{FF2B5EF4-FFF2-40B4-BE49-F238E27FC236}">
                  <a16:creationId xmlns:a16="http://schemas.microsoft.com/office/drawing/2014/main" xmlns="" id="{0F94421D-1ACB-413A-BE37-992909E9C00C}"/>
                </a:ext>
              </a:extLst>
            </p:cNvPr>
            <p:cNvSpPr>
              <a:spLocks/>
            </p:cNvSpPr>
            <p:nvPr/>
          </p:nvSpPr>
          <p:spPr bwMode="auto">
            <a:xfrm>
              <a:off x="9365073" y="4408156"/>
              <a:ext cx="433384" cy="291983"/>
            </a:xfrm>
            <a:custGeom>
              <a:avLst/>
              <a:gdLst>
                <a:gd name="T0" fmla="*/ 103 w 103"/>
                <a:gd name="T1" fmla="*/ 34 h 69"/>
                <a:gd name="T2" fmla="*/ 9 w 103"/>
                <a:gd name="T3" fmla="*/ 29 h 69"/>
                <a:gd name="T4" fmla="*/ 6 w 103"/>
                <a:gd name="T5" fmla="*/ 38 h 69"/>
                <a:gd name="T6" fmla="*/ 1 w 103"/>
                <a:gd name="T7" fmla="*/ 50 h 69"/>
                <a:gd name="T8" fmla="*/ 36 w 103"/>
                <a:gd name="T9" fmla="*/ 64 h 69"/>
                <a:gd name="T10" fmla="*/ 103 w 103"/>
                <a:gd name="T11" fmla="*/ 50 h 69"/>
              </a:gdLst>
              <a:ahLst/>
              <a:cxnLst>
                <a:cxn ang="0">
                  <a:pos x="T0" y="T1"/>
                </a:cxn>
                <a:cxn ang="0">
                  <a:pos x="T2" y="T3"/>
                </a:cxn>
                <a:cxn ang="0">
                  <a:pos x="T4" y="T5"/>
                </a:cxn>
                <a:cxn ang="0">
                  <a:pos x="T6" y="T7"/>
                </a:cxn>
                <a:cxn ang="0">
                  <a:pos x="T8" y="T9"/>
                </a:cxn>
                <a:cxn ang="0">
                  <a:pos x="T10" y="T11"/>
                </a:cxn>
              </a:cxnLst>
              <a:rect l="0" t="0" r="r" b="b"/>
              <a:pathLst>
                <a:path w="103" h="69">
                  <a:moveTo>
                    <a:pt x="103" y="34"/>
                  </a:moveTo>
                  <a:cubicBezTo>
                    <a:pt x="103" y="34"/>
                    <a:pt x="54" y="0"/>
                    <a:pt x="9" y="29"/>
                  </a:cubicBezTo>
                  <a:cubicBezTo>
                    <a:pt x="9" y="29"/>
                    <a:pt x="2" y="34"/>
                    <a:pt x="6" y="38"/>
                  </a:cubicBezTo>
                  <a:cubicBezTo>
                    <a:pt x="11" y="41"/>
                    <a:pt x="0" y="45"/>
                    <a:pt x="1" y="50"/>
                  </a:cubicBezTo>
                  <a:cubicBezTo>
                    <a:pt x="1" y="55"/>
                    <a:pt x="16" y="59"/>
                    <a:pt x="36" y="64"/>
                  </a:cubicBezTo>
                  <a:cubicBezTo>
                    <a:pt x="55" y="69"/>
                    <a:pt x="82" y="69"/>
                    <a:pt x="103" y="5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9" name="Freeform 469">
              <a:extLst>
                <a:ext uri="{FF2B5EF4-FFF2-40B4-BE49-F238E27FC236}">
                  <a16:creationId xmlns:a16="http://schemas.microsoft.com/office/drawing/2014/main" xmlns="" id="{BB48D6EA-70F1-4E0C-942E-73A921982F87}"/>
                </a:ext>
              </a:extLst>
            </p:cNvPr>
            <p:cNvSpPr>
              <a:spLocks/>
            </p:cNvSpPr>
            <p:nvPr/>
          </p:nvSpPr>
          <p:spPr bwMode="auto">
            <a:xfrm>
              <a:off x="9499128" y="4534866"/>
              <a:ext cx="286474" cy="84473"/>
            </a:xfrm>
            <a:custGeom>
              <a:avLst/>
              <a:gdLst>
                <a:gd name="T0" fmla="*/ 9 w 68"/>
                <a:gd name="T1" fmla="*/ 0 h 20"/>
                <a:gd name="T2" fmla="*/ 37 w 68"/>
                <a:gd name="T3" fmla="*/ 9 h 20"/>
                <a:gd name="T4" fmla="*/ 10 w 68"/>
                <a:gd name="T5" fmla="*/ 14 h 20"/>
                <a:gd name="T6" fmla="*/ 63 w 68"/>
                <a:gd name="T7" fmla="*/ 20 h 20"/>
                <a:gd name="T8" fmla="*/ 68 w 68"/>
                <a:gd name="T9" fmla="*/ 13 h 20"/>
                <a:gd name="T10" fmla="*/ 54 w 68"/>
                <a:gd name="T11" fmla="*/ 2 h 20"/>
                <a:gd name="T12" fmla="*/ 9 w 68"/>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68" h="20">
                  <a:moveTo>
                    <a:pt x="9" y="0"/>
                  </a:moveTo>
                  <a:cubicBezTo>
                    <a:pt x="9" y="0"/>
                    <a:pt x="31" y="6"/>
                    <a:pt x="37" y="9"/>
                  </a:cubicBezTo>
                  <a:cubicBezTo>
                    <a:pt x="37" y="9"/>
                    <a:pt x="21" y="9"/>
                    <a:pt x="10" y="14"/>
                  </a:cubicBezTo>
                  <a:cubicBezTo>
                    <a:pt x="0" y="19"/>
                    <a:pt x="63" y="20"/>
                    <a:pt x="63" y="20"/>
                  </a:cubicBezTo>
                  <a:cubicBezTo>
                    <a:pt x="68" y="13"/>
                    <a:pt x="68" y="13"/>
                    <a:pt x="68" y="13"/>
                  </a:cubicBezTo>
                  <a:cubicBezTo>
                    <a:pt x="68" y="13"/>
                    <a:pt x="59" y="2"/>
                    <a:pt x="54" y="2"/>
                  </a:cubicBezTo>
                  <a:cubicBezTo>
                    <a:pt x="49" y="1"/>
                    <a:pt x="9" y="0"/>
                    <a:pt x="9"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0" name="Freeform 470">
              <a:extLst>
                <a:ext uri="{FF2B5EF4-FFF2-40B4-BE49-F238E27FC236}">
                  <a16:creationId xmlns:a16="http://schemas.microsoft.com/office/drawing/2014/main" xmlns="" id="{8E73CF9B-8855-4F12-98A1-DEECFBEE352D}"/>
                </a:ext>
              </a:extLst>
            </p:cNvPr>
            <p:cNvSpPr>
              <a:spLocks/>
            </p:cNvSpPr>
            <p:nvPr/>
          </p:nvSpPr>
          <p:spPr bwMode="auto">
            <a:xfrm>
              <a:off x="9377928" y="4569757"/>
              <a:ext cx="462766" cy="189146"/>
            </a:xfrm>
            <a:custGeom>
              <a:avLst/>
              <a:gdLst>
                <a:gd name="T0" fmla="*/ 102 w 110"/>
                <a:gd name="T1" fmla="*/ 31 h 45"/>
                <a:gd name="T2" fmla="*/ 71 w 110"/>
                <a:gd name="T3" fmla="*/ 43 h 45"/>
                <a:gd name="T4" fmla="*/ 69 w 110"/>
                <a:gd name="T5" fmla="*/ 43 h 45"/>
                <a:gd name="T6" fmla="*/ 68 w 110"/>
                <a:gd name="T7" fmla="*/ 44 h 45"/>
                <a:gd name="T8" fmla="*/ 15 w 110"/>
                <a:gd name="T9" fmla="*/ 35 h 45"/>
                <a:gd name="T10" fmla="*/ 12 w 110"/>
                <a:gd name="T11" fmla="*/ 29 h 45"/>
                <a:gd name="T12" fmla="*/ 1 w 110"/>
                <a:gd name="T13" fmla="*/ 20 h 45"/>
                <a:gd name="T14" fmla="*/ 7 w 110"/>
                <a:gd name="T15" fmla="*/ 15 h 45"/>
                <a:gd name="T16" fmla="*/ 99 w 110"/>
                <a:gd name="T17" fmla="*/ 11 h 45"/>
                <a:gd name="T18" fmla="*/ 102 w 110"/>
                <a:gd name="T1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45">
                  <a:moveTo>
                    <a:pt x="102" y="31"/>
                  </a:moveTo>
                  <a:cubicBezTo>
                    <a:pt x="94" y="39"/>
                    <a:pt x="83" y="42"/>
                    <a:pt x="71" y="43"/>
                  </a:cubicBezTo>
                  <a:cubicBezTo>
                    <a:pt x="70" y="43"/>
                    <a:pt x="69" y="43"/>
                    <a:pt x="69" y="43"/>
                  </a:cubicBezTo>
                  <a:cubicBezTo>
                    <a:pt x="68" y="44"/>
                    <a:pt x="68" y="44"/>
                    <a:pt x="68" y="44"/>
                  </a:cubicBezTo>
                  <a:cubicBezTo>
                    <a:pt x="44" y="45"/>
                    <a:pt x="19" y="38"/>
                    <a:pt x="15" y="35"/>
                  </a:cubicBezTo>
                  <a:cubicBezTo>
                    <a:pt x="8" y="31"/>
                    <a:pt x="13" y="32"/>
                    <a:pt x="12" y="29"/>
                  </a:cubicBezTo>
                  <a:cubicBezTo>
                    <a:pt x="10" y="27"/>
                    <a:pt x="1" y="24"/>
                    <a:pt x="1" y="20"/>
                  </a:cubicBezTo>
                  <a:cubicBezTo>
                    <a:pt x="0" y="16"/>
                    <a:pt x="7" y="15"/>
                    <a:pt x="7" y="15"/>
                  </a:cubicBezTo>
                  <a:cubicBezTo>
                    <a:pt x="45" y="0"/>
                    <a:pt x="83" y="2"/>
                    <a:pt x="99" y="11"/>
                  </a:cubicBezTo>
                  <a:cubicBezTo>
                    <a:pt x="108" y="16"/>
                    <a:pt x="110" y="23"/>
                    <a:pt x="102" y="31"/>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1" name="Freeform 471">
              <a:extLst>
                <a:ext uri="{FF2B5EF4-FFF2-40B4-BE49-F238E27FC236}">
                  <a16:creationId xmlns:a16="http://schemas.microsoft.com/office/drawing/2014/main" xmlns="" id="{359A12A1-ED76-46D4-972E-8FC15E75BA5C}"/>
                </a:ext>
              </a:extLst>
            </p:cNvPr>
            <p:cNvSpPr>
              <a:spLocks/>
            </p:cNvSpPr>
            <p:nvPr/>
          </p:nvSpPr>
          <p:spPr bwMode="auto">
            <a:xfrm>
              <a:off x="9638692" y="4615666"/>
              <a:ext cx="202001" cy="135891"/>
            </a:xfrm>
            <a:custGeom>
              <a:avLst/>
              <a:gdLst>
                <a:gd name="T0" fmla="*/ 40 w 48"/>
                <a:gd name="T1" fmla="*/ 20 h 32"/>
                <a:gd name="T2" fmla="*/ 9 w 48"/>
                <a:gd name="T3" fmla="*/ 32 h 32"/>
                <a:gd name="T4" fmla="*/ 32 w 48"/>
                <a:gd name="T5" fmla="*/ 24 h 32"/>
                <a:gd name="T6" fmla="*/ 4 w 48"/>
                <a:gd name="T7" fmla="*/ 21 h 32"/>
                <a:gd name="T8" fmla="*/ 27 w 48"/>
                <a:gd name="T9" fmla="*/ 14 h 32"/>
                <a:gd name="T10" fmla="*/ 0 w 48"/>
                <a:gd name="T11" fmla="*/ 13 h 32"/>
                <a:gd name="T12" fmla="*/ 25 w 48"/>
                <a:gd name="T13" fmla="*/ 10 h 32"/>
                <a:gd name="T14" fmla="*/ 32 w 48"/>
                <a:gd name="T15" fmla="*/ 0 h 32"/>
                <a:gd name="T16" fmla="*/ 37 w 48"/>
                <a:gd name="T17" fmla="*/ 0 h 32"/>
                <a:gd name="T18" fmla="*/ 40 w 48"/>
                <a:gd name="T1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2">
                  <a:moveTo>
                    <a:pt x="40" y="20"/>
                  </a:moveTo>
                  <a:cubicBezTo>
                    <a:pt x="32" y="28"/>
                    <a:pt x="21" y="31"/>
                    <a:pt x="9" y="32"/>
                  </a:cubicBezTo>
                  <a:cubicBezTo>
                    <a:pt x="17" y="31"/>
                    <a:pt x="30" y="25"/>
                    <a:pt x="32" y="24"/>
                  </a:cubicBezTo>
                  <a:cubicBezTo>
                    <a:pt x="20" y="28"/>
                    <a:pt x="4" y="21"/>
                    <a:pt x="4" y="21"/>
                  </a:cubicBezTo>
                  <a:cubicBezTo>
                    <a:pt x="17" y="22"/>
                    <a:pt x="27" y="14"/>
                    <a:pt x="27" y="14"/>
                  </a:cubicBezTo>
                  <a:cubicBezTo>
                    <a:pt x="18" y="17"/>
                    <a:pt x="0" y="13"/>
                    <a:pt x="0" y="13"/>
                  </a:cubicBezTo>
                  <a:cubicBezTo>
                    <a:pt x="0" y="13"/>
                    <a:pt x="17" y="14"/>
                    <a:pt x="25" y="10"/>
                  </a:cubicBezTo>
                  <a:cubicBezTo>
                    <a:pt x="33" y="6"/>
                    <a:pt x="32" y="0"/>
                    <a:pt x="32" y="0"/>
                  </a:cubicBezTo>
                  <a:cubicBezTo>
                    <a:pt x="37" y="0"/>
                    <a:pt x="37" y="0"/>
                    <a:pt x="37" y="0"/>
                  </a:cubicBezTo>
                  <a:cubicBezTo>
                    <a:pt x="46" y="5"/>
                    <a:pt x="48" y="12"/>
                    <a:pt x="40" y="2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2" name="Freeform 472">
              <a:extLst>
                <a:ext uri="{FF2B5EF4-FFF2-40B4-BE49-F238E27FC236}">
                  <a16:creationId xmlns:a16="http://schemas.microsoft.com/office/drawing/2014/main" xmlns="" id="{8A88B3E9-E0CE-4819-A6D8-F3A334F6B4E1}"/>
                </a:ext>
              </a:extLst>
            </p:cNvPr>
            <p:cNvSpPr>
              <a:spLocks/>
            </p:cNvSpPr>
            <p:nvPr/>
          </p:nvSpPr>
          <p:spPr bwMode="auto">
            <a:xfrm>
              <a:off x="9423837" y="4391629"/>
              <a:ext cx="416856" cy="194655"/>
            </a:xfrm>
            <a:custGeom>
              <a:avLst/>
              <a:gdLst>
                <a:gd name="T0" fmla="*/ 89 w 99"/>
                <a:gd name="T1" fmla="*/ 46 h 46"/>
                <a:gd name="T2" fmla="*/ 68 w 99"/>
                <a:gd name="T3" fmla="*/ 43 h 46"/>
                <a:gd name="T4" fmla="*/ 68 w 99"/>
                <a:gd name="T5" fmla="*/ 43 h 46"/>
                <a:gd name="T6" fmla="*/ 63 w 99"/>
                <a:gd name="T7" fmla="*/ 42 h 46"/>
                <a:gd name="T8" fmla="*/ 60 w 99"/>
                <a:gd name="T9" fmla="*/ 41 h 46"/>
                <a:gd name="T10" fmla="*/ 60 w 99"/>
                <a:gd name="T11" fmla="*/ 41 h 46"/>
                <a:gd name="T12" fmla="*/ 6 w 99"/>
                <a:gd name="T13" fmla="*/ 25 h 46"/>
                <a:gd name="T14" fmla="*/ 13 w 99"/>
                <a:gd name="T15" fmla="*/ 15 h 46"/>
                <a:gd name="T16" fmla="*/ 13 w 99"/>
                <a:gd name="T17" fmla="*/ 3 h 46"/>
                <a:gd name="T18" fmla="*/ 62 w 99"/>
                <a:gd name="T19" fmla="*/ 10 h 46"/>
                <a:gd name="T20" fmla="*/ 94 w 99"/>
                <a:gd name="T21" fmla="*/ 34 h 46"/>
                <a:gd name="T22" fmla="*/ 89 w 99"/>
                <a:gd name="T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6">
                  <a:moveTo>
                    <a:pt x="89" y="46"/>
                  </a:moveTo>
                  <a:cubicBezTo>
                    <a:pt x="89" y="46"/>
                    <a:pt x="80" y="45"/>
                    <a:pt x="68" y="43"/>
                  </a:cubicBezTo>
                  <a:cubicBezTo>
                    <a:pt x="68" y="43"/>
                    <a:pt x="68" y="43"/>
                    <a:pt x="68" y="43"/>
                  </a:cubicBezTo>
                  <a:cubicBezTo>
                    <a:pt x="66" y="42"/>
                    <a:pt x="65" y="42"/>
                    <a:pt x="63" y="42"/>
                  </a:cubicBezTo>
                  <a:cubicBezTo>
                    <a:pt x="62" y="41"/>
                    <a:pt x="61" y="41"/>
                    <a:pt x="60" y="41"/>
                  </a:cubicBezTo>
                  <a:cubicBezTo>
                    <a:pt x="60" y="41"/>
                    <a:pt x="60" y="41"/>
                    <a:pt x="60" y="41"/>
                  </a:cubicBezTo>
                  <a:cubicBezTo>
                    <a:pt x="38" y="37"/>
                    <a:pt x="10" y="30"/>
                    <a:pt x="6" y="25"/>
                  </a:cubicBezTo>
                  <a:cubicBezTo>
                    <a:pt x="0" y="15"/>
                    <a:pt x="11" y="16"/>
                    <a:pt x="13" y="15"/>
                  </a:cubicBezTo>
                  <a:cubicBezTo>
                    <a:pt x="16" y="13"/>
                    <a:pt x="11" y="5"/>
                    <a:pt x="13" y="3"/>
                  </a:cubicBezTo>
                  <a:cubicBezTo>
                    <a:pt x="14" y="1"/>
                    <a:pt x="38" y="0"/>
                    <a:pt x="62" y="10"/>
                  </a:cubicBezTo>
                  <a:cubicBezTo>
                    <a:pt x="74" y="15"/>
                    <a:pt x="86" y="22"/>
                    <a:pt x="94" y="34"/>
                  </a:cubicBezTo>
                  <a:cubicBezTo>
                    <a:pt x="94" y="34"/>
                    <a:pt x="99" y="46"/>
                    <a:pt x="89" y="46"/>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3" name="Freeform 473">
              <a:extLst>
                <a:ext uri="{FF2B5EF4-FFF2-40B4-BE49-F238E27FC236}">
                  <a16:creationId xmlns:a16="http://schemas.microsoft.com/office/drawing/2014/main" xmlns="" id="{C384847A-D90A-4EC8-B718-0849F5682DE6}"/>
                </a:ext>
              </a:extLst>
            </p:cNvPr>
            <p:cNvSpPr>
              <a:spLocks/>
            </p:cNvSpPr>
            <p:nvPr/>
          </p:nvSpPr>
          <p:spPr bwMode="auto">
            <a:xfrm>
              <a:off x="9719493" y="4505484"/>
              <a:ext cx="146910" cy="216692"/>
            </a:xfrm>
            <a:custGeom>
              <a:avLst/>
              <a:gdLst>
                <a:gd name="T0" fmla="*/ 22 w 35"/>
                <a:gd name="T1" fmla="*/ 5 h 51"/>
                <a:gd name="T2" fmla="*/ 11 w 35"/>
                <a:gd name="T3" fmla="*/ 0 h 51"/>
                <a:gd name="T4" fmla="*/ 19 w 35"/>
                <a:gd name="T5" fmla="*/ 15 h 51"/>
                <a:gd name="T6" fmla="*/ 2 w 35"/>
                <a:gd name="T7" fmla="*/ 20 h 51"/>
                <a:gd name="T8" fmla="*/ 17 w 35"/>
                <a:gd name="T9" fmla="*/ 32 h 51"/>
                <a:gd name="T10" fmla="*/ 0 w 35"/>
                <a:gd name="T11" fmla="*/ 47 h 51"/>
                <a:gd name="T12" fmla="*/ 19 w 35"/>
                <a:gd name="T13" fmla="*/ 43 h 51"/>
                <a:gd name="T14" fmla="*/ 15 w 35"/>
                <a:gd name="T15" fmla="*/ 51 h 51"/>
                <a:gd name="T16" fmla="*/ 30 w 35"/>
                <a:gd name="T17" fmla="*/ 33 h 51"/>
                <a:gd name="T18" fmla="*/ 35 w 35"/>
                <a:gd name="T19" fmla="*/ 28 h 51"/>
                <a:gd name="T20" fmla="*/ 31 w 35"/>
                <a:gd name="T21" fmla="*/ 21 h 51"/>
                <a:gd name="T22" fmla="*/ 22 w 35"/>
                <a:gd name="T2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51">
                  <a:moveTo>
                    <a:pt x="22" y="5"/>
                  </a:moveTo>
                  <a:cubicBezTo>
                    <a:pt x="19" y="3"/>
                    <a:pt x="15" y="0"/>
                    <a:pt x="11" y="0"/>
                  </a:cubicBezTo>
                  <a:cubicBezTo>
                    <a:pt x="19" y="6"/>
                    <a:pt x="21" y="12"/>
                    <a:pt x="19" y="15"/>
                  </a:cubicBezTo>
                  <a:cubicBezTo>
                    <a:pt x="16" y="19"/>
                    <a:pt x="2" y="20"/>
                    <a:pt x="2" y="20"/>
                  </a:cubicBezTo>
                  <a:cubicBezTo>
                    <a:pt x="2" y="20"/>
                    <a:pt x="15" y="25"/>
                    <a:pt x="17" y="32"/>
                  </a:cubicBezTo>
                  <a:cubicBezTo>
                    <a:pt x="19" y="38"/>
                    <a:pt x="13" y="47"/>
                    <a:pt x="0" y="47"/>
                  </a:cubicBezTo>
                  <a:cubicBezTo>
                    <a:pt x="8" y="49"/>
                    <a:pt x="14" y="48"/>
                    <a:pt x="19" y="43"/>
                  </a:cubicBezTo>
                  <a:cubicBezTo>
                    <a:pt x="21" y="41"/>
                    <a:pt x="15" y="51"/>
                    <a:pt x="15" y="51"/>
                  </a:cubicBezTo>
                  <a:cubicBezTo>
                    <a:pt x="15" y="51"/>
                    <a:pt x="23" y="48"/>
                    <a:pt x="30" y="33"/>
                  </a:cubicBezTo>
                  <a:cubicBezTo>
                    <a:pt x="31" y="30"/>
                    <a:pt x="34" y="32"/>
                    <a:pt x="35" y="28"/>
                  </a:cubicBezTo>
                  <a:cubicBezTo>
                    <a:pt x="35" y="25"/>
                    <a:pt x="32" y="25"/>
                    <a:pt x="31" y="21"/>
                  </a:cubicBezTo>
                  <a:cubicBezTo>
                    <a:pt x="30" y="17"/>
                    <a:pt x="26" y="8"/>
                    <a:pt x="22" y="5"/>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4" name="Freeform 474">
              <a:extLst>
                <a:ext uri="{FF2B5EF4-FFF2-40B4-BE49-F238E27FC236}">
                  <a16:creationId xmlns:a16="http://schemas.microsoft.com/office/drawing/2014/main" xmlns="" id="{0CEA2EEC-1506-4ED0-9C68-A1C830C89294}"/>
                </a:ext>
              </a:extLst>
            </p:cNvPr>
            <p:cNvSpPr>
              <a:spLocks/>
            </p:cNvSpPr>
            <p:nvPr/>
          </p:nvSpPr>
          <p:spPr bwMode="auto">
            <a:xfrm>
              <a:off x="9837021" y="4514666"/>
              <a:ext cx="718021" cy="218528"/>
            </a:xfrm>
            <a:custGeom>
              <a:avLst/>
              <a:gdLst>
                <a:gd name="T0" fmla="*/ 1 w 171"/>
                <a:gd name="T1" fmla="*/ 23 h 52"/>
                <a:gd name="T2" fmla="*/ 167 w 171"/>
                <a:gd name="T3" fmla="*/ 0 h 52"/>
                <a:gd name="T4" fmla="*/ 170 w 171"/>
                <a:gd name="T5" fmla="*/ 10 h 52"/>
                <a:gd name="T6" fmla="*/ 0 w 171"/>
                <a:gd name="T7" fmla="*/ 27 h 52"/>
                <a:gd name="T8" fmla="*/ 1 w 171"/>
                <a:gd name="T9" fmla="*/ 23 h 52"/>
              </a:gdLst>
              <a:ahLst/>
              <a:cxnLst>
                <a:cxn ang="0">
                  <a:pos x="T0" y="T1"/>
                </a:cxn>
                <a:cxn ang="0">
                  <a:pos x="T2" y="T3"/>
                </a:cxn>
                <a:cxn ang="0">
                  <a:pos x="T4" y="T5"/>
                </a:cxn>
                <a:cxn ang="0">
                  <a:pos x="T6" y="T7"/>
                </a:cxn>
                <a:cxn ang="0">
                  <a:pos x="T8" y="T9"/>
                </a:cxn>
              </a:cxnLst>
              <a:rect l="0" t="0" r="r" b="b"/>
              <a:pathLst>
                <a:path w="171" h="52">
                  <a:moveTo>
                    <a:pt x="1" y="23"/>
                  </a:moveTo>
                  <a:cubicBezTo>
                    <a:pt x="1" y="23"/>
                    <a:pt x="121" y="50"/>
                    <a:pt x="167" y="0"/>
                  </a:cubicBezTo>
                  <a:cubicBezTo>
                    <a:pt x="167" y="0"/>
                    <a:pt x="170" y="6"/>
                    <a:pt x="170" y="10"/>
                  </a:cubicBezTo>
                  <a:cubicBezTo>
                    <a:pt x="171" y="15"/>
                    <a:pt x="122" y="52"/>
                    <a:pt x="0" y="27"/>
                  </a:cubicBezTo>
                  <a:cubicBezTo>
                    <a:pt x="1" y="23"/>
                    <a:pt x="1" y="23"/>
                    <a:pt x="1" y="2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5" name="Freeform 475">
              <a:extLst>
                <a:ext uri="{FF2B5EF4-FFF2-40B4-BE49-F238E27FC236}">
                  <a16:creationId xmlns:a16="http://schemas.microsoft.com/office/drawing/2014/main" xmlns="" id="{62CC3C26-15A7-4570-8A05-898FB3F9EDF9}"/>
                </a:ext>
              </a:extLst>
            </p:cNvPr>
            <p:cNvSpPr>
              <a:spLocks/>
            </p:cNvSpPr>
            <p:nvPr/>
          </p:nvSpPr>
          <p:spPr bwMode="auto">
            <a:xfrm>
              <a:off x="9655220" y="4433865"/>
              <a:ext cx="185474" cy="152419"/>
            </a:xfrm>
            <a:custGeom>
              <a:avLst/>
              <a:gdLst>
                <a:gd name="T0" fmla="*/ 34 w 44"/>
                <a:gd name="T1" fmla="*/ 36 h 36"/>
                <a:gd name="T2" fmla="*/ 13 w 44"/>
                <a:gd name="T3" fmla="*/ 33 h 36"/>
                <a:gd name="T4" fmla="*/ 28 w 44"/>
                <a:gd name="T5" fmla="*/ 29 h 36"/>
                <a:gd name="T6" fmla="*/ 0 w 44"/>
                <a:gd name="T7" fmla="*/ 19 h 36"/>
                <a:gd name="T8" fmla="*/ 29 w 44"/>
                <a:gd name="T9" fmla="*/ 24 h 36"/>
                <a:gd name="T10" fmla="*/ 1 w 44"/>
                <a:gd name="T11" fmla="*/ 6 h 36"/>
                <a:gd name="T12" fmla="*/ 25 w 44"/>
                <a:gd name="T13" fmla="*/ 14 h 36"/>
                <a:gd name="T14" fmla="*/ 12 w 44"/>
                <a:gd name="T15" fmla="*/ 5 h 36"/>
                <a:gd name="T16" fmla="*/ 7 w 44"/>
                <a:gd name="T17" fmla="*/ 0 h 36"/>
                <a:gd name="T18" fmla="*/ 39 w 44"/>
                <a:gd name="T19" fmla="*/ 24 h 36"/>
                <a:gd name="T20" fmla="*/ 34 w 44"/>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6">
                  <a:moveTo>
                    <a:pt x="34" y="36"/>
                  </a:moveTo>
                  <a:cubicBezTo>
                    <a:pt x="34" y="36"/>
                    <a:pt x="25" y="35"/>
                    <a:pt x="13" y="33"/>
                  </a:cubicBezTo>
                  <a:cubicBezTo>
                    <a:pt x="20" y="34"/>
                    <a:pt x="30" y="34"/>
                    <a:pt x="28" y="29"/>
                  </a:cubicBezTo>
                  <a:cubicBezTo>
                    <a:pt x="24" y="22"/>
                    <a:pt x="0" y="19"/>
                    <a:pt x="0" y="19"/>
                  </a:cubicBezTo>
                  <a:cubicBezTo>
                    <a:pt x="16" y="15"/>
                    <a:pt x="28" y="24"/>
                    <a:pt x="29" y="24"/>
                  </a:cubicBezTo>
                  <a:cubicBezTo>
                    <a:pt x="24" y="13"/>
                    <a:pt x="1" y="6"/>
                    <a:pt x="1" y="6"/>
                  </a:cubicBezTo>
                  <a:cubicBezTo>
                    <a:pt x="14" y="7"/>
                    <a:pt x="24" y="13"/>
                    <a:pt x="25" y="14"/>
                  </a:cubicBezTo>
                  <a:cubicBezTo>
                    <a:pt x="24" y="13"/>
                    <a:pt x="19" y="9"/>
                    <a:pt x="12" y="5"/>
                  </a:cubicBezTo>
                  <a:cubicBezTo>
                    <a:pt x="9" y="3"/>
                    <a:pt x="8" y="1"/>
                    <a:pt x="7" y="0"/>
                  </a:cubicBezTo>
                  <a:cubicBezTo>
                    <a:pt x="19" y="5"/>
                    <a:pt x="31" y="12"/>
                    <a:pt x="39" y="24"/>
                  </a:cubicBezTo>
                  <a:cubicBezTo>
                    <a:pt x="39" y="24"/>
                    <a:pt x="44" y="36"/>
                    <a:pt x="34" y="36"/>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6" name="Freeform 476">
              <a:extLst>
                <a:ext uri="{FF2B5EF4-FFF2-40B4-BE49-F238E27FC236}">
                  <a16:creationId xmlns:a16="http://schemas.microsoft.com/office/drawing/2014/main" xmlns="" id="{E542FB6A-E7FA-4641-B2A6-47CF14EF80A3}"/>
                </a:ext>
              </a:extLst>
            </p:cNvPr>
            <p:cNvSpPr>
              <a:spLocks/>
            </p:cNvSpPr>
            <p:nvPr/>
          </p:nvSpPr>
          <p:spPr bwMode="auto">
            <a:xfrm>
              <a:off x="10690933" y="4259410"/>
              <a:ext cx="179964" cy="135891"/>
            </a:xfrm>
            <a:custGeom>
              <a:avLst/>
              <a:gdLst>
                <a:gd name="T0" fmla="*/ 43 w 43"/>
                <a:gd name="T1" fmla="*/ 23 h 32"/>
                <a:gd name="T2" fmla="*/ 8 w 43"/>
                <a:gd name="T3" fmla="*/ 3 h 32"/>
                <a:gd name="T4" fmla="*/ 5 w 43"/>
                <a:gd name="T5" fmla="*/ 6 h 32"/>
                <a:gd name="T6" fmla="*/ 0 w 43"/>
                <a:gd name="T7" fmla="*/ 9 h 32"/>
                <a:gd name="T8" fmla="*/ 11 w 43"/>
                <a:gd name="T9" fmla="*/ 22 h 32"/>
                <a:gd name="T10" fmla="*/ 40 w 43"/>
                <a:gd name="T11" fmla="*/ 29 h 32"/>
              </a:gdLst>
              <a:ahLst/>
              <a:cxnLst>
                <a:cxn ang="0">
                  <a:pos x="T0" y="T1"/>
                </a:cxn>
                <a:cxn ang="0">
                  <a:pos x="T2" y="T3"/>
                </a:cxn>
                <a:cxn ang="0">
                  <a:pos x="T4" y="T5"/>
                </a:cxn>
                <a:cxn ang="0">
                  <a:pos x="T6" y="T7"/>
                </a:cxn>
                <a:cxn ang="0">
                  <a:pos x="T8" y="T9"/>
                </a:cxn>
                <a:cxn ang="0">
                  <a:pos x="T10" y="T11"/>
                </a:cxn>
              </a:cxnLst>
              <a:rect l="0" t="0" r="r" b="b"/>
              <a:pathLst>
                <a:path w="43" h="32">
                  <a:moveTo>
                    <a:pt x="43" y="23"/>
                  </a:moveTo>
                  <a:cubicBezTo>
                    <a:pt x="43" y="23"/>
                    <a:pt x="31" y="0"/>
                    <a:pt x="8" y="3"/>
                  </a:cubicBezTo>
                  <a:cubicBezTo>
                    <a:pt x="8" y="3"/>
                    <a:pt x="4" y="4"/>
                    <a:pt x="5" y="6"/>
                  </a:cubicBezTo>
                  <a:cubicBezTo>
                    <a:pt x="6" y="8"/>
                    <a:pt x="1" y="7"/>
                    <a:pt x="0" y="9"/>
                  </a:cubicBezTo>
                  <a:cubicBezTo>
                    <a:pt x="0" y="12"/>
                    <a:pt x="5" y="16"/>
                    <a:pt x="11" y="22"/>
                  </a:cubicBezTo>
                  <a:cubicBezTo>
                    <a:pt x="18" y="27"/>
                    <a:pt x="28" y="32"/>
                    <a:pt x="40" y="29"/>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7" name="Freeform 477">
              <a:extLst>
                <a:ext uri="{FF2B5EF4-FFF2-40B4-BE49-F238E27FC236}">
                  <a16:creationId xmlns:a16="http://schemas.microsoft.com/office/drawing/2014/main" xmlns="" id="{1FBFDAAB-3100-44E6-BC94-7650EE61DB41}"/>
                </a:ext>
              </a:extLst>
            </p:cNvPr>
            <p:cNvSpPr>
              <a:spLocks/>
            </p:cNvSpPr>
            <p:nvPr/>
          </p:nvSpPr>
          <p:spPr bwMode="auto">
            <a:xfrm>
              <a:off x="10746024" y="4297974"/>
              <a:ext cx="112019" cy="80800"/>
            </a:xfrm>
            <a:custGeom>
              <a:avLst/>
              <a:gdLst>
                <a:gd name="T0" fmla="*/ 7 w 27"/>
                <a:gd name="T1" fmla="*/ 0 h 19"/>
                <a:gd name="T2" fmla="*/ 16 w 27"/>
                <a:gd name="T3" fmla="*/ 9 h 19"/>
                <a:gd name="T4" fmla="*/ 5 w 27"/>
                <a:gd name="T5" fmla="*/ 6 h 19"/>
                <a:gd name="T6" fmla="*/ 24 w 27"/>
                <a:gd name="T7" fmla="*/ 19 h 19"/>
                <a:gd name="T8" fmla="*/ 27 w 27"/>
                <a:gd name="T9" fmla="*/ 17 h 19"/>
                <a:gd name="T10" fmla="*/ 24 w 27"/>
                <a:gd name="T11" fmla="*/ 10 h 19"/>
                <a:gd name="T12" fmla="*/ 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7" y="0"/>
                  </a:moveTo>
                  <a:cubicBezTo>
                    <a:pt x="7" y="0"/>
                    <a:pt x="15" y="7"/>
                    <a:pt x="16" y="9"/>
                  </a:cubicBezTo>
                  <a:cubicBezTo>
                    <a:pt x="16" y="9"/>
                    <a:pt x="10" y="6"/>
                    <a:pt x="5" y="6"/>
                  </a:cubicBezTo>
                  <a:cubicBezTo>
                    <a:pt x="0" y="6"/>
                    <a:pt x="24" y="19"/>
                    <a:pt x="24" y="19"/>
                  </a:cubicBezTo>
                  <a:cubicBezTo>
                    <a:pt x="27" y="17"/>
                    <a:pt x="27" y="17"/>
                    <a:pt x="27" y="17"/>
                  </a:cubicBezTo>
                  <a:cubicBezTo>
                    <a:pt x="27" y="17"/>
                    <a:pt x="26" y="11"/>
                    <a:pt x="24" y="10"/>
                  </a:cubicBezTo>
                  <a:cubicBezTo>
                    <a:pt x="22" y="9"/>
                    <a:pt x="7" y="0"/>
                    <a:pt x="7"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8" name="Freeform 478">
              <a:extLst>
                <a:ext uri="{FF2B5EF4-FFF2-40B4-BE49-F238E27FC236}">
                  <a16:creationId xmlns:a16="http://schemas.microsoft.com/office/drawing/2014/main" xmlns="" id="{3F9A1FBE-4192-4E00-B394-BF32635CD584}"/>
                </a:ext>
              </a:extLst>
            </p:cNvPr>
            <p:cNvSpPr>
              <a:spLocks/>
            </p:cNvSpPr>
            <p:nvPr/>
          </p:nvSpPr>
          <p:spPr bwMode="auto">
            <a:xfrm>
              <a:off x="10687261" y="4307156"/>
              <a:ext cx="179964" cy="117528"/>
            </a:xfrm>
            <a:custGeom>
              <a:avLst/>
              <a:gdLst>
                <a:gd name="T0" fmla="*/ 38 w 43"/>
                <a:gd name="T1" fmla="*/ 26 h 28"/>
                <a:gd name="T2" fmla="*/ 24 w 43"/>
                <a:gd name="T3" fmla="*/ 25 h 28"/>
                <a:gd name="T4" fmla="*/ 23 w 43"/>
                <a:gd name="T5" fmla="*/ 24 h 28"/>
                <a:gd name="T6" fmla="*/ 23 w 43"/>
                <a:gd name="T7" fmla="*/ 24 h 28"/>
                <a:gd name="T8" fmla="*/ 4 w 43"/>
                <a:gd name="T9" fmla="*/ 11 h 28"/>
                <a:gd name="T10" fmla="*/ 3 w 43"/>
                <a:gd name="T11" fmla="*/ 8 h 28"/>
                <a:gd name="T12" fmla="*/ 1 w 43"/>
                <a:gd name="T13" fmla="*/ 2 h 28"/>
                <a:gd name="T14" fmla="*/ 5 w 43"/>
                <a:gd name="T15" fmla="*/ 1 h 28"/>
                <a:gd name="T16" fmla="*/ 41 w 43"/>
                <a:gd name="T17" fmla="*/ 18 h 28"/>
                <a:gd name="T18" fmla="*/ 38 w 43"/>
                <a:gd name="T19"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8">
                  <a:moveTo>
                    <a:pt x="38" y="26"/>
                  </a:moveTo>
                  <a:cubicBezTo>
                    <a:pt x="34" y="28"/>
                    <a:pt x="28" y="27"/>
                    <a:pt x="24" y="25"/>
                  </a:cubicBezTo>
                  <a:cubicBezTo>
                    <a:pt x="23" y="24"/>
                    <a:pt x="23" y="24"/>
                    <a:pt x="23" y="24"/>
                  </a:cubicBezTo>
                  <a:cubicBezTo>
                    <a:pt x="23" y="24"/>
                    <a:pt x="23" y="24"/>
                    <a:pt x="23" y="24"/>
                  </a:cubicBezTo>
                  <a:cubicBezTo>
                    <a:pt x="13" y="20"/>
                    <a:pt x="5" y="12"/>
                    <a:pt x="4" y="11"/>
                  </a:cubicBezTo>
                  <a:cubicBezTo>
                    <a:pt x="2" y="8"/>
                    <a:pt x="4" y="9"/>
                    <a:pt x="3" y="8"/>
                  </a:cubicBezTo>
                  <a:cubicBezTo>
                    <a:pt x="3" y="6"/>
                    <a:pt x="0" y="4"/>
                    <a:pt x="1" y="2"/>
                  </a:cubicBezTo>
                  <a:cubicBezTo>
                    <a:pt x="2" y="0"/>
                    <a:pt x="5" y="1"/>
                    <a:pt x="5" y="1"/>
                  </a:cubicBezTo>
                  <a:cubicBezTo>
                    <a:pt x="22" y="3"/>
                    <a:pt x="37" y="11"/>
                    <a:pt x="41" y="18"/>
                  </a:cubicBezTo>
                  <a:cubicBezTo>
                    <a:pt x="43" y="21"/>
                    <a:pt x="43" y="25"/>
                    <a:pt x="38" y="26"/>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9" name="Freeform 479">
              <a:extLst>
                <a:ext uri="{FF2B5EF4-FFF2-40B4-BE49-F238E27FC236}">
                  <a16:creationId xmlns:a16="http://schemas.microsoft.com/office/drawing/2014/main" xmlns="" id="{181D7049-32A1-4D2C-918C-F2F430394902}"/>
                </a:ext>
              </a:extLst>
            </p:cNvPr>
            <p:cNvSpPr>
              <a:spLocks/>
            </p:cNvSpPr>
            <p:nvPr/>
          </p:nvSpPr>
          <p:spPr bwMode="auto">
            <a:xfrm>
              <a:off x="10788261" y="4369592"/>
              <a:ext cx="78964" cy="55091"/>
            </a:xfrm>
            <a:custGeom>
              <a:avLst/>
              <a:gdLst>
                <a:gd name="T0" fmla="*/ 14 w 19"/>
                <a:gd name="T1" fmla="*/ 11 h 13"/>
                <a:gd name="T2" fmla="*/ 0 w 19"/>
                <a:gd name="T3" fmla="*/ 10 h 13"/>
                <a:gd name="T4" fmla="*/ 10 w 19"/>
                <a:gd name="T5" fmla="*/ 11 h 13"/>
                <a:gd name="T6" fmla="*/ 0 w 19"/>
                <a:gd name="T7" fmla="*/ 4 h 13"/>
                <a:gd name="T8" fmla="*/ 10 w 19"/>
                <a:gd name="T9" fmla="*/ 6 h 13"/>
                <a:gd name="T10" fmla="*/ 0 w 19"/>
                <a:gd name="T11" fmla="*/ 0 h 13"/>
                <a:gd name="T12" fmla="*/ 10 w 19"/>
                <a:gd name="T13" fmla="*/ 4 h 13"/>
                <a:gd name="T14" fmla="*/ 15 w 19"/>
                <a:gd name="T15" fmla="*/ 2 h 13"/>
                <a:gd name="T16" fmla="*/ 17 w 19"/>
                <a:gd name="T17" fmla="*/ 3 h 13"/>
                <a:gd name="T18" fmla="*/ 14 w 19"/>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14" y="11"/>
                  </a:moveTo>
                  <a:cubicBezTo>
                    <a:pt x="10" y="13"/>
                    <a:pt x="4" y="12"/>
                    <a:pt x="0" y="10"/>
                  </a:cubicBezTo>
                  <a:cubicBezTo>
                    <a:pt x="3" y="11"/>
                    <a:pt x="9" y="11"/>
                    <a:pt x="10" y="11"/>
                  </a:cubicBezTo>
                  <a:cubicBezTo>
                    <a:pt x="5" y="10"/>
                    <a:pt x="0" y="4"/>
                    <a:pt x="0" y="4"/>
                  </a:cubicBezTo>
                  <a:cubicBezTo>
                    <a:pt x="5" y="7"/>
                    <a:pt x="10" y="6"/>
                    <a:pt x="10" y="6"/>
                  </a:cubicBezTo>
                  <a:cubicBezTo>
                    <a:pt x="6" y="6"/>
                    <a:pt x="0" y="0"/>
                    <a:pt x="0" y="0"/>
                  </a:cubicBezTo>
                  <a:cubicBezTo>
                    <a:pt x="0" y="0"/>
                    <a:pt x="7" y="4"/>
                    <a:pt x="10" y="4"/>
                  </a:cubicBezTo>
                  <a:cubicBezTo>
                    <a:pt x="14" y="4"/>
                    <a:pt x="15" y="2"/>
                    <a:pt x="15" y="2"/>
                  </a:cubicBezTo>
                  <a:cubicBezTo>
                    <a:pt x="17" y="3"/>
                    <a:pt x="17" y="3"/>
                    <a:pt x="17" y="3"/>
                  </a:cubicBezTo>
                  <a:cubicBezTo>
                    <a:pt x="19" y="6"/>
                    <a:pt x="19" y="10"/>
                    <a:pt x="14" y="1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0" name="Freeform 480">
              <a:extLst>
                <a:ext uri="{FF2B5EF4-FFF2-40B4-BE49-F238E27FC236}">
                  <a16:creationId xmlns:a16="http://schemas.microsoft.com/office/drawing/2014/main" xmlns="" id="{B3A0A9E9-0C4E-4E38-BB22-F87B6CE534A7}"/>
                </a:ext>
              </a:extLst>
            </p:cNvPr>
            <p:cNvSpPr>
              <a:spLocks/>
            </p:cNvSpPr>
            <p:nvPr/>
          </p:nvSpPr>
          <p:spPr bwMode="auto">
            <a:xfrm>
              <a:off x="10746024" y="4233701"/>
              <a:ext cx="137728" cy="145073"/>
            </a:xfrm>
            <a:custGeom>
              <a:avLst/>
              <a:gdLst>
                <a:gd name="T0" fmla="*/ 29 w 33"/>
                <a:gd name="T1" fmla="*/ 32 h 34"/>
                <a:gd name="T2" fmla="*/ 21 w 33"/>
                <a:gd name="T3" fmla="*/ 27 h 34"/>
                <a:gd name="T4" fmla="*/ 21 w 33"/>
                <a:gd name="T5" fmla="*/ 27 h 34"/>
                <a:gd name="T6" fmla="*/ 19 w 33"/>
                <a:gd name="T7" fmla="*/ 25 h 34"/>
                <a:gd name="T8" fmla="*/ 19 w 33"/>
                <a:gd name="T9" fmla="*/ 25 h 34"/>
                <a:gd name="T10" fmla="*/ 19 w 33"/>
                <a:gd name="T11" fmla="*/ 25 h 34"/>
                <a:gd name="T12" fmla="*/ 1 w 33"/>
                <a:gd name="T13" fmla="*/ 8 h 34"/>
                <a:gd name="T14" fmla="*/ 5 w 33"/>
                <a:gd name="T15" fmla="*/ 5 h 34"/>
                <a:gd name="T16" fmla="*/ 8 w 33"/>
                <a:gd name="T17" fmla="*/ 0 h 34"/>
                <a:gd name="T18" fmla="*/ 25 w 33"/>
                <a:gd name="T19" fmla="*/ 13 h 34"/>
                <a:gd name="T20" fmla="*/ 33 w 33"/>
                <a:gd name="T21" fmla="*/ 28 h 34"/>
                <a:gd name="T22" fmla="*/ 29 w 33"/>
                <a:gd name="T2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4">
                  <a:moveTo>
                    <a:pt x="29" y="32"/>
                  </a:moveTo>
                  <a:cubicBezTo>
                    <a:pt x="29" y="32"/>
                    <a:pt x="25" y="30"/>
                    <a:pt x="21" y="27"/>
                  </a:cubicBezTo>
                  <a:cubicBezTo>
                    <a:pt x="21" y="27"/>
                    <a:pt x="21" y="27"/>
                    <a:pt x="21" y="27"/>
                  </a:cubicBezTo>
                  <a:cubicBezTo>
                    <a:pt x="21" y="26"/>
                    <a:pt x="20" y="26"/>
                    <a:pt x="19" y="25"/>
                  </a:cubicBezTo>
                  <a:cubicBezTo>
                    <a:pt x="19" y="25"/>
                    <a:pt x="19" y="25"/>
                    <a:pt x="19" y="25"/>
                  </a:cubicBezTo>
                  <a:cubicBezTo>
                    <a:pt x="19" y="25"/>
                    <a:pt x="19" y="25"/>
                    <a:pt x="19" y="25"/>
                  </a:cubicBezTo>
                  <a:cubicBezTo>
                    <a:pt x="11" y="19"/>
                    <a:pt x="1" y="11"/>
                    <a:pt x="1" y="8"/>
                  </a:cubicBezTo>
                  <a:cubicBezTo>
                    <a:pt x="0" y="3"/>
                    <a:pt x="4" y="6"/>
                    <a:pt x="5" y="5"/>
                  </a:cubicBezTo>
                  <a:cubicBezTo>
                    <a:pt x="7" y="5"/>
                    <a:pt x="6" y="1"/>
                    <a:pt x="8" y="0"/>
                  </a:cubicBezTo>
                  <a:cubicBezTo>
                    <a:pt x="8" y="0"/>
                    <a:pt x="18" y="5"/>
                    <a:pt x="25" y="13"/>
                  </a:cubicBezTo>
                  <a:cubicBezTo>
                    <a:pt x="29" y="17"/>
                    <a:pt x="32" y="22"/>
                    <a:pt x="33" y="28"/>
                  </a:cubicBezTo>
                  <a:cubicBezTo>
                    <a:pt x="33" y="28"/>
                    <a:pt x="33" y="34"/>
                    <a:pt x="29" y="32"/>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1" name="Freeform 481">
              <a:extLst>
                <a:ext uri="{FF2B5EF4-FFF2-40B4-BE49-F238E27FC236}">
                  <a16:creationId xmlns:a16="http://schemas.microsoft.com/office/drawing/2014/main" xmlns="" id="{5F3D5408-B99B-4390-A62F-B237AF03309E}"/>
                </a:ext>
              </a:extLst>
            </p:cNvPr>
            <p:cNvSpPr>
              <a:spLocks/>
            </p:cNvSpPr>
            <p:nvPr/>
          </p:nvSpPr>
          <p:spPr bwMode="auto">
            <a:xfrm>
              <a:off x="10812134" y="4332865"/>
              <a:ext cx="77128" cy="88146"/>
            </a:xfrm>
            <a:custGeom>
              <a:avLst/>
              <a:gdLst>
                <a:gd name="T0" fmla="*/ 16 w 18"/>
                <a:gd name="T1" fmla="*/ 4 h 21"/>
                <a:gd name="T2" fmla="*/ 13 w 18"/>
                <a:gd name="T3" fmla="*/ 0 h 21"/>
                <a:gd name="T4" fmla="*/ 13 w 18"/>
                <a:gd name="T5" fmla="*/ 8 h 21"/>
                <a:gd name="T6" fmla="*/ 6 w 18"/>
                <a:gd name="T7" fmla="*/ 6 h 21"/>
                <a:gd name="T8" fmla="*/ 9 w 18"/>
                <a:gd name="T9" fmla="*/ 14 h 21"/>
                <a:gd name="T10" fmla="*/ 0 w 18"/>
                <a:gd name="T11" fmla="*/ 16 h 21"/>
                <a:gd name="T12" fmla="*/ 8 w 18"/>
                <a:gd name="T13" fmla="*/ 19 h 21"/>
                <a:gd name="T14" fmla="*/ 5 w 18"/>
                <a:gd name="T15" fmla="*/ 21 h 21"/>
                <a:gd name="T16" fmla="*/ 14 w 18"/>
                <a:gd name="T17" fmla="*/ 17 h 21"/>
                <a:gd name="T18" fmla="*/ 17 w 18"/>
                <a:gd name="T19" fmla="*/ 16 h 21"/>
                <a:gd name="T20" fmla="*/ 17 w 18"/>
                <a:gd name="T21" fmla="*/ 12 h 21"/>
                <a:gd name="T22" fmla="*/ 16 w 18"/>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1">
                  <a:moveTo>
                    <a:pt x="16" y="4"/>
                  </a:moveTo>
                  <a:cubicBezTo>
                    <a:pt x="16" y="3"/>
                    <a:pt x="15" y="1"/>
                    <a:pt x="13" y="0"/>
                  </a:cubicBezTo>
                  <a:cubicBezTo>
                    <a:pt x="15" y="4"/>
                    <a:pt x="15" y="7"/>
                    <a:pt x="13" y="8"/>
                  </a:cubicBezTo>
                  <a:cubicBezTo>
                    <a:pt x="12" y="9"/>
                    <a:pt x="6" y="6"/>
                    <a:pt x="6" y="6"/>
                  </a:cubicBezTo>
                  <a:cubicBezTo>
                    <a:pt x="6" y="6"/>
                    <a:pt x="10" y="11"/>
                    <a:pt x="9" y="14"/>
                  </a:cubicBezTo>
                  <a:cubicBezTo>
                    <a:pt x="9" y="16"/>
                    <a:pt x="5" y="19"/>
                    <a:pt x="0" y="16"/>
                  </a:cubicBezTo>
                  <a:cubicBezTo>
                    <a:pt x="2" y="19"/>
                    <a:pt x="5" y="19"/>
                    <a:pt x="8" y="19"/>
                  </a:cubicBezTo>
                  <a:cubicBezTo>
                    <a:pt x="9" y="18"/>
                    <a:pt x="5" y="21"/>
                    <a:pt x="5" y="21"/>
                  </a:cubicBezTo>
                  <a:cubicBezTo>
                    <a:pt x="5" y="21"/>
                    <a:pt x="9" y="21"/>
                    <a:pt x="14" y="17"/>
                  </a:cubicBezTo>
                  <a:cubicBezTo>
                    <a:pt x="15" y="16"/>
                    <a:pt x="16" y="17"/>
                    <a:pt x="17" y="16"/>
                  </a:cubicBezTo>
                  <a:cubicBezTo>
                    <a:pt x="18" y="15"/>
                    <a:pt x="16" y="14"/>
                    <a:pt x="17" y="12"/>
                  </a:cubicBezTo>
                  <a:cubicBezTo>
                    <a:pt x="17" y="10"/>
                    <a:pt x="17" y="6"/>
                    <a:pt x="16"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2" name="Freeform 482">
              <a:extLst>
                <a:ext uri="{FF2B5EF4-FFF2-40B4-BE49-F238E27FC236}">
                  <a16:creationId xmlns:a16="http://schemas.microsoft.com/office/drawing/2014/main" xmlns="" id="{460DA4C6-5432-4850-B43B-489620E6621D}"/>
                </a:ext>
              </a:extLst>
            </p:cNvPr>
            <p:cNvSpPr>
              <a:spLocks/>
            </p:cNvSpPr>
            <p:nvPr/>
          </p:nvSpPr>
          <p:spPr bwMode="auto">
            <a:xfrm>
              <a:off x="10870898" y="4391629"/>
              <a:ext cx="295656" cy="143237"/>
            </a:xfrm>
            <a:custGeom>
              <a:avLst/>
              <a:gdLst>
                <a:gd name="T0" fmla="*/ 1 w 70"/>
                <a:gd name="T1" fmla="*/ 0 h 34"/>
                <a:gd name="T2" fmla="*/ 70 w 70"/>
                <a:gd name="T3" fmla="*/ 23 h 34"/>
                <a:gd name="T4" fmla="*/ 69 w 70"/>
                <a:gd name="T5" fmla="*/ 28 h 34"/>
                <a:gd name="T6" fmla="*/ 0 w 70"/>
                <a:gd name="T7" fmla="*/ 1 h 34"/>
              </a:gdLst>
              <a:ahLst/>
              <a:cxnLst>
                <a:cxn ang="0">
                  <a:pos x="T0" y="T1"/>
                </a:cxn>
                <a:cxn ang="0">
                  <a:pos x="T2" y="T3"/>
                </a:cxn>
                <a:cxn ang="0">
                  <a:pos x="T4" y="T5"/>
                </a:cxn>
                <a:cxn ang="0">
                  <a:pos x="T6" y="T7"/>
                </a:cxn>
              </a:cxnLst>
              <a:rect l="0" t="0" r="r" b="b"/>
              <a:pathLst>
                <a:path w="70" h="34">
                  <a:moveTo>
                    <a:pt x="1" y="0"/>
                  </a:moveTo>
                  <a:cubicBezTo>
                    <a:pt x="1" y="0"/>
                    <a:pt x="43" y="33"/>
                    <a:pt x="70" y="23"/>
                  </a:cubicBezTo>
                  <a:cubicBezTo>
                    <a:pt x="70" y="23"/>
                    <a:pt x="70" y="26"/>
                    <a:pt x="69" y="28"/>
                  </a:cubicBezTo>
                  <a:cubicBezTo>
                    <a:pt x="69" y="29"/>
                    <a:pt x="43" y="34"/>
                    <a:pt x="0" y="1"/>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3" name="Freeform 483">
              <a:extLst>
                <a:ext uri="{FF2B5EF4-FFF2-40B4-BE49-F238E27FC236}">
                  <a16:creationId xmlns:a16="http://schemas.microsoft.com/office/drawing/2014/main" xmlns="" id="{B8A0860D-6CDD-4523-BA40-3DCA45ED246C}"/>
                </a:ext>
              </a:extLst>
            </p:cNvPr>
            <p:cNvSpPr>
              <a:spLocks/>
            </p:cNvSpPr>
            <p:nvPr/>
          </p:nvSpPr>
          <p:spPr bwMode="auto">
            <a:xfrm>
              <a:off x="10824988" y="4288792"/>
              <a:ext cx="58764" cy="89982"/>
            </a:xfrm>
            <a:custGeom>
              <a:avLst/>
              <a:gdLst>
                <a:gd name="T0" fmla="*/ 10 w 14"/>
                <a:gd name="T1" fmla="*/ 19 h 21"/>
                <a:gd name="T2" fmla="*/ 2 w 14"/>
                <a:gd name="T3" fmla="*/ 14 h 21"/>
                <a:gd name="T4" fmla="*/ 8 w 14"/>
                <a:gd name="T5" fmla="*/ 15 h 21"/>
                <a:gd name="T6" fmla="*/ 0 w 14"/>
                <a:gd name="T7" fmla="*/ 6 h 21"/>
                <a:gd name="T8" fmla="*/ 10 w 14"/>
                <a:gd name="T9" fmla="*/ 14 h 21"/>
                <a:gd name="T10" fmla="*/ 3 w 14"/>
                <a:gd name="T11" fmla="*/ 1 h 21"/>
                <a:gd name="T12" fmla="*/ 10 w 14"/>
                <a:gd name="T13" fmla="*/ 9 h 21"/>
                <a:gd name="T14" fmla="*/ 7 w 14"/>
                <a:gd name="T15" fmla="*/ 3 h 21"/>
                <a:gd name="T16" fmla="*/ 6 w 14"/>
                <a:gd name="T17" fmla="*/ 0 h 21"/>
                <a:gd name="T18" fmla="*/ 14 w 14"/>
                <a:gd name="T19" fmla="*/ 15 h 21"/>
                <a:gd name="T20" fmla="*/ 10 w 14"/>
                <a:gd name="T2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1">
                  <a:moveTo>
                    <a:pt x="10" y="19"/>
                  </a:moveTo>
                  <a:cubicBezTo>
                    <a:pt x="10" y="19"/>
                    <a:pt x="6" y="17"/>
                    <a:pt x="2" y="14"/>
                  </a:cubicBezTo>
                  <a:cubicBezTo>
                    <a:pt x="5" y="16"/>
                    <a:pt x="8" y="18"/>
                    <a:pt x="8" y="15"/>
                  </a:cubicBezTo>
                  <a:cubicBezTo>
                    <a:pt x="9" y="12"/>
                    <a:pt x="0" y="6"/>
                    <a:pt x="0" y="6"/>
                  </a:cubicBezTo>
                  <a:cubicBezTo>
                    <a:pt x="7" y="8"/>
                    <a:pt x="10" y="13"/>
                    <a:pt x="10" y="14"/>
                  </a:cubicBezTo>
                  <a:cubicBezTo>
                    <a:pt x="10" y="8"/>
                    <a:pt x="3" y="1"/>
                    <a:pt x="3" y="1"/>
                  </a:cubicBezTo>
                  <a:cubicBezTo>
                    <a:pt x="7" y="4"/>
                    <a:pt x="10" y="8"/>
                    <a:pt x="10" y="9"/>
                  </a:cubicBezTo>
                  <a:cubicBezTo>
                    <a:pt x="10" y="8"/>
                    <a:pt x="9" y="6"/>
                    <a:pt x="7" y="3"/>
                  </a:cubicBezTo>
                  <a:cubicBezTo>
                    <a:pt x="7" y="1"/>
                    <a:pt x="6" y="1"/>
                    <a:pt x="6" y="0"/>
                  </a:cubicBezTo>
                  <a:cubicBezTo>
                    <a:pt x="10" y="4"/>
                    <a:pt x="13" y="9"/>
                    <a:pt x="14" y="15"/>
                  </a:cubicBezTo>
                  <a:cubicBezTo>
                    <a:pt x="14" y="15"/>
                    <a:pt x="14" y="21"/>
                    <a:pt x="10" y="19"/>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484">
              <a:extLst>
                <a:ext uri="{FF2B5EF4-FFF2-40B4-BE49-F238E27FC236}">
                  <a16:creationId xmlns:a16="http://schemas.microsoft.com/office/drawing/2014/main" xmlns="" id="{1CE1DAA0-30F1-4D58-B935-332542E7FEAA}"/>
                </a:ext>
              </a:extLst>
            </p:cNvPr>
            <p:cNvSpPr>
              <a:spLocks/>
            </p:cNvSpPr>
            <p:nvPr/>
          </p:nvSpPr>
          <p:spPr bwMode="auto">
            <a:xfrm>
              <a:off x="9882930" y="4154737"/>
              <a:ext cx="286474" cy="275456"/>
            </a:xfrm>
            <a:custGeom>
              <a:avLst/>
              <a:gdLst>
                <a:gd name="T0" fmla="*/ 66 w 68"/>
                <a:gd name="T1" fmla="*/ 51 h 65"/>
                <a:gd name="T2" fmla="*/ 48 w 68"/>
                <a:gd name="T3" fmla="*/ 64 h 65"/>
                <a:gd name="T4" fmla="*/ 7 w 68"/>
                <a:gd name="T5" fmla="*/ 40 h 65"/>
                <a:gd name="T6" fmla="*/ 7 w 68"/>
                <a:gd name="T7" fmla="*/ 40 h 65"/>
                <a:gd name="T8" fmla="*/ 1 w 68"/>
                <a:gd name="T9" fmla="*/ 14 h 65"/>
                <a:gd name="T10" fmla="*/ 2 w 68"/>
                <a:gd name="T11" fmla="*/ 5 h 65"/>
                <a:gd name="T12" fmla="*/ 6 w 68"/>
                <a:gd name="T13" fmla="*/ 7 h 65"/>
                <a:gd name="T14" fmla="*/ 10 w 68"/>
                <a:gd name="T15" fmla="*/ 10 h 65"/>
                <a:gd name="T16" fmla="*/ 9 w 68"/>
                <a:gd name="T17" fmla="*/ 4 h 65"/>
                <a:gd name="T18" fmla="*/ 17 w 68"/>
                <a:gd name="T19" fmla="*/ 3 h 65"/>
                <a:gd name="T20" fmla="*/ 39 w 68"/>
                <a:gd name="T21" fmla="*/ 9 h 65"/>
                <a:gd name="T22" fmla="*/ 39 w 68"/>
                <a:gd name="T23" fmla="*/ 9 h 65"/>
                <a:gd name="T24" fmla="*/ 66 w 68"/>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5">
                  <a:moveTo>
                    <a:pt x="66" y="51"/>
                  </a:moveTo>
                  <a:cubicBezTo>
                    <a:pt x="63" y="65"/>
                    <a:pt x="48" y="64"/>
                    <a:pt x="48" y="64"/>
                  </a:cubicBezTo>
                  <a:cubicBezTo>
                    <a:pt x="24" y="65"/>
                    <a:pt x="12" y="53"/>
                    <a:pt x="7" y="40"/>
                  </a:cubicBezTo>
                  <a:cubicBezTo>
                    <a:pt x="7" y="40"/>
                    <a:pt x="7" y="40"/>
                    <a:pt x="7" y="40"/>
                  </a:cubicBezTo>
                  <a:cubicBezTo>
                    <a:pt x="1" y="27"/>
                    <a:pt x="1" y="14"/>
                    <a:pt x="1" y="14"/>
                  </a:cubicBezTo>
                  <a:cubicBezTo>
                    <a:pt x="1" y="14"/>
                    <a:pt x="0" y="5"/>
                    <a:pt x="2" y="5"/>
                  </a:cubicBezTo>
                  <a:cubicBezTo>
                    <a:pt x="3" y="5"/>
                    <a:pt x="5" y="6"/>
                    <a:pt x="6" y="7"/>
                  </a:cubicBezTo>
                  <a:cubicBezTo>
                    <a:pt x="8" y="9"/>
                    <a:pt x="9" y="10"/>
                    <a:pt x="10" y="10"/>
                  </a:cubicBezTo>
                  <a:cubicBezTo>
                    <a:pt x="11" y="10"/>
                    <a:pt x="10" y="7"/>
                    <a:pt x="9" y="4"/>
                  </a:cubicBezTo>
                  <a:cubicBezTo>
                    <a:pt x="9" y="0"/>
                    <a:pt x="17" y="3"/>
                    <a:pt x="17" y="3"/>
                  </a:cubicBezTo>
                  <a:cubicBezTo>
                    <a:pt x="25" y="4"/>
                    <a:pt x="33" y="6"/>
                    <a:pt x="39" y="9"/>
                  </a:cubicBezTo>
                  <a:cubicBezTo>
                    <a:pt x="39" y="9"/>
                    <a:pt x="39" y="9"/>
                    <a:pt x="39" y="9"/>
                  </a:cubicBezTo>
                  <a:cubicBezTo>
                    <a:pt x="65" y="21"/>
                    <a:pt x="68"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485">
              <a:extLst>
                <a:ext uri="{FF2B5EF4-FFF2-40B4-BE49-F238E27FC236}">
                  <a16:creationId xmlns:a16="http://schemas.microsoft.com/office/drawing/2014/main" xmlns="" id="{DC5E2ABB-4592-41E2-A37F-7D3CDE48B781}"/>
                </a:ext>
              </a:extLst>
            </p:cNvPr>
            <p:cNvSpPr>
              <a:spLocks/>
            </p:cNvSpPr>
            <p:nvPr/>
          </p:nvSpPr>
          <p:spPr bwMode="auto">
            <a:xfrm>
              <a:off x="9912312" y="4191464"/>
              <a:ext cx="251583" cy="233219"/>
            </a:xfrm>
            <a:custGeom>
              <a:avLst/>
              <a:gdLst>
                <a:gd name="T0" fmla="*/ 32 w 60"/>
                <a:gd name="T1" fmla="*/ 0 h 55"/>
                <a:gd name="T2" fmla="*/ 52 w 60"/>
                <a:gd name="T3" fmla="*/ 24 h 55"/>
                <a:gd name="T4" fmla="*/ 34 w 60"/>
                <a:gd name="T5" fmla="*/ 14 h 55"/>
                <a:gd name="T6" fmla="*/ 34 w 60"/>
                <a:gd name="T7" fmla="*/ 14 h 55"/>
                <a:gd name="T8" fmla="*/ 49 w 60"/>
                <a:gd name="T9" fmla="*/ 37 h 55"/>
                <a:gd name="T10" fmla="*/ 47 w 60"/>
                <a:gd name="T11" fmla="*/ 36 h 55"/>
                <a:gd name="T12" fmla="*/ 31 w 60"/>
                <a:gd name="T13" fmla="*/ 28 h 55"/>
                <a:gd name="T14" fmla="*/ 39 w 60"/>
                <a:gd name="T15" fmla="*/ 42 h 55"/>
                <a:gd name="T16" fmla="*/ 38 w 60"/>
                <a:gd name="T17" fmla="*/ 42 h 55"/>
                <a:gd name="T18" fmla="*/ 16 w 60"/>
                <a:gd name="T19" fmla="*/ 32 h 55"/>
                <a:gd name="T20" fmla="*/ 30 w 60"/>
                <a:gd name="T21" fmla="*/ 50 h 55"/>
                <a:gd name="T22" fmla="*/ 29 w 60"/>
                <a:gd name="T23" fmla="*/ 50 h 55"/>
                <a:gd name="T24" fmla="*/ 0 w 60"/>
                <a:gd name="T25" fmla="*/ 31 h 55"/>
                <a:gd name="T26" fmla="*/ 39 w 60"/>
                <a:gd name="T27" fmla="*/ 55 h 55"/>
                <a:gd name="T28" fmla="*/ 41 w 60"/>
                <a:gd name="T29" fmla="*/ 55 h 55"/>
                <a:gd name="T30" fmla="*/ 42 w 60"/>
                <a:gd name="T31" fmla="*/ 55 h 55"/>
                <a:gd name="T32" fmla="*/ 59 w 60"/>
                <a:gd name="T33" fmla="*/ 42 h 55"/>
                <a:gd name="T34" fmla="*/ 60 w 60"/>
                <a:gd name="T35" fmla="*/ 36 h 55"/>
                <a:gd name="T36" fmla="*/ 32 w 60"/>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55">
                  <a:moveTo>
                    <a:pt x="32" y="0"/>
                  </a:moveTo>
                  <a:cubicBezTo>
                    <a:pt x="45" y="9"/>
                    <a:pt x="52" y="23"/>
                    <a:pt x="52" y="24"/>
                  </a:cubicBezTo>
                  <a:cubicBezTo>
                    <a:pt x="44" y="14"/>
                    <a:pt x="36" y="14"/>
                    <a:pt x="34" y="14"/>
                  </a:cubicBezTo>
                  <a:cubicBezTo>
                    <a:pt x="34" y="14"/>
                    <a:pt x="34" y="14"/>
                    <a:pt x="34" y="14"/>
                  </a:cubicBezTo>
                  <a:cubicBezTo>
                    <a:pt x="47" y="19"/>
                    <a:pt x="53" y="37"/>
                    <a:pt x="49" y="37"/>
                  </a:cubicBezTo>
                  <a:cubicBezTo>
                    <a:pt x="49" y="37"/>
                    <a:pt x="48" y="37"/>
                    <a:pt x="47" y="36"/>
                  </a:cubicBezTo>
                  <a:cubicBezTo>
                    <a:pt x="40" y="29"/>
                    <a:pt x="31" y="28"/>
                    <a:pt x="31" y="28"/>
                  </a:cubicBezTo>
                  <a:cubicBezTo>
                    <a:pt x="35" y="29"/>
                    <a:pt x="44" y="39"/>
                    <a:pt x="39" y="42"/>
                  </a:cubicBezTo>
                  <a:cubicBezTo>
                    <a:pt x="39" y="42"/>
                    <a:pt x="38" y="42"/>
                    <a:pt x="38" y="42"/>
                  </a:cubicBezTo>
                  <a:cubicBezTo>
                    <a:pt x="31" y="42"/>
                    <a:pt x="17" y="32"/>
                    <a:pt x="16" y="32"/>
                  </a:cubicBezTo>
                  <a:cubicBezTo>
                    <a:pt x="23" y="43"/>
                    <a:pt x="44" y="49"/>
                    <a:pt x="30" y="50"/>
                  </a:cubicBezTo>
                  <a:cubicBezTo>
                    <a:pt x="30" y="50"/>
                    <a:pt x="29" y="50"/>
                    <a:pt x="29" y="50"/>
                  </a:cubicBezTo>
                  <a:cubicBezTo>
                    <a:pt x="15" y="50"/>
                    <a:pt x="1" y="33"/>
                    <a:pt x="0" y="31"/>
                  </a:cubicBezTo>
                  <a:cubicBezTo>
                    <a:pt x="5" y="43"/>
                    <a:pt x="16" y="55"/>
                    <a:pt x="39" y="55"/>
                  </a:cubicBezTo>
                  <a:cubicBezTo>
                    <a:pt x="40" y="55"/>
                    <a:pt x="40" y="55"/>
                    <a:pt x="41" y="55"/>
                  </a:cubicBezTo>
                  <a:cubicBezTo>
                    <a:pt x="41" y="55"/>
                    <a:pt x="42" y="55"/>
                    <a:pt x="42" y="55"/>
                  </a:cubicBezTo>
                  <a:cubicBezTo>
                    <a:pt x="45" y="55"/>
                    <a:pt x="57" y="54"/>
                    <a:pt x="59" y="42"/>
                  </a:cubicBezTo>
                  <a:cubicBezTo>
                    <a:pt x="59" y="40"/>
                    <a:pt x="60" y="38"/>
                    <a:pt x="60" y="36"/>
                  </a:cubicBezTo>
                  <a:cubicBezTo>
                    <a:pt x="60" y="25"/>
                    <a:pt x="54" y="10"/>
                    <a:pt x="32"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486">
              <a:extLst>
                <a:ext uri="{FF2B5EF4-FFF2-40B4-BE49-F238E27FC236}">
                  <a16:creationId xmlns:a16="http://schemas.microsoft.com/office/drawing/2014/main" xmlns="" id="{BC7A5D6A-4DEC-4DEE-AD84-40F2EDDD3526}"/>
                </a:ext>
              </a:extLst>
            </p:cNvPr>
            <p:cNvSpPr>
              <a:spLocks/>
            </p:cNvSpPr>
            <p:nvPr/>
          </p:nvSpPr>
          <p:spPr bwMode="auto">
            <a:xfrm>
              <a:off x="10075749" y="4340210"/>
              <a:ext cx="97328" cy="93655"/>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4 h 22"/>
                <a:gd name="T14" fmla="*/ 16 w 23"/>
                <a:gd name="T15" fmla="*/ 13 h 22"/>
                <a:gd name="T16" fmla="*/ 7 w 23"/>
                <a:gd name="T17" fmla="*/ 13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0" y="13"/>
                    <a:pt x="23" y="7"/>
                    <a:pt x="21" y="0"/>
                  </a:cubicBezTo>
                  <a:cubicBezTo>
                    <a:pt x="21" y="0"/>
                    <a:pt x="20" y="8"/>
                    <a:pt x="18" y="10"/>
                  </a:cubicBezTo>
                  <a:cubicBezTo>
                    <a:pt x="18" y="10"/>
                    <a:pt x="17" y="6"/>
                    <a:pt x="16" y="4"/>
                  </a:cubicBezTo>
                  <a:cubicBezTo>
                    <a:pt x="16" y="4"/>
                    <a:pt x="16" y="12"/>
                    <a:pt x="16" y="13"/>
                  </a:cubicBezTo>
                  <a:cubicBezTo>
                    <a:pt x="14" y="16"/>
                    <a:pt x="7" y="13"/>
                    <a:pt x="7" y="13"/>
                  </a:cubicBezTo>
                  <a:cubicBezTo>
                    <a:pt x="7" y="13"/>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487">
              <a:extLst>
                <a:ext uri="{FF2B5EF4-FFF2-40B4-BE49-F238E27FC236}">
                  <a16:creationId xmlns:a16="http://schemas.microsoft.com/office/drawing/2014/main" xmlns="" id="{5D77E1A6-705C-4554-99FC-4D68CCBF4A57}"/>
                </a:ext>
              </a:extLst>
            </p:cNvPr>
            <p:cNvSpPr>
              <a:spLocks/>
            </p:cNvSpPr>
            <p:nvPr/>
          </p:nvSpPr>
          <p:spPr bwMode="auto">
            <a:xfrm>
              <a:off x="10143695" y="4408156"/>
              <a:ext cx="55091" cy="33055"/>
            </a:xfrm>
            <a:custGeom>
              <a:avLst/>
              <a:gdLst>
                <a:gd name="T0" fmla="*/ 0 w 13"/>
                <a:gd name="T1" fmla="*/ 4 h 8"/>
                <a:gd name="T2" fmla="*/ 8 w 13"/>
                <a:gd name="T3" fmla="*/ 8 h 8"/>
                <a:gd name="T4" fmla="*/ 13 w 13"/>
                <a:gd name="T5" fmla="*/ 7 h 8"/>
                <a:gd name="T6" fmla="*/ 4 w 13"/>
                <a:gd name="T7" fmla="*/ 0 h 8"/>
              </a:gdLst>
              <a:ahLst/>
              <a:cxnLst>
                <a:cxn ang="0">
                  <a:pos x="T0" y="T1"/>
                </a:cxn>
                <a:cxn ang="0">
                  <a:pos x="T2" y="T3"/>
                </a:cxn>
                <a:cxn ang="0">
                  <a:pos x="T4" y="T5"/>
                </a:cxn>
                <a:cxn ang="0">
                  <a:pos x="T6" y="T7"/>
                </a:cxn>
              </a:cxnLst>
              <a:rect l="0" t="0" r="r" b="b"/>
              <a:pathLst>
                <a:path w="13" h="8">
                  <a:moveTo>
                    <a:pt x="0" y="4"/>
                  </a:moveTo>
                  <a:cubicBezTo>
                    <a:pt x="0" y="4"/>
                    <a:pt x="2" y="3"/>
                    <a:pt x="8" y="8"/>
                  </a:cubicBezTo>
                  <a:cubicBezTo>
                    <a:pt x="13" y="7"/>
                    <a:pt x="13" y="7"/>
                    <a:pt x="13" y="7"/>
                  </a:cubicBezTo>
                  <a:cubicBezTo>
                    <a:pt x="13" y="7"/>
                    <a:pt x="6" y="4"/>
                    <a:pt x="4"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488">
              <a:extLst>
                <a:ext uri="{FF2B5EF4-FFF2-40B4-BE49-F238E27FC236}">
                  <a16:creationId xmlns:a16="http://schemas.microsoft.com/office/drawing/2014/main" xmlns="" id="{F4ADE33F-F842-42C4-BDC0-1D38EA1D012B}"/>
                </a:ext>
              </a:extLst>
            </p:cNvPr>
            <p:cNvSpPr>
              <a:spLocks/>
            </p:cNvSpPr>
            <p:nvPr/>
          </p:nvSpPr>
          <p:spPr bwMode="auto">
            <a:xfrm>
              <a:off x="10698279" y="4433865"/>
              <a:ext cx="159764" cy="146910"/>
            </a:xfrm>
            <a:custGeom>
              <a:avLst/>
              <a:gdLst>
                <a:gd name="T0" fmla="*/ 37 w 38"/>
                <a:gd name="T1" fmla="*/ 27 h 35"/>
                <a:gd name="T2" fmla="*/ 27 w 38"/>
                <a:gd name="T3" fmla="*/ 34 h 35"/>
                <a:gd name="T4" fmla="*/ 4 w 38"/>
                <a:gd name="T5" fmla="*/ 21 h 35"/>
                <a:gd name="T6" fmla="*/ 4 w 38"/>
                <a:gd name="T7" fmla="*/ 21 h 35"/>
                <a:gd name="T8" fmla="*/ 1 w 38"/>
                <a:gd name="T9" fmla="*/ 7 h 35"/>
                <a:gd name="T10" fmla="*/ 2 w 38"/>
                <a:gd name="T11" fmla="*/ 2 h 35"/>
                <a:gd name="T12" fmla="*/ 4 w 38"/>
                <a:gd name="T13" fmla="*/ 4 h 35"/>
                <a:gd name="T14" fmla="*/ 6 w 38"/>
                <a:gd name="T15" fmla="*/ 5 h 35"/>
                <a:gd name="T16" fmla="*/ 6 w 38"/>
                <a:gd name="T17" fmla="*/ 2 h 35"/>
                <a:gd name="T18" fmla="*/ 10 w 38"/>
                <a:gd name="T19" fmla="*/ 1 h 35"/>
                <a:gd name="T20" fmla="*/ 22 w 38"/>
                <a:gd name="T21" fmla="*/ 4 h 35"/>
                <a:gd name="T22" fmla="*/ 22 w 38"/>
                <a:gd name="T23" fmla="*/ 4 h 35"/>
                <a:gd name="T24" fmla="*/ 37 w 38"/>
                <a:gd name="T2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5">
                  <a:moveTo>
                    <a:pt x="37" y="27"/>
                  </a:moveTo>
                  <a:cubicBezTo>
                    <a:pt x="35" y="35"/>
                    <a:pt x="27" y="34"/>
                    <a:pt x="27" y="34"/>
                  </a:cubicBezTo>
                  <a:cubicBezTo>
                    <a:pt x="14" y="35"/>
                    <a:pt x="7" y="28"/>
                    <a:pt x="4" y="21"/>
                  </a:cubicBezTo>
                  <a:cubicBezTo>
                    <a:pt x="4" y="21"/>
                    <a:pt x="4" y="21"/>
                    <a:pt x="4" y="21"/>
                  </a:cubicBezTo>
                  <a:cubicBezTo>
                    <a:pt x="1" y="14"/>
                    <a:pt x="1" y="7"/>
                    <a:pt x="1" y="7"/>
                  </a:cubicBezTo>
                  <a:cubicBezTo>
                    <a:pt x="1" y="7"/>
                    <a:pt x="0" y="2"/>
                    <a:pt x="2" y="2"/>
                  </a:cubicBezTo>
                  <a:cubicBezTo>
                    <a:pt x="2" y="2"/>
                    <a:pt x="3" y="3"/>
                    <a:pt x="4" y="4"/>
                  </a:cubicBezTo>
                  <a:cubicBezTo>
                    <a:pt x="5" y="4"/>
                    <a:pt x="6" y="5"/>
                    <a:pt x="6" y="5"/>
                  </a:cubicBezTo>
                  <a:cubicBezTo>
                    <a:pt x="7" y="5"/>
                    <a:pt x="6" y="4"/>
                    <a:pt x="6" y="2"/>
                  </a:cubicBezTo>
                  <a:cubicBezTo>
                    <a:pt x="5" y="0"/>
                    <a:pt x="10" y="1"/>
                    <a:pt x="10" y="1"/>
                  </a:cubicBezTo>
                  <a:cubicBezTo>
                    <a:pt x="14" y="2"/>
                    <a:pt x="18" y="3"/>
                    <a:pt x="22" y="4"/>
                  </a:cubicBezTo>
                  <a:cubicBezTo>
                    <a:pt x="22" y="4"/>
                    <a:pt x="22" y="4"/>
                    <a:pt x="22" y="4"/>
                  </a:cubicBezTo>
                  <a:cubicBezTo>
                    <a:pt x="36" y="11"/>
                    <a:pt x="38" y="21"/>
                    <a:pt x="37" y="2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489">
              <a:extLst>
                <a:ext uri="{FF2B5EF4-FFF2-40B4-BE49-F238E27FC236}">
                  <a16:creationId xmlns:a16="http://schemas.microsoft.com/office/drawing/2014/main" xmlns="" id="{5348F6BD-0CA1-4F46-B2DE-57A45CB5819E}"/>
                </a:ext>
              </a:extLst>
            </p:cNvPr>
            <p:cNvSpPr>
              <a:spLocks/>
            </p:cNvSpPr>
            <p:nvPr/>
          </p:nvSpPr>
          <p:spPr bwMode="auto">
            <a:xfrm>
              <a:off x="10716642" y="4450393"/>
              <a:ext cx="137728" cy="126710"/>
            </a:xfrm>
            <a:custGeom>
              <a:avLst/>
              <a:gdLst>
                <a:gd name="T0" fmla="*/ 18 w 33"/>
                <a:gd name="T1" fmla="*/ 0 h 30"/>
                <a:gd name="T2" fmla="*/ 29 w 33"/>
                <a:gd name="T3" fmla="*/ 14 h 30"/>
                <a:gd name="T4" fmla="*/ 19 w 33"/>
                <a:gd name="T5" fmla="*/ 8 h 30"/>
                <a:gd name="T6" fmla="*/ 19 w 33"/>
                <a:gd name="T7" fmla="*/ 8 h 30"/>
                <a:gd name="T8" fmla="*/ 27 w 33"/>
                <a:gd name="T9" fmla="*/ 21 h 30"/>
                <a:gd name="T10" fmla="*/ 26 w 33"/>
                <a:gd name="T11" fmla="*/ 20 h 30"/>
                <a:gd name="T12" fmla="*/ 17 w 33"/>
                <a:gd name="T13" fmla="*/ 16 h 30"/>
                <a:gd name="T14" fmla="*/ 22 w 33"/>
                <a:gd name="T15" fmla="*/ 23 h 30"/>
                <a:gd name="T16" fmla="*/ 21 w 33"/>
                <a:gd name="T17" fmla="*/ 24 h 30"/>
                <a:gd name="T18" fmla="*/ 9 w 33"/>
                <a:gd name="T19" fmla="*/ 18 h 30"/>
                <a:gd name="T20" fmla="*/ 17 w 33"/>
                <a:gd name="T21" fmla="*/ 28 h 30"/>
                <a:gd name="T22" fmla="*/ 16 w 33"/>
                <a:gd name="T23" fmla="*/ 28 h 30"/>
                <a:gd name="T24" fmla="*/ 0 w 33"/>
                <a:gd name="T25" fmla="*/ 17 h 30"/>
                <a:gd name="T26" fmla="*/ 21 w 33"/>
                <a:gd name="T27" fmla="*/ 30 h 30"/>
                <a:gd name="T28" fmla="*/ 23 w 33"/>
                <a:gd name="T29" fmla="*/ 30 h 30"/>
                <a:gd name="T30" fmla="*/ 23 w 33"/>
                <a:gd name="T31" fmla="*/ 30 h 30"/>
                <a:gd name="T32" fmla="*/ 33 w 33"/>
                <a:gd name="T33" fmla="*/ 23 h 30"/>
                <a:gd name="T34" fmla="*/ 33 w 33"/>
                <a:gd name="T35" fmla="*/ 20 h 30"/>
                <a:gd name="T36" fmla="*/ 18 w 33"/>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30">
                  <a:moveTo>
                    <a:pt x="18" y="0"/>
                  </a:moveTo>
                  <a:cubicBezTo>
                    <a:pt x="25" y="6"/>
                    <a:pt x="29" y="13"/>
                    <a:pt x="29" y="14"/>
                  </a:cubicBezTo>
                  <a:cubicBezTo>
                    <a:pt x="24" y="8"/>
                    <a:pt x="20" y="8"/>
                    <a:pt x="19" y="8"/>
                  </a:cubicBezTo>
                  <a:cubicBezTo>
                    <a:pt x="19" y="8"/>
                    <a:pt x="19" y="8"/>
                    <a:pt x="19" y="8"/>
                  </a:cubicBezTo>
                  <a:cubicBezTo>
                    <a:pt x="26" y="11"/>
                    <a:pt x="29" y="21"/>
                    <a:pt x="27" y="21"/>
                  </a:cubicBezTo>
                  <a:cubicBezTo>
                    <a:pt x="27" y="21"/>
                    <a:pt x="27" y="21"/>
                    <a:pt x="26" y="20"/>
                  </a:cubicBezTo>
                  <a:cubicBezTo>
                    <a:pt x="22" y="16"/>
                    <a:pt x="17" y="16"/>
                    <a:pt x="17" y="16"/>
                  </a:cubicBezTo>
                  <a:cubicBezTo>
                    <a:pt x="19" y="17"/>
                    <a:pt x="25" y="22"/>
                    <a:pt x="22" y="23"/>
                  </a:cubicBezTo>
                  <a:cubicBezTo>
                    <a:pt x="22" y="24"/>
                    <a:pt x="21" y="24"/>
                    <a:pt x="21" y="24"/>
                  </a:cubicBezTo>
                  <a:cubicBezTo>
                    <a:pt x="18" y="24"/>
                    <a:pt x="10" y="18"/>
                    <a:pt x="9" y="18"/>
                  </a:cubicBezTo>
                  <a:cubicBezTo>
                    <a:pt x="13" y="24"/>
                    <a:pt x="25" y="27"/>
                    <a:pt x="17" y="28"/>
                  </a:cubicBezTo>
                  <a:cubicBezTo>
                    <a:pt x="17" y="28"/>
                    <a:pt x="16" y="28"/>
                    <a:pt x="16" y="28"/>
                  </a:cubicBezTo>
                  <a:cubicBezTo>
                    <a:pt x="9" y="28"/>
                    <a:pt x="1" y="18"/>
                    <a:pt x="0" y="17"/>
                  </a:cubicBezTo>
                  <a:cubicBezTo>
                    <a:pt x="3" y="24"/>
                    <a:pt x="9" y="30"/>
                    <a:pt x="21" y="30"/>
                  </a:cubicBezTo>
                  <a:cubicBezTo>
                    <a:pt x="22" y="30"/>
                    <a:pt x="22" y="30"/>
                    <a:pt x="23" y="30"/>
                  </a:cubicBezTo>
                  <a:cubicBezTo>
                    <a:pt x="23" y="30"/>
                    <a:pt x="23" y="30"/>
                    <a:pt x="23" y="30"/>
                  </a:cubicBezTo>
                  <a:cubicBezTo>
                    <a:pt x="25" y="30"/>
                    <a:pt x="31" y="30"/>
                    <a:pt x="33" y="23"/>
                  </a:cubicBezTo>
                  <a:cubicBezTo>
                    <a:pt x="33" y="22"/>
                    <a:pt x="33" y="21"/>
                    <a:pt x="33" y="20"/>
                  </a:cubicBezTo>
                  <a:cubicBezTo>
                    <a:pt x="33" y="14"/>
                    <a:pt x="30" y="6"/>
                    <a:pt x="18"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490">
              <a:extLst>
                <a:ext uri="{FF2B5EF4-FFF2-40B4-BE49-F238E27FC236}">
                  <a16:creationId xmlns:a16="http://schemas.microsoft.com/office/drawing/2014/main" xmlns="" id="{15AA674C-FE8A-45FD-B927-9EA2447E2633}"/>
                </a:ext>
              </a:extLst>
            </p:cNvPr>
            <p:cNvSpPr>
              <a:spLocks/>
            </p:cNvSpPr>
            <p:nvPr/>
          </p:nvSpPr>
          <p:spPr bwMode="auto">
            <a:xfrm>
              <a:off x="10808461" y="4531193"/>
              <a:ext cx="49582" cy="55091"/>
            </a:xfrm>
            <a:custGeom>
              <a:avLst/>
              <a:gdLst>
                <a:gd name="T0" fmla="*/ 0 w 12"/>
                <a:gd name="T1" fmla="*/ 11 h 13"/>
                <a:gd name="T2" fmla="*/ 8 w 12"/>
                <a:gd name="T3" fmla="*/ 11 h 13"/>
                <a:gd name="T4" fmla="*/ 10 w 12"/>
                <a:gd name="T5" fmla="*/ 11 h 13"/>
                <a:gd name="T6" fmla="*/ 11 w 12"/>
                <a:gd name="T7" fmla="*/ 9 h 13"/>
                <a:gd name="T8" fmla="*/ 11 w 12"/>
                <a:gd name="T9" fmla="*/ 0 h 13"/>
                <a:gd name="T10" fmla="*/ 9 w 12"/>
                <a:gd name="T11" fmla="*/ 6 h 13"/>
                <a:gd name="T12" fmla="*/ 8 w 12"/>
                <a:gd name="T13" fmla="*/ 2 h 13"/>
                <a:gd name="T14" fmla="*/ 8 w 12"/>
                <a:gd name="T15" fmla="*/ 8 h 13"/>
                <a:gd name="T16" fmla="*/ 4 w 12"/>
                <a:gd name="T17" fmla="*/ 7 h 13"/>
                <a:gd name="T18" fmla="*/ 6 w 12"/>
                <a:gd name="T19" fmla="*/ 10 h 13"/>
                <a:gd name="T20" fmla="*/ 0 w 12"/>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0" y="11"/>
                  </a:moveTo>
                  <a:cubicBezTo>
                    <a:pt x="0" y="11"/>
                    <a:pt x="4" y="13"/>
                    <a:pt x="8" y="11"/>
                  </a:cubicBezTo>
                  <a:cubicBezTo>
                    <a:pt x="8" y="11"/>
                    <a:pt x="9" y="12"/>
                    <a:pt x="10" y="11"/>
                  </a:cubicBezTo>
                  <a:cubicBezTo>
                    <a:pt x="11" y="10"/>
                    <a:pt x="11" y="10"/>
                    <a:pt x="11" y="9"/>
                  </a:cubicBezTo>
                  <a:cubicBezTo>
                    <a:pt x="11" y="7"/>
                    <a:pt x="12" y="4"/>
                    <a:pt x="11" y="0"/>
                  </a:cubicBezTo>
                  <a:cubicBezTo>
                    <a:pt x="11" y="0"/>
                    <a:pt x="11" y="5"/>
                    <a:pt x="9" y="6"/>
                  </a:cubicBezTo>
                  <a:cubicBezTo>
                    <a:pt x="9" y="6"/>
                    <a:pt x="9" y="4"/>
                    <a:pt x="8" y="2"/>
                  </a:cubicBezTo>
                  <a:cubicBezTo>
                    <a:pt x="8" y="2"/>
                    <a:pt x="9" y="7"/>
                    <a:pt x="8" y="8"/>
                  </a:cubicBezTo>
                  <a:cubicBezTo>
                    <a:pt x="7" y="9"/>
                    <a:pt x="4" y="7"/>
                    <a:pt x="4" y="7"/>
                  </a:cubicBezTo>
                  <a:cubicBezTo>
                    <a:pt x="4" y="7"/>
                    <a:pt x="5" y="10"/>
                    <a:pt x="6" y="10"/>
                  </a:cubicBezTo>
                  <a:cubicBezTo>
                    <a:pt x="6" y="10"/>
                    <a:pt x="4" y="12"/>
                    <a:pt x="0" y="1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491">
              <a:extLst>
                <a:ext uri="{FF2B5EF4-FFF2-40B4-BE49-F238E27FC236}">
                  <a16:creationId xmlns:a16="http://schemas.microsoft.com/office/drawing/2014/main" xmlns="" id="{30987ECC-AB93-417F-BF26-F68DF7610163}"/>
                </a:ext>
              </a:extLst>
            </p:cNvPr>
            <p:cNvSpPr>
              <a:spLocks/>
            </p:cNvSpPr>
            <p:nvPr/>
          </p:nvSpPr>
          <p:spPr bwMode="auto">
            <a:xfrm>
              <a:off x="10847025" y="4569757"/>
              <a:ext cx="29382" cy="16527"/>
            </a:xfrm>
            <a:custGeom>
              <a:avLst/>
              <a:gdLst>
                <a:gd name="T0" fmla="*/ 0 w 7"/>
                <a:gd name="T1" fmla="*/ 2 h 4"/>
                <a:gd name="T2" fmla="*/ 4 w 7"/>
                <a:gd name="T3" fmla="*/ 4 h 4"/>
                <a:gd name="T4" fmla="*/ 7 w 7"/>
                <a:gd name="T5" fmla="*/ 4 h 4"/>
                <a:gd name="T6" fmla="*/ 2 w 7"/>
                <a:gd name="T7" fmla="*/ 0 h 4"/>
              </a:gdLst>
              <a:ahLst/>
              <a:cxnLst>
                <a:cxn ang="0">
                  <a:pos x="T0" y="T1"/>
                </a:cxn>
                <a:cxn ang="0">
                  <a:pos x="T2" y="T3"/>
                </a:cxn>
                <a:cxn ang="0">
                  <a:pos x="T4" y="T5"/>
                </a:cxn>
                <a:cxn ang="0">
                  <a:pos x="T6" y="T7"/>
                </a:cxn>
              </a:cxnLst>
              <a:rect l="0" t="0" r="r" b="b"/>
              <a:pathLst>
                <a:path w="7" h="4">
                  <a:moveTo>
                    <a:pt x="0" y="2"/>
                  </a:moveTo>
                  <a:cubicBezTo>
                    <a:pt x="0" y="2"/>
                    <a:pt x="1" y="2"/>
                    <a:pt x="4" y="4"/>
                  </a:cubicBezTo>
                  <a:cubicBezTo>
                    <a:pt x="7" y="4"/>
                    <a:pt x="7" y="4"/>
                    <a:pt x="7" y="4"/>
                  </a:cubicBezTo>
                  <a:cubicBezTo>
                    <a:pt x="7" y="4"/>
                    <a:pt x="3" y="3"/>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492">
              <a:extLst>
                <a:ext uri="{FF2B5EF4-FFF2-40B4-BE49-F238E27FC236}">
                  <a16:creationId xmlns:a16="http://schemas.microsoft.com/office/drawing/2014/main" xmlns="" id="{EE42F0B0-4B70-4B52-A2A1-5EB98825A9E4}"/>
                </a:ext>
              </a:extLst>
            </p:cNvPr>
            <p:cNvSpPr>
              <a:spLocks/>
            </p:cNvSpPr>
            <p:nvPr/>
          </p:nvSpPr>
          <p:spPr bwMode="auto">
            <a:xfrm>
              <a:off x="10391605" y="4712994"/>
              <a:ext cx="202001" cy="123037"/>
            </a:xfrm>
            <a:custGeom>
              <a:avLst/>
              <a:gdLst>
                <a:gd name="T0" fmla="*/ 1 w 48"/>
                <a:gd name="T1" fmla="*/ 12 h 29"/>
                <a:gd name="T2" fmla="*/ 5 w 48"/>
                <a:gd name="T3" fmla="*/ 4 h 29"/>
                <a:gd name="T4" fmla="*/ 8 w 48"/>
                <a:gd name="T5" fmla="*/ 1 h 29"/>
                <a:gd name="T6" fmla="*/ 16 w 48"/>
                <a:gd name="T7" fmla="*/ 2 h 29"/>
                <a:gd name="T8" fmla="*/ 25 w 48"/>
                <a:gd name="T9" fmla="*/ 4 h 29"/>
                <a:gd name="T10" fmla="*/ 17 w 48"/>
                <a:gd name="T11" fmla="*/ 5 h 29"/>
                <a:gd name="T12" fmla="*/ 29 w 48"/>
                <a:gd name="T13" fmla="*/ 6 h 29"/>
                <a:gd name="T14" fmla="*/ 45 w 48"/>
                <a:gd name="T15" fmla="*/ 14 h 29"/>
                <a:gd name="T16" fmla="*/ 44 w 48"/>
                <a:gd name="T17" fmla="*/ 14 h 29"/>
                <a:gd name="T18" fmla="*/ 47 w 48"/>
                <a:gd name="T19" fmla="*/ 24 h 29"/>
                <a:gd name="T20" fmla="*/ 37 w 48"/>
                <a:gd name="T21" fmla="*/ 27 h 29"/>
                <a:gd name="T22" fmla="*/ 27 w 48"/>
                <a:gd name="T23" fmla="*/ 29 h 29"/>
                <a:gd name="T24" fmla="*/ 19 w 48"/>
                <a:gd name="T25" fmla="*/ 28 h 29"/>
                <a:gd name="T26" fmla="*/ 19 w 48"/>
                <a:gd name="T27" fmla="*/ 28 h 29"/>
                <a:gd name="T28" fmla="*/ 8 w 48"/>
                <a:gd name="T29" fmla="*/ 25 h 29"/>
                <a:gd name="T30" fmla="*/ 1 w 48"/>
                <a:gd name="T31" fmla="*/ 16 h 29"/>
                <a:gd name="T32" fmla="*/ 1 w 48"/>
                <a:gd name="T3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29">
                  <a:moveTo>
                    <a:pt x="1" y="12"/>
                  </a:moveTo>
                  <a:cubicBezTo>
                    <a:pt x="2" y="10"/>
                    <a:pt x="2" y="8"/>
                    <a:pt x="5" y="4"/>
                  </a:cubicBezTo>
                  <a:cubicBezTo>
                    <a:pt x="6" y="3"/>
                    <a:pt x="7" y="2"/>
                    <a:pt x="8" y="1"/>
                  </a:cubicBezTo>
                  <a:cubicBezTo>
                    <a:pt x="9" y="0"/>
                    <a:pt x="13" y="1"/>
                    <a:pt x="16" y="2"/>
                  </a:cubicBezTo>
                  <a:cubicBezTo>
                    <a:pt x="19" y="2"/>
                    <a:pt x="22" y="3"/>
                    <a:pt x="25" y="4"/>
                  </a:cubicBezTo>
                  <a:cubicBezTo>
                    <a:pt x="21" y="5"/>
                    <a:pt x="18" y="5"/>
                    <a:pt x="17" y="5"/>
                  </a:cubicBezTo>
                  <a:cubicBezTo>
                    <a:pt x="20" y="5"/>
                    <a:pt x="25" y="5"/>
                    <a:pt x="29" y="6"/>
                  </a:cubicBezTo>
                  <a:cubicBezTo>
                    <a:pt x="35" y="9"/>
                    <a:pt x="41" y="12"/>
                    <a:pt x="45" y="14"/>
                  </a:cubicBezTo>
                  <a:cubicBezTo>
                    <a:pt x="44" y="14"/>
                    <a:pt x="44" y="14"/>
                    <a:pt x="44" y="14"/>
                  </a:cubicBezTo>
                  <a:cubicBezTo>
                    <a:pt x="37" y="17"/>
                    <a:pt x="48" y="24"/>
                    <a:pt x="47" y="24"/>
                  </a:cubicBezTo>
                  <a:cubicBezTo>
                    <a:pt x="37" y="27"/>
                    <a:pt x="37" y="27"/>
                    <a:pt x="37" y="27"/>
                  </a:cubicBezTo>
                  <a:cubicBezTo>
                    <a:pt x="27" y="29"/>
                    <a:pt x="27" y="29"/>
                    <a:pt x="27" y="29"/>
                  </a:cubicBezTo>
                  <a:cubicBezTo>
                    <a:pt x="27" y="29"/>
                    <a:pt x="23" y="29"/>
                    <a:pt x="19" y="28"/>
                  </a:cubicBezTo>
                  <a:cubicBezTo>
                    <a:pt x="19" y="28"/>
                    <a:pt x="19" y="28"/>
                    <a:pt x="19" y="28"/>
                  </a:cubicBezTo>
                  <a:cubicBezTo>
                    <a:pt x="15" y="28"/>
                    <a:pt x="10" y="27"/>
                    <a:pt x="8" y="25"/>
                  </a:cubicBezTo>
                  <a:cubicBezTo>
                    <a:pt x="3" y="22"/>
                    <a:pt x="2" y="17"/>
                    <a:pt x="1" y="16"/>
                  </a:cubicBezTo>
                  <a:cubicBezTo>
                    <a:pt x="1" y="15"/>
                    <a:pt x="0" y="14"/>
                    <a:pt x="1" y="12"/>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493">
              <a:extLst>
                <a:ext uri="{FF2B5EF4-FFF2-40B4-BE49-F238E27FC236}">
                  <a16:creationId xmlns:a16="http://schemas.microsoft.com/office/drawing/2014/main" xmlns="" id="{1BC0183D-EF10-4499-BBF5-9163843C5114}"/>
                </a:ext>
              </a:extLst>
            </p:cNvPr>
            <p:cNvSpPr>
              <a:spLocks noEditPoints="1"/>
            </p:cNvSpPr>
            <p:nvPr/>
          </p:nvSpPr>
          <p:spPr bwMode="auto">
            <a:xfrm>
              <a:off x="10395277" y="4729521"/>
              <a:ext cx="80800" cy="97328"/>
            </a:xfrm>
            <a:custGeom>
              <a:avLst/>
              <a:gdLst>
                <a:gd name="T0" fmla="*/ 9 w 19"/>
                <a:gd name="T1" fmla="*/ 20 h 23"/>
                <a:gd name="T2" fmla="*/ 8 w 19"/>
                <a:gd name="T3" fmla="*/ 22 h 23"/>
                <a:gd name="T4" fmla="*/ 11 w 19"/>
                <a:gd name="T5" fmla="*/ 23 h 23"/>
                <a:gd name="T6" fmla="*/ 12 w 19"/>
                <a:gd name="T7" fmla="*/ 22 h 23"/>
                <a:gd name="T8" fmla="*/ 9 w 19"/>
                <a:gd name="T9" fmla="*/ 20 h 23"/>
                <a:gd name="T10" fmla="*/ 15 w 19"/>
                <a:gd name="T11" fmla="*/ 14 h 23"/>
                <a:gd name="T12" fmla="*/ 15 w 19"/>
                <a:gd name="T13" fmla="*/ 14 h 23"/>
                <a:gd name="T14" fmla="*/ 19 w 19"/>
                <a:gd name="T15" fmla="*/ 15 h 23"/>
                <a:gd name="T16" fmla="*/ 15 w 19"/>
                <a:gd name="T17" fmla="*/ 14 h 23"/>
                <a:gd name="T18" fmla="*/ 11 w 19"/>
                <a:gd name="T19" fmla="*/ 12 h 23"/>
                <a:gd name="T20" fmla="*/ 4 w 19"/>
                <a:gd name="T21" fmla="*/ 18 h 23"/>
                <a:gd name="T22" fmla="*/ 7 w 19"/>
                <a:gd name="T23" fmla="*/ 21 h 23"/>
                <a:gd name="T24" fmla="*/ 7 w 19"/>
                <a:gd name="T25" fmla="*/ 21 h 23"/>
                <a:gd name="T26" fmla="*/ 9 w 19"/>
                <a:gd name="T27" fmla="*/ 19 h 23"/>
                <a:gd name="T28" fmla="*/ 7 w 19"/>
                <a:gd name="T29" fmla="*/ 17 h 23"/>
                <a:gd name="T30" fmla="*/ 12 w 19"/>
                <a:gd name="T31" fmla="*/ 14 h 23"/>
                <a:gd name="T32" fmla="*/ 13 w 19"/>
                <a:gd name="T33" fmla="*/ 14 h 23"/>
                <a:gd name="T34" fmla="*/ 14 w 19"/>
                <a:gd name="T35" fmla="*/ 14 h 23"/>
                <a:gd name="T36" fmla="*/ 11 w 19"/>
                <a:gd name="T37" fmla="*/ 12 h 23"/>
                <a:gd name="T38" fmla="*/ 9 w 19"/>
                <a:gd name="T39" fmla="*/ 7 h 23"/>
                <a:gd name="T40" fmla="*/ 1 w 19"/>
                <a:gd name="T41" fmla="*/ 12 h 23"/>
                <a:gd name="T42" fmla="*/ 3 w 19"/>
                <a:gd name="T43" fmla="*/ 18 h 23"/>
                <a:gd name="T44" fmla="*/ 10 w 19"/>
                <a:gd name="T45" fmla="*/ 12 h 23"/>
                <a:gd name="T46" fmla="*/ 7 w 19"/>
                <a:gd name="T47" fmla="*/ 10 h 23"/>
                <a:gd name="T48" fmla="*/ 9 w 19"/>
                <a:gd name="T49" fmla="*/ 8 h 23"/>
                <a:gd name="T50" fmla="*/ 9 w 19"/>
                <a:gd name="T51" fmla="*/ 7 h 23"/>
                <a:gd name="T52" fmla="*/ 5 w 19"/>
                <a:gd name="T53" fmla="*/ 3 h 23"/>
                <a:gd name="T54" fmla="*/ 1 w 19"/>
                <a:gd name="T55" fmla="*/ 5 h 23"/>
                <a:gd name="T56" fmla="*/ 0 w 19"/>
                <a:gd name="T57" fmla="*/ 8 h 23"/>
                <a:gd name="T58" fmla="*/ 0 w 19"/>
                <a:gd name="T59" fmla="*/ 10 h 23"/>
                <a:gd name="T60" fmla="*/ 0 w 19"/>
                <a:gd name="T61" fmla="*/ 11 h 23"/>
                <a:gd name="T62" fmla="*/ 8 w 19"/>
                <a:gd name="T63" fmla="*/ 6 h 23"/>
                <a:gd name="T64" fmla="*/ 8 w 19"/>
                <a:gd name="T65" fmla="*/ 6 h 23"/>
                <a:gd name="T66" fmla="*/ 5 w 19"/>
                <a:gd name="T67" fmla="*/ 4 h 23"/>
                <a:gd name="T68" fmla="*/ 5 w 19"/>
                <a:gd name="T69" fmla="*/ 3 h 23"/>
                <a:gd name="T70" fmla="*/ 4 w 19"/>
                <a:gd name="T71" fmla="*/ 0 h 23"/>
                <a:gd name="T72" fmla="*/ 4 w 19"/>
                <a:gd name="T73" fmla="*/ 0 h 23"/>
                <a:gd name="T74" fmla="*/ 2 w 19"/>
                <a:gd name="T75" fmla="*/ 3 h 23"/>
                <a:gd name="T76" fmla="*/ 5 w 19"/>
                <a:gd name="T77" fmla="*/ 2 h 23"/>
                <a:gd name="T78" fmla="*/ 4 w 19"/>
                <a:gd name="T7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23">
                  <a:moveTo>
                    <a:pt x="9" y="20"/>
                  </a:moveTo>
                  <a:cubicBezTo>
                    <a:pt x="9" y="21"/>
                    <a:pt x="9" y="21"/>
                    <a:pt x="8" y="22"/>
                  </a:cubicBezTo>
                  <a:cubicBezTo>
                    <a:pt x="9" y="22"/>
                    <a:pt x="10" y="23"/>
                    <a:pt x="11" y="23"/>
                  </a:cubicBezTo>
                  <a:cubicBezTo>
                    <a:pt x="11" y="23"/>
                    <a:pt x="12" y="22"/>
                    <a:pt x="12" y="22"/>
                  </a:cubicBezTo>
                  <a:cubicBezTo>
                    <a:pt x="11" y="21"/>
                    <a:pt x="10" y="21"/>
                    <a:pt x="9" y="20"/>
                  </a:cubicBezTo>
                  <a:moveTo>
                    <a:pt x="15" y="14"/>
                  </a:moveTo>
                  <a:cubicBezTo>
                    <a:pt x="15" y="14"/>
                    <a:pt x="15" y="14"/>
                    <a:pt x="15" y="14"/>
                  </a:cubicBezTo>
                  <a:cubicBezTo>
                    <a:pt x="17" y="15"/>
                    <a:pt x="18" y="15"/>
                    <a:pt x="19" y="15"/>
                  </a:cubicBezTo>
                  <a:cubicBezTo>
                    <a:pt x="18" y="15"/>
                    <a:pt x="17" y="15"/>
                    <a:pt x="15" y="14"/>
                  </a:cubicBezTo>
                  <a:moveTo>
                    <a:pt x="11" y="12"/>
                  </a:moveTo>
                  <a:cubicBezTo>
                    <a:pt x="8" y="14"/>
                    <a:pt x="6" y="16"/>
                    <a:pt x="4" y="18"/>
                  </a:cubicBezTo>
                  <a:cubicBezTo>
                    <a:pt x="5" y="19"/>
                    <a:pt x="6" y="20"/>
                    <a:pt x="7" y="21"/>
                  </a:cubicBezTo>
                  <a:cubicBezTo>
                    <a:pt x="7" y="21"/>
                    <a:pt x="7" y="21"/>
                    <a:pt x="7" y="21"/>
                  </a:cubicBezTo>
                  <a:cubicBezTo>
                    <a:pt x="8" y="21"/>
                    <a:pt x="8" y="20"/>
                    <a:pt x="9" y="19"/>
                  </a:cubicBezTo>
                  <a:cubicBezTo>
                    <a:pt x="8" y="19"/>
                    <a:pt x="7" y="18"/>
                    <a:pt x="7" y="17"/>
                  </a:cubicBezTo>
                  <a:cubicBezTo>
                    <a:pt x="7" y="15"/>
                    <a:pt x="9" y="14"/>
                    <a:pt x="12" y="14"/>
                  </a:cubicBezTo>
                  <a:cubicBezTo>
                    <a:pt x="12" y="14"/>
                    <a:pt x="13" y="14"/>
                    <a:pt x="13" y="14"/>
                  </a:cubicBezTo>
                  <a:cubicBezTo>
                    <a:pt x="14" y="14"/>
                    <a:pt x="14" y="14"/>
                    <a:pt x="14" y="14"/>
                  </a:cubicBezTo>
                  <a:cubicBezTo>
                    <a:pt x="13" y="13"/>
                    <a:pt x="12" y="13"/>
                    <a:pt x="11" y="12"/>
                  </a:cubicBezTo>
                  <a:moveTo>
                    <a:pt x="9" y="7"/>
                  </a:moveTo>
                  <a:cubicBezTo>
                    <a:pt x="6" y="9"/>
                    <a:pt x="3" y="10"/>
                    <a:pt x="1" y="12"/>
                  </a:cubicBezTo>
                  <a:cubicBezTo>
                    <a:pt x="1" y="13"/>
                    <a:pt x="1" y="15"/>
                    <a:pt x="3" y="18"/>
                  </a:cubicBezTo>
                  <a:cubicBezTo>
                    <a:pt x="5" y="15"/>
                    <a:pt x="7" y="13"/>
                    <a:pt x="10" y="12"/>
                  </a:cubicBezTo>
                  <a:cubicBezTo>
                    <a:pt x="8" y="11"/>
                    <a:pt x="7" y="10"/>
                    <a:pt x="7" y="10"/>
                  </a:cubicBezTo>
                  <a:cubicBezTo>
                    <a:pt x="7" y="9"/>
                    <a:pt x="8" y="8"/>
                    <a:pt x="9" y="8"/>
                  </a:cubicBezTo>
                  <a:cubicBezTo>
                    <a:pt x="9" y="8"/>
                    <a:pt x="9" y="8"/>
                    <a:pt x="9" y="7"/>
                  </a:cubicBezTo>
                  <a:moveTo>
                    <a:pt x="5" y="3"/>
                  </a:moveTo>
                  <a:cubicBezTo>
                    <a:pt x="4" y="4"/>
                    <a:pt x="3" y="4"/>
                    <a:pt x="1" y="5"/>
                  </a:cubicBezTo>
                  <a:cubicBezTo>
                    <a:pt x="1" y="6"/>
                    <a:pt x="1" y="7"/>
                    <a:pt x="0" y="8"/>
                  </a:cubicBezTo>
                  <a:cubicBezTo>
                    <a:pt x="0" y="9"/>
                    <a:pt x="0" y="9"/>
                    <a:pt x="0" y="10"/>
                  </a:cubicBezTo>
                  <a:cubicBezTo>
                    <a:pt x="0" y="10"/>
                    <a:pt x="0" y="11"/>
                    <a:pt x="0" y="11"/>
                  </a:cubicBezTo>
                  <a:cubicBezTo>
                    <a:pt x="3" y="9"/>
                    <a:pt x="5" y="8"/>
                    <a:pt x="8" y="6"/>
                  </a:cubicBezTo>
                  <a:cubicBezTo>
                    <a:pt x="8" y="6"/>
                    <a:pt x="8" y="6"/>
                    <a:pt x="8" y="6"/>
                  </a:cubicBezTo>
                  <a:cubicBezTo>
                    <a:pt x="6" y="6"/>
                    <a:pt x="6" y="5"/>
                    <a:pt x="5" y="4"/>
                  </a:cubicBezTo>
                  <a:cubicBezTo>
                    <a:pt x="5" y="4"/>
                    <a:pt x="5" y="4"/>
                    <a:pt x="5" y="3"/>
                  </a:cubicBezTo>
                  <a:moveTo>
                    <a:pt x="4" y="0"/>
                  </a:moveTo>
                  <a:cubicBezTo>
                    <a:pt x="4" y="0"/>
                    <a:pt x="4" y="0"/>
                    <a:pt x="4" y="0"/>
                  </a:cubicBezTo>
                  <a:cubicBezTo>
                    <a:pt x="3" y="1"/>
                    <a:pt x="2" y="2"/>
                    <a:pt x="2" y="3"/>
                  </a:cubicBezTo>
                  <a:cubicBezTo>
                    <a:pt x="3" y="2"/>
                    <a:pt x="4" y="2"/>
                    <a:pt x="5" y="2"/>
                  </a:cubicBezTo>
                  <a:cubicBezTo>
                    <a:pt x="4" y="1"/>
                    <a:pt x="4" y="1"/>
                    <a:pt x="4"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494">
              <a:extLst>
                <a:ext uri="{FF2B5EF4-FFF2-40B4-BE49-F238E27FC236}">
                  <a16:creationId xmlns:a16="http://schemas.microsoft.com/office/drawing/2014/main" xmlns="" id="{56EF08D6-8C92-4668-90C7-4E7FC5FC78C8}"/>
                </a:ext>
              </a:extLst>
            </p:cNvPr>
            <p:cNvSpPr>
              <a:spLocks/>
            </p:cNvSpPr>
            <p:nvPr/>
          </p:nvSpPr>
          <p:spPr bwMode="auto">
            <a:xfrm>
              <a:off x="10459550" y="4869085"/>
              <a:ext cx="179964" cy="174455"/>
            </a:xfrm>
            <a:custGeom>
              <a:avLst/>
              <a:gdLst>
                <a:gd name="T0" fmla="*/ 2 w 43"/>
                <a:gd name="T1" fmla="*/ 17 h 41"/>
                <a:gd name="T2" fmla="*/ 2 w 43"/>
                <a:gd name="T3" fmla="*/ 17 h 41"/>
                <a:gd name="T4" fmla="*/ 2 w 43"/>
                <a:gd name="T5" fmla="*/ 17 h 41"/>
                <a:gd name="T6" fmla="*/ 14 w 43"/>
                <a:gd name="T7" fmla="*/ 0 h 41"/>
                <a:gd name="T8" fmla="*/ 43 w 43"/>
                <a:gd name="T9" fmla="*/ 5 h 41"/>
                <a:gd name="T10" fmla="*/ 26 w 43"/>
                <a:gd name="T11" fmla="*/ 33 h 41"/>
                <a:gd name="T12" fmla="*/ 26 w 43"/>
                <a:gd name="T13" fmla="*/ 33 h 41"/>
                <a:gd name="T14" fmla="*/ 15 w 43"/>
                <a:gd name="T15" fmla="*/ 39 h 41"/>
                <a:gd name="T16" fmla="*/ 11 w 43"/>
                <a:gd name="T17" fmla="*/ 39 h 41"/>
                <a:gd name="T18" fmla="*/ 8 w 43"/>
                <a:gd name="T19" fmla="*/ 33 h 41"/>
                <a:gd name="T20" fmla="*/ 6 w 43"/>
                <a:gd name="T21" fmla="*/ 33 h 41"/>
                <a:gd name="T22" fmla="*/ 3 w 43"/>
                <a:gd name="T23" fmla="*/ 31 h 41"/>
                <a:gd name="T24" fmla="*/ 2 w 43"/>
                <a:gd name="T25"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1">
                  <a:moveTo>
                    <a:pt x="2" y="17"/>
                  </a:moveTo>
                  <a:cubicBezTo>
                    <a:pt x="2" y="17"/>
                    <a:pt x="2" y="17"/>
                    <a:pt x="2" y="17"/>
                  </a:cubicBezTo>
                  <a:cubicBezTo>
                    <a:pt x="2" y="17"/>
                    <a:pt x="2" y="17"/>
                    <a:pt x="2" y="17"/>
                  </a:cubicBezTo>
                  <a:cubicBezTo>
                    <a:pt x="3" y="11"/>
                    <a:pt x="7" y="5"/>
                    <a:pt x="14" y="0"/>
                  </a:cubicBezTo>
                  <a:cubicBezTo>
                    <a:pt x="43" y="5"/>
                    <a:pt x="43" y="5"/>
                    <a:pt x="43" y="5"/>
                  </a:cubicBezTo>
                  <a:cubicBezTo>
                    <a:pt x="43" y="5"/>
                    <a:pt x="39" y="22"/>
                    <a:pt x="26" y="33"/>
                  </a:cubicBezTo>
                  <a:cubicBezTo>
                    <a:pt x="26" y="33"/>
                    <a:pt x="26" y="33"/>
                    <a:pt x="26" y="33"/>
                  </a:cubicBezTo>
                  <a:cubicBezTo>
                    <a:pt x="23" y="35"/>
                    <a:pt x="19" y="37"/>
                    <a:pt x="15" y="39"/>
                  </a:cubicBezTo>
                  <a:cubicBezTo>
                    <a:pt x="15" y="39"/>
                    <a:pt x="13" y="41"/>
                    <a:pt x="11" y="39"/>
                  </a:cubicBezTo>
                  <a:cubicBezTo>
                    <a:pt x="9" y="37"/>
                    <a:pt x="10" y="34"/>
                    <a:pt x="8" y="33"/>
                  </a:cubicBezTo>
                  <a:cubicBezTo>
                    <a:pt x="7" y="33"/>
                    <a:pt x="7" y="33"/>
                    <a:pt x="6" y="33"/>
                  </a:cubicBezTo>
                  <a:cubicBezTo>
                    <a:pt x="5" y="33"/>
                    <a:pt x="4" y="33"/>
                    <a:pt x="3" y="31"/>
                  </a:cubicBezTo>
                  <a:cubicBezTo>
                    <a:pt x="2" y="30"/>
                    <a:pt x="0" y="24"/>
                    <a:pt x="2" y="17"/>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495">
              <a:extLst>
                <a:ext uri="{FF2B5EF4-FFF2-40B4-BE49-F238E27FC236}">
                  <a16:creationId xmlns:a16="http://schemas.microsoft.com/office/drawing/2014/main" xmlns="" id="{DB868830-45C8-4834-A23F-A2A7D1F6EC0D}"/>
                </a:ext>
              </a:extLst>
            </p:cNvPr>
            <p:cNvSpPr>
              <a:spLocks noEditPoints="1"/>
            </p:cNvSpPr>
            <p:nvPr/>
          </p:nvSpPr>
          <p:spPr bwMode="auto">
            <a:xfrm>
              <a:off x="10463223" y="4940703"/>
              <a:ext cx="104673" cy="97328"/>
            </a:xfrm>
            <a:custGeom>
              <a:avLst/>
              <a:gdLst>
                <a:gd name="T0" fmla="*/ 25 w 25"/>
                <a:gd name="T1" fmla="*/ 16 h 23"/>
                <a:gd name="T2" fmla="*/ 18 w 25"/>
                <a:gd name="T3" fmla="*/ 18 h 23"/>
                <a:gd name="T4" fmla="*/ 12 w 25"/>
                <a:gd name="T5" fmla="*/ 23 h 23"/>
                <a:gd name="T6" fmla="*/ 14 w 25"/>
                <a:gd name="T7" fmla="*/ 22 h 23"/>
                <a:gd name="T8" fmla="*/ 25 w 25"/>
                <a:gd name="T9" fmla="*/ 16 h 23"/>
                <a:gd name="T10" fmla="*/ 20 w 25"/>
                <a:gd name="T11" fmla="*/ 10 h 23"/>
                <a:gd name="T12" fmla="*/ 11 w 25"/>
                <a:gd name="T13" fmla="*/ 13 h 23"/>
                <a:gd name="T14" fmla="*/ 10 w 25"/>
                <a:gd name="T15" fmla="*/ 13 h 23"/>
                <a:gd name="T16" fmla="*/ 3 w 25"/>
                <a:gd name="T17" fmla="*/ 14 h 23"/>
                <a:gd name="T18" fmla="*/ 2 w 25"/>
                <a:gd name="T19" fmla="*/ 14 h 23"/>
                <a:gd name="T20" fmla="*/ 4 w 25"/>
                <a:gd name="T21" fmla="*/ 16 h 23"/>
                <a:gd name="T22" fmla="*/ 5 w 25"/>
                <a:gd name="T23" fmla="*/ 16 h 23"/>
                <a:gd name="T24" fmla="*/ 6 w 25"/>
                <a:gd name="T25" fmla="*/ 16 h 23"/>
                <a:gd name="T26" fmla="*/ 7 w 25"/>
                <a:gd name="T27" fmla="*/ 16 h 23"/>
                <a:gd name="T28" fmla="*/ 10 w 25"/>
                <a:gd name="T29" fmla="*/ 22 h 23"/>
                <a:gd name="T30" fmla="*/ 11 w 25"/>
                <a:gd name="T31" fmla="*/ 22 h 23"/>
                <a:gd name="T32" fmla="*/ 16 w 25"/>
                <a:gd name="T33" fmla="*/ 19 h 23"/>
                <a:gd name="T34" fmla="*/ 16 w 25"/>
                <a:gd name="T35" fmla="*/ 19 h 23"/>
                <a:gd name="T36" fmla="*/ 14 w 25"/>
                <a:gd name="T37" fmla="*/ 18 h 23"/>
                <a:gd name="T38" fmla="*/ 20 w 25"/>
                <a:gd name="T39" fmla="*/ 10 h 23"/>
                <a:gd name="T40" fmla="*/ 12 w 25"/>
                <a:gd name="T41" fmla="*/ 7 h 23"/>
                <a:gd name="T42" fmla="*/ 11 w 25"/>
                <a:gd name="T43" fmla="*/ 7 h 23"/>
                <a:gd name="T44" fmla="*/ 6 w 25"/>
                <a:gd name="T45" fmla="*/ 10 h 23"/>
                <a:gd name="T46" fmla="*/ 6 w 25"/>
                <a:gd name="T47" fmla="*/ 10 h 23"/>
                <a:gd name="T48" fmla="*/ 5 w 25"/>
                <a:gd name="T49" fmla="*/ 8 h 23"/>
                <a:gd name="T50" fmla="*/ 0 w 25"/>
                <a:gd name="T51" fmla="*/ 9 h 23"/>
                <a:gd name="T52" fmla="*/ 1 w 25"/>
                <a:gd name="T53" fmla="*/ 13 h 23"/>
                <a:gd name="T54" fmla="*/ 3 w 25"/>
                <a:gd name="T55" fmla="*/ 13 h 23"/>
                <a:gd name="T56" fmla="*/ 9 w 25"/>
                <a:gd name="T57" fmla="*/ 13 h 23"/>
                <a:gd name="T58" fmla="*/ 12 w 25"/>
                <a:gd name="T59" fmla="*/ 7 h 23"/>
                <a:gd name="T60" fmla="*/ 1 w 25"/>
                <a:gd name="T61" fmla="*/ 5 h 23"/>
                <a:gd name="T62" fmla="*/ 0 w 25"/>
                <a:gd name="T63" fmla="*/ 5 h 23"/>
                <a:gd name="T64" fmla="*/ 0 w 25"/>
                <a:gd name="T65" fmla="*/ 6 h 23"/>
                <a:gd name="T66" fmla="*/ 0 w 25"/>
                <a:gd name="T67" fmla="*/ 7 h 23"/>
                <a:gd name="T68" fmla="*/ 2 w 25"/>
                <a:gd name="T69" fmla="*/ 7 h 23"/>
                <a:gd name="T70" fmla="*/ 2 w 25"/>
                <a:gd name="T71" fmla="*/ 7 h 23"/>
                <a:gd name="T72" fmla="*/ 1 w 25"/>
                <a:gd name="T73" fmla="*/ 5 h 23"/>
                <a:gd name="T74" fmla="*/ 5 w 25"/>
                <a:gd name="T75" fmla="*/ 4 h 23"/>
                <a:gd name="T76" fmla="*/ 4 w 25"/>
                <a:gd name="T77" fmla="*/ 5 h 23"/>
                <a:gd name="T78" fmla="*/ 3 w 25"/>
                <a:gd name="T79" fmla="*/ 7 h 23"/>
                <a:gd name="T80" fmla="*/ 5 w 25"/>
                <a:gd name="T81" fmla="*/ 7 h 23"/>
                <a:gd name="T82" fmla="*/ 5 w 25"/>
                <a:gd name="T83" fmla="*/ 4 h 23"/>
                <a:gd name="T84" fmla="*/ 13 w 25"/>
                <a:gd name="T85" fmla="*/ 4 h 23"/>
                <a:gd name="T86" fmla="*/ 13 w 25"/>
                <a:gd name="T87" fmla="*/ 5 h 23"/>
                <a:gd name="T88" fmla="*/ 13 w 25"/>
                <a:gd name="T89" fmla="*/ 5 h 23"/>
                <a:gd name="T90" fmla="*/ 13 w 25"/>
                <a:gd name="T91" fmla="*/ 4 h 23"/>
                <a:gd name="T92" fmla="*/ 5 w 25"/>
                <a:gd name="T93" fmla="*/ 1 h 23"/>
                <a:gd name="T94" fmla="*/ 5 w 25"/>
                <a:gd name="T95" fmla="*/ 3 h 23"/>
                <a:gd name="T96" fmla="*/ 5 w 25"/>
                <a:gd name="T97" fmla="*/ 3 h 23"/>
                <a:gd name="T98" fmla="*/ 5 w 25"/>
                <a:gd name="T99" fmla="*/ 1 h 23"/>
                <a:gd name="T100" fmla="*/ 1 w 25"/>
                <a:gd name="T101" fmla="*/ 0 h 23"/>
                <a:gd name="T102" fmla="*/ 0 w 25"/>
                <a:gd name="T103" fmla="*/ 4 h 23"/>
                <a:gd name="T104" fmla="*/ 1 w 25"/>
                <a:gd name="T105" fmla="*/ 4 h 23"/>
                <a:gd name="T106" fmla="*/ 1 w 25"/>
                <a:gd name="T107" fmla="*/ 0 h 23"/>
                <a:gd name="T108" fmla="*/ 1 w 25"/>
                <a:gd name="T109" fmla="*/ 0 h 23"/>
                <a:gd name="T110" fmla="*/ 1 w 25"/>
                <a:gd name="T111" fmla="*/ 0 h 23"/>
                <a:gd name="T112" fmla="*/ 1 w 25"/>
                <a:gd name="T11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23">
                  <a:moveTo>
                    <a:pt x="25" y="16"/>
                  </a:moveTo>
                  <a:cubicBezTo>
                    <a:pt x="24" y="16"/>
                    <a:pt x="21" y="18"/>
                    <a:pt x="18" y="18"/>
                  </a:cubicBezTo>
                  <a:cubicBezTo>
                    <a:pt x="16" y="20"/>
                    <a:pt x="14" y="22"/>
                    <a:pt x="12" y="23"/>
                  </a:cubicBezTo>
                  <a:cubicBezTo>
                    <a:pt x="13" y="23"/>
                    <a:pt x="14" y="22"/>
                    <a:pt x="14" y="22"/>
                  </a:cubicBezTo>
                  <a:cubicBezTo>
                    <a:pt x="18" y="20"/>
                    <a:pt x="22" y="18"/>
                    <a:pt x="25" y="16"/>
                  </a:cubicBezTo>
                  <a:moveTo>
                    <a:pt x="20" y="10"/>
                  </a:moveTo>
                  <a:cubicBezTo>
                    <a:pt x="19" y="10"/>
                    <a:pt x="14" y="13"/>
                    <a:pt x="11" y="13"/>
                  </a:cubicBezTo>
                  <a:cubicBezTo>
                    <a:pt x="11" y="13"/>
                    <a:pt x="11" y="13"/>
                    <a:pt x="10" y="13"/>
                  </a:cubicBezTo>
                  <a:cubicBezTo>
                    <a:pt x="8" y="14"/>
                    <a:pt x="5" y="14"/>
                    <a:pt x="3" y="14"/>
                  </a:cubicBezTo>
                  <a:cubicBezTo>
                    <a:pt x="2" y="14"/>
                    <a:pt x="2" y="14"/>
                    <a:pt x="2" y="14"/>
                  </a:cubicBezTo>
                  <a:cubicBezTo>
                    <a:pt x="3" y="16"/>
                    <a:pt x="3" y="16"/>
                    <a:pt x="4" y="16"/>
                  </a:cubicBezTo>
                  <a:cubicBezTo>
                    <a:pt x="5" y="16"/>
                    <a:pt x="5" y="16"/>
                    <a:pt x="5" y="16"/>
                  </a:cubicBezTo>
                  <a:cubicBezTo>
                    <a:pt x="5" y="16"/>
                    <a:pt x="5" y="16"/>
                    <a:pt x="6" y="16"/>
                  </a:cubicBezTo>
                  <a:cubicBezTo>
                    <a:pt x="6" y="16"/>
                    <a:pt x="6" y="16"/>
                    <a:pt x="7" y="16"/>
                  </a:cubicBezTo>
                  <a:cubicBezTo>
                    <a:pt x="9" y="17"/>
                    <a:pt x="8" y="20"/>
                    <a:pt x="10" y="22"/>
                  </a:cubicBezTo>
                  <a:cubicBezTo>
                    <a:pt x="10" y="22"/>
                    <a:pt x="10" y="22"/>
                    <a:pt x="11" y="22"/>
                  </a:cubicBezTo>
                  <a:cubicBezTo>
                    <a:pt x="13" y="21"/>
                    <a:pt x="14" y="20"/>
                    <a:pt x="16" y="19"/>
                  </a:cubicBezTo>
                  <a:cubicBezTo>
                    <a:pt x="16" y="19"/>
                    <a:pt x="16" y="19"/>
                    <a:pt x="16" y="19"/>
                  </a:cubicBezTo>
                  <a:cubicBezTo>
                    <a:pt x="15" y="19"/>
                    <a:pt x="14" y="19"/>
                    <a:pt x="14" y="18"/>
                  </a:cubicBezTo>
                  <a:cubicBezTo>
                    <a:pt x="12" y="16"/>
                    <a:pt x="19" y="11"/>
                    <a:pt x="20" y="10"/>
                  </a:cubicBezTo>
                  <a:moveTo>
                    <a:pt x="12" y="7"/>
                  </a:moveTo>
                  <a:cubicBezTo>
                    <a:pt x="11" y="7"/>
                    <a:pt x="11" y="7"/>
                    <a:pt x="11" y="7"/>
                  </a:cubicBezTo>
                  <a:cubicBezTo>
                    <a:pt x="9" y="8"/>
                    <a:pt x="7" y="10"/>
                    <a:pt x="6" y="10"/>
                  </a:cubicBezTo>
                  <a:cubicBezTo>
                    <a:pt x="6" y="10"/>
                    <a:pt x="6" y="10"/>
                    <a:pt x="6" y="10"/>
                  </a:cubicBezTo>
                  <a:cubicBezTo>
                    <a:pt x="6" y="10"/>
                    <a:pt x="5" y="9"/>
                    <a:pt x="5" y="8"/>
                  </a:cubicBezTo>
                  <a:cubicBezTo>
                    <a:pt x="4" y="9"/>
                    <a:pt x="2" y="9"/>
                    <a:pt x="0" y="9"/>
                  </a:cubicBezTo>
                  <a:cubicBezTo>
                    <a:pt x="1" y="11"/>
                    <a:pt x="1" y="12"/>
                    <a:pt x="1" y="13"/>
                  </a:cubicBezTo>
                  <a:cubicBezTo>
                    <a:pt x="2" y="13"/>
                    <a:pt x="3" y="13"/>
                    <a:pt x="3" y="13"/>
                  </a:cubicBezTo>
                  <a:cubicBezTo>
                    <a:pt x="5" y="13"/>
                    <a:pt x="7" y="13"/>
                    <a:pt x="9" y="13"/>
                  </a:cubicBezTo>
                  <a:cubicBezTo>
                    <a:pt x="8" y="11"/>
                    <a:pt x="10" y="9"/>
                    <a:pt x="12" y="7"/>
                  </a:cubicBezTo>
                  <a:moveTo>
                    <a:pt x="1" y="5"/>
                  </a:moveTo>
                  <a:cubicBezTo>
                    <a:pt x="1" y="5"/>
                    <a:pt x="0" y="5"/>
                    <a:pt x="0" y="5"/>
                  </a:cubicBezTo>
                  <a:cubicBezTo>
                    <a:pt x="0" y="5"/>
                    <a:pt x="0" y="6"/>
                    <a:pt x="0" y="6"/>
                  </a:cubicBezTo>
                  <a:cubicBezTo>
                    <a:pt x="0" y="7"/>
                    <a:pt x="0" y="7"/>
                    <a:pt x="0" y="7"/>
                  </a:cubicBezTo>
                  <a:cubicBezTo>
                    <a:pt x="1" y="7"/>
                    <a:pt x="1" y="7"/>
                    <a:pt x="2" y="7"/>
                  </a:cubicBezTo>
                  <a:cubicBezTo>
                    <a:pt x="2" y="7"/>
                    <a:pt x="2" y="7"/>
                    <a:pt x="2" y="7"/>
                  </a:cubicBezTo>
                  <a:cubicBezTo>
                    <a:pt x="1" y="7"/>
                    <a:pt x="1" y="6"/>
                    <a:pt x="1" y="5"/>
                  </a:cubicBezTo>
                  <a:moveTo>
                    <a:pt x="5" y="4"/>
                  </a:moveTo>
                  <a:cubicBezTo>
                    <a:pt x="5" y="4"/>
                    <a:pt x="5" y="4"/>
                    <a:pt x="4" y="5"/>
                  </a:cubicBezTo>
                  <a:cubicBezTo>
                    <a:pt x="4" y="6"/>
                    <a:pt x="3" y="7"/>
                    <a:pt x="3" y="7"/>
                  </a:cubicBezTo>
                  <a:cubicBezTo>
                    <a:pt x="4" y="7"/>
                    <a:pt x="4" y="7"/>
                    <a:pt x="5" y="7"/>
                  </a:cubicBezTo>
                  <a:cubicBezTo>
                    <a:pt x="5" y="6"/>
                    <a:pt x="5" y="5"/>
                    <a:pt x="5" y="4"/>
                  </a:cubicBezTo>
                  <a:moveTo>
                    <a:pt x="13" y="4"/>
                  </a:moveTo>
                  <a:cubicBezTo>
                    <a:pt x="13" y="4"/>
                    <a:pt x="13" y="5"/>
                    <a:pt x="13" y="5"/>
                  </a:cubicBezTo>
                  <a:cubicBezTo>
                    <a:pt x="13" y="5"/>
                    <a:pt x="13" y="5"/>
                    <a:pt x="13" y="5"/>
                  </a:cubicBezTo>
                  <a:cubicBezTo>
                    <a:pt x="13" y="4"/>
                    <a:pt x="13" y="4"/>
                    <a:pt x="13" y="4"/>
                  </a:cubicBezTo>
                  <a:moveTo>
                    <a:pt x="5" y="1"/>
                  </a:moveTo>
                  <a:cubicBezTo>
                    <a:pt x="5" y="1"/>
                    <a:pt x="5" y="2"/>
                    <a:pt x="5" y="3"/>
                  </a:cubicBezTo>
                  <a:cubicBezTo>
                    <a:pt x="5" y="3"/>
                    <a:pt x="5" y="3"/>
                    <a:pt x="5" y="3"/>
                  </a:cubicBezTo>
                  <a:cubicBezTo>
                    <a:pt x="5" y="2"/>
                    <a:pt x="5" y="1"/>
                    <a:pt x="5" y="1"/>
                  </a:cubicBezTo>
                  <a:moveTo>
                    <a:pt x="1" y="0"/>
                  </a:moveTo>
                  <a:cubicBezTo>
                    <a:pt x="0" y="1"/>
                    <a:pt x="0" y="3"/>
                    <a:pt x="0" y="4"/>
                  </a:cubicBezTo>
                  <a:cubicBezTo>
                    <a:pt x="0" y="4"/>
                    <a:pt x="1" y="4"/>
                    <a:pt x="1" y="4"/>
                  </a:cubicBezTo>
                  <a:cubicBezTo>
                    <a:pt x="1" y="2"/>
                    <a:pt x="1" y="1"/>
                    <a:pt x="1" y="0"/>
                  </a:cubicBezTo>
                  <a:moveTo>
                    <a:pt x="1" y="0"/>
                  </a:moveTo>
                  <a:cubicBezTo>
                    <a:pt x="1" y="0"/>
                    <a:pt x="1" y="0"/>
                    <a:pt x="1" y="0"/>
                  </a:cubicBezTo>
                  <a:cubicBezTo>
                    <a:pt x="1" y="0"/>
                    <a:pt x="1" y="0"/>
                    <a:pt x="1"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496">
              <a:extLst>
                <a:ext uri="{FF2B5EF4-FFF2-40B4-BE49-F238E27FC236}">
                  <a16:creationId xmlns:a16="http://schemas.microsoft.com/office/drawing/2014/main" xmlns="" id="{AF246700-554C-4D24-95A2-0449C5F5E54D}"/>
                </a:ext>
              </a:extLst>
            </p:cNvPr>
            <p:cNvSpPr>
              <a:spLocks/>
            </p:cNvSpPr>
            <p:nvPr/>
          </p:nvSpPr>
          <p:spPr bwMode="auto">
            <a:xfrm>
              <a:off x="10413641" y="4793794"/>
              <a:ext cx="205674" cy="123037"/>
            </a:xfrm>
            <a:custGeom>
              <a:avLst/>
              <a:gdLst>
                <a:gd name="T0" fmla="*/ 4 w 49"/>
                <a:gd name="T1" fmla="*/ 24 h 29"/>
                <a:gd name="T2" fmla="*/ 31 w 49"/>
                <a:gd name="T3" fmla="*/ 18 h 29"/>
                <a:gd name="T4" fmla="*/ 48 w 49"/>
                <a:gd name="T5" fmla="*/ 0 h 29"/>
                <a:gd name="T6" fmla="*/ 49 w 49"/>
                <a:gd name="T7" fmla="*/ 2 h 29"/>
                <a:gd name="T8" fmla="*/ 4 w 49"/>
                <a:gd name="T9" fmla="*/ 25 h 29"/>
                <a:gd name="T10" fmla="*/ 4 w 49"/>
                <a:gd name="T11" fmla="*/ 25 h 29"/>
                <a:gd name="T12" fmla="*/ 1 w 49"/>
                <a:gd name="T13" fmla="*/ 25 h 29"/>
                <a:gd name="T14" fmla="*/ 3 w 49"/>
                <a:gd name="T15" fmla="*/ 22 h 29"/>
                <a:gd name="T16" fmla="*/ 4 w 4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9">
                  <a:moveTo>
                    <a:pt x="4" y="24"/>
                  </a:moveTo>
                  <a:cubicBezTo>
                    <a:pt x="9" y="24"/>
                    <a:pt x="21" y="25"/>
                    <a:pt x="31" y="18"/>
                  </a:cubicBezTo>
                  <a:cubicBezTo>
                    <a:pt x="44" y="9"/>
                    <a:pt x="48" y="0"/>
                    <a:pt x="48" y="0"/>
                  </a:cubicBezTo>
                  <a:cubicBezTo>
                    <a:pt x="49" y="2"/>
                    <a:pt x="49" y="2"/>
                    <a:pt x="49" y="2"/>
                  </a:cubicBezTo>
                  <a:cubicBezTo>
                    <a:pt x="49" y="2"/>
                    <a:pt x="34" y="29"/>
                    <a:pt x="4" y="25"/>
                  </a:cubicBezTo>
                  <a:cubicBezTo>
                    <a:pt x="4" y="25"/>
                    <a:pt x="4" y="25"/>
                    <a:pt x="4" y="25"/>
                  </a:cubicBezTo>
                  <a:cubicBezTo>
                    <a:pt x="3" y="25"/>
                    <a:pt x="2" y="25"/>
                    <a:pt x="1" y="25"/>
                  </a:cubicBezTo>
                  <a:cubicBezTo>
                    <a:pt x="0" y="25"/>
                    <a:pt x="0" y="23"/>
                    <a:pt x="3" y="22"/>
                  </a:cubicBezTo>
                  <a:cubicBezTo>
                    <a:pt x="4" y="22"/>
                    <a:pt x="4" y="23"/>
                    <a:pt x="4" y="2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497">
              <a:extLst>
                <a:ext uri="{FF2B5EF4-FFF2-40B4-BE49-F238E27FC236}">
                  <a16:creationId xmlns:a16="http://schemas.microsoft.com/office/drawing/2014/main" xmlns="" id="{703FDCF8-8326-4E98-9369-FAC37A03DBCA}"/>
                </a:ext>
              </a:extLst>
            </p:cNvPr>
            <p:cNvSpPr>
              <a:spLocks/>
            </p:cNvSpPr>
            <p:nvPr/>
          </p:nvSpPr>
          <p:spPr bwMode="auto">
            <a:xfrm>
              <a:off x="10375077" y="4758903"/>
              <a:ext cx="231383" cy="135891"/>
            </a:xfrm>
            <a:custGeom>
              <a:avLst/>
              <a:gdLst>
                <a:gd name="T0" fmla="*/ 55 w 55"/>
                <a:gd name="T1" fmla="*/ 3 h 32"/>
                <a:gd name="T2" fmla="*/ 55 w 55"/>
                <a:gd name="T3" fmla="*/ 0 h 32"/>
                <a:gd name="T4" fmla="*/ 6 w 55"/>
                <a:gd name="T5" fmla="*/ 30 h 32"/>
                <a:gd name="T6" fmla="*/ 2 w 55"/>
                <a:gd name="T7" fmla="*/ 29 h 32"/>
                <a:gd name="T8" fmla="*/ 6 w 55"/>
                <a:gd name="T9" fmla="*/ 30 h 32"/>
                <a:gd name="T10" fmla="*/ 6 w 55"/>
                <a:gd name="T11" fmla="*/ 30 h 32"/>
                <a:gd name="T12" fmla="*/ 24 w 55"/>
                <a:gd name="T13" fmla="*/ 25 h 32"/>
                <a:gd name="T14" fmla="*/ 55 w 5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2">
                  <a:moveTo>
                    <a:pt x="55" y="3"/>
                  </a:moveTo>
                  <a:cubicBezTo>
                    <a:pt x="55" y="0"/>
                    <a:pt x="55" y="0"/>
                    <a:pt x="55" y="0"/>
                  </a:cubicBezTo>
                  <a:cubicBezTo>
                    <a:pt x="55" y="0"/>
                    <a:pt x="32" y="27"/>
                    <a:pt x="6" y="30"/>
                  </a:cubicBezTo>
                  <a:cubicBezTo>
                    <a:pt x="6" y="30"/>
                    <a:pt x="3" y="28"/>
                    <a:pt x="2" y="29"/>
                  </a:cubicBezTo>
                  <a:cubicBezTo>
                    <a:pt x="0" y="31"/>
                    <a:pt x="3" y="32"/>
                    <a:pt x="6" y="30"/>
                  </a:cubicBezTo>
                  <a:cubicBezTo>
                    <a:pt x="6" y="30"/>
                    <a:pt x="6" y="30"/>
                    <a:pt x="6" y="30"/>
                  </a:cubicBezTo>
                  <a:cubicBezTo>
                    <a:pt x="9" y="30"/>
                    <a:pt x="17" y="28"/>
                    <a:pt x="24" y="25"/>
                  </a:cubicBezTo>
                  <a:cubicBezTo>
                    <a:pt x="36" y="20"/>
                    <a:pt x="51" y="7"/>
                    <a:pt x="55"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498">
              <a:extLst>
                <a:ext uri="{FF2B5EF4-FFF2-40B4-BE49-F238E27FC236}">
                  <a16:creationId xmlns:a16="http://schemas.microsoft.com/office/drawing/2014/main" xmlns="" id="{2EAE9A7A-E432-43F1-B462-5FA485CC21D3}"/>
                </a:ext>
              </a:extLst>
            </p:cNvPr>
            <p:cNvSpPr>
              <a:spLocks/>
            </p:cNvSpPr>
            <p:nvPr/>
          </p:nvSpPr>
          <p:spPr bwMode="auto">
            <a:xfrm>
              <a:off x="10222659" y="4632193"/>
              <a:ext cx="374620" cy="216692"/>
            </a:xfrm>
            <a:custGeom>
              <a:avLst/>
              <a:gdLst>
                <a:gd name="T0" fmla="*/ 3 w 89"/>
                <a:gd name="T1" fmla="*/ 44 h 51"/>
                <a:gd name="T2" fmla="*/ 0 w 89"/>
                <a:gd name="T3" fmla="*/ 47 h 51"/>
                <a:gd name="T4" fmla="*/ 6 w 89"/>
                <a:gd name="T5" fmla="*/ 43 h 51"/>
                <a:gd name="T6" fmla="*/ 88 w 89"/>
                <a:gd name="T7" fmla="*/ 34 h 51"/>
                <a:gd name="T8" fmla="*/ 89 w 89"/>
                <a:gd name="T9" fmla="*/ 31 h 51"/>
                <a:gd name="T10" fmla="*/ 3 w 89"/>
                <a:gd name="T11" fmla="*/ 44 h 51"/>
              </a:gdLst>
              <a:ahLst/>
              <a:cxnLst>
                <a:cxn ang="0">
                  <a:pos x="T0" y="T1"/>
                </a:cxn>
                <a:cxn ang="0">
                  <a:pos x="T2" y="T3"/>
                </a:cxn>
                <a:cxn ang="0">
                  <a:pos x="T4" y="T5"/>
                </a:cxn>
                <a:cxn ang="0">
                  <a:pos x="T6" y="T7"/>
                </a:cxn>
                <a:cxn ang="0">
                  <a:pos x="T8" y="T9"/>
                </a:cxn>
                <a:cxn ang="0">
                  <a:pos x="T10" y="T11"/>
                </a:cxn>
              </a:cxnLst>
              <a:rect l="0" t="0" r="r" b="b"/>
              <a:pathLst>
                <a:path w="89" h="51">
                  <a:moveTo>
                    <a:pt x="3" y="44"/>
                  </a:moveTo>
                  <a:cubicBezTo>
                    <a:pt x="2" y="44"/>
                    <a:pt x="0" y="45"/>
                    <a:pt x="0" y="47"/>
                  </a:cubicBezTo>
                  <a:cubicBezTo>
                    <a:pt x="1" y="51"/>
                    <a:pt x="8" y="47"/>
                    <a:pt x="6" y="43"/>
                  </a:cubicBezTo>
                  <a:cubicBezTo>
                    <a:pt x="34" y="2"/>
                    <a:pt x="87" y="33"/>
                    <a:pt x="88" y="34"/>
                  </a:cubicBezTo>
                  <a:cubicBezTo>
                    <a:pt x="89" y="31"/>
                    <a:pt x="89" y="31"/>
                    <a:pt x="89" y="31"/>
                  </a:cubicBezTo>
                  <a:cubicBezTo>
                    <a:pt x="89" y="31"/>
                    <a:pt x="31" y="0"/>
                    <a:pt x="3" y="4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499">
              <a:extLst>
                <a:ext uri="{FF2B5EF4-FFF2-40B4-BE49-F238E27FC236}">
                  <a16:creationId xmlns:a16="http://schemas.microsoft.com/office/drawing/2014/main" xmlns="" id="{63E51434-BC01-48F0-9076-7E78A939B459}"/>
                </a:ext>
              </a:extLst>
            </p:cNvPr>
            <p:cNvSpPr>
              <a:spLocks/>
            </p:cNvSpPr>
            <p:nvPr/>
          </p:nvSpPr>
          <p:spPr bwMode="auto">
            <a:xfrm>
              <a:off x="10307132" y="4674430"/>
              <a:ext cx="354420" cy="233219"/>
            </a:xfrm>
            <a:custGeom>
              <a:avLst/>
              <a:gdLst>
                <a:gd name="T0" fmla="*/ 2 w 84"/>
                <a:gd name="T1" fmla="*/ 48 h 55"/>
                <a:gd name="T2" fmla="*/ 0 w 84"/>
                <a:gd name="T3" fmla="*/ 52 h 55"/>
                <a:gd name="T4" fmla="*/ 5 w 84"/>
                <a:gd name="T5" fmla="*/ 47 h 55"/>
                <a:gd name="T6" fmla="*/ 83 w 84"/>
                <a:gd name="T7" fmla="*/ 20 h 55"/>
                <a:gd name="T8" fmla="*/ 84 w 84"/>
                <a:gd name="T9" fmla="*/ 17 h 55"/>
                <a:gd name="T10" fmla="*/ 2 w 84"/>
                <a:gd name="T11" fmla="*/ 48 h 55"/>
              </a:gdLst>
              <a:ahLst/>
              <a:cxnLst>
                <a:cxn ang="0">
                  <a:pos x="T0" y="T1"/>
                </a:cxn>
                <a:cxn ang="0">
                  <a:pos x="T2" y="T3"/>
                </a:cxn>
                <a:cxn ang="0">
                  <a:pos x="T4" y="T5"/>
                </a:cxn>
                <a:cxn ang="0">
                  <a:pos x="T6" y="T7"/>
                </a:cxn>
                <a:cxn ang="0">
                  <a:pos x="T8" y="T9"/>
                </a:cxn>
                <a:cxn ang="0">
                  <a:pos x="T10" y="T11"/>
                </a:cxn>
              </a:cxnLst>
              <a:rect l="0" t="0" r="r" b="b"/>
              <a:pathLst>
                <a:path w="84" h="55">
                  <a:moveTo>
                    <a:pt x="2" y="48"/>
                  </a:moveTo>
                  <a:cubicBezTo>
                    <a:pt x="1" y="49"/>
                    <a:pt x="0" y="51"/>
                    <a:pt x="0" y="52"/>
                  </a:cubicBezTo>
                  <a:cubicBezTo>
                    <a:pt x="2" y="55"/>
                    <a:pt x="8" y="50"/>
                    <a:pt x="5" y="47"/>
                  </a:cubicBezTo>
                  <a:cubicBezTo>
                    <a:pt x="23" y="0"/>
                    <a:pt x="82" y="19"/>
                    <a:pt x="83" y="20"/>
                  </a:cubicBezTo>
                  <a:cubicBezTo>
                    <a:pt x="84" y="17"/>
                    <a:pt x="84" y="17"/>
                    <a:pt x="84" y="17"/>
                  </a:cubicBezTo>
                  <a:cubicBezTo>
                    <a:pt x="83" y="17"/>
                    <a:pt x="20" y="0"/>
                    <a:pt x="2" y="4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500">
              <a:extLst>
                <a:ext uri="{FF2B5EF4-FFF2-40B4-BE49-F238E27FC236}">
                  <a16:creationId xmlns:a16="http://schemas.microsoft.com/office/drawing/2014/main" xmlns="" id="{1A9E8CC7-E12B-42ED-9627-D899AFA44D0E}"/>
                </a:ext>
              </a:extLst>
            </p:cNvPr>
            <p:cNvSpPr>
              <a:spLocks/>
            </p:cNvSpPr>
            <p:nvPr/>
          </p:nvSpPr>
          <p:spPr bwMode="auto">
            <a:xfrm>
              <a:off x="10342023" y="4793794"/>
              <a:ext cx="348911" cy="253419"/>
            </a:xfrm>
            <a:custGeom>
              <a:avLst/>
              <a:gdLst>
                <a:gd name="T0" fmla="*/ 6 w 83"/>
                <a:gd name="T1" fmla="*/ 40 h 60"/>
                <a:gd name="T2" fmla="*/ 1 w 83"/>
                <a:gd name="T3" fmla="*/ 39 h 60"/>
                <a:gd name="T4" fmla="*/ 8 w 83"/>
                <a:gd name="T5" fmla="*/ 39 h 60"/>
                <a:gd name="T6" fmla="*/ 81 w 83"/>
                <a:gd name="T7" fmla="*/ 0 h 60"/>
                <a:gd name="T8" fmla="*/ 83 w 83"/>
                <a:gd name="T9" fmla="*/ 1 h 60"/>
                <a:gd name="T10" fmla="*/ 6 w 83"/>
                <a:gd name="T11" fmla="*/ 40 h 60"/>
              </a:gdLst>
              <a:ahLst/>
              <a:cxnLst>
                <a:cxn ang="0">
                  <a:pos x="T0" y="T1"/>
                </a:cxn>
                <a:cxn ang="0">
                  <a:pos x="T2" y="T3"/>
                </a:cxn>
                <a:cxn ang="0">
                  <a:pos x="T4" y="T5"/>
                </a:cxn>
                <a:cxn ang="0">
                  <a:pos x="T6" y="T7"/>
                </a:cxn>
                <a:cxn ang="0">
                  <a:pos x="T8" y="T9"/>
                </a:cxn>
                <a:cxn ang="0">
                  <a:pos x="T10" y="T11"/>
                </a:cxn>
              </a:cxnLst>
              <a:rect l="0" t="0" r="r" b="b"/>
              <a:pathLst>
                <a:path w="83" h="60">
                  <a:moveTo>
                    <a:pt x="6" y="40"/>
                  </a:moveTo>
                  <a:cubicBezTo>
                    <a:pt x="4" y="40"/>
                    <a:pt x="2" y="40"/>
                    <a:pt x="1" y="39"/>
                  </a:cubicBezTo>
                  <a:cubicBezTo>
                    <a:pt x="0" y="35"/>
                    <a:pt x="8" y="35"/>
                    <a:pt x="8" y="39"/>
                  </a:cubicBezTo>
                  <a:cubicBezTo>
                    <a:pt x="55" y="57"/>
                    <a:pt x="81" y="1"/>
                    <a:pt x="81" y="0"/>
                  </a:cubicBezTo>
                  <a:cubicBezTo>
                    <a:pt x="83" y="1"/>
                    <a:pt x="83" y="1"/>
                    <a:pt x="83" y="1"/>
                  </a:cubicBezTo>
                  <a:cubicBezTo>
                    <a:pt x="83" y="2"/>
                    <a:pt x="53" y="60"/>
                    <a:pt x="6" y="4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501">
              <a:extLst>
                <a:ext uri="{FF2B5EF4-FFF2-40B4-BE49-F238E27FC236}">
                  <a16:creationId xmlns:a16="http://schemas.microsoft.com/office/drawing/2014/main" xmlns="" id="{8586644A-08B9-438A-9A2D-589E4BDFA87D}"/>
                </a:ext>
              </a:extLst>
            </p:cNvPr>
            <p:cNvSpPr>
              <a:spLocks/>
            </p:cNvSpPr>
            <p:nvPr/>
          </p:nvSpPr>
          <p:spPr bwMode="auto">
            <a:xfrm>
              <a:off x="10413641" y="4861740"/>
              <a:ext cx="225874" cy="176292"/>
            </a:xfrm>
            <a:custGeom>
              <a:avLst/>
              <a:gdLst>
                <a:gd name="T0" fmla="*/ 4 w 54"/>
                <a:gd name="T1" fmla="*/ 32 h 42"/>
                <a:gd name="T2" fmla="*/ 1 w 54"/>
                <a:gd name="T3" fmla="*/ 31 h 42"/>
                <a:gd name="T4" fmla="*/ 5 w 54"/>
                <a:gd name="T5" fmla="*/ 31 h 42"/>
                <a:gd name="T6" fmla="*/ 53 w 54"/>
                <a:gd name="T7" fmla="*/ 0 h 42"/>
                <a:gd name="T8" fmla="*/ 54 w 54"/>
                <a:gd name="T9" fmla="*/ 1 h 42"/>
                <a:gd name="T10" fmla="*/ 4 w 54"/>
                <a:gd name="T11" fmla="*/ 32 h 42"/>
              </a:gdLst>
              <a:ahLst/>
              <a:cxnLst>
                <a:cxn ang="0">
                  <a:pos x="T0" y="T1"/>
                </a:cxn>
                <a:cxn ang="0">
                  <a:pos x="T2" y="T3"/>
                </a:cxn>
                <a:cxn ang="0">
                  <a:pos x="T4" y="T5"/>
                </a:cxn>
                <a:cxn ang="0">
                  <a:pos x="T6" y="T7"/>
                </a:cxn>
                <a:cxn ang="0">
                  <a:pos x="T8" y="T9"/>
                </a:cxn>
                <a:cxn ang="0">
                  <a:pos x="T10" y="T11"/>
                </a:cxn>
              </a:cxnLst>
              <a:rect l="0" t="0" r="r" b="b"/>
              <a:pathLst>
                <a:path w="54" h="42">
                  <a:moveTo>
                    <a:pt x="4" y="32"/>
                  </a:moveTo>
                  <a:cubicBezTo>
                    <a:pt x="3" y="32"/>
                    <a:pt x="1" y="32"/>
                    <a:pt x="1" y="31"/>
                  </a:cubicBezTo>
                  <a:cubicBezTo>
                    <a:pt x="0" y="29"/>
                    <a:pt x="5" y="28"/>
                    <a:pt x="5" y="31"/>
                  </a:cubicBezTo>
                  <a:cubicBezTo>
                    <a:pt x="38" y="40"/>
                    <a:pt x="52" y="1"/>
                    <a:pt x="53" y="0"/>
                  </a:cubicBezTo>
                  <a:cubicBezTo>
                    <a:pt x="54" y="1"/>
                    <a:pt x="54" y="1"/>
                    <a:pt x="54" y="1"/>
                  </a:cubicBezTo>
                  <a:cubicBezTo>
                    <a:pt x="54" y="2"/>
                    <a:pt x="37" y="42"/>
                    <a:pt x="4" y="3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502">
              <a:extLst>
                <a:ext uri="{FF2B5EF4-FFF2-40B4-BE49-F238E27FC236}">
                  <a16:creationId xmlns:a16="http://schemas.microsoft.com/office/drawing/2014/main" xmlns="" id="{E2C338C8-6174-4865-8620-C5CCE92730E3}"/>
                </a:ext>
              </a:extLst>
            </p:cNvPr>
            <p:cNvSpPr>
              <a:spLocks/>
            </p:cNvSpPr>
            <p:nvPr/>
          </p:nvSpPr>
          <p:spPr bwMode="auto">
            <a:xfrm>
              <a:off x="10319986" y="4654230"/>
              <a:ext cx="247910" cy="156091"/>
            </a:xfrm>
            <a:custGeom>
              <a:avLst/>
              <a:gdLst>
                <a:gd name="T0" fmla="*/ 2 w 59"/>
                <a:gd name="T1" fmla="*/ 32 h 37"/>
                <a:gd name="T2" fmla="*/ 0 w 59"/>
                <a:gd name="T3" fmla="*/ 35 h 37"/>
                <a:gd name="T4" fmla="*/ 4 w 59"/>
                <a:gd name="T5" fmla="*/ 32 h 37"/>
                <a:gd name="T6" fmla="*/ 58 w 59"/>
                <a:gd name="T7" fmla="*/ 18 h 37"/>
                <a:gd name="T8" fmla="*/ 59 w 59"/>
                <a:gd name="T9" fmla="*/ 16 h 37"/>
                <a:gd name="T10" fmla="*/ 2 w 59"/>
                <a:gd name="T11" fmla="*/ 32 h 37"/>
              </a:gdLst>
              <a:ahLst/>
              <a:cxnLst>
                <a:cxn ang="0">
                  <a:pos x="T0" y="T1"/>
                </a:cxn>
                <a:cxn ang="0">
                  <a:pos x="T2" y="T3"/>
                </a:cxn>
                <a:cxn ang="0">
                  <a:pos x="T4" y="T5"/>
                </a:cxn>
                <a:cxn ang="0">
                  <a:pos x="T6" y="T7"/>
                </a:cxn>
                <a:cxn ang="0">
                  <a:pos x="T8" y="T9"/>
                </a:cxn>
                <a:cxn ang="0">
                  <a:pos x="T10" y="T11"/>
                </a:cxn>
              </a:cxnLst>
              <a:rect l="0" t="0" r="r" b="b"/>
              <a:pathLst>
                <a:path w="59" h="37">
                  <a:moveTo>
                    <a:pt x="2" y="32"/>
                  </a:moveTo>
                  <a:cubicBezTo>
                    <a:pt x="1" y="33"/>
                    <a:pt x="0" y="34"/>
                    <a:pt x="0" y="35"/>
                  </a:cubicBezTo>
                  <a:cubicBezTo>
                    <a:pt x="1" y="37"/>
                    <a:pt x="6" y="34"/>
                    <a:pt x="4" y="32"/>
                  </a:cubicBezTo>
                  <a:cubicBezTo>
                    <a:pt x="19" y="1"/>
                    <a:pt x="58" y="18"/>
                    <a:pt x="58" y="18"/>
                  </a:cubicBezTo>
                  <a:cubicBezTo>
                    <a:pt x="59" y="16"/>
                    <a:pt x="59" y="16"/>
                    <a:pt x="59" y="16"/>
                  </a:cubicBezTo>
                  <a:cubicBezTo>
                    <a:pt x="58" y="16"/>
                    <a:pt x="17" y="0"/>
                    <a:pt x="2" y="3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503">
              <a:extLst>
                <a:ext uri="{FF2B5EF4-FFF2-40B4-BE49-F238E27FC236}">
                  <a16:creationId xmlns:a16="http://schemas.microsoft.com/office/drawing/2014/main" xmlns="" id="{B7C2B3CB-60C0-4372-9272-9D1A4C716E43}"/>
                </a:ext>
              </a:extLst>
            </p:cNvPr>
            <p:cNvSpPr>
              <a:spLocks/>
            </p:cNvSpPr>
            <p:nvPr/>
          </p:nvSpPr>
          <p:spPr bwMode="auto">
            <a:xfrm>
              <a:off x="10387932" y="4830521"/>
              <a:ext cx="238728" cy="242401"/>
            </a:xfrm>
            <a:custGeom>
              <a:avLst/>
              <a:gdLst>
                <a:gd name="T0" fmla="*/ 6 w 57"/>
                <a:gd name="T1" fmla="*/ 55 h 57"/>
                <a:gd name="T2" fmla="*/ 2 w 57"/>
                <a:gd name="T3" fmla="*/ 55 h 57"/>
                <a:gd name="T4" fmla="*/ 7 w 57"/>
                <a:gd name="T5" fmla="*/ 54 h 57"/>
                <a:gd name="T6" fmla="*/ 55 w 57"/>
                <a:gd name="T7" fmla="*/ 0 h 57"/>
                <a:gd name="T8" fmla="*/ 57 w 57"/>
                <a:gd name="T9" fmla="*/ 0 h 57"/>
                <a:gd name="T10" fmla="*/ 6 w 57"/>
                <a:gd name="T11" fmla="*/ 55 h 57"/>
              </a:gdLst>
              <a:ahLst/>
              <a:cxnLst>
                <a:cxn ang="0">
                  <a:pos x="T0" y="T1"/>
                </a:cxn>
                <a:cxn ang="0">
                  <a:pos x="T2" y="T3"/>
                </a:cxn>
                <a:cxn ang="0">
                  <a:pos x="T4" y="T5"/>
                </a:cxn>
                <a:cxn ang="0">
                  <a:pos x="T6" y="T7"/>
                </a:cxn>
                <a:cxn ang="0">
                  <a:pos x="T8" y="T9"/>
                </a:cxn>
                <a:cxn ang="0">
                  <a:pos x="T10" y="T11"/>
                </a:cxn>
              </a:cxnLst>
              <a:rect l="0" t="0" r="r" b="b"/>
              <a:pathLst>
                <a:path w="57" h="57">
                  <a:moveTo>
                    <a:pt x="6" y="55"/>
                  </a:moveTo>
                  <a:cubicBezTo>
                    <a:pt x="4" y="56"/>
                    <a:pt x="3" y="57"/>
                    <a:pt x="2" y="55"/>
                  </a:cubicBezTo>
                  <a:cubicBezTo>
                    <a:pt x="0" y="53"/>
                    <a:pt x="6" y="50"/>
                    <a:pt x="7" y="54"/>
                  </a:cubicBezTo>
                  <a:cubicBezTo>
                    <a:pt x="51" y="54"/>
                    <a:pt x="55" y="1"/>
                    <a:pt x="55" y="0"/>
                  </a:cubicBezTo>
                  <a:cubicBezTo>
                    <a:pt x="57" y="0"/>
                    <a:pt x="57" y="0"/>
                    <a:pt x="57" y="0"/>
                  </a:cubicBezTo>
                  <a:cubicBezTo>
                    <a:pt x="57" y="1"/>
                    <a:pt x="50" y="57"/>
                    <a:pt x="6" y="5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504">
              <a:extLst>
                <a:ext uri="{FF2B5EF4-FFF2-40B4-BE49-F238E27FC236}">
                  <a16:creationId xmlns:a16="http://schemas.microsoft.com/office/drawing/2014/main" xmlns="" id="{73732BE6-2037-4655-84AD-6BF9543479C2}"/>
                </a:ext>
              </a:extLst>
            </p:cNvPr>
            <p:cNvSpPr>
              <a:spLocks/>
            </p:cNvSpPr>
            <p:nvPr/>
          </p:nvSpPr>
          <p:spPr bwMode="auto">
            <a:xfrm>
              <a:off x="10384259" y="4839703"/>
              <a:ext cx="235056" cy="168946"/>
            </a:xfrm>
            <a:custGeom>
              <a:avLst/>
              <a:gdLst>
                <a:gd name="T0" fmla="*/ 3 w 56"/>
                <a:gd name="T1" fmla="*/ 26 h 40"/>
                <a:gd name="T2" fmla="*/ 0 w 56"/>
                <a:gd name="T3" fmla="*/ 25 h 40"/>
                <a:gd name="T4" fmla="*/ 5 w 56"/>
                <a:gd name="T5" fmla="*/ 26 h 40"/>
                <a:gd name="T6" fmla="*/ 55 w 56"/>
                <a:gd name="T7" fmla="*/ 0 h 40"/>
                <a:gd name="T8" fmla="*/ 56 w 56"/>
                <a:gd name="T9" fmla="*/ 0 h 40"/>
                <a:gd name="T10" fmla="*/ 3 w 56"/>
                <a:gd name="T11" fmla="*/ 26 h 40"/>
              </a:gdLst>
              <a:ahLst/>
              <a:cxnLst>
                <a:cxn ang="0">
                  <a:pos x="T0" y="T1"/>
                </a:cxn>
                <a:cxn ang="0">
                  <a:pos x="T2" y="T3"/>
                </a:cxn>
                <a:cxn ang="0">
                  <a:pos x="T4" y="T5"/>
                </a:cxn>
                <a:cxn ang="0">
                  <a:pos x="T6" y="T7"/>
                </a:cxn>
                <a:cxn ang="0">
                  <a:pos x="T8" y="T9"/>
                </a:cxn>
                <a:cxn ang="0">
                  <a:pos x="T10" y="T11"/>
                </a:cxn>
              </a:cxnLst>
              <a:rect l="0" t="0" r="r" b="b"/>
              <a:pathLst>
                <a:path w="56" h="40">
                  <a:moveTo>
                    <a:pt x="3" y="26"/>
                  </a:moveTo>
                  <a:cubicBezTo>
                    <a:pt x="2" y="27"/>
                    <a:pt x="1" y="27"/>
                    <a:pt x="0" y="25"/>
                  </a:cubicBezTo>
                  <a:cubicBezTo>
                    <a:pt x="0" y="23"/>
                    <a:pt x="5" y="23"/>
                    <a:pt x="5" y="26"/>
                  </a:cubicBezTo>
                  <a:cubicBezTo>
                    <a:pt x="37" y="38"/>
                    <a:pt x="55" y="0"/>
                    <a:pt x="55" y="0"/>
                  </a:cubicBezTo>
                  <a:cubicBezTo>
                    <a:pt x="56" y="0"/>
                    <a:pt x="56" y="0"/>
                    <a:pt x="56" y="0"/>
                  </a:cubicBezTo>
                  <a:cubicBezTo>
                    <a:pt x="56" y="1"/>
                    <a:pt x="36" y="40"/>
                    <a:pt x="3"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505">
              <a:extLst>
                <a:ext uri="{FF2B5EF4-FFF2-40B4-BE49-F238E27FC236}">
                  <a16:creationId xmlns:a16="http://schemas.microsoft.com/office/drawing/2014/main" xmlns="" id="{8B6FE0AB-2F69-455F-BFBA-F166EFE2D6ED}"/>
                </a:ext>
              </a:extLst>
            </p:cNvPr>
            <p:cNvSpPr>
              <a:spLocks/>
            </p:cNvSpPr>
            <p:nvPr/>
          </p:nvSpPr>
          <p:spPr bwMode="auto">
            <a:xfrm>
              <a:off x="10371405" y="4729521"/>
              <a:ext cx="196492" cy="135891"/>
            </a:xfrm>
            <a:custGeom>
              <a:avLst/>
              <a:gdLst>
                <a:gd name="T0" fmla="*/ 3 w 47"/>
                <a:gd name="T1" fmla="*/ 28 h 32"/>
                <a:gd name="T2" fmla="*/ 23 w 47"/>
                <a:gd name="T3" fmla="*/ 9 h 32"/>
                <a:gd name="T4" fmla="*/ 47 w 47"/>
                <a:gd name="T5" fmla="*/ 5 h 32"/>
                <a:gd name="T6" fmla="*/ 46 w 47"/>
                <a:gd name="T7" fmla="*/ 3 h 32"/>
                <a:gd name="T8" fmla="*/ 2 w 47"/>
                <a:gd name="T9" fmla="*/ 27 h 32"/>
                <a:gd name="T10" fmla="*/ 2 w 47"/>
                <a:gd name="T11" fmla="*/ 28 h 32"/>
                <a:gd name="T12" fmla="*/ 0 w 47"/>
                <a:gd name="T13" fmla="*/ 30 h 32"/>
                <a:gd name="T14" fmla="*/ 3 w 47"/>
                <a:gd name="T15" fmla="*/ 30 h 32"/>
                <a:gd name="T16" fmla="*/ 3 w 4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2">
                  <a:moveTo>
                    <a:pt x="3" y="28"/>
                  </a:moveTo>
                  <a:cubicBezTo>
                    <a:pt x="5" y="23"/>
                    <a:pt x="12" y="13"/>
                    <a:pt x="23" y="9"/>
                  </a:cubicBezTo>
                  <a:cubicBezTo>
                    <a:pt x="38" y="3"/>
                    <a:pt x="47" y="5"/>
                    <a:pt x="47" y="5"/>
                  </a:cubicBezTo>
                  <a:cubicBezTo>
                    <a:pt x="46" y="3"/>
                    <a:pt x="46" y="3"/>
                    <a:pt x="46" y="3"/>
                  </a:cubicBezTo>
                  <a:cubicBezTo>
                    <a:pt x="46" y="3"/>
                    <a:pt x="16" y="0"/>
                    <a:pt x="2" y="27"/>
                  </a:cubicBezTo>
                  <a:cubicBezTo>
                    <a:pt x="2" y="28"/>
                    <a:pt x="2" y="28"/>
                    <a:pt x="2" y="28"/>
                  </a:cubicBezTo>
                  <a:cubicBezTo>
                    <a:pt x="2" y="28"/>
                    <a:pt x="1" y="29"/>
                    <a:pt x="0" y="30"/>
                  </a:cubicBezTo>
                  <a:cubicBezTo>
                    <a:pt x="0" y="31"/>
                    <a:pt x="2" y="32"/>
                    <a:pt x="3" y="30"/>
                  </a:cubicBezTo>
                  <a:cubicBezTo>
                    <a:pt x="4"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506">
              <a:extLst>
                <a:ext uri="{FF2B5EF4-FFF2-40B4-BE49-F238E27FC236}">
                  <a16:creationId xmlns:a16="http://schemas.microsoft.com/office/drawing/2014/main" xmlns="" id="{5BB1B5F2-F96E-4D78-A3BB-8B7B987C15DC}"/>
                </a:ext>
              </a:extLst>
            </p:cNvPr>
            <p:cNvSpPr>
              <a:spLocks/>
            </p:cNvSpPr>
            <p:nvPr/>
          </p:nvSpPr>
          <p:spPr bwMode="auto">
            <a:xfrm>
              <a:off x="10420987" y="4742375"/>
              <a:ext cx="198328" cy="135891"/>
            </a:xfrm>
            <a:custGeom>
              <a:avLst/>
              <a:gdLst>
                <a:gd name="T0" fmla="*/ 3 w 47"/>
                <a:gd name="T1" fmla="*/ 28 h 32"/>
                <a:gd name="T2" fmla="*/ 23 w 47"/>
                <a:gd name="T3" fmla="*/ 9 h 32"/>
                <a:gd name="T4" fmla="*/ 47 w 47"/>
                <a:gd name="T5" fmla="*/ 5 h 32"/>
                <a:gd name="T6" fmla="*/ 46 w 47"/>
                <a:gd name="T7" fmla="*/ 3 h 32"/>
                <a:gd name="T8" fmla="*/ 2 w 47"/>
                <a:gd name="T9" fmla="*/ 27 h 32"/>
                <a:gd name="T10" fmla="*/ 2 w 47"/>
                <a:gd name="T11" fmla="*/ 28 h 32"/>
                <a:gd name="T12" fmla="*/ 0 w 47"/>
                <a:gd name="T13" fmla="*/ 30 h 32"/>
                <a:gd name="T14" fmla="*/ 3 w 47"/>
                <a:gd name="T15" fmla="*/ 30 h 32"/>
                <a:gd name="T16" fmla="*/ 3 w 4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2">
                  <a:moveTo>
                    <a:pt x="3" y="28"/>
                  </a:moveTo>
                  <a:cubicBezTo>
                    <a:pt x="5" y="23"/>
                    <a:pt x="12" y="13"/>
                    <a:pt x="23" y="9"/>
                  </a:cubicBezTo>
                  <a:cubicBezTo>
                    <a:pt x="38" y="3"/>
                    <a:pt x="47" y="5"/>
                    <a:pt x="47" y="5"/>
                  </a:cubicBezTo>
                  <a:cubicBezTo>
                    <a:pt x="46" y="3"/>
                    <a:pt x="46" y="3"/>
                    <a:pt x="46" y="3"/>
                  </a:cubicBezTo>
                  <a:cubicBezTo>
                    <a:pt x="46" y="3"/>
                    <a:pt x="16" y="0"/>
                    <a:pt x="2" y="27"/>
                  </a:cubicBezTo>
                  <a:cubicBezTo>
                    <a:pt x="2" y="28"/>
                    <a:pt x="2" y="28"/>
                    <a:pt x="2" y="28"/>
                  </a:cubicBezTo>
                  <a:cubicBezTo>
                    <a:pt x="2" y="28"/>
                    <a:pt x="1" y="29"/>
                    <a:pt x="0" y="30"/>
                  </a:cubicBezTo>
                  <a:cubicBezTo>
                    <a:pt x="0" y="31"/>
                    <a:pt x="2" y="32"/>
                    <a:pt x="3" y="30"/>
                  </a:cubicBezTo>
                  <a:cubicBezTo>
                    <a:pt x="4"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507">
              <a:extLst>
                <a:ext uri="{FF2B5EF4-FFF2-40B4-BE49-F238E27FC236}">
                  <a16:creationId xmlns:a16="http://schemas.microsoft.com/office/drawing/2014/main" xmlns="" id="{0129D8B2-BE0D-498D-B8CC-45DC950DC513}"/>
                </a:ext>
              </a:extLst>
            </p:cNvPr>
            <p:cNvSpPr>
              <a:spLocks/>
            </p:cNvSpPr>
            <p:nvPr/>
          </p:nvSpPr>
          <p:spPr bwMode="auto">
            <a:xfrm>
              <a:off x="10395277" y="4738703"/>
              <a:ext cx="194655" cy="139564"/>
            </a:xfrm>
            <a:custGeom>
              <a:avLst/>
              <a:gdLst>
                <a:gd name="T0" fmla="*/ 3 w 46"/>
                <a:gd name="T1" fmla="*/ 28 h 33"/>
                <a:gd name="T2" fmla="*/ 22 w 46"/>
                <a:gd name="T3" fmla="*/ 8 h 33"/>
                <a:gd name="T4" fmla="*/ 46 w 46"/>
                <a:gd name="T5" fmla="*/ 2 h 33"/>
                <a:gd name="T6" fmla="*/ 44 w 46"/>
                <a:gd name="T7" fmla="*/ 0 h 33"/>
                <a:gd name="T8" fmla="*/ 3 w 46"/>
                <a:gd name="T9" fmla="*/ 28 h 33"/>
                <a:gd name="T10" fmla="*/ 3 w 46"/>
                <a:gd name="T11" fmla="*/ 28 h 33"/>
                <a:gd name="T12" fmla="*/ 1 w 46"/>
                <a:gd name="T13" fmla="*/ 30 h 33"/>
                <a:gd name="T14" fmla="*/ 4 w 46"/>
                <a:gd name="T15" fmla="*/ 30 h 33"/>
                <a:gd name="T16" fmla="*/ 3 w 46"/>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3">
                  <a:moveTo>
                    <a:pt x="3" y="28"/>
                  </a:moveTo>
                  <a:cubicBezTo>
                    <a:pt x="5" y="24"/>
                    <a:pt x="11" y="13"/>
                    <a:pt x="22" y="8"/>
                  </a:cubicBezTo>
                  <a:cubicBezTo>
                    <a:pt x="36" y="1"/>
                    <a:pt x="46" y="2"/>
                    <a:pt x="46" y="2"/>
                  </a:cubicBezTo>
                  <a:cubicBezTo>
                    <a:pt x="44" y="0"/>
                    <a:pt x="44" y="0"/>
                    <a:pt x="44" y="0"/>
                  </a:cubicBezTo>
                  <a:cubicBezTo>
                    <a:pt x="44" y="0"/>
                    <a:pt x="14" y="0"/>
                    <a:pt x="3" y="28"/>
                  </a:cubicBezTo>
                  <a:cubicBezTo>
                    <a:pt x="3" y="28"/>
                    <a:pt x="3" y="28"/>
                    <a:pt x="3" y="28"/>
                  </a:cubicBezTo>
                  <a:cubicBezTo>
                    <a:pt x="2" y="29"/>
                    <a:pt x="1" y="29"/>
                    <a:pt x="1" y="30"/>
                  </a:cubicBezTo>
                  <a:cubicBezTo>
                    <a:pt x="0" y="32"/>
                    <a:pt x="2" y="33"/>
                    <a:pt x="4" y="30"/>
                  </a:cubicBezTo>
                  <a:cubicBezTo>
                    <a:pt x="5"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508">
              <a:extLst>
                <a:ext uri="{FF2B5EF4-FFF2-40B4-BE49-F238E27FC236}">
                  <a16:creationId xmlns:a16="http://schemas.microsoft.com/office/drawing/2014/main" xmlns="" id="{2A32401C-702E-40CE-A619-49F9AA26C754}"/>
                </a:ext>
              </a:extLst>
            </p:cNvPr>
            <p:cNvSpPr>
              <a:spLocks/>
            </p:cNvSpPr>
            <p:nvPr/>
          </p:nvSpPr>
          <p:spPr bwMode="auto">
            <a:xfrm>
              <a:off x="10307132" y="4716666"/>
              <a:ext cx="189146" cy="139564"/>
            </a:xfrm>
            <a:custGeom>
              <a:avLst/>
              <a:gdLst>
                <a:gd name="T0" fmla="*/ 3 w 45"/>
                <a:gd name="T1" fmla="*/ 29 h 33"/>
                <a:gd name="T2" fmla="*/ 21 w 45"/>
                <a:gd name="T3" fmla="*/ 9 h 33"/>
                <a:gd name="T4" fmla="*/ 45 w 45"/>
                <a:gd name="T5" fmla="*/ 2 h 33"/>
                <a:gd name="T6" fmla="*/ 44 w 45"/>
                <a:gd name="T7" fmla="*/ 1 h 33"/>
                <a:gd name="T8" fmla="*/ 2 w 45"/>
                <a:gd name="T9" fmla="*/ 29 h 33"/>
                <a:gd name="T10" fmla="*/ 2 w 45"/>
                <a:gd name="T11" fmla="*/ 29 h 33"/>
                <a:gd name="T12" fmla="*/ 0 w 45"/>
                <a:gd name="T13" fmla="*/ 31 h 33"/>
                <a:gd name="T14" fmla="*/ 3 w 45"/>
                <a:gd name="T15" fmla="*/ 31 h 33"/>
                <a:gd name="T16" fmla="*/ 3 w 45"/>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3">
                  <a:moveTo>
                    <a:pt x="3" y="29"/>
                  </a:moveTo>
                  <a:cubicBezTo>
                    <a:pt x="5" y="25"/>
                    <a:pt x="10" y="14"/>
                    <a:pt x="21" y="9"/>
                  </a:cubicBezTo>
                  <a:cubicBezTo>
                    <a:pt x="35" y="2"/>
                    <a:pt x="45" y="2"/>
                    <a:pt x="45" y="2"/>
                  </a:cubicBezTo>
                  <a:cubicBezTo>
                    <a:pt x="44" y="1"/>
                    <a:pt x="44" y="1"/>
                    <a:pt x="44" y="1"/>
                  </a:cubicBezTo>
                  <a:cubicBezTo>
                    <a:pt x="44" y="1"/>
                    <a:pt x="14" y="0"/>
                    <a:pt x="2" y="29"/>
                  </a:cubicBezTo>
                  <a:cubicBezTo>
                    <a:pt x="2" y="29"/>
                    <a:pt x="2" y="29"/>
                    <a:pt x="2" y="29"/>
                  </a:cubicBezTo>
                  <a:cubicBezTo>
                    <a:pt x="2" y="29"/>
                    <a:pt x="0" y="30"/>
                    <a:pt x="0" y="31"/>
                  </a:cubicBezTo>
                  <a:cubicBezTo>
                    <a:pt x="0" y="32"/>
                    <a:pt x="2" y="33"/>
                    <a:pt x="3" y="31"/>
                  </a:cubicBezTo>
                  <a:cubicBezTo>
                    <a:pt x="4" y="30"/>
                    <a:pt x="3" y="29"/>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509">
              <a:extLst>
                <a:ext uri="{FF2B5EF4-FFF2-40B4-BE49-F238E27FC236}">
                  <a16:creationId xmlns:a16="http://schemas.microsoft.com/office/drawing/2014/main" xmlns="" id="{63E66862-6D69-43B3-9020-DBB70635BC5E}"/>
                </a:ext>
              </a:extLst>
            </p:cNvPr>
            <p:cNvSpPr>
              <a:spLocks/>
            </p:cNvSpPr>
            <p:nvPr/>
          </p:nvSpPr>
          <p:spPr bwMode="auto">
            <a:xfrm>
              <a:off x="10417314" y="4764412"/>
              <a:ext cx="185474" cy="168946"/>
            </a:xfrm>
            <a:custGeom>
              <a:avLst/>
              <a:gdLst>
                <a:gd name="T0" fmla="*/ 5 w 44"/>
                <a:gd name="T1" fmla="*/ 38 h 40"/>
                <a:gd name="T2" fmla="*/ 30 w 44"/>
                <a:gd name="T3" fmla="*/ 23 h 40"/>
                <a:gd name="T4" fmla="*/ 42 w 44"/>
                <a:gd name="T5" fmla="*/ 0 h 40"/>
                <a:gd name="T6" fmla="*/ 44 w 44"/>
                <a:gd name="T7" fmla="*/ 2 h 40"/>
                <a:gd name="T8" fmla="*/ 5 w 44"/>
                <a:gd name="T9" fmla="*/ 38 h 40"/>
                <a:gd name="T10" fmla="*/ 5 w 44"/>
                <a:gd name="T11" fmla="*/ 38 h 40"/>
                <a:gd name="T12" fmla="*/ 2 w 44"/>
                <a:gd name="T13" fmla="*/ 40 h 40"/>
                <a:gd name="T14" fmla="*/ 3 w 44"/>
                <a:gd name="T15" fmla="*/ 37 h 40"/>
                <a:gd name="T16" fmla="*/ 5 w 44"/>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0">
                  <a:moveTo>
                    <a:pt x="5" y="38"/>
                  </a:moveTo>
                  <a:cubicBezTo>
                    <a:pt x="10" y="36"/>
                    <a:pt x="22" y="33"/>
                    <a:pt x="30" y="23"/>
                  </a:cubicBezTo>
                  <a:cubicBezTo>
                    <a:pt x="41" y="10"/>
                    <a:pt x="42" y="0"/>
                    <a:pt x="42" y="0"/>
                  </a:cubicBezTo>
                  <a:cubicBezTo>
                    <a:pt x="44" y="2"/>
                    <a:pt x="44" y="2"/>
                    <a:pt x="44" y="2"/>
                  </a:cubicBezTo>
                  <a:cubicBezTo>
                    <a:pt x="44" y="2"/>
                    <a:pt x="37" y="33"/>
                    <a:pt x="5" y="38"/>
                  </a:cubicBezTo>
                  <a:cubicBezTo>
                    <a:pt x="5" y="38"/>
                    <a:pt x="5" y="38"/>
                    <a:pt x="5" y="38"/>
                  </a:cubicBezTo>
                  <a:cubicBezTo>
                    <a:pt x="4" y="39"/>
                    <a:pt x="3" y="40"/>
                    <a:pt x="2" y="40"/>
                  </a:cubicBezTo>
                  <a:cubicBezTo>
                    <a:pt x="0" y="40"/>
                    <a:pt x="0" y="38"/>
                    <a:pt x="3" y="37"/>
                  </a:cubicBezTo>
                  <a:cubicBezTo>
                    <a:pt x="4" y="36"/>
                    <a:pt x="5" y="37"/>
                    <a:pt x="5" y="3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510">
              <a:extLst>
                <a:ext uri="{FF2B5EF4-FFF2-40B4-BE49-F238E27FC236}">
                  <a16:creationId xmlns:a16="http://schemas.microsoft.com/office/drawing/2014/main" xmlns="" id="{AD7060AA-547B-4792-8B3E-2C1675E8596D}"/>
                </a:ext>
              </a:extLst>
            </p:cNvPr>
            <p:cNvSpPr>
              <a:spLocks/>
            </p:cNvSpPr>
            <p:nvPr/>
          </p:nvSpPr>
          <p:spPr bwMode="auto">
            <a:xfrm>
              <a:off x="10567896" y="4806648"/>
              <a:ext cx="139564" cy="308510"/>
            </a:xfrm>
            <a:custGeom>
              <a:avLst/>
              <a:gdLst>
                <a:gd name="T0" fmla="*/ 5 w 33"/>
                <a:gd name="T1" fmla="*/ 27 h 73"/>
                <a:gd name="T2" fmla="*/ 5 w 33"/>
                <a:gd name="T3" fmla="*/ 27 h 73"/>
                <a:gd name="T4" fmla="*/ 5 w 33"/>
                <a:gd name="T5" fmla="*/ 27 h 73"/>
                <a:gd name="T6" fmla="*/ 5 w 33"/>
                <a:gd name="T7" fmla="*/ 27 h 73"/>
                <a:gd name="T8" fmla="*/ 7 w 33"/>
                <a:gd name="T9" fmla="*/ 24 h 73"/>
                <a:gd name="T10" fmla="*/ 30 w 33"/>
                <a:gd name="T11" fmla="*/ 0 h 73"/>
                <a:gd name="T12" fmla="*/ 33 w 33"/>
                <a:gd name="T13" fmla="*/ 1 h 73"/>
                <a:gd name="T14" fmla="*/ 32 w 33"/>
                <a:gd name="T15" fmla="*/ 29 h 73"/>
                <a:gd name="T16" fmla="*/ 28 w 33"/>
                <a:gd name="T17" fmla="*/ 53 h 73"/>
                <a:gd name="T18" fmla="*/ 28 w 33"/>
                <a:gd name="T19" fmla="*/ 53 h 73"/>
                <a:gd name="T20" fmla="*/ 27 w 33"/>
                <a:gd name="T21" fmla="*/ 55 h 73"/>
                <a:gd name="T22" fmla="*/ 27 w 33"/>
                <a:gd name="T23" fmla="*/ 56 h 73"/>
                <a:gd name="T24" fmla="*/ 18 w 33"/>
                <a:gd name="T25" fmla="*/ 71 h 73"/>
                <a:gd name="T26" fmla="*/ 15 w 33"/>
                <a:gd name="T27" fmla="*/ 70 h 73"/>
                <a:gd name="T28" fmla="*/ 11 w 33"/>
                <a:gd name="T29" fmla="*/ 67 h 73"/>
                <a:gd name="T30" fmla="*/ 8 w 33"/>
                <a:gd name="T31" fmla="*/ 64 h 73"/>
                <a:gd name="T32" fmla="*/ 3 w 33"/>
                <a:gd name="T33" fmla="*/ 54 h 73"/>
                <a:gd name="T34" fmla="*/ 3 w 33"/>
                <a:gd name="T35" fmla="*/ 54 h 73"/>
                <a:gd name="T36" fmla="*/ 5 w 33"/>
                <a:gd name="T37"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73">
                  <a:moveTo>
                    <a:pt x="5" y="27"/>
                  </a:moveTo>
                  <a:cubicBezTo>
                    <a:pt x="5" y="27"/>
                    <a:pt x="5" y="27"/>
                    <a:pt x="5" y="27"/>
                  </a:cubicBezTo>
                  <a:cubicBezTo>
                    <a:pt x="5" y="27"/>
                    <a:pt x="5" y="27"/>
                    <a:pt x="5" y="27"/>
                  </a:cubicBezTo>
                  <a:cubicBezTo>
                    <a:pt x="5" y="27"/>
                    <a:pt x="5" y="27"/>
                    <a:pt x="5" y="27"/>
                  </a:cubicBezTo>
                  <a:cubicBezTo>
                    <a:pt x="6" y="26"/>
                    <a:pt x="6" y="25"/>
                    <a:pt x="7" y="24"/>
                  </a:cubicBezTo>
                  <a:cubicBezTo>
                    <a:pt x="19" y="5"/>
                    <a:pt x="26" y="8"/>
                    <a:pt x="30" y="0"/>
                  </a:cubicBezTo>
                  <a:cubicBezTo>
                    <a:pt x="33" y="1"/>
                    <a:pt x="33" y="1"/>
                    <a:pt x="33" y="1"/>
                  </a:cubicBezTo>
                  <a:cubicBezTo>
                    <a:pt x="33" y="1"/>
                    <a:pt x="31" y="14"/>
                    <a:pt x="32" y="29"/>
                  </a:cubicBezTo>
                  <a:cubicBezTo>
                    <a:pt x="32" y="36"/>
                    <a:pt x="30" y="45"/>
                    <a:pt x="28" y="53"/>
                  </a:cubicBezTo>
                  <a:cubicBezTo>
                    <a:pt x="28" y="53"/>
                    <a:pt x="28" y="53"/>
                    <a:pt x="28" y="53"/>
                  </a:cubicBezTo>
                  <a:cubicBezTo>
                    <a:pt x="27" y="54"/>
                    <a:pt x="27" y="55"/>
                    <a:pt x="27" y="55"/>
                  </a:cubicBezTo>
                  <a:cubicBezTo>
                    <a:pt x="27" y="56"/>
                    <a:pt x="27" y="56"/>
                    <a:pt x="27" y="56"/>
                  </a:cubicBezTo>
                  <a:cubicBezTo>
                    <a:pt x="24" y="62"/>
                    <a:pt x="21" y="68"/>
                    <a:pt x="18" y="71"/>
                  </a:cubicBezTo>
                  <a:cubicBezTo>
                    <a:pt x="18" y="71"/>
                    <a:pt x="16" y="73"/>
                    <a:pt x="15" y="70"/>
                  </a:cubicBezTo>
                  <a:cubicBezTo>
                    <a:pt x="14" y="67"/>
                    <a:pt x="12" y="67"/>
                    <a:pt x="11" y="67"/>
                  </a:cubicBezTo>
                  <a:cubicBezTo>
                    <a:pt x="10" y="67"/>
                    <a:pt x="10" y="67"/>
                    <a:pt x="8" y="64"/>
                  </a:cubicBezTo>
                  <a:cubicBezTo>
                    <a:pt x="7" y="62"/>
                    <a:pt x="5" y="59"/>
                    <a:pt x="3" y="54"/>
                  </a:cubicBezTo>
                  <a:cubicBezTo>
                    <a:pt x="3" y="54"/>
                    <a:pt x="3" y="54"/>
                    <a:pt x="3" y="54"/>
                  </a:cubicBezTo>
                  <a:cubicBezTo>
                    <a:pt x="1" y="47"/>
                    <a:pt x="0" y="38"/>
                    <a:pt x="5" y="2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511">
              <a:extLst>
                <a:ext uri="{FF2B5EF4-FFF2-40B4-BE49-F238E27FC236}">
                  <a16:creationId xmlns:a16="http://schemas.microsoft.com/office/drawing/2014/main" xmlns="" id="{1BA52FDF-BE7D-4A48-99D7-9B2C7B44E35D}"/>
                </a:ext>
              </a:extLst>
            </p:cNvPr>
            <p:cNvSpPr>
              <a:spLocks noEditPoints="1"/>
            </p:cNvSpPr>
            <p:nvPr/>
          </p:nvSpPr>
          <p:spPr bwMode="auto">
            <a:xfrm>
              <a:off x="10589933" y="4810321"/>
              <a:ext cx="117528" cy="220364"/>
            </a:xfrm>
            <a:custGeom>
              <a:avLst/>
              <a:gdLst>
                <a:gd name="T0" fmla="*/ 2 w 28"/>
                <a:gd name="T1" fmla="*/ 24 h 52"/>
                <a:gd name="T2" fmla="*/ 1 w 28"/>
                <a:gd name="T3" fmla="*/ 24 h 52"/>
                <a:gd name="T4" fmla="*/ 0 w 28"/>
                <a:gd name="T5" fmla="*/ 26 h 52"/>
                <a:gd name="T6" fmla="*/ 2 w 28"/>
                <a:gd name="T7" fmla="*/ 24 h 52"/>
                <a:gd name="T8" fmla="*/ 28 w 28"/>
                <a:gd name="T9" fmla="*/ 0 h 52"/>
                <a:gd name="T10" fmla="*/ 13 w 28"/>
                <a:gd name="T11" fmla="*/ 18 h 52"/>
                <a:gd name="T12" fmla="*/ 10 w 28"/>
                <a:gd name="T13" fmla="*/ 34 h 52"/>
                <a:gd name="T14" fmla="*/ 18 w 28"/>
                <a:gd name="T15" fmla="*/ 20 h 52"/>
                <a:gd name="T16" fmla="*/ 18 w 28"/>
                <a:gd name="T17" fmla="*/ 20 h 52"/>
                <a:gd name="T18" fmla="*/ 17 w 28"/>
                <a:gd name="T19" fmla="*/ 41 h 52"/>
                <a:gd name="T20" fmla="*/ 22 w 28"/>
                <a:gd name="T21" fmla="*/ 25 h 52"/>
                <a:gd name="T22" fmla="*/ 24 w 28"/>
                <a:gd name="T23" fmla="*/ 26 h 52"/>
                <a:gd name="T24" fmla="*/ 23 w 28"/>
                <a:gd name="T25" fmla="*/ 52 h 52"/>
                <a:gd name="T26" fmla="*/ 27 w 28"/>
                <a:gd name="T27" fmla="*/ 30 h 52"/>
                <a:gd name="T28" fmla="*/ 27 w 28"/>
                <a:gd name="T29" fmla="*/ 28 h 52"/>
                <a:gd name="T30" fmla="*/ 27 w 28"/>
                <a:gd name="T31" fmla="*/ 22 h 52"/>
                <a:gd name="T32" fmla="*/ 28 w 28"/>
                <a:gd name="T33" fmla="*/ 0 h 52"/>
                <a:gd name="T34" fmla="*/ 28 w 28"/>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52">
                  <a:moveTo>
                    <a:pt x="2" y="24"/>
                  </a:moveTo>
                  <a:cubicBezTo>
                    <a:pt x="2" y="24"/>
                    <a:pt x="1" y="24"/>
                    <a:pt x="1" y="24"/>
                  </a:cubicBezTo>
                  <a:cubicBezTo>
                    <a:pt x="1" y="25"/>
                    <a:pt x="1" y="26"/>
                    <a:pt x="0" y="26"/>
                  </a:cubicBezTo>
                  <a:cubicBezTo>
                    <a:pt x="0" y="26"/>
                    <a:pt x="1" y="25"/>
                    <a:pt x="2" y="24"/>
                  </a:cubicBezTo>
                  <a:moveTo>
                    <a:pt x="28" y="0"/>
                  </a:moveTo>
                  <a:cubicBezTo>
                    <a:pt x="28" y="0"/>
                    <a:pt x="21" y="11"/>
                    <a:pt x="13" y="18"/>
                  </a:cubicBezTo>
                  <a:cubicBezTo>
                    <a:pt x="13" y="24"/>
                    <a:pt x="10" y="34"/>
                    <a:pt x="10" y="34"/>
                  </a:cubicBezTo>
                  <a:cubicBezTo>
                    <a:pt x="10" y="34"/>
                    <a:pt x="15" y="20"/>
                    <a:pt x="18" y="20"/>
                  </a:cubicBezTo>
                  <a:cubicBezTo>
                    <a:pt x="18" y="20"/>
                    <a:pt x="18" y="20"/>
                    <a:pt x="18" y="20"/>
                  </a:cubicBezTo>
                  <a:cubicBezTo>
                    <a:pt x="21" y="22"/>
                    <a:pt x="17" y="41"/>
                    <a:pt x="17" y="41"/>
                  </a:cubicBezTo>
                  <a:cubicBezTo>
                    <a:pt x="22" y="33"/>
                    <a:pt x="21" y="25"/>
                    <a:pt x="22" y="25"/>
                  </a:cubicBezTo>
                  <a:cubicBezTo>
                    <a:pt x="23" y="25"/>
                    <a:pt x="23" y="25"/>
                    <a:pt x="24" y="26"/>
                  </a:cubicBezTo>
                  <a:cubicBezTo>
                    <a:pt x="27" y="29"/>
                    <a:pt x="23" y="50"/>
                    <a:pt x="23" y="52"/>
                  </a:cubicBezTo>
                  <a:cubicBezTo>
                    <a:pt x="25" y="45"/>
                    <a:pt x="27" y="37"/>
                    <a:pt x="27" y="30"/>
                  </a:cubicBezTo>
                  <a:cubicBezTo>
                    <a:pt x="27" y="29"/>
                    <a:pt x="27" y="29"/>
                    <a:pt x="27" y="28"/>
                  </a:cubicBezTo>
                  <a:cubicBezTo>
                    <a:pt x="27" y="26"/>
                    <a:pt x="27" y="24"/>
                    <a:pt x="27" y="22"/>
                  </a:cubicBezTo>
                  <a:cubicBezTo>
                    <a:pt x="27" y="10"/>
                    <a:pt x="28" y="0"/>
                    <a:pt x="28" y="0"/>
                  </a:cubicBezTo>
                  <a:cubicBezTo>
                    <a:pt x="28" y="0"/>
                    <a:pt x="28" y="0"/>
                    <a:pt x="28"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4" name="Freeform 512">
              <a:extLst>
                <a:ext uri="{FF2B5EF4-FFF2-40B4-BE49-F238E27FC236}">
                  <a16:creationId xmlns:a16="http://schemas.microsoft.com/office/drawing/2014/main" xmlns="" id="{F2E9BA0D-3EFF-4799-B043-B62820C196BF}"/>
                </a:ext>
              </a:extLst>
            </p:cNvPr>
            <p:cNvSpPr>
              <a:spLocks/>
            </p:cNvSpPr>
            <p:nvPr/>
          </p:nvSpPr>
          <p:spPr bwMode="auto">
            <a:xfrm>
              <a:off x="10391605" y="4641375"/>
              <a:ext cx="295656" cy="146910"/>
            </a:xfrm>
            <a:custGeom>
              <a:avLst/>
              <a:gdLst>
                <a:gd name="T0" fmla="*/ 2 w 70"/>
                <a:gd name="T1" fmla="*/ 6 h 35"/>
                <a:gd name="T2" fmla="*/ 3 w 70"/>
                <a:gd name="T3" fmla="*/ 1 h 35"/>
                <a:gd name="T4" fmla="*/ 11 w 70"/>
                <a:gd name="T5" fmla="*/ 0 h 35"/>
                <a:gd name="T6" fmla="*/ 11 w 70"/>
                <a:gd name="T7" fmla="*/ 0 h 35"/>
                <a:gd name="T8" fmla="*/ 11 w 70"/>
                <a:gd name="T9" fmla="*/ 0 h 35"/>
                <a:gd name="T10" fmla="*/ 23 w 70"/>
                <a:gd name="T11" fmla="*/ 1 h 35"/>
                <a:gd name="T12" fmla="*/ 24 w 70"/>
                <a:gd name="T13" fmla="*/ 2 h 35"/>
                <a:gd name="T14" fmla="*/ 24 w 70"/>
                <a:gd name="T15" fmla="*/ 2 h 35"/>
                <a:gd name="T16" fmla="*/ 26 w 70"/>
                <a:gd name="T17" fmla="*/ 2 h 35"/>
                <a:gd name="T18" fmla="*/ 70 w 70"/>
                <a:gd name="T19" fmla="*/ 30 h 35"/>
                <a:gd name="T20" fmla="*/ 52 w 70"/>
                <a:gd name="T21" fmla="*/ 35 h 35"/>
                <a:gd name="T22" fmla="*/ 50 w 70"/>
                <a:gd name="T23" fmla="*/ 35 h 35"/>
                <a:gd name="T24" fmla="*/ 22 w 70"/>
                <a:gd name="T25" fmla="*/ 34 h 35"/>
                <a:gd name="T26" fmla="*/ 21 w 70"/>
                <a:gd name="T27" fmla="*/ 34 h 35"/>
                <a:gd name="T28" fmla="*/ 21 w 70"/>
                <a:gd name="T29" fmla="*/ 34 h 35"/>
                <a:gd name="T30" fmla="*/ 18 w 70"/>
                <a:gd name="T31" fmla="*/ 33 h 35"/>
                <a:gd name="T32" fmla="*/ 11 w 70"/>
                <a:gd name="T33" fmla="*/ 30 h 35"/>
                <a:gd name="T34" fmla="*/ 5 w 70"/>
                <a:gd name="T35" fmla="*/ 21 h 35"/>
                <a:gd name="T36" fmla="*/ 1 w 70"/>
                <a:gd name="T37" fmla="*/ 12 h 35"/>
                <a:gd name="T38" fmla="*/ 2 w 70"/>
                <a:gd name="T3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35">
                  <a:moveTo>
                    <a:pt x="2" y="6"/>
                  </a:moveTo>
                  <a:cubicBezTo>
                    <a:pt x="4" y="6"/>
                    <a:pt x="2" y="3"/>
                    <a:pt x="3" y="1"/>
                  </a:cubicBezTo>
                  <a:cubicBezTo>
                    <a:pt x="4" y="1"/>
                    <a:pt x="6" y="0"/>
                    <a:pt x="11" y="0"/>
                  </a:cubicBezTo>
                  <a:cubicBezTo>
                    <a:pt x="11" y="0"/>
                    <a:pt x="11" y="0"/>
                    <a:pt x="11" y="0"/>
                  </a:cubicBezTo>
                  <a:cubicBezTo>
                    <a:pt x="11" y="0"/>
                    <a:pt x="11" y="0"/>
                    <a:pt x="11" y="0"/>
                  </a:cubicBezTo>
                  <a:cubicBezTo>
                    <a:pt x="14" y="0"/>
                    <a:pt x="18" y="0"/>
                    <a:pt x="23" y="1"/>
                  </a:cubicBezTo>
                  <a:cubicBezTo>
                    <a:pt x="23" y="1"/>
                    <a:pt x="23" y="1"/>
                    <a:pt x="24" y="2"/>
                  </a:cubicBezTo>
                  <a:cubicBezTo>
                    <a:pt x="24" y="2"/>
                    <a:pt x="24" y="2"/>
                    <a:pt x="24" y="2"/>
                  </a:cubicBezTo>
                  <a:cubicBezTo>
                    <a:pt x="25" y="2"/>
                    <a:pt x="26" y="2"/>
                    <a:pt x="26" y="2"/>
                  </a:cubicBezTo>
                  <a:cubicBezTo>
                    <a:pt x="40" y="6"/>
                    <a:pt x="64" y="14"/>
                    <a:pt x="70" y="30"/>
                  </a:cubicBezTo>
                  <a:cubicBezTo>
                    <a:pt x="52" y="35"/>
                    <a:pt x="52" y="35"/>
                    <a:pt x="52" y="35"/>
                  </a:cubicBezTo>
                  <a:cubicBezTo>
                    <a:pt x="52" y="35"/>
                    <a:pt x="51" y="35"/>
                    <a:pt x="50" y="35"/>
                  </a:cubicBezTo>
                  <a:cubicBezTo>
                    <a:pt x="45" y="35"/>
                    <a:pt x="32" y="35"/>
                    <a:pt x="22" y="34"/>
                  </a:cubicBezTo>
                  <a:cubicBezTo>
                    <a:pt x="21" y="34"/>
                    <a:pt x="21" y="34"/>
                    <a:pt x="21" y="34"/>
                  </a:cubicBezTo>
                  <a:cubicBezTo>
                    <a:pt x="21" y="34"/>
                    <a:pt x="21" y="34"/>
                    <a:pt x="21" y="34"/>
                  </a:cubicBezTo>
                  <a:cubicBezTo>
                    <a:pt x="20" y="33"/>
                    <a:pt x="19" y="33"/>
                    <a:pt x="18" y="33"/>
                  </a:cubicBezTo>
                  <a:cubicBezTo>
                    <a:pt x="15" y="32"/>
                    <a:pt x="12" y="31"/>
                    <a:pt x="11" y="30"/>
                  </a:cubicBezTo>
                  <a:cubicBezTo>
                    <a:pt x="8" y="27"/>
                    <a:pt x="6" y="24"/>
                    <a:pt x="5" y="21"/>
                  </a:cubicBezTo>
                  <a:cubicBezTo>
                    <a:pt x="3" y="17"/>
                    <a:pt x="2" y="14"/>
                    <a:pt x="1" y="12"/>
                  </a:cubicBezTo>
                  <a:cubicBezTo>
                    <a:pt x="0" y="8"/>
                    <a:pt x="0" y="6"/>
                    <a:pt x="2" y="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5" name="Freeform 513">
              <a:extLst>
                <a:ext uri="{FF2B5EF4-FFF2-40B4-BE49-F238E27FC236}">
                  <a16:creationId xmlns:a16="http://schemas.microsoft.com/office/drawing/2014/main" xmlns="" id="{56FDBAC9-152B-44AD-8213-178DCBE45702}"/>
                </a:ext>
              </a:extLst>
            </p:cNvPr>
            <p:cNvSpPr>
              <a:spLocks/>
            </p:cNvSpPr>
            <p:nvPr/>
          </p:nvSpPr>
          <p:spPr bwMode="auto">
            <a:xfrm>
              <a:off x="10492605" y="4648721"/>
              <a:ext cx="194655" cy="123037"/>
            </a:xfrm>
            <a:custGeom>
              <a:avLst/>
              <a:gdLst>
                <a:gd name="T0" fmla="*/ 2 w 46"/>
                <a:gd name="T1" fmla="*/ 0 h 29"/>
                <a:gd name="T2" fmla="*/ 23 w 46"/>
                <a:gd name="T3" fmla="*/ 12 h 29"/>
                <a:gd name="T4" fmla="*/ 22 w 46"/>
                <a:gd name="T5" fmla="*/ 14 h 29"/>
                <a:gd name="T6" fmla="*/ 22 w 46"/>
                <a:gd name="T7" fmla="*/ 14 h 29"/>
                <a:gd name="T8" fmla="*/ 4 w 46"/>
                <a:gd name="T9" fmla="*/ 10 h 29"/>
                <a:gd name="T10" fmla="*/ 0 w 46"/>
                <a:gd name="T11" fmla="*/ 10 h 29"/>
                <a:gd name="T12" fmla="*/ 18 w 46"/>
                <a:gd name="T13" fmla="*/ 19 h 29"/>
                <a:gd name="T14" fmla="*/ 17 w 46"/>
                <a:gd name="T15" fmla="*/ 19 h 29"/>
                <a:gd name="T16" fmla="*/ 11 w 46"/>
                <a:gd name="T17" fmla="*/ 19 h 29"/>
                <a:gd name="T18" fmla="*/ 1 w 46"/>
                <a:gd name="T19" fmla="*/ 19 h 29"/>
                <a:gd name="T20" fmla="*/ 5 w 46"/>
                <a:gd name="T21" fmla="*/ 21 h 29"/>
                <a:gd name="T22" fmla="*/ 21 w 46"/>
                <a:gd name="T23" fmla="*/ 29 h 29"/>
                <a:gd name="T24" fmla="*/ 22 w 46"/>
                <a:gd name="T25" fmla="*/ 29 h 29"/>
                <a:gd name="T26" fmla="*/ 38 w 46"/>
                <a:gd name="T27" fmla="*/ 28 h 29"/>
                <a:gd name="T28" fmla="*/ 46 w 46"/>
                <a:gd name="T29" fmla="*/ 28 h 29"/>
                <a:gd name="T30" fmla="*/ 2 w 46"/>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9">
                  <a:moveTo>
                    <a:pt x="2" y="0"/>
                  </a:moveTo>
                  <a:cubicBezTo>
                    <a:pt x="10" y="3"/>
                    <a:pt x="22" y="11"/>
                    <a:pt x="23" y="12"/>
                  </a:cubicBezTo>
                  <a:cubicBezTo>
                    <a:pt x="25" y="14"/>
                    <a:pt x="22" y="14"/>
                    <a:pt x="22" y="14"/>
                  </a:cubicBezTo>
                  <a:cubicBezTo>
                    <a:pt x="22" y="14"/>
                    <a:pt x="22" y="14"/>
                    <a:pt x="22" y="14"/>
                  </a:cubicBezTo>
                  <a:cubicBezTo>
                    <a:pt x="16" y="11"/>
                    <a:pt x="9" y="10"/>
                    <a:pt x="4" y="10"/>
                  </a:cubicBezTo>
                  <a:cubicBezTo>
                    <a:pt x="2" y="10"/>
                    <a:pt x="0" y="10"/>
                    <a:pt x="0" y="10"/>
                  </a:cubicBezTo>
                  <a:cubicBezTo>
                    <a:pt x="11" y="11"/>
                    <a:pt x="25" y="19"/>
                    <a:pt x="18" y="19"/>
                  </a:cubicBezTo>
                  <a:cubicBezTo>
                    <a:pt x="18" y="19"/>
                    <a:pt x="18" y="19"/>
                    <a:pt x="17" y="19"/>
                  </a:cubicBezTo>
                  <a:cubicBezTo>
                    <a:pt x="15" y="19"/>
                    <a:pt x="13" y="19"/>
                    <a:pt x="11" y="19"/>
                  </a:cubicBezTo>
                  <a:cubicBezTo>
                    <a:pt x="8" y="19"/>
                    <a:pt x="4" y="19"/>
                    <a:pt x="1" y="19"/>
                  </a:cubicBezTo>
                  <a:cubicBezTo>
                    <a:pt x="2" y="20"/>
                    <a:pt x="4" y="21"/>
                    <a:pt x="5" y="21"/>
                  </a:cubicBezTo>
                  <a:cubicBezTo>
                    <a:pt x="15" y="23"/>
                    <a:pt x="25" y="26"/>
                    <a:pt x="21" y="29"/>
                  </a:cubicBezTo>
                  <a:cubicBezTo>
                    <a:pt x="21" y="29"/>
                    <a:pt x="22" y="29"/>
                    <a:pt x="22" y="29"/>
                  </a:cubicBezTo>
                  <a:cubicBezTo>
                    <a:pt x="28" y="28"/>
                    <a:pt x="34" y="28"/>
                    <a:pt x="38" y="28"/>
                  </a:cubicBezTo>
                  <a:cubicBezTo>
                    <a:pt x="43" y="28"/>
                    <a:pt x="46" y="28"/>
                    <a:pt x="46" y="28"/>
                  </a:cubicBezTo>
                  <a:cubicBezTo>
                    <a:pt x="40" y="12"/>
                    <a:pt x="16" y="4"/>
                    <a:pt x="2"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6" name="Freeform 514">
              <a:extLst>
                <a:ext uri="{FF2B5EF4-FFF2-40B4-BE49-F238E27FC236}">
                  <a16:creationId xmlns:a16="http://schemas.microsoft.com/office/drawing/2014/main" xmlns="" id="{A020A201-7F8B-4045-A157-E8BE7E907159}"/>
                </a:ext>
              </a:extLst>
            </p:cNvPr>
            <p:cNvSpPr>
              <a:spLocks/>
            </p:cNvSpPr>
            <p:nvPr/>
          </p:nvSpPr>
          <p:spPr bwMode="auto">
            <a:xfrm>
              <a:off x="10408132" y="4764412"/>
              <a:ext cx="299329" cy="156091"/>
            </a:xfrm>
            <a:custGeom>
              <a:avLst/>
              <a:gdLst>
                <a:gd name="T0" fmla="*/ 1 w 71"/>
                <a:gd name="T1" fmla="*/ 28 h 37"/>
                <a:gd name="T2" fmla="*/ 10 w 71"/>
                <a:gd name="T3" fmla="*/ 13 h 37"/>
                <a:gd name="T4" fmla="*/ 11 w 71"/>
                <a:gd name="T5" fmla="*/ 12 h 37"/>
                <a:gd name="T6" fmla="*/ 11 w 71"/>
                <a:gd name="T7" fmla="*/ 12 h 37"/>
                <a:gd name="T8" fmla="*/ 12 w 71"/>
                <a:gd name="T9" fmla="*/ 11 h 37"/>
                <a:gd name="T10" fmla="*/ 12 w 71"/>
                <a:gd name="T11" fmla="*/ 11 h 37"/>
                <a:gd name="T12" fmla="*/ 19 w 71"/>
                <a:gd name="T13" fmla="*/ 7 h 37"/>
                <a:gd name="T14" fmla="*/ 32 w 71"/>
                <a:gd name="T15" fmla="*/ 4 h 37"/>
                <a:gd name="T16" fmla="*/ 32 w 71"/>
                <a:gd name="T17" fmla="*/ 4 h 37"/>
                <a:gd name="T18" fmla="*/ 33 w 71"/>
                <a:gd name="T19" fmla="*/ 4 h 37"/>
                <a:gd name="T20" fmla="*/ 66 w 71"/>
                <a:gd name="T21" fmla="*/ 1 h 37"/>
                <a:gd name="T22" fmla="*/ 71 w 71"/>
                <a:gd name="T23" fmla="*/ 11 h 37"/>
                <a:gd name="T24" fmla="*/ 51 w 71"/>
                <a:gd name="T25" fmla="*/ 33 h 37"/>
                <a:gd name="T26" fmla="*/ 31 w 71"/>
                <a:gd name="T27" fmla="*/ 37 h 37"/>
                <a:gd name="T28" fmla="*/ 31 w 71"/>
                <a:gd name="T29" fmla="*/ 37 h 37"/>
                <a:gd name="T30" fmla="*/ 24 w 71"/>
                <a:gd name="T31" fmla="*/ 37 h 37"/>
                <a:gd name="T32" fmla="*/ 15 w 71"/>
                <a:gd name="T33" fmla="*/ 36 h 37"/>
                <a:gd name="T34" fmla="*/ 6 w 71"/>
                <a:gd name="T35" fmla="*/ 34 h 37"/>
                <a:gd name="T36" fmla="*/ 6 w 71"/>
                <a:gd name="T37" fmla="*/ 30 h 37"/>
                <a:gd name="T38" fmla="*/ 1 w 71"/>
                <a:gd name="T39"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37">
                  <a:moveTo>
                    <a:pt x="1" y="28"/>
                  </a:moveTo>
                  <a:cubicBezTo>
                    <a:pt x="0" y="27"/>
                    <a:pt x="4" y="19"/>
                    <a:pt x="10" y="13"/>
                  </a:cubicBezTo>
                  <a:cubicBezTo>
                    <a:pt x="11" y="12"/>
                    <a:pt x="11" y="12"/>
                    <a:pt x="11" y="12"/>
                  </a:cubicBezTo>
                  <a:cubicBezTo>
                    <a:pt x="11" y="12"/>
                    <a:pt x="11" y="12"/>
                    <a:pt x="11" y="12"/>
                  </a:cubicBezTo>
                  <a:cubicBezTo>
                    <a:pt x="12" y="11"/>
                    <a:pt x="12" y="11"/>
                    <a:pt x="12" y="11"/>
                  </a:cubicBezTo>
                  <a:cubicBezTo>
                    <a:pt x="12" y="11"/>
                    <a:pt x="12" y="11"/>
                    <a:pt x="12" y="11"/>
                  </a:cubicBezTo>
                  <a:cubicBezTo>
                    <a:pt x="14" y="9"/>
                    <a:pt x="17" y="8"/>
                    <a:pt x="19" y="7"/>
                  </a:cubicBezTo>
                  <a:cubicBezTo>
                    <a:pt x="24" y="6"/>
                    <a:pt x="28" y="5"/>
                    <a:pt x="32" y="4"/>
                  </a:cubicBezTo>
                  <a:cubicBezTo>
                    <a:pt x="32" y="4"/>
                    <a:pt x="32" y="4"/>
                    <a:pt x="32" y="4"/>
                  </a:cubicBezTo>
                  <a:cubicBezTo>
                    <a:pt x="33" y="4"/>
                    <a:pt x="33" y="4"/>
                    <a:pt x="33" y="4"/>
                  </a:cubicBezTo>
                  <a:cubicBezTo>
                    <a:pt x="52" y="0"/>
                    <a:pt x="66" y="1"/>
                    <a:pt x="66" y="1"/>
                  </a:cubicBezTo>
                  <a:cubicBezTo>
                    <a:pt x="71" y="11"/>
                    <a:pt x="71" y="11"/>
                    <a:pt x="71" y="11"/>
                  </a:cubicBezTo>
                  <a:cubicBezTo>
                    <a:pt x="71" y="11"/>
                    <a:pt x="61" y="27"/>
                    <a:pt x="51" y="33"/>
                  </a:cubicBezTo>
                  <a:cubicBezTo>
                    <a:pt x="45" y="36"/>
                    <a:pt x="38" y="37"/>
                    <a:pt x="31" y="37"/>
                  </a:cubicBezTo>
                  <a:cubicBezTo>
                    <a:pt x="31" y="37"/>
                    <a:pt x="31" y="37"/>
                    <a:pt x="31" y="37"/>
                  </a:cubicBezTo>
                  <a:cubicBezTo>
                    <a:pt x="29" y="37"/>
                    <a:pt x="26" y="37"/>
                    <a:pt x="24" y="37"/>
                  </a:cubicBezTo>
                  <a:cubicBezTo>
                    <a:pt x="21" y="36"/>
                    <a:pt x="18" y="36"/>
                    <a:pt x="15" y="36"/>
                  </a:cubicBezTo>
                  <a:cubicBezTo>
                    <a:pt x="8" y="36"/>
                    <a:pt x="7" y="36"/>
                    <a:pt x="6" y="34"/>
                  </a:cubicBezTo>
                  <a:cubicBezTo>
                    <a:pt x="6" y="32"/>
                    <a:pt x="6" y="31"/>
                    <a:pt x="6" y="30"/>
                  </a:cubicBezTo>
                  <a:cubicBezTo>
                    <a:pt x="6" y="29"/>
                    <a:pt x="1" y="30"/>
                    <a:pt x="1" y="2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7" name="Freeform 515">
              <a:extLst>
                <a:ext uri="{FF2B5EF4-FFF2-40B4-BE49-F238E27FC236}">
                  <a16:creationId xmlns:a16="http://schemas.microsoft.com/office/drawing/2014/main" xmlns="" id="{A144CA57-9879-4F3E-B2BE-EC0A68D8AC36}"/>
                </a:ext>
              </a:extLst>
            </p:cNvPr>
            <p:cNvSpPr>
              <a:spLocks/>
            </p:cNvSpPr>
            <p:nvPr/>
          </p:nvSpPr>
          <p:spPr bwMode="auto">
            <a:xfrm>
              <a:off x="10531169" y="4768085"/>
              <a:ext cx="176292" cy="152419"/>
            </a:xfrm>
            <a:custGeom>
              <a:avLst/>
              <a:gdLst>
                <a:gd name="T0" fmla="*/ 29 w 42"/>
                <a:gd name="T1" fmla="*/ 0 h 36"/>
                <a:gd name="T2" fmla="*/ 4 w 42"/>
                <a:gd name="T3" fmla="*/ 3 h 36"/>
                <a:gd name="T4" fmla="*/ 17 w 42"/>
                <a:gd name="T5" fmla="*/ 2 h 36"/>
                <a:gd name="T6" fmla="*/ 21 w 42"/>
                <a:gd name="T7" fmla="*/ 2 h 36"/>
                <a:gd name="T8" fmla="*/ 20 w 42"/>
                <a:gd name="T9" fmla="*/ 3 h 36"/>
                <a:gd name="T10" fmla="*/ 19 w 42"/>
                <a:gd name="T11" fmla="*/ 3 h 36"/>
                <a:gd name="T12" fmla="*/ 3 w 42"/>
                <a:gd name="T13" fmla="*/ 10 h 36"/>
                <a:gd name="T14" fmla="*/ 12 w 42"/>
                <a:gd name="T15" fmla="*/ 8 h 36"/>
                <a:gd name="T16" fmla="*/ 16 w 42"/>
                <a:gd name="T17" fmla="*/ 10 h 36"/>
                <a:gd name="T18" fmla="*/ 0 w 42"/>
                <a:gd name="T19" fmla="*/ 20 h 36"/>
                <a:gd name="T20" fmla="*/ 19 w 42"/>
                <a:gd name="T21" fmla="*/ 15 h 36"/>
                <a:gd name="T22" fmla="*/ 23 w 42"/>
                <a:gd name="T23" fmla="*/ 16 h 36"/>
                <a:gd name="T24" fmla="*/ 7 w 42"/>
                <a:gd name="T25" fmla="*/ 26 h 36"/>
                <a:gd name="T26" fmla="*/ 8 w 42"/>
                <a:gd name="T27" fmla="*/ 26 h 36"/>
                <a:gd name="T28" fmla="*/ 25 w 42"/>
                <a:gd name="T29" fmla="*/ 20 h 36"/>
                <a:gd name="T30" fmla="*/ 25 w 42"/>
                <a:gd name="T31" fmla="*/ 20 h 36"/>
                <a:gd name="T32" fmla="*/ 26 w 42"/>
                <a:gd name="T33" fmla="*/ 23 h 36"/>
                <a:gd name="T34" fmla="*/ 2 w 42"/>
                <a:gd name="T35" fmla="*/ 36 h 36"/>
                <a:gd name="T36" fmla="*/ 22 w 42"/>
                <a:gd name="T37" fmla="*/ 32 h 36"/>
                <a:gd name="T38" fmla="*/ 42 w 42"/>
                <a:gd name="T39" fmla="*/ 10 h 36"/>
                <a:gd name="T40" fmla="*/ 37 w 42"/>
                <a:gd name="T41" fmla="*/ 0 h 36"/>
                <a:gd name="T42" fmla="*/ 29 w 42"/>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6">
                  <a:moveTo>
                    <a:pt x="29" y="0"/>
                  </a:moveTo>
                  <a:cubicBezTo>
                    <a:pt x="23" y="0"/>
                    <a:pt x="14" y="1"/>
                    <a:pt x="4" y="3"/>
                  </a:cubicBezTo>
                  <a:cubicBezTo>
                    <a:pt x="7" y="2"/>
                    <a:pt x="14" y="2"/>
                    <a:pt x="17" y="2"/>
                  </a:cubicBezTo>
                  <a:cubicBezTo>
                    <a:pt x="19" y="2"/>
                    <a:pt x="20" y="2"/>
                    <a:pt x="21" y="2"/>
                  </a:cubicBezTo>
                  <a:cubicBezTo>
                    <a:pt x="22" y="2"/>
                    <a:pt x="20" y="3"/>
                    <a:pt x="20" y="3"/>
                  </a:cubicBezTo>
                  <a:cubicBezTo>
                    <a:pt x="20" y="3"/>
                    <a:pt x="20" y="3"/>
                    <a:pt x="19" y="3"/>
                  </a:cubicBezTo>
                  <a:cubicBezTo>
                    <a:pt x="11" y="3"/>
                    <a:pt x="3" y="10"/>
                    <a:pt x="3" y="10"/>
                  </a:cubicBezTo>
                  <a:cubicBezTo>
                    <a:pt x="5" y="8"/>
                    <a:pt x="9" y="8"/>
                    <a:pt x="12" y="8"/>
                  </a:cubicBezTo>
                  <a:cubicBezTo>
                    <a:pt x="17" y="8"/>
                    <a:pt x="20" y="9"/>
                    <a:pt x="16" y="10"/>
                  </a:cubicBezTo>
                  <a:cubicBezTo>
                    <a:pt x="10" y="12"/>
                    <a:pt x="1" y="19"/>
                    <a:pt x="0" y="20"/>
                  </a:cubicBezTo>
                  <a:cubicBezTo>
                    <a:pt x="3" y="18"/>
                    <a:pt x="14" y="15"/>
                    <a:pt x="19" y="15"/>
                  </a:cubicBezTo>
                  <a:cubicBezTo>
                    <a:pt x="21" y="15"/>
                    <a:pt x="23" y="15"/>
                    <a:pt x="23" y="16"/>
                  </a:cubicBezTo>
                  <a:cubicBezTo>
                    <a:pt x="25" y="19"/>
                    <a:pt x="7" y="26"/>
                    <a:pt x="7" y="26"/>
                  </a:cubicBezTo>
                  <a:cubicBezTo>
                    <a:pt x="7" y="26"/>
                    <a:pt x="7" y="26"/>
                    <a:pt x="8" y="26"/>
                  </a:cubicBezTo>
                  <a:cubicBezTo>
                    <a:pt x="15" y="26"/>
                    <a:pt x="23" y="21"/>
                    <a:pt x="25" y="20"/>
                  </a:cubicBezTo>
                  <a:cubicBezTo>
                    <a:pt x="25" y="20"/>
                    <a:pt x="25" y="20"/>
                    <a:pt x="25" y="20"/>
                  </a:cubicBezTo>
                  <a:cubicBezTo>
                    <a:pt x="27" y="20"/>
                    <a:pt x="26" y="23"/>
                    <a:pt x="26" y="23"/>
                  </a:cubicBezTo>
                  <a:cubicBezTo>
                    <a:pt x="21" y="32"/>
                    <a:pt x="6" y="35"/>
                    <a:pt x="2" y="36"/>
                  </a:cubicBezTo>
                  <a:cubicBezTo>
                    <a:pt x="9" y="36"/>
                    <a:pt x="16" y="35"/>
                    <a:pt x="22" y="32"/>
                  </a:cubicBezTo>
                  <a:cubicBezTo>
                    <a:pt x="32" y="26"/>
                    <a:pt x="42" y="10"/>
                    <a:pt x="42" y="10"/>
                  </a:cubicBezTo>
                  <a:cubicBezTo>
                    <a:pt x="37" y="0"/>
                    <a:pt x="37" y="0"/>
                    <a:pt x="37" y="0"/>
                  </a:cubicBezTo>
                  <a:cubicBezTo>
                    <a:pt x="37" y="0"/>
                    <a:pt x="34" y="0"/>
                    <a:pt x="29"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8" name="Freeform 516">
              <a:extLst>
                <a:ext uri="{FF2B5EF4-FFF2-40B4-BE49-F238E27FC236}">
                  <a16:creationId xmlns:a16="http://schemas.microsoft.com/office/drawing/2014/main" xmlns="" id="{E060EE8C-3D4A-4475-A824-E32237367D27}"/>
                </a:ext>
              </a:extLst>
            </p:cNvPr>
            <p:cNvSpPr>
              <a:spLocks/>
            </p:cNvSpPr>
            <p:nvPr/>
          </p:nvSpPr>
          <p:spPr bwMode="auto">
            <a:xfrm>
              <a:off x="10580751" y="4979267"/>
              <a:ext cx="101000" cy="126710"/>
            </a:xfrm>
            <a:custGeom>
              <a:avLst/>
              <a:gdLst>
                <a:gd name="T0" fmla="*/ 15 w 24"/>
                <a:gd name="T1" fmla="*/ 0 h 30"/>
                <a:gd name="T2" fmla="*/ 8 w 24"/>
                <a:gd name="T3" fmla="*/ 18 h 30"/>
                <a:gd name="T4" fmla="*/ 7 w 24"/>
                <a:gd name="T5" fmla="*/ 18 h 30"/>
                <a:gd name="T6" fmla="*/ 5 w 24"/>
                <a:gd name="T7" fmla="*/ 2 h 30"/>
                <a:gd name="T8" fmla="*/ 1 w 24"/>
                <a:gd name="T9" fmla="*/ 14 h 30"/>
                <a:gd name="T10" fmla="*/ 0 w 24"/>
                <a:gd name="T11" fmla="*/ 13 h 30"/>
                <a:gd name="T12" fmla="*/ 5 w 24"/>
                <a:gd name="T13" fmla="*/ 23 h 30"/>
                <a:gd name="T14" fmla="*/ 7 w 24"/>
                <a:gd name="T15" fmla="*/ 26 h 30"/>
                <a:gd name="T16" fmla="*/ 8 w 24"/>
                <a:gd name="T17" fmla="*/ 26 h 30"/>
                <a:gd name="T18" fmla="*/ 9 w 24"/>
                <a:gd name="T19" fmla="*/ 26 h 30"/>
                <a:gd name="T20" fmla="*/ 12 w 24"/>
                <a:gd name="T21" fmla="*/ 29 h 30"/>
                <a:gd name="T22" fmla="*/ 14 w 24"/>
                <a:gd name="T23" fmla="*/ 30 h 30"/>
                <a:gd name="T24" fmla="*/ 15 w 24"/>
                <a:gd name="T25" fmla="*/ 30 h 30"/>
                <a:gd name="T26" fmla="*/ 24 w 24"/>
                <a:gd name="T27" fmla="*/ 15 h 30"/>
                <a:gd name="T28" fmla="*/ 17 w 24"/>
                <a:gd name="T29" fmla="*/ 24 h 30"/>
                <a:gd name="T30" fmla="*/ 17 w 24"/>
                <a:gd name="T31" fmla="*/ 24 h 30"/>
                <a:gd name="T32" fmla="*/ 22 w 24"/>
                <a:gd name="T33" fmla="*/ 6 h 30"/>
                <a:gd name="T34" fmla="*/ 13 w 24"/>
                <a:gd name="T35" fmla="*/ 22 h 30"/>
                <a:gd name="T36" fmla="*/ 12 w 24"/>
                <a:gd name="T37" fmla="*/ 21 h 30"/>
                <a:gd name="T38" fmla="*/ 15 w 24"/>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0">
                  <a:moveTo>
                    <a:pt x="15" y="0"/>
                  </a:moveTo>
                  <a:cubicBezTo>
                    <a:pt x="15" y="0"/>
                    <a:pt x="12" y="15"/>
                    <a:pt x="8" y="18"/>
                  </a:cubicBezTo>
                  <a:cubicBezTo>
                    <a:pt x="7" y="18"/>
                    <a:pt x="7" y="18"/>
                    <a:pt x="7" y="18"/>
                  </a:cubicBezTo>
                  <a:cubicBezTo>
                    <a:pt x="4" y="18"/>
                    <a:pt x="5" y="3"/>
                    <a:pt x="5" y="2"/>
                  </a:cubicBezTo>
                  <a:cubicBezTo>
                    <a:pt x="5" y="3"/>
                    <a:pt x="4" y="14"/>
                    <a:pt x="1" y="14"/>
                  </a:cubicBezTo>
                  <a:cubicBezTo>
                    <a:pt x="1" y="14"/>
                    <a:pt x="0" y="13"/>
                    <a:pt x="0" y="13"/>
                  </a:cubicBezTo>
                  <a:cubicBezTo>
                    <a:pt x="2" y="18"/>
                    <a:pt x="4" y="21"/>
                    <a:pt x="5" y="23"/>
                  </a:cubicBezTo>
                  <a:cubicBezTo>
                    <a:pt x="6" y="26"/>
                    <a:pt x="7" y="26"/>
                    <a:pt x="7" y="26"/>
                  </a:cubicBezTo>
                  <a:cubicBezTo>
                    <a:pt x="8" y="26"/>
                    <a:pt x="8" y="26"/>
                    <a:pt x="8" y="26"/>
                  </a:cubicBezTo>
                  <a:cubicBezTo>
                    <a:pt x="8" y="26"/>
                    <a:pt x="9" y="26"/>
                    <a:pt x="9" y="26"/>
                  </a:cubicBezTo>
                  <a:cubicBezTo>
                    <a:pt x="10" y="26"/>
                    <a:pt x="11" y="26"/>
                    <a:pt x="12" y="29"/>
                  </a:cubicBezTo>
                  <a:cubicBezTo>
                    <a:pt x="13" y="30"/>
                    <a:pt x="13" y="30"/>
                    <a:pt x="14" y="30"/>
                  </a:cubicBezTo>
                  <a:cubicBezTo>
                    <a:pt x="15" y="30"/>
                    <a:pt x="15" y="30"/>
                    <a:pt x="15" y="30"/>
                  </a:cubicBezTo>
                  <a:cubicBezTo>
                    <a:pt x="18" y="27"/>
                    <a:pt x="21" y="21"/>
                    <a:pt x="24" y="15"/>
                  </a:cubicBezTo>
                  <a:cubicBezTo>
                    <a:pt x="23" y="15"/>
                    <a:pt x="19" y="24"/>
                    <a:pt x="17" y="24"/>
                  </a:cubicBezTo>
                  <a:cubicBezTo>
                    <a:pt x="17" y="24"/>
                    <a:pt x="17" y="24"/>
                    <a:pt x="17" y="24"/>
                  </a:cubicBezTo>
                  <a:cubicBezTo>
                    <a:pt x="17" y="24"/>
                    <a:pt x="22" y="13"/>
                    <a:pt x="22" y="6"/>
                  </a:cubicBezTo>
                  <a:cubicBezTo>
                    <a:pt x="22" y="6"/>
                    <a:pt x="17" y="22"/>
                    <a:pt x="13" y="22"/>
                  </a:cubicBezTo>
                  <a:cubicBezTo>
                    <a:pt x="12" y="22"/>
                    <a:pt x="12" y="22"/>
                    <a:pt x="12" y="21"/>
                  </a:cubicBezTo>
                  <a:cubicBezTo>
                    <a:pt x="14" y="14"/>
                    <a:pt x="16" y="1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9" name="Freeform 517">
              <a:extLst>
                <a:ext uri="{FF2B5EF4-FFF2-40B4-BE49-F238E27FC236}">
                  <a16:creationId xmlns:a16="http://schemas.microsoft.com/office/drawing/2014/main" xmlns="" id="{418DBC3C-0452-4501-B179-786F156AD213}"/>
                </a:ext>
              </a:extLst>
            </p:cNvPr>
            <p:cNvSpPr>
              <a:spLocks/>
            </p:cNvSpPr>
            <p:nvPr/>
          </p:nvSpPr>
          <p:spPr bwMode="auto">
            <a:xfrm>
              <a:off x="10485260" y="4848885"/>
              <a:ext cx="734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2" y="0"/>
                    <a:pt x="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0" name="Freeform 518">
              <a:extLst>
                <a:ext uri="{FF2B5EF4-FFF2-40B4-BE49-F238E27FC236}">
                  <a16:creationId xmlns:a16="http://schemas.microsoft.com/office/drawing/2014/main" xmlns="" id="{AECA1C12-6915-44FD-932E-78A2DAADE7F1}"/>
                </a:ext>
              </a:extLst>
            </p:cNvPr>
            <p:cNvSpPr>
              <a:spLocks/>
            </p:cNvSpPr>
            <p:nvPr/>
          </p:nvSpPr>
          <p:spPr bwMode="auto">
            <a:xfrm>
              <a:off x="10455878" y="4810321"/>
              <a:ext cx="7345" cy="3673"/>
            </a:xfrm>
            <a:custGeom>
              <a:avLst/>
              <a:gdLst>
                <a:gd name="T0" fmla="*/ 0 w 2"/>
                <a:gd name="T1" fmla="*/ 1 h 1"/>
                <a:gd name="T2" fmla="*/ 0 w 2"/>
                <a:gd name="T3" fmla="*/ 1 h 1"/>
                <a:gd name="T4" fmla="*/ 1 w 2"/>
                <a:gd name="T5" fmla="*/ 0 h 1"/>
                <a:gd name="T6" fmla="*/ 1 w 2"/>
                <a:gd name="T7" fmla="*/ 0 h 1"/>
                <a:gd name="T8" fmla="*/ 2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0" y="1"/>
                    <a:pt x="0" y="1"/>
                  </a:cubicBezTo>
                  <a:cubicBezTo>
                    <a:pt x="0" y="0"/>
                    <a:pt x="1" y="0"/>
                    <a:pt x="1" y="0"/>
                  </a:cubicBezTo>
                  <a:cubicBezTo>
                    <a:pt x="1" y="0"/>
                    <a:pt x="1" y="0"/>
                    <a:pt x="1" y="0"/>
                  </a:cubicBezTo>
                  <a:cubicBezTo>
                    <a:pt x="2" y="0"/>
                    <a:pt x="2" y="0"/>
                    <a:pt x="2" y="0"/>
                  </a:cubicBezTo>
                  <a:cubicBezTo>
                    <a:pt x="1" y="0"/>
                    <a:pt x="1" y="0"/>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1" name="Freeform 519">
              <a:extLst>
                <a:ext uri="{FF2B5EF4-FFF2-40B4-BE49-F238E27FC236}">
                  <a16:creationId xmlns:a16="http://schemas.microsoft.com/office/drawing/2014/main" xmlns="" id="{1CFE5E0F-2488-4126-9725-597CD8A99666}"/>
                </a:ext>
              </a:extLst>
            </p:cNvPr>
            <p:cNvSpPr>
              <a:spLocks/>
            </p:cNvSpPr>
            <p:nvPr/>
          </p:nvSpPr>
          <p:spPr bwMode="auto">
            <a:xfrm>
              <a:off x="10413641" y="4819503"/>
              <a:ext cx="95491" cy="101000"/>
            </a:xfrm>
            <a:custGeom>
              <a:avLst/>
              <a:gdLst>
                <a:gd name="T0" fmla="*/ 9 w 23"/>
                <a:gd name="T1" fmla="*/ 0 h 24"/>
                <a:gd name="T2" fmla="*/ 8 w 23"/>
                <a:gd name="T3" fmla="*/ 1 h 24"/>
                <a:gd name="T4" fmla="*/ 7 w 23"/>
                <a:gd name="T5" fmla="*/ 2 h 24"/>
                <a:gd name="T6" fmla="*/ 0 w 23"/>
                <a:gd name="T7" fmla="*/ 15 h 24"/>
                <a:gd name="T8" fmla="*/ 0 w 23"/>
                <a:gd name="T9" fmla="*/ 15 h 24"/>
                <a:gd name="T10" fmla="*/ 5 w 23"/>
                <a:gd name="T11" fmla="*/ 17 h 24"/>
                <a:gd name="T12" fmla="*/ 5 w 23"/>
                <a:gd name="T13" fmla="*/ 17 h 24"/>
                <a:gd name="T14" fmla="*/ 5 w 23"/>
                <a:gd name="T15" fmla="*/ 18 h 24"/>
                <a:gd name="T16" fmla="*/ 5 w 23"/>
                <a:gd name="T17" fmla="*/ 19 h 24"/>
                <a:gd name="T18" fmla="*/ 5 w 23"/>
                <a:gd name="T19" fmla="*/ 19 h 24"/>
                <a:gd name="T20" fmla="*/ 5 w 23"/>
                <a:gd name="T21" fmla="*/ 21 h 24"/>
                <a:gd name="T22" fmla="*/ 13 w 23"/>
                <a:gd name="T23" fmla="*/ 23 h 24"/>
                <a:gd name="T24" fmla="*/ 14 w 23"/>
                <a:gd name="T25" fmla="*/ 23 h 24"/>
                <a:gd name="T26" fmla="*/ 15 w 23"/>
                <a:gd name="T27" fmla="*/ 23 h 24"/>
                <a:gd name="T28" fmla="*/ 23 w 23"/>
                <a:gd name="T29" fmla="*/ 24 h 24"/>
                <a:gd name="T30" fmla="*/ 10 w 23"/>
                <a:gd name="T31" fmla="*/ 19 h 24"/>
                <a:gd name="T32" fmla="*/ 22 w 23"/>
                <a:gd name="T33" fmla="*/ 15 h 24"/>
                <a:gd name="T34" fmla="*/ 9 w 23"/>
                <a:gd name="T35" fmla="*/ 13 h 24"/>
                <a:gd name="T36" fmla="*/ 17 w 23"/>
                <a:gd name="T37" fmla="*/ 7 h 24"/>
                <a:gd name="T38" fmla="*/ 8 w 23"/>
                <a:gd name="T39" fmla="*/ 8 h 24"/>
                <a:gd name="T40" fmla="*/ 7 w 23"/>
                <a:gd name="T41" fmla="*/ 8 h 24"/>
                <a:gd name="T42" fmla="*/ 9 w 23"/>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4">
                  <a:moveTo>
                    <a:pt x="9" y="0"/>
                  </a:moveTo>
                  <a:cubicBezTo>
                    <a:pt x="9" y="0"/>
                    <a:pt x="8" y="0"/>
                    <a:pt x="8" y="1"/>
                  </a:cubicBezTo>
                  <a:cubicBezTo>
                    <a:pt x="8" y="1"/>
                    <a:pt x="7" y="2"/>
                    <a:pt x="7" y="2"/>
                  </a:cubicBezTo>
                  <a:cubicBezTo>
                    <a:pt x="2" y="7"/>
                    <a:pt x="0" y="14"/>
                    <a:pt x="0" y="15"/>
                  </a:cubicBezTo>
                  <a:cubicBezTo>
                    <a:pt x="0" y="15"/>
                    <a:pt x="0" y="15"/>
                    <a:pt x="0" y="15"/>
                  </a:cubicBezTo>
                  <a:cubicBezTo>
                    <a:pt x="0" y="17"/>
                    <a:pt x="5" y="16"/>
                    <a:pt x="5" y="17"/>
                  </a:cubicBezTo>
                  <a:cubicBezTo>
                    <a:pt x="5" y="17"/>
                    <a:pt x="5" y="17"/>
                    <a:pt x="5" y="17"/>
                  </a:cubicBezTo>
                  <a:cubicBezTo>
                    <a:pt x="5" y="17"/>
                    <a:pt x="5" y="18"/>
                    <a:pt x="5" y="18"/>
                  </a:cubicBezTo>
                  <a:cubicBezTo>
                    <a:pt x="5" y="18"/>
                    <a:pt x="5" y="18"/>
                    <a:pt x="5" y="19"/>
                  </a:cubicBezTo>
                  <a:cubicBezTo>
                    <a:pt x="5" y="19"/>
                    <a:pt x="5" y="19"/>
                    <a:pt x="5" y="19"/>
                  </a:cubicBezTo>
                  <a:cubicBezTo>
                    <a:pt x="5" y="19"/>
                    <a:pt x="5" y="20"/>
                    <a:pt x="5" y="21"/>
                  </a:cubicBezTo>
                  <a:cubicBezTo>
                    <a:pt x="6" y="23"/>
                    <a:pt x="7" y="23"/>
                    <a:pt x="13" y="23"/>
                  </a:cubicBezTo>
                  <a:cubicBezTo>
                    <a:pt x="13" y="23"/>
                    <a:pt x="14" y="23"/>
                    <a:pt x="14" y="23"/>
                  </a:cubicBezTo>
                  <a:cubicBezTo>
                    <a:pt x="15" y="23"/>
                    <a:pt x="15" y="23"/>
                    <a:pt x="15" y="23"/>
                  </a:cubicBezTo>
                  <a:cubicBezTo>
                    <a:pt x="17" y="23"/>
                    <a:pt x="20" y="24"/>
                    <a:pt x="23" y="24"/>
                  </a:cubicBezTo>
                  <a:cubicBezTo>
                    <a:pt x="23" y="24"/>
                    <a:pt x="11" y="22"/>
                    <a:pt x="10" y="19"/>
                  </a:cubicBezTo>
                  <a:cubicBezTo>
                    <a:pt x="9" y="16"/>
                    <a:pt x="22" y="15"/>
                    <a:pt x="22" y="15"/>
                  </a:cubicBezTo>
                  <a:cubicBezTo>
                    <a:pt x="22" y="15"/>
                    <a:pt x="10" y="15"/>
                    <a:pt x="9" y="13"/>
                  </a:cubicBezTo>
                  <a:cubicBezTo>
                    <a:pt x="8" y="11"/>
                    <a:pt x="13" y="8"/>
                    <a:pt x="17" y="7"/>
                  </a:cubicBezTo>
                  <a:cubicBezTo>
                    <a:pt x="14" y="7"/>
                    <a:pt x="10" y="8"/>
                    <a:pt x="8" y="8"/>
                  </a:cubicBezTo>
                  <a:cubicBezTo>
                    <a:pt x="7" y="8"/>
                    <a:pt x="7" y="8"/>
                    <a:pt x="7" y="8"/>
                  </a:cubicBezTo>
                  <a:cubicBezTo>
                    <a:pt x="5" y="8"/>
                    <a:pt x="6" y="3"/>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2" name="Freeform 520">
              <a:extLst>
                <a:ext uri="{FF2B5EF4-FFF2-40B4-BE49-F238E27FC236}">
                  <a16:creationId xmlns:a16="http://schemas.microsoft.com/office/drawing/2014/main" xmlns="" id="{CB61234D-DEE7-4948-9CE4-50645D5CC1B5}"/>
                </a:ext>
              </a:extLst>
            </p:cNvPr>
            <p:cNvSpPr>
              <a:spLocks/>
            </p:cNvSpPr>
            <p:nvPr/>
          </p:nvSpPr>
          <p:spPr bwMode="auto">
            <a:xfrm>
              <a:off x="10463223" y="47644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3" name="Freeform 521">
              <a:extLst>
                <a:ext uri="{FF2B5EF4-FFF2-40B4-BE49-F238E27FC236}">
                  <a16:creationId xmlns:a16="http://schemas.microsoft.com/office/drawing/2014/main" xmlns="" id="{B6A9817C-7D28-44FA-A6A8-B23ABE37A329}"/>
                </a:ext>
              </a:extLst>
            </p:cNvPr>
            <p:cNvSpPr>
              <a:spLocks/>
            </p:cNvSpPr>
            <p:nvPr/>
          </p:nvSpPr>
          <p:spPr bwMode="auto">
            <a:xfrm>
              <a:off x="10463223" y="476441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4" name="Freeform 522">
              <a:extLst>
                <a:ext uri="{FF2B5EF4-FFF2-40B4-BE49-F238E27FC236}">
                  <a16:creationId xmlns:a16="http://schemas.microsoft.com/office/drawing/2014/main" xmlns="" id="{F3D39EE0-F8E8-4D44-A96C-0A024009672F}"/>
                </a:ext>
              </a:extLst>
            </p:cNvPr>
            <p:cNvSpPr>
              <a:spLocks/>
            </p:cNvSpPr>
            <p:nvPr/>
          </p:nvSpPr>
          <p:spPr bwMode="auto">
            <a:xfrm>
              <a:off x="10391605" y="4641375"/>
              <a:ext cx="110182" cy="139564"/>
            </a:xfrm>
            <a:custGeom>
              <a:avLst/>
              <a:gdLst>
                <a:gd name="T0" fmla="*/ 11 w 26"/>
                <a:gd name="T1" fmla="*/ 0 h 33"/>
                <a:gd name="T2" fmla="*/ 11 w 26"/>
                <a:gd name="T3" fmla="*/ 0 h 33"/>
                <a:gd name="T4" fmla="*/ 11 w 26"/>
                <a:gd name="T5" fmla="*/ 0 h 33"/>
                <a:gd name="T6" fmla="*/ 11 w 26"/>
                <a:gd name="T7" fmla="*/ 0 h 33"/>
                <a:gd name="T8" fmla="*/ 3 w 26"/>
                <a:gd name="T9" fmla="*/ 1 h 33"/>
                <a:gd name="T10" fmla="*/ 3 w 26"/>
                <a:gd name="T11" fmla="*/ 2 h 33"/>
                <a:gd name="T12" fmla="*/ 3 w 26"/>
                <a:gd name="T13" fmla="*/ 5 h 33"/>
                <a:gd name="T14" fmla="*/ 2 w 26"/>
                <a:gd name="T15" fmla="*/ 6 h 33"/>
                <a:gd name="T16" fmla="*/ 2 w 26"/>
                <a:gd name="T17" fmla="*/ 6 h 33"/>
                <a:gd name="T18" fmla="*/ 2 w 26"/>
                <a:gd name="T19" fmla="*/ 6 h 33"/>
                <a:gd name="T20" fmla="*/ 0 w 26"/>
                <a:gd name="T21" fmla="*/ 8 h 33"/>
                <a:gd name="T22" fmla="*/ 1 w 26"/>
                <a:gd name="T23" fmla="*/ 12 h 33"/>
                <a:gd name="T24" fmla="*/ 5 w 26"/>
                <a:gd name="T25" fmla="*/ 21 h 33"/>
                <a:gd name="T26" fmla="*/ 11 w 26"/>
                <a:gd name="T27" fmla="*/ 30 h 33"/>
                <a:gd name="T28" fmla="*/ 18 w 26"/>
                <a:gd name="T29" fmla="*/ 33 h 33"/>
                <a:gd name="T30" fmla="*/ 10 w 26"/>
                <a:gd name="T31" fmla="*/ 22 h 33"/>
                <a:gd name="T32" fmla="*/ 20 w 26"/>
                <a:gd name="T33" fmla="*/ 18 h 33"/>
                <a:gd name="T34" fmla="*/ 23 w 26"/>
                <a:gd name="T35" fmla="*/ 18 h 33"/>
                <a:gd name="T36" fmla="*/ 11 w 26"/>
                <a:gd name="T37" fmla="*/ 16 h 33"/>
                <a:gd name="T38" fmla="*/ 9 w 26"/>
                <a:gd name="T39" fmla="*/ 11 h 33"/>
                <a:gd name="T40" fmla="*/ 12 w 26"/>
                <a:gd name="T41" fmla="*/ 11 h 33"/>
                <a:gd name="T42" fmla="*/ 20 w 26"/>
                <a:gd name="T43" fmla="*/ 13 h 33"/>
                <a:gd name="T44" fmla="*/ 10 w 26"/>
                <a:gd name="T45" fmla="*/ 8 h 33"/>
                <a:gd name="T46" fmla="*/ 12 w 26"/>
                <a:gd name="T47" fmla="*/ 4 h 33"/>
                <a:gd name="T48" fmla="*/ 12 w 26"/>
                <a:gd name="T49" fmla="*/ 4 h 33"/>
                <a:gd name="T50" fmla="*/ 26 w 26"/>
                <a:gd name="T51" fmla="*/ 8 h 33"/>
                <a:gd name="T52" fmla="*/ 11 w 26"/>
                <a:gd name="T5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33">
                  <a:moveTo>
                    <a:pt x="11" y="0"/>
                  </a:moveTo>
                  <a:cubicBezTo>
                    <a:pt x="11" y="0"/>
                    <a:pt x="11" y="0"/>
                    <a:pt x="11" y="0"/>
                  </a:cubicBezTo>
                  <a:cubicBezTo>
                    <a:pt x="11" y="0"/>
                    <a:pt x="11" y="0"/>
                    <a:pt x="11" y="0"/>
                  </a:cubicBezTo>
                  <a:cubicBezTo>
                    <a:pt x="11" y="0"/>
                    <a:pt x="11" y="0"/>
                    <a:pt x="11" y="0"/>
                  </a:cubicBezTo>
                  <a:cubicBezTo>
                    <a:pt x="6" y="0"/>
                    <a:pt x="4" y="1"/>
                    <a:pt x="3" y="1"/>
                  </a:cubicBezTo>
                  <a:cubicBezTo>
                    <a:pt x="3" y="2"/>
                    <a:pt x="3" y="2"/>
                    <a:pt x="3" y="2"/>
                  </a:cubicBezTo>
                  <a:cubicBezTo>
                    <a:pt x="3" y="3"/>
                    <a:pt x="3" y="4"/>
                    <a:pt x="3" y="5"/>
                  </a:cubicBezTo>
                  <a:cubicBezTo>
                    <a:pt x="3" y="5"/>
                    <a:pt x="3" y="6"/>
                    <a:pt x="2" y="6"/>
                  </a:cubicBezTo>
                  <a:cubicBezTo>
                    <a:pt x="2" y="6"/>
                    <a:pt x="2" y="6"/>
                    <a:pt x="2" y="6"/>
                  </a:cubicBezTo>
                  <a:cubicBezTo>
                    <a:pt x="2" y="6"/>
                    <a:pt x="2" y="6"/>
                    <a:pt x="2" y="6"/>
                  </a:cubicBezTo>
                  <a:cubicBezTo>
                    <a:pt x="1" y="6"/>
                    <a:pt x="0" y="7"/>
                    <a:pt x="0" y="8"/>
                  </a:cubicBezTo>
                  <a:cubicBezTo>
                    <a:pt x="0" y="9"/>
                    <a:pt x="1" y="10"/>
                    <a:pt x="1" y="12"/>
                  </a:cubicBezTo>
                  <a:cubicBezTo>
                    <a:pt x="2" y="14"/>
                    <a:pt x="3" y="17"/>
                    <a:pt x="5" y="21"/>
                  </a:cubicBezTo>
                  <a:cubicBezTo>
                    <a:pt x="6" y="24"/>
                    <a:pt x="8" y="27"/>
                    <a:pt x="11" y="30"/>
                  </a:cubicBezTo>
                  <a:cubicBezTo>
                    <a:pt x="12" y="31"/>
                    <a:pt x="15" y="32"/>
                    <a:pt x="18" y="33"/>
                  </a:cubicBezTo>
                  <a:cubicBezTo>
                    <a:pt x="18" y="33"/>
                    <a:pt x="9" y="26"/>
                    <a:pt x="10" y="22"/>
                  </a:cubicBezTo>
                  <a:cubicBezTo>
                    <a:pt x="11" y="19"/>
                    <a:pt x="17" y="18"/>
                    <a:pt x="20" y="18"/>
                  </a:cubicBezTo>
                  <a:cubicBezTo>
                    <a:pt x="22" y="18"/>
                    <a:pt x="23" y="18"/>
                    <a:pt x="23" y="18"/>
                  </a:cubicBezTo>
                  <a:cubicBezTo>
                    <a:pt x="23" y="18"/>
                    <a:pt x="15" y="16"/>
                    <a:pt x="11" y="16"/>
                  </a:cubicBezTo>
                  <a:cubicBezTo>
                    <a:pt x="6" y="16"/>
                    <a:pt x="6" y="12"/>
                    <a:pt x="9" y="11"/>
                  </a:cubicBezTo>
                  <a:cubicBezTo>
                    <a:pt x="10" y="11"/>
                    <a:pt x="11" y="11"/>
                    <a:pt x="12" y="11"/>
                  </a:cubicBezTo>
                  <a:cubicBezTo>
                    <a:pt x="15" y="11"/>
                    <a:pt x="20" y="12"/>
                    <a:pt x="20" y="13"/>
                  </a:cubicBezTo>
                  <a:cubicBezTo>
                    <a:pt x="20" y="12"/>
                    <a:pt x="14" y="9"/>
                    <a:pt x="10" y="8"/>
                  </a:cubicBezTo>
                  <a:cubicBezTo>
                    <a:pt x="5" y="7"/>
                    <a:pt x="7" y="4"/>
                    <a:pt x="12" y="4"/>
                  </a:cubicBezTo>
                  <a:cubicBezTo>
                    <a:pt x="12" y="4"/>
                    <a:pt x="12" y="4"/>
                    <a:pt x="12" y="4"/>
                  </a:cubicBezTo>
                  <a:cubicBezTo>
                    <a:pt x="17" y="4"/>
                    <a:pt x="26" y="8"/>
                    <a:pt x="26" y="8"/>
                  </a:cubicBezTo>
                  <a:cubicBezTo>
                    <a:pt x="26" y="8"/>
                    <a:pt x="20"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5" name="Freeform 523">
              <a:extLst>
                <a:ext uri="{FF2B5EF4-FFF2-40B4-BE49-F238E27FC236}">
                  <a16:creationId xmlns:a16="http://schemas.microsoft.com/office/drawing/2014/main" xmlns="" id="{FE3CB61A-242E-4B1B-B8AF-B5AC50B971F4}"/>
                </a:ext>
              </a:extLst>
            </p:cNvPr>
            <p:cNvSpPr>
              <a:spLocks/>
            </p:cNvSpPr>
            <p:nvPr/>
          </p:nvSpPr>
          <p:spPr bwMode="auto">
            <a:xfrm>
              <a:off x="10632169" y="4733194"/>
              <a:ext cx="95491" cy="123037"/>
            </a:xfrm>
            <a:custGeom>
              <a:avLst/>
              <a:gdLst>
                <a:gd name="T0" fmla="*/ 0 w 23"/>
                <a:gd name="T1" fmla="*/ 9 h 29"/>
                <a:gd name="T2" fmla="*/ 13 w 23"/>
                <a:gd name="T3" fmla="*/ 15 h 29"/>
                <a:gd name="T4" fmla="*/ 7 w 23"/>
                <a:gd name="T5" fmla="*/ 24 h 29"/>
                <a:gd name="T6" fmla="*/ 15 w 23"/>
                <a:gd name="T7" fmla="*/ 20 h 29"/>
                <a:gd name="T8" fmla="*/ 17 w 23"/>
                <a:gd name="T9" fmla="*/ 29 h 29"/>
                <a:gd name="T10" fmla="*/ 18 w 23"/>
                <a:gd name="T11" fmla="*/ 22 h 29"/>
                <a:gd name="T12" fmla="*/ 19 w 23"/>
                <a:gd name="T13" fmla="*/ 17 h 29"/>
                <a:gd name="T14" fmla="*/ 19 w 23"/>
                <a:gd name="T15" fmla="*/ 10 h 29"/>
                <a:gd name="T16" fmla="*/ 8 w 23"/>
                <a:gd name="T17" fmla="*/ 0 h 29"/>
                <a:gd name="T18" fmla="*/ 13 w 23"/>
                <a:gd name="T19" fmla="*/ 11 h 29"/>
                <a:gd name="T20" fmla="*/ 0 w 23"/>
                <a:gd name="T21"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9">
                  <a:moveTo>
                    <a:pt x="0" y="9"/>
                  </a:moveTo>
                  <a:cubicBezTo>
                    <a:pt x="0" y="9"/>
                    <a:pt x="12" y="12"/>
                    <a:pt x="13" y="15"/>
                  </a:cubicBezTo>
                  <a:cubicBezTo>
                    <a:pt x="15" y="18"/>
                    <a:pt x="7" y="24"/>
                    <a:pt x="7" y="24"/>
                  </a:cubicBezTo>
                  <a:cubicBezTo>
                    <a:pt x="7" y="24"/>
                    <a:pt x="12" y="24"/>
                    <a:pt x="15" y="20"/>
                  </a:cubicBezTo>
                  <a:cubicBezTo>
                    <a:pt x="15" y="20"/>
                    <a:pt x="17" y="21"/>
                    <a:pt x="17" y="29"/>
                  </a:cubicBezTo>
                  <a:cubicBezTo>
                    <a:pt x="17" y="29"/>
                    <a:pt x="18" y="26"/>
                    <a:pt x="18" y="22"/>
                  </a:cubicBezTo>
                  <a:cubicBezTo>
                    <a:pt x="19" y="21"/>
                    <a:pt x="19" y="17"/>
                    <a:pt x="19" y="17"/>
                  </a:cubicBezTo>
                  <a:cubicBezTo>
                    <a:pt x="19" y="17"/>
                    <a:pt x="23" y="12"/>
                    <a:pt x="19" y="10"/>
                  </a:cubicBezTo>
                  <a:cubicBezTo>
                    <a:pt x="19" y="10"/>
                    <a:pt x="13" y="3"/>
                    <a:pt x="8" y="0"/>
                  </a:cubicBezTo>
                  <a:cubicBezTo>
                    <a:pt x="8" y="0"/>
                    <a:pt x="13" y="7"/>
                    <a:pt x="13" y="11"/>
                  </a:cubicBezTo>
                  <a:cubicBezTo>
                    <a:pt x="13" y="11"/>
                    <a:pt x="7" y="9"/>
                    <a:pt x="0" y="9"/>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6" name="Freeform 524">
              <a:extLst>
                <a:ext uri="{FF2B5EF4-FFF2-40B4-BE49-F238E27FC236}">
                  <a16:creationId xmlns:a16="http://schemas.microsoft.com/office/drawing/2014/main" xmlns="" id="{1F1343B3-130C-48E9-90AE-836C4E8E221A}"/>
                </a:ext>
              </a:extLst>
            </p:cNvPr>
            <p:cNvSpPr>
              <a:spLocks/>
            </p:cNvSpPr>
            <p:nvPr/>
          </p:nvSpPr>
          <p:spPr bwMode="auto">
            <a:xfrm>
              <a:off x="10716642" y="4599139"/>
              <a:ext cx="255256" cy="198328"/>
            </a:xfrm>
            <a:custGeom>
              <a:avLst/>
              <a:gdLst>
                <a:gd name="T0" fmla="*/ 0 w 61"/>
                <a:gd name="T1" fmla="*/ 47 h 47"/>
                <a:gd name="T2" fmla="*/ 58 w 61"/>
                <a:gd name="T3" fmla="*/ 3 h 47"/>
                <a:gd name="T4" fmla="*/ 58 w 61"/>
                <a:gd name="T5" fmla="*/ 0 h 47"/>
                <a:gd name="T6" fmla="*/ 0 w 61"/>
                <a:gd name="T7" fmla="*/ 43 h 47"/>
              </a:gdLst>
              <a:ahLst/>
              <a:cxnLst>
                <a:cxn ang="0">
                  <a:pos x="T0" y="T1"/>
                </a:cxn>
                <a:cxn ang="0">
                  <a:pos x="T2" y="T3"/>
                </a:cxn>
                <a:cxn ang="0">
                  <a:pos x="T4" y="T5"/>
                </a:cxn>
                <a:cxn ang="0">
                  <a:pos x="T6" y="T7"/>
                </a:cxn>
              </a:cxnLst>
              <a:rect l="0" t="0" r="r" b="b"/>
              <a:pathLst>
                <a:path w="61" h="47">
                  <a:moveTo>
                    <a:pt x="0" y="47"/>
                  </a:moveTo>
                  <a:cubicBezTo>
                    <a:pt x="0" y="47"/>
                    <a:pt x="35" y="35"/>
                    <a:pt x="58" y="3"/>
                  </a:cubicBezTo>
                  <a:cubicBezTo>
                    <a:pt x="58" y="3"/>
                    <a:pt x="61" y="0"/>
                    <a:pt x="58" y="0"/>
                  </a:cubicBezTo>
                  <a:cubicBezTo>
                    <a:pt x="52" y="0"/>
                    <a:pt x="46" y="26"/>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7" name="Freeform 525">
              <a:extLst>
                <a:ext uri="{FF2B5EF4-FFF2-40B4-BE49-F238E27FC236}">
                  <a16:creationId xmlns:a16="http://schemas.microsoft.com/office/drawing/2014/main" xmlns="" id="{E06B8C10-66A6-41C0-95A5-85EA919B02A8}"/>
                </a:ext>
              </a:extLst>
            </p:cNvPr>
            <p:cNvSpPr>
              <a:spLocks/>
            </p:cNvSpPr>
            <p:nvPr/>
          </p:nvSpPr>
          <p:spPr bwMode="auto">
            <a:xfrm>
              <a:off x="11072899" y="4039046"/>
              <a:ext cx="383802" cy="326874"/>
            </a:xfrm>
            <a:custGeom>
              <a:avLst/>
              <a:gdLst>
                <a:gd name="T0" fmla="*/ 7 w 91"/>
                <a:gd name="T1" fmla="*/ 36 h 77"/>
                <a:gd name="T2" fmla="*/ 7 w 91"/>
                <a:gd name="T3" fmla="*/ 36 h 77"/>
                <a:gd name="T4" fmla="*/ 6 w 91"/>
                <a:gd name="T5" fmla="*/ 33 h 77"/>
                <a:gd name="T6" fmla="*/ 4 w 91"/>
                <a:gd name="T7" fmla="*/ 5 h 77"/>
                <a:gd name="T8" fmla="*/ 8 w 91"/>
                <a:gd name="T9" fmla="*/ 2 h 77"/>
                <a:gd name="T10" fmla="*/ 19 w 91"/>
                <a:gd name="T11" fmla="*/ 11 h 77"/>
                <a:gd name="T12" fmla="*/ 20 w 91"/>
                <a:gd name="T13" fmla="*/ 12 h 77"/>
                <a:gd name="T14" fmla="*/ 20 w 91"/>
                <a:gd name="T15" fmla="*/ 12 h 77"/>
                <a:gd name="T16" fmla="*/ 20 w 91"/>
                <a:gd name="T17" fmla="*/ 12 h 77"/>
                <a:gd name="T18" fmla="*/ 21 w 91"/>
                <a:gd name="T19" fmla="*/ 13 h 77"/>
                <a:gd name="T20" fmla="*/ 29 w 91"/>
                <a:gd name="T21" fmla="*/ 21 h 77"/>
                <a:gd name="T22" fmla="*/ 55 w 91"/>
                <a:gd name="T23" fmla="*/ 40 h 77"/>
                <a:gd name="T24" fmla="*/ 83 w 91"/>
                <a:gd name="T25" fmla="*/ 55 h 77"/>
                <a:gd name="T26" fmla="*/ 89 w 91"/>
                <a:gd name="T27" fmla="*/ 58 h 77"/>
                <a:gd name="T28" fmla="*/ 91 w 91"/>
                <a:gd name="T29" fmla="*/ 69 h 77"/>
                <a:gd name="T30" fmla="*/ 77 w 91"/>
                <a:gd name="T31" fmla="*/ 72 h 77"/>
                <a:gd name="T32" fmla="*/ 23 w 91"/>
                <a:gd name="T33" fmla="*/ 58 h 77"/>
                <a:gd name="T34" fmla="*/ 7 w 91"/>
                <a:gd name="T35"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77">
                  <a:moveTo>
                    <a:pt x="7" y="36"/>
                  </a:moveTo>
                  <a:cubicBezTo>
                    <a:pt x="7" y="36"/>
                    <a:pt x="7" y="36"/>
                    <a:pt x="7" y="36"/>
                  </a:cubicBezTo>
                  <a:cubicBezTo>
                    <a:pt x="7" y="35"/>
                    <a:pt x="6" y="34"/>
                    <a:pt x="6" y="33"/>
                  </a:cubicBezTo>
                  <a:cubicBezTo>
                    <a:pt x="0" y="21"/>
                    <a:pt x="2" y="6"/>
                    <a:pt x="4" y="5"/>
                  </a:cubicBezTo>
                  <a:cubicBezTo>
                    <a:pt x="6" y="1"/>
                    <a:pt x="7" y="4"/>
                    <a:pt x="8" y="2"/>
                  </a:cubicBezTo>
                  <a:cubicBezTo>
                    <a:pt x="9" y="0"/>
                    <a:pt x="11" y="1"/>
                    <a:pt x="19" y="11"/>
                  </a:cubicBezTo>
                  <a:cubicBezTo>
                    <a:pt x="19" y="11"/>
                    <a:pt x="20" y="11"/>
                    <a:pt x="20" y="12"/>
                  </a:cubicBezTo>
                  <a:cubicBezTo>
                    <a:pt x="20" y="12"/>
                    <a:pt x="20" y="12"/>
                    <a:pt x="20" y="12"/>
                  </a:cubicBezTo>
                  <a:cubicBezTo>
                    <a:pt x="20" y="12"/>
                    <a:pt x="20" y="12"/>
                    <a:pt x="20" y="12"/>
                  </a:cubicBezTo>
                  <a:cubicBezTo>
                    <a:pt x="21" y="13"/>
                    <a:pt x="21" y="13"/>
                    <a:pt x="21" y="13"/>
                  </a:cubicBezTo>
                  <a:cubicBezTo>
                    <a:pt x="23" y="15"/>
                    <a:pt x="26" y="18"/>
                    <a:pt x="29" y="21"/>
                  </a:cubicBezTo>
                  <a:cubicBezTo>
                    <a:pt x="38" y="28"/>
                    <a:pt x="48" y="36"/>
                    <a:pt x="55" y="40"/>
                  </a:cubicBezTo>
                  <a:cubicBezTo>
                    <a:pt x="61" y="43"/>
                    <a:pt x="75" y="51"/>
                    <a:pt x="83" y="55"/>
                  </a:cubicBezTo>
                  <a:cubicBezTo>
                    <a:pt x="86" y="57"/>
                    <a:pt x="89" y="58"/>
                    <a:pt x="89" y="58"/>
                  </a:cubicBezTo>
                  <a:cubicBezTo>
                    <a:pt x="91" y="69"/>
                    <a:pt x="91" y="69"/>
                    <a:pt x="91" y="69"/>
                  </a:cubicBezTo>
                  <a:cubicBezTo>
                    <a:pt x="86" y="71"/>
                    <a:pt x="82" y="72"/>
                    <a:pt x="77" y="72"/>
                  </a:cubicBezTo>
                  <a:cubicBezTo>
                    <a:pt x="51" y="77"/>
                    <a:pt x="34" y="69"/>
                    <a:pt x="23" y="58"/>
                  </a:cubicBezTo>
                  <a:cubicBezTo>
                    <a:pt x="15" y="51"/>
                    <a:pt x="11" y="43"/>
                    <a:pt x="7"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8" name="Freeform 526">
              <a:extLst>
                <a:ext uri="{FF2B5EF4-FFF2-40B4-BE49-F238E27FC236}">
                  <a16:creationId xmlns:a16="http://schemas.microsoft.com/office/drawing/2014/main" xmlns="" id="{3D212A3A-9484-4605-93E3-2FF885E09748}"/>
                </a:ext>
              </a:extLst>
            </p:cNvPr>
            <p:cNvSpPr>
              <a:spLocks noEditPoints="1"/>
            </p:cNvSpPr>
            <p:nvPr/>
          </p:nvSpPr>
          <p:spPr bwMode="auto">
            <a:xfrm>
              <a:off x="11170226" y="4129028"/>
              <a:ext cx="235056" cy="194655"/>
            </a:xfrm>
            <a:custGeom>
              <a:avLst/>
              <a:gdLst>
                <a:gd name="T0" fmla="*/ 0 w 56"/>
                <a:gd name="T1" fmla="*/ 37 h 46"/>
                <a:gd name="T2" fmla="*/ 10 w 56"/>
                <a:gd name="T3" fmla="*/ 45 h 46"/>
                <a:gd name="T4" fmla="*/ 11 w 56"/>
                <a:gd name="T5" fmla="*/ 45 h 46"/>
                <a:gd name="T6" fmla="*/ 14 w 56"/>
                <a:gd name="T7" fmla="*/ 45 h 46"/>
                <a:gd name="T8" fmla="*/ 0 w 56"/>
                <a:gd name="T9" fmla="*/ 37 h 46"/>
                <a:gd name="T10" fmla="*/ 5 w 56"/>
                <a:gd name="T11" fmla="*/ 12 h 46"/>
                <a:gd name="T12" fmla="*/ 24 w 56"/>
                <a:gd name="T13" fmla="*/ 33 h 46"/>
                <a:gd name="T14" fmla="*/ 32 w 56"/>
                <a:gd name="T15" fmla="*/ 44 h 46"/>
                <a:gd name="T16" fmla="*/ 30 w 56"/>
                <a:gd name="T17" fmla="*/ 44 h 46"/>
                <a:gd name="T18" fmla="*/ 5 w 56"/>
                <a:gd name="T19" fmla="*/ 29 h 46"/>
                <a:gd name="T20" fmla="*/ 22 w 56"/>
                <a:gd name="T21" fmla="*/ 46 h 46"/>
                <a:gd name="T22" fmla="*/ 26 w 56"/>
                <a:gd name="T23" fmla="*/ 46 h 46"/>
                <a:gd name="T24" fmla="*/ 26 w 56"/>
                <a:gd name="T25" fmla="*/ 46 h 46"/>
                <a:gd name="T26" fmla="*/ 41 w 56"/>
                <a:gd name="T27" fmla="*/ 46 h 46"/>
                <a:gd name="T28" fmla="*/ 56 w 56"/>
                <a:gd name="T29" fmla="*/ 44 h 46"/>
                <a:gd name="T30" fmla="*/ 53 w 56"/>
                <a:gd name="T31" fmla="*/ 42 h 46"/>
                <a:gd name="T32" fmla="*/ 37 w 56"/>
                <a:gd name="T33" fmla="*/ 31 h 46"/>
                <a:gd name="T34" fmla="*/ 33 w 56"/>
                <a:gd name="T35" fmla="*/ 33 h 46"/>
                <a:gd name="T36" fmla="*/ 30 w 56"/>
                <a:gd name="T37" fmla="*/ 32 h 46"/>
                <a:gd name="T38" fmla="*/ 5 w 56"/>
                <a:gd name="T39" fmla="*/ 12 h 46"/>
                <a:gd name="T40" fmla="*/ 6 w 56"/>
                <a:gd name="T41" fmla="*/ 0 h 46"/>
                <a:gd name="T42" fmla="*/ 21 w 56"/>
                <a:gd name="T43" fmla="*/ 14 h 46"/>
                <a:gd name="T44" fmla="*/ 19 w 56"/>
                <a:gd name="T45" fmla="*/ 10 h 46"/>
                <a:gd name="T46" fmla="*/ 6 w 56"/>
                <a:gd name="T4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46">
                  <a:moveTo>
                    <a:pt x="0" y="37"/>
                  </a:moveTo>
                  <a:cubicBezTo>
                    <a:pt x="3" y="40"/>
                    <a:pt x="6" y="43"/>
                    <a:pt x="10" y="45"/>
                  </a:cubicBezTo>
                  <a:cubicBezTo>
                    <a:pt x="11" y="45"/>
                    <a:pt x="11" y="45"/>
                    <a:pt x="11" y="45"/>
                  </a:cubicBezTo>
                  <a:cubicBezTo>
                    <a:pt x="12" y="45"/>
                    <a:pt x="13" y="45"/>
                    <a:pt x="14" y="45"/>
                  </a:cubicBezTo>
                  <a:cubicBezTo>
                    <a:pt x="9" y="43"/>
                    <a:pt x="3" y="39"/>
                    <a:pt x="0" y="37"/>
                  </a:cubicBezTo>
                  <a:moveTo>
                    <a:pt x="5" y="12"/>
                  </a:moveTo>
                  <a:cubicBezTo>
                    <a:pt x="5" y="12"/>
                    <a:pt x="13" y="26"/>
                    <a:pt x="24" y="33"/>
                  </a:cubicBezTo>
                  <a:cubicBezTo>
                    <a:pt x="34" y="41"/>
                    <a:pt x="38" y="43"/>
                    <a:pt x="32" y="44"/>
                  </a:cubicBezTo>
                  <a:cubicBezTo>
                    <a:pt x="31" y="44"/>
                    <a:pt x="31" y="44"/>
                    <a:pt x="30" y="44"/>
                  </a:cubicBezTo>
                  <a:cubicBezTo>
                    <a:pt x="24" y="44"/>
                    <a:pt x="14" y="38"/>
                    <a:pt x="5" y="29"/>
                  </a:cubicBezTo>
                  <a:cubicBezTo>
                    <a:pt x="7" y="36"/>
                    <a:pt x="17" y="42"/>
                    <a:pt x="22" y="46"/>
                  </a:cubicBezTo>
                  <a:cubicBezTo>
                    <a:pt x="23" y="46"/>
                    <a:pt x="25" y="46"/>
                    <a:pt x="26" y="46"/>
                  </a:cubicBezTo>
                  <a:cubicBezTo>
                    <a:pt x="26" y="46"/>
                    <a:pt x="26" y="46"/>
                    <a:pt x="26" y="46"/>
                  </a:cubicBezTo>
                  <a:cubicBezTo>
                    <a:pt x="31" y="46"/>
                    <a:pt x="36" y="46"/>
                    <a:pt x="41" y="46"/>
                  </a:cubicBezTo>
                  <a:cubicBezTo>
                    <a:pt x="46" y="46"/>
                    <a:pt x="50" y="46"/>
                    <a:pt x="56" y="44"/>
                  </a:cubicBezTo>
                  <a:cubicBezTo>
                    <a:pt x="55" y="43"/>
                    <a:pt x="54" y="43"/>
                    <a:pt x="53" y="42"/>
                  </a:cubicBezTo>
                  <a:cubicBezTo>
                    <a:pt x="47" y="40"/>
                    <a:pt x="42" y="36"/>
                    <a:pt x="37" y="31"/>
                  </a:cubicBezTo>
                  <a:cubicBezTo>
                    <a:pt x="36" y="32"/>
                    <a:pt x="35" y="33"/>
                    <a:pt x="33" y="33"/>
                  </a:cubicBezTo>
                  <a:cubicBezTo>
                    <a:pt x="32" y="33"/>
                    <a:pt x="31" y="32"/>
                    <a:pt x="30" y="32"/>
                  </a:cubicBezTo>
                  <a:cubicBezTo>
                    <a:pt x="22" y="30"/>
                    <a:pt x="5" y="12"/>
                    <a:pt x="5" y="12"/>
                  </a:cubicBezTo>
                  <a:moveTo>
                    <a:pt x="6" y="0"/>
                  </a:moveTo>
                  <a:cubicBezTo>
                    <a:pt x="8" y="5"/>
                    <a:pt x="14" y="9"/>
                    <a:pt x="21" y="14"/>
                  </a:cubicBezTo>
                  <a:cubicBezTo>
                    <a:pt x="20" y="13"/>
                    <a:pt x="20" y="11"/>
                    <a:pt x="19" y="10"/>
                  </a:cubicBezTo>
                  <a:cubicBezTo>
                    <a:pt x="14" y="7"/>
                    <a:pt x="10" y="3"/>
                    <a:pt x="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9" name="Freeform 527">
              <a:extLst>
                <a:ext uri="{FF2B5EF4-FFF2-40B4-BE49-F238E27FC236}">
                  <a16:creationId xmlns:a16="http://schemas.microsoft.com/office/drawing/2014/main" xmlns="" id="{0CDA6BCA-C10F-406F-98AA-719CB2D6742D}"/>
                </a:ext>
              </a:extLst>
            </p:cNvPr>
            <p:cNvSpPr>
              <a:spLocks/>
            </p:cNvSpPr>
            <p:nvPr/>
          </p:nvSpPr>
          <p:spPr bwMode="auto">
            <a:xfrm>
              <a:off x="11203281" y="3921518"/>
              <a:ext cx="290147" cy="402165"/>
            </a:xfrm>
            <a:custGeom>
              <a:avLst/>
              <a:gdLst>
                <a:gd name="T0" fmla="*/ 3 w 69"/>
                <a:gd name="T1" fmla="*/ 43 h 95"/>
                <a:gd name="T2" fmla="*/ 1 w 69"/>
                <a:gd name="T3" fmla="*/ 32 h 95"/>
                <a:gd name="T4" fmla="*/ 4 w 69"/>
                <a:gd name="T5" fmla="*/ 14 h 95"/>
                <a:gd name="T6" fmla="*/ 4 w 69"/>
                <a:gd name="T7" fmla="*/ 14 h 95"/>
                <a:gd name="T8" fmla="*/ 10 w 69"/>
                <a:gd name="T9" fmla="*/ 4 h 95"/>
                <a:gd name="T10" fmla="*/ 15 w 69"/>
                <a:gd name="T11" fmla="*/ 3 h 95"/>
                <a:gd name="T12" fmla="*/ 19 w 69"/>
                <a:gd name="T13" fmla="*/ 5 h 95"/>
                <a:gd name="T14" fmla="*/ 22 w 69"/>
                <a:gd name="T15" fmla="*/ 2 h 95"/>
                <a:gd name="T16" fmla="*/ 26 w 69"/>
                <a:gd name="T17" fmla="*/ 0 h 95"/>
                <a:gd name="T18" fmla="*/ 41 w 69"/>
                <a:gd name="T19" fmla="*/ 8 h 95"/>
                <a:gd name="T20" fmla="*/ 41 w 69"/>
                <a:gd name="T21" fmla="*/ 8 h 95"/>
                <a:gd name="T22" fmla="*/ 46 w 69"/>
                <a:gd name="T23" fmla="*/ 12 h 95"/>
                <a:gd name="T24" fmla="*/ 57 w 69"/>
                <a:gd name="T25" fmla="*/ 24 h 95"/>
                <a:gd name="T26" fmla="*/ 57 w 69"/>
                <a:gd name="T27" fmla="*/ 24 h 95"/>
                <a:gd name="T28" fmla="*/ 58 w 69"/>
                <a:gd name="T29" fmla="*/ 27 h 95"/>
                <a:gd name="T30" fmla="*/ 58 w 69"/>
                <a:gd name="T31" fmla="*/ 27 h 95"/>
                <a:gd name="T32" fmla="*/ 68 w 69"/>
                <a:gd name="T33" fmla="*/ 57 h 95"/>
                <a:gd name="T34" fmla="*/ 61 w 69"/>
                <a:gd name="T35" fmla="*/ 94 h 95"/>
                <a:gd name="T36" fmla="*/ 3 w 69"/>
                <a:gd name="T37" fmla="*/ 4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95">
                  <a:moveTo>
                    <a:pt x="3" y="43"/>
                  </a:moveTo>
                  <a:cubicBezTo>
                    <a:pt x="2" y="39"/>
                    <a:pt x="1" y="35"/>
                    <a:pt x="1" y="32"/>
                  </a:cubicBezTo>
                  <a:cubicBezTo>
                    <a:pt x="0" y="25"/>
                    <a:pt x="2" y="19"/>
                    <a:pt x="4" y="14"/>
                  </a:cubicBezTo>
                  <a:cubicBezTo>
                    <a:pt x="4" y="14"/>
                    <a:pt x="4" y="14"/>
                    <a:pt x="4" y="14"/>
                  </a:cubicBezTo>
                  <a:cubicBezTo>
                    <a:pt x="6" y="10"/>
                    <a:pt x="8" y="6"/>
                    <a:pt x="10" y="4"/>
                  </a:cubicBezTo>
                  <a:cubicBezTo>
                    <a:pt x="11" y="2"/>
                    <a:pt x="13" y="2"/>
                    <a:pt x="15" y="3"/>
                  </a:cubicBezTo>
                  <a:cubicBezTo>
                    <a:pt x="16" y="4"/>
                    <a:pt x="18" y="5"/>
                    <a:pt x="19" y="5"/>
                  </a:cubicBezTo>
                  <a:cubicBezTo>
                    <a:pt x="20" y="5"/>
                    <a:pt x="21" y="3"/>
                    <a:pt x="22" y="2"/>
                  </a:cubicBezTo>
                  <a:cubicBezTo>
                    <a:pt x="23" y="1"/>
                    <a:pt x="24" y="0"/>
                    <a:pt x="26" y="0"/>
                  </a:cubicBezTo>
                  <a:cubicBezTo>
                    <a:pt x="30" y="1"/>
                    <a:pt x="35" y="3"/>
                    <a:pt x="41" y="8"/>
                  </a:cubicBezTo>
                  <a:cubicBezTo>
                    <a:pt x="41" y="8"/>
                    <a:pt x="41" y="8"/>
                    <a:pt x="41" y="8"/>
                  </a:cubicBezTo>
                  <a:cubicBezTo>
                    <a:pt x="42" y="9"/>
                    <a:pt x="44" y="10"/>
                    <a:pt x="46" y="12"/>
                  </a:cubicBezTo>
                  <a:cubicBezTo>
                    <a:pt x="50" y="15"/>
                    <a:pt x="53" y="19"/>
                    <a:pt x="57" y="24"/>
                  </a:cubicBezTo>
                  <a:cubicBezTo>
                    <a:pt x="57" y="24"/>
                    <a:pt x="57" y="24"/>
                    <a:pt x="57" y="24"/>
                  </a:cubicBezTo>
                  <a:cubicBezTo>
                    <a:pt x="57" y="25"/>
                    <a:pt x="58" y="26"/>
                    <a:pt x="58" y="27"/>
                  </a:cubicBezTo>
                  <a:cubicBezTo>
                    <a:pt x="58" y="27"/>
                    <a:pt x="58" y="27"/>
                    <a:pt x="58" y="27"/>
                  </a:cubicBezTo>
                  <a:cubicBezTo>
                    <a:pt x="64" y="35"/>
                    <a:pt x="68" y="46"/>
                    <a:pt x="68" y="57"/>
                  </a:cubicBezTo>
                  <a:cubicBezTo>
                    <a:pt x="69" y="76"/>
                    <a:pt x="61" y="94"/>
                    <a:pt x="61" y="94"/>
                  </a:cubicBezTo>
                  <a:cubicBezTo>
                    <a:pt x="35" y="95"/>
                    <a:pt x="11" y="65"/>
                    <a:pt x="3" y="4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0" name="Freeform 528">
              <a:extLst>
                <a:ext uri="{FF2B5EF4-FFF2-40B4-BE49-F238E27FC236}">
                  <a16:creationId xmlns:a16="http://schemas.microsoft.com/office/drawing/2014/main" xmlns="" id="{3D1E3C72-FCB4-4AF3-90F5-5EC75ECAF1E1}"/>
                </a:ext>
              </a:extLst>
            </p:cNvPr>
            <p:cNvSpPr>
              <a:spLocks/>
            </p:cNvSpPr>
            <p:nvPr/>
          </p:nvSpPr>
          <p:spPr bwMode="auto">
            <a:xfrm>
              <a:off x="11443846" y="4022518"/>
              <a:ext cx="29382" cy="64273"/>
            </a:xfrm>
            <a:custGeom>
              <a:avLst/>
              <a:gdLst>
                <a:gd name="T0" fmla="*/ 0 w 7"/>
                <a:gd name="T1" fmla="*/ 0 h 15"/>
                <a:gd name="T2" fmla="*/ 0 w 7"/>
                <a:gd name="T3" fmla="*/ 0 h 15"/>
                <a:gd name="T4" fmla="*/ 0 w 7"/>
                <a:gd name="T5" fmla="*/ 0 h 15"/>
                <a:gd name="T6" fmla="*/ 1 w 7"/>
                <a:gd name="T7" fmla="*/ 3 h 15"/>
                <a:gd name="T8" fmla="*/ 1 w 7"/>
                <a:gd name="T9" fmla="*/ 3 h 15"/>
                <a:gd name="T10" fmla="*/ 7 w 7"/>
                <a:gd name="T11" fmla="*/ 15 h 15"/>
                <a:gd name="T12" fmla="*/ 7 w 7"/>
                <a:gd name="T13" fmla="*/ 15 h 15"/>
                <a:gd name="T14" fmla="*/ 1 w 7"/>
                <a:gd name="T15" fmla="*/ 3 h 15"/>
                <a:gd name="T16" fmla="*/ 1 w 7"/>
                <a:gd name="T17" fmla="*/ 3 h 15"/>
                <a:gd name="T18" fmla="*/ 0 w 7"/>
                <a:gd name="T19" fmla="*/ 0 h 15"/>
                <a:gd name="T20" fmla="*/ 0 w 7"/>
                <a:gd name="T21" fmla="*/ 0 h 15"/>
                <a:gd name="T22" fmla="*/ 0 w 7"/>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5">
                  <a:moveTo>
                    <a:pt x="0" y="0"/>
                  </a:moveTo>
                  <a:cubicBezTo>
                    <a:pt x="0" y="0"/>
                    <a:pt x="0" y="0"/>
                    <a:pt x="0" y="0"/>
                  </a:cubicBezTo>
                  <a:cubicBezTo>
                    <a:pt x="0" y="0"/>
                    <a:pt x="0" y="0"/>
                    <a:pt x="0" y="0"/>
                  </a:cubicBezTo>
                  <a:cubicBezTo>
                    <a:pt x="0" y="1"/>
                    <a:pt x="1" y="2"/>
                    <a:pt x="1" y="3"/>
                  </a:cubicBezTo>
                  <a:cubicBezTo>
                    <a:pt x="1" y="3"/>
                    <a:pt x="1" y="3"/>
                    <a:pt x="1" y="3"/>
                  </a:cubicBezTo>
                  <a:cubicBezTo>
                    <a:pt x="4" y="7"/>
                    <a:pt x="6" y="11"/>
                    <a:pt x="7" y="15"/>
                  </a:cubicBezTo>
                  <a:cubicBezTo>
                    <a:pt x="7" y="15"/>
                    <a:pt x="7" y="15"/>
                    <a:pt x="7" y="15"/>
                  </a:cubicBezTo>
                  <a:cubicBezTo>
                    <a:pt x="6" y="11"/>
                    <a:pt x="4" y="7"/>
                    <a:pt x="1" y="3"/>
                  </a:cubicBezTo>
                  <a:cubicBezTo>
                    <a:pt x="1" y="3"/>
                    <a:pt x="1" y="3"/>
                    <a:pt x="1" y="3"/>
                  </a:cubicBezTo>
                  <a:cubicBezTo>
                    <a:pt x="1" y="2"/>
                    <a:pt x="0" y="1"/>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1" name="Freeform 529">
              <a:extLst>
                <a:ext uri="{FF2B5EF4-FFF2-40B4-BE49-F238E27FC236}">
                  <a16:creationId xmlns:a16="http://schemas.microsoft.com/office/drawing/2014/main" xmlns="" id="{5B239AE9-BD17-43C1-98A2-2797958019AF}"/>
                </a:ext>
              </a:extLst>
            </p:cNvPr>
            <p:cNvSpPr>
              <a:spLocks noEditPoints="1"/>
            </p:cNvSpPr>
            <p:nvPr/>
          </p:nvSpPr>
          <p:spPr bwMode="auto">
            <a:xfrm>
              <a:off x="11216136" y="3996809"/>
              <a:ext cx="257092" cy="314019"/>
            </a:xfrm>
            <a:custGeom>
              <a:avLst/>
              <a:gdLst>
                <a:gd name="T0" fmla="*/ 53 w 61"/>
                <a:gd name="T1" fmla="*/ 71 h 74"/>
                <a:gd name="T2" fmla="*/ 51 w 61"/>
                <a:gd name="T3" fmla="*/ 65 h 74"/>
                <a:gd name="T4" fmla="*/ 48 w 61"/>
                <a:gd name="T5" fmla="*/ 73 h 74"/>
                <a:gd name="T6" fmla="*/ 49 w 61"/>
                <a:gd name="T7" fmla="*/ 61 h 74"/>
                <a:gd name="T8" fmla="*/ 45 w 61"/>
                <a:gd name="T9" fmla="*/ 59 h 74"/>
                <a:gd name="T10" fmla="*/ 54 w 61"/>
                <a:gd name="T11" fmla="*/ 46 h 74"/>
                <a:gd name="T12" fmla="*/ 59 w 61"/>
                <a:gd name="T13" fmla="*/ 64 h 74"/>
                <a:gd name="T14" fmla="*/ 54 w 61"/>
                <a:gd name="T15" fmla="*/ 46 h 74"/>
                <a:gd name="T16" fmla="*/ 48 w 61"/>
                <a:gd name="T17" fmla="*/ 58 h 74"/>
                <a:gd name="T18" fmla="*/ 45 w 61"/>
                <a:gd name="T19" fmla="*/ 45 h 74"/>
                <a:gd name="T20" fmla="*/ 50 w 61"/>
                <a:gd name="T21" fmla="*/ 46 h 74"/>
                <a:gd name="T22" fmla="*/ 51 w 61"/>
                <a:gd name="T23" fmla="*/ 54 h 74"/>
                <a:gd name="T24" fmla="*/ 50 w 61"/>
                <a:gd name="T25" fmla="*/ 60 h 74"/>
                <a:gd name="T26" fmla="*/ 59 w 61"/>
                <a:gd name="T27" fmla="*/ 69 h 74"/>
                <a:gd name="T28" fmla="*/ 54 w 61"/>
                <a:gd name="T29" fmla="*/ 45 h 74"/>
                <a:gd name="T30" fmla="*/ 40 w 61"/>
                <a:gd name="T31" fmla="*/ 36 h 74"/>
                <a:gd name="T32" fmla="*/ 45 w 61"/>
                <a:gd name="T33" fmla="*/ 51 h 74"/>
                <a:gd name="T34" fmla="*/ 40 w 61"/>
                <a:gd name="T35" fmla="*/ 36 h 74"/>
                <a:gd name="T36" fmla="*/ 38 w 61"/>
                <a:gd name="T37" fmla="*/ 37 h 74"/>
                <a:gd name="T38" fmla="*/ 37 w 61"/>
                <a:gd name="T39" fmla="*/ 32 h 74"/>
                <a:gd name="T40" fmla="*/ 22 w 61"/>
                <a:gd name="T41" fmla="*/ 31 h 74"/>
                <a:gd name="T42" fmla="*/ 30 w 61"/>
                <a:gd name="T43" fmla="*/ 58 h 74"/>
                <a:gd name="T44" fmla="*/ 29 w 61"/>
                <a:gd name="T45" fmla="*/ 59 h 74"/>
                <a:gd name="T46" fmla="*/ 47 w 61"/>
                <a:gd name="T47" fmla="*/ 74 h 74"/>
                <a:gd name="T48" fmla="*/ 31 w 61"/>
                <a:gd name="T49" fmla="*/ 48 h 74"/>
                <a:gd name="T50" fmla="*/ 46 w 61"/>
                <a:gd name="T51" fmla="*/ 28 h 74"/>
                <a:gd name="T52" fmla="*/ 45 w 61"/>
                <a:gd name="T53" fmla="*/ 30 h 74"/>
                <a:gd name="T54" fmla="*/ 51 w 61"/>
                <a:gd name="T55" fmla="*/ 41 h 74"/>
                <a:gd name="T56" fmla="*/ 46 w 61"/>
                <a:gd name="T57" fmla="*/ 28 h 74"/>
                <a:gd name="T58" fmla="*/ 21 w 61"/>
                <a:gd name="T59" fmla="*/ 31 h 74"/>
                <a:gd name="T60" fmla="*/ 20 w 61"/>
                <a:gd name="T61" fmla="*/ 25 h 74"/>
                <a:gd name="T62" fmla="*/ 42 w 61"/>
                <a:gd name="T63" fmla="*/ 73 h 74"/>
                <a:gd name="T64" fmla="*/ 14 w 61"/>
                <a:gd name="T65" fmla="*/ 45 h 74"/>
                <a:gd name="T66" fmla="*/ 41 w 61"/>
                <a:gd name="T67" fmla="*/ 19 h 74"/>
                <a:gd name="T68" fmla="*/ 45 w 61"/>
                <a:gd name="T69" fmla="*/ 27 h 74"/>
                <a:gd name="T70" fmla="*/ 46 w 61"/>
                <a:gd name="T71" fmla="*/ 27 h 74"/>
                <a:gd name="T72" fmla="*/ 48 w 61"/>
                <a:gd name="T73" fmla="*/ 0 h 74"/>
                <a:gd name="T74" fmla="*/ 59 w 61"/>
                <a:gd name="T75" fmla="*/ 27 h 74"/>
                <a:gd name="T76" fmla="*/ 55 w 61"/>
                <a:gd name="T77" fmla="*/ 9 h 74"/>
                <a:gd name="T78" fmla="*/ 54 w 61"/>
                <a:gd name="T79" fmla="*/ 6 h 74"/>
                <a:gd name="T80" fmla="*/ 54 w 61"/>
                <a:gd name="T81"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74">
                  <a:moveTo>
                    <a:pt x="51" y="65"/>
                  </a:moveTo>
                  <a:cubicBezTo>
                    <a:pt x="52" y="67"/>
                    <a:pt x="53" y="69"/>
                    <a:pt x="53" y="71"/>
                  </a:cubicBezTo>
                  <a:cubicBezTo>
                    <a:pt x="54" y="71"/>
                    <a:pt x="55" y="70"/>
                    <a:pt x="55" y="70"/>
                  </a:cubicBezTo>
                  <a:cubicBezTo>
                    <a:pt x="54" y="69"/>
                    <a:pt x="52" y="67"/>
                    <a:pt x="51" y="65"/>
                  </a:cubicBezTo>
                  <a:moveTo>
                    <a:pt x="38" y="56"/>
                  </a:moveTo>
                  <a:cubicBezTo>
                    <a:pt x="41" y="64"/>
                    <a:pt x="45" y="71"/>
                    <a:pt x="48" y="73"/>
                  </a:cubicBezTo>
                  <a:cubicBezTo>
                    <a:pt x="49" y="73"/>
                    <a:pt x="51" y="72"/>
                    <a:pt x="52" y="71"/>
                  </a:cubicBezTo>
                  <a:cubicBezTo>
                    <a:pt x="51" y="69"/>
                    <a:pt x="49" y="65"/>
                    <a:pt x="49" y="61"/>
                  </a:cubicBezTo>
                  <a:cubicBezTo>
                    <a:pt x="48" y="60"/>
                    <a:pt x="48" y="59"/>
                    <a:pt x="47" y="58"/>
                  </a:cubicBezTo>
                  <a:cubicBezTo>
                    <a:pt x="47" y="59"/>
                    <a:pt x="46" y="59"/>
                    <a:pt x="45" y="59"/>
                  </a:cubicBezTo>
                  <a:cubicBezTo>
                    <a:pt x="43" y="59"/>
                    <a:pt x="41" y="58"/>
                    <a:pt x="38" y="56"/>
                  </a:cubicBezTo>
                  <a:moveTo>
                    <a:pt x="54" y="46"/>
                  </a:moveTo>
                  <a:cubicBezTo>
                    <a:pt x="55" y="54"/>
                    <a:pt x="58" y="62"/>
                    <a:pt x="60" y="68"/>
                  </a:cubicBezTo>
                  <a:cubicBezTo>
                    <a:pt x="59" y="64"/>
                    <a:pt x="59" y="64"/>
                    <a:pt x="59" y="64"/>
                  </a:cubicBezTo>
                  <a:cubicBezTo>
                    <a:pt x="57" y="58"/>
                    <a:pt x="57" y="53"/>
                    <a:pt x="56" y="48"/>
                  </a:cubicBezTo>
                  <a:cubicBezTo>
                    <a:pt x="56" y="48"/>
                    <a:pt x="55" y="47"/>
                    <a:pt x="54" y="46"/>
                  </a:cubicBezTo>
                  <a:moveTo>
                    <a:pt x="45" y="45"/>
                  </a:moveTo>
                  <a:cubicBezTo>
                    <a:pt x="45" y="49"/>
                    <a:pt x="46" y="53"/>
                    <a:pt x="48" y="58"/>
                  </a:cubicBezTo>
                  <a:cubicBezTo>
                    <a:pt x="48" y="56"/>
                    <a:pt x="48" y="53"/>
                    <a:pt x="48" y="51"/>
                  </a:cubicBezTo>
                  <a:cubicBezTo>
                    <a:pt x="48" y="49"/>
                    <a:pt x="47" y="47"/>
                    <a:pt x="45" y="45"/>
                  </a:cubicBezTo>
                  <a:moveTo>
                    <a:pt x="52" y="41"/>
                  </a:moveTo>
                  <a:cubicBezTo>
                    <a:pt x="51" y="43"/>
                    <a:pt x="51" y="44"/>
                    <a:pt x="50" y="46"/>
                  </a:cubicBezTo>
                  <a:cubicBezTo>
                    <a:pt x="51" y="50"/>
                    <a:pt x="52" y="52"/>
                    <a:pt x="51" y="54"/>
                  </a:cubicBezTo>
                  <a:cubicBezTo>
                    <a:pt x="51" y="54"/>
                    <a:pt x="51" y="54"/>
                    <a:pt x="51" y="54"/>
                  </a:cubicBezTo>
                  <a:cubicBezTo>
                    <a:pt x="50" y="54"/>
                    <a:pt x="50" y="53"/>
                    <a:pt x="49" y="52"/>
                  </a:cubicBezTo>
                  <a:cubicBezTo>
                    <a:pt x="49" y="55"/>
                    <a:pt x="49" y="58"/>
                    <a:pt x="50" y="60"/>
                  </a:cubicBezTo>
                  <a:cubicBezTo>
                    <a:pt x="52" y="65"/>
                    <a:pt x="55" y="68"/>
                    <a:pt x="57" y="70"/>
                  </a:cubicBezTo>
                  <a:cubicBezTo>
                    <a:pt x="58" y="70"/>
                    <a:pt x="58" y="69"/>
                    <a:pt x="59" y="69"/>
                  </a:cubicBezTo>
                  <a:cubicBezTo>
                    <a:pt x="57" y="63"/>
                    <a:pt x="54" y="54"/>
                    <a:pt x="54" y="47"/>
                  </a:cubicBezTo>
                  <a:cubicBezTo>
                    <a:pt x="54" y="46"/>
                    <a:pt x="54" y="46"/>
                    <a:pt x="54" y="45"/>
                  </a:cubicBezTo>
                  <a:cubicBezTo>
                    <a:pt x="53" y="44"/>
                    <a:pt x="52" y="43"/>
                    <a:pt x="52" y="41"/>
                  </a:cubicBezTo>
                  <a:moveTo>
                    <a:pt x="40" y="36"/>
                  </a:moveTo>
                  <a:cubicBezTo>
                    <a:pt x="40" y="36"/>
                    <a:pt x="39" y="37"/>
                    <a:pt x="39" y="38"/>
                  </a:cubicBezTo>
                  <a:cubicBezTo>
                    <a:pt x="41" y="42"/>
                    <a:pt x="43" y="47"/>
                    <a:pt x="45" y="51"/>
                  </a:cubicBezTo>
                  <a:cubicBezTo>
                    <a:pt x="45" y="49"/>
                    <a:pt x="45" y="46"/>
                    <a:pt x="45" y="43"/>
                  </a:cubicBezTo>
                  <a:cubicBezTo>
                    <a:pt x="43" y="41"/>
                    <a:pt x="42" y="38"/>
                    <a:pt x="40" y="36"/>
                  </a:cubicBezTo>
                  <a:moveTo>
                    <a:pt x="36" y="31"/>
                  </a:moveTo>
                  <a:cubicBezTo>
                    <a:pt x="35" y="31"/>
                    <a:pt x="36" y="34"/>
                    <a:pt x="38" y="37"/>
                  </a:cubicBezTo>
                  <a:cubicBezTo>
                    <a:pt x="39" y="36"/>
                    <a:pt x="39" y="36"/>
                    <a:pt x="40" y="35"/>
                  </a:cubicBezTo>
                  <a:cubicBezTo>
                    <a:pt x="39" y="34"/>
                    <a:pt x="38" y="33"/>
                    <a:pt x="37" y="32"/>
                  </a:cubicBezTo>
                  <a:cubicBezTo>
                    <a:pt x="36" y="31"/>
                    <a:pt x="36" y="31"/>
                    <a:pt x="36" y="31"/>
                  </a:cubicBezTo>
                  <a:moveTo>
                    <a:pt x="22" y="31"/>
                  </a:moveTo>
                  <a:cubicBezTo>
                    <a:pt x="22" y="32"/>
                    <a:pt x="21" y="33"/>
                    <a:pt x="21" y="34"/>
                  </a:cubicBezTo>
                  <a:cubicBezTo>
                    <a:pt x="23" y="42"/>
                    <a:pt x="26" y="52"/>
                    <a:pt x="30" y="58"/>
                  </a:cubicBezTo>
                  <a:cubicBezTo>
                    <a:pt x="32" y="60"/>
                    <a:pt x="32" y="61"/>
                    <a:pt x="32" y="61"/>
                  </a:cubicBezTo>
                  <a:cubicBezTo>
                    <a:pt x="31" y="61"/>
                    <a:pt x="30" y="60"/>
                    <a:pt x="29" y="59"/>
                  </a:cubicBezTo>
                  <a:cubicBezTo>
                    <a:pt x="34" y="66"/>
                    <a:pt x="42" y="71"/>
                    <a:pt x="46" y="74"/>
                  </a:cubicBezTo>
                  <a:cubicBezTo>
                    <a:pt x="46" y="74"/>
                    <a:pt x="47" y="74"/>
                    <a:pt x="47" y="74"/>
                  </a:cubicBezTo>
                  <a:cubicBezTo>
                    <a:pt x="44" y="71"/>
                    <a:pt x="39" y="64"/>
                    <a:pt x="37" y="55"/>
                  </a:cubicBezTo>
                  <a:cubicBezTo>
                    <a:pt x="35" y="53"/>
                    <a:pt x="32" y="51"/>
                    <a:pt x="31" y="48"/>
                  </a:cubicBezTo>
                  <a:cubicBezTo>
                    <a:pt x="27" y="42"/>
                    <a:pt x="24" y="36"/>
                    <a:pt x="22" y="31"/>
                  </a:cubicBezTo>
                  <a:moveTo>
                    <a:pt x="46" y="28"/>
                  </a:moveTo>
                  <a:cubicBezTo>
                    <a:pt x="46" y="29"/>
                    <a:pt x="46" y="29"/>
                    <a:pt x="46" y="29"/>
                  </a:cubicBezTo>
                  <a:cubicBezTo>
                    <a:pt x="46" y="29"/>
                    <a:pt x="46" y="30"/>
                    <a:pt x="45" y="30"/>
                  </a:cubicBezTo>
                  <a:cubicBezTo>
                    <a:pt x="47" y="35"/>
                    <a:pt x="49" y="40"/>
                    <a:pt x="50" y="44"/>
                  </a:cubicBezTo>
                  <a:cubicBezTo>
                    <a:pt x="50" y="43"/>
                    <a:pt x="51" y="42"/>
                    <a:pt x="51" y="41"/>
                  </a:cubicBezTo>
                  <a:cubicBezTo>
                    <a:pt x="51" y="40"/>
                    <a:pt x="51" y="40"/>
                    <a:pt x="51" y="40"/>
                  </a:cubicBezTo>
                  <a:cubicBezTo>
                    <a:pt x="50" y="36"/>
                    <a:pt x="48" y="32"/>
                    <a:pt x="46" y="28"/>
                  </a:cubicBezTo>
                  <a:moveTo>
                    <a:pt x="20" y="25"/>
                  </a:moveTo>
                  <a:cubicBezTo>
                    <a:pt x="20" y="25"/>
                    <a:pt x="20" y="28"/>
                    <a:pt x="21" y="31"/>
                  </a:cubicBezTo>
                  <a:cubicBezTo>
                    <a:pt x="21" y="30"/>
                    <a:pt x="21" y="30"/>
                    <a:pt x="21" y="29"/>
                  </a:cubicBezTo>
                  <a:cubicBezTo>
                    <a:pt x="20" y="27"/>
                    <a:pt x="20" y="25"/>
                    <a:pt x="20" y="25"/>
                  </a:cubicBezTo>
                  <a:moveTo>
                    <a:pt x="0" y="25"/>
                  </a:moveTo>
                  <a:cubicBezTo>
                    <a:pt x="6" y="42"/>
                    <a:pt x="22" y="65"/>
                    <a:pt x="42" y="73"/>
                  </a:cubicBezTo>
                  <a:cubicBezTo>
                    <a:pt x="37" y="70"/>
                    <a:pt x="31" y="64"/>
                    <a:pt x="26" y="57"/>
                  </a:cubicBezTo>
                  <a:cubicBezTo>
                    <a:pt x="22" y="54"/>
                    <a:pt x="17" y="49"/>
                    <a:pt x="14" y="45"/>
                  </a:cubicBezTo>
                  <a:cubicBezTo>
                    <a:pt x="5" y="32"/>
                    <a:pt x="4" y="32"/>
                    <a:pt x="0" y="25"/>
                  </a:cubicBezTo>
                  <a:moveTo>
                    <a:pt x="41" y="19"/>
                  </a:moveTo>
                  <a:cubicBezTo>
                    <a:pt x="41" y="19"/>
                    <a:pt x="42" y="23"/>
                    <a:pt x="44" y="28"/>
                  </a:cubicBezTo>
                  <a:cubicBezTo>
                    <a:pt x="44" y="27"/>
                    <a:pt x="45" y="27"/>
                    <a:pt x="45" y="27"/>
                  </a:cubicBezTo>
                  <a:cubicBezTo>
                    <a:pt x="45" y="27"/>
                    <a:pt x="45" y="27"/>
                    <a:pt x="45" y="27"/>
                  </a:cubicBezTo>
                  <a:cubicBezTo>
                    <a:pt x="45" y="27"/>
                    <a:pt x="46" y="27"/>
                    <a:pt x="46" y="27"/>
                  </a:cubicBezTo>
                  <a:cubicBezTo>
                    <a:pt x="43" y="22"/>
                    <a:pt x="41" y="19"/>
                    <a:pt x="41" y="19"/>
                  </a:cubicBezTo>
                  <a:moveTo>
                    <a:pt x="48" y="0"/>
                  </a:moveTo>
                  <a:cubicBezTo>
                    <a:pt x="48" y="0"/>
                    <a:pt x="48" y="0"/>
                    <a:pt x="48" y="0"/>
                  </a:cubicBezTo>
                  <a:cubicBezTo>
                    <a:pt x="50" y="4"/>
                    <a:pt x="56" y="15"/>
                    <a:pt x="59" y="27"/>
                  </a:cubicBezTo>
                  <a:cubicBezTo>
                    <a:pt x="60" y="25"/>
                    <a:pt x="61" y="23"/>
                    <a:pt x="61" y="21"/>
                  </a:cubicBezTo>
                  <a:cubicBezTo>
                    <a:pt x="60" y="17"/>
                    <a:pt x="58" y="13"/>
                    <a:pt x="55" y="9"/>
                  </a:cubicBezTo>
                  <a:cubicBezTo>
                    <a:pt x="55" y="9"/>
                    <a:pt x="55" y="9"/>
                    <a:pt x="55" y="9"/>
                  </a:cubicBezTo>
                  <a:cubicBezTo>
                    <a:pt x="55" y="8"/>
                    <a:pt x="54" y="7"/>
                    <a:pt x="54" y="6"/>
                  </a:cubicBezTo>
                  <a:cubicBezTo>
                    <a:pt x="54" y="6"/>
                    <a:pt x="54" y="6"/>
                    <a:pt x="54" y="6"/>
                  </a:cubicBezTo>
                  <a:cubicBezTo>
                    <a:pt x="54" y="6"/>
                    <a:pt x="54" y="6"/>
                    <a:pt x="54" y="6"/>
                  </a:cubicBezTo>
                  <a:cubicBezTo>
                    <a:pt x="53" y="5"/>
                    <a:pt x="49" y="0"/>
                    <a:pt x="4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2" name="Freeform 530">
              <a:extLst>
                <a:ext uri="{FF2B5EF4-FFF2-40B4-BE49-F238E27FC236}">
                  <a16:creationId xmlns:a16="http://schemas.microsoft.com/office/drawing/2014/main" xmlns="" id="{C3B64268-B1E8-4EB7-8C92-858BA3059A4C}"/>
                </a:ext>
              </a:extLst>
            </p:cNvPr>
            <p:cNvSpPr>
              <a:spLocks/>
            </p:cNvSpPr>
            <p:nvPr/>
          </p:nvSpPr>
          <p:spPr bwMode="auto">
            <a:xfrm>
              <a:off x="11443846" y="3934373"/>
              <a:ext cx="299329" cy="376456"/>
            </a:xfrm>
            <a:custGeom>
              <a:avLst/>
              <a:gdLst>
                <a:gd name="T0" fmla="*/ 7 w 71"/>
                <a:gd name="T1" fmla="*/ 89 h 89"/>
                <a:gd name="T2" fmla="*/ 5 w 71"/>
                <a:gd name="T3" fmla="*/ 79 h 89"/>
                <a:gd name="T4" fmla="*/ 12 w 71"/>
                <a:gd name="T5" fmla="*/ 28 h 89"/>
                <a:gd name="T6" fmla="*/ 12 w 71"/>
                <a:gd name="T7" fmla="*/ 28 h 89"/>
                <a:gd name="T8" fmla="*/ 14 w 71"/>
                <a:gd name="T9" fmla="*/ 25 h 89"/>
                <a:gd name="T10" fmla="*/ 22 w 71"/>
                <a:gd name="T11" fmla="*/ 15 h 89"/>
                <a:gd name="T12" fmla="*/ 40 w 71"/>
                <a:gd name="T13" fmla="*/ 3 h 89"/>
                <a:gd name="T14" fmla="*/ 41 w 71"/>
                <a:gd name="T15" fmla="*/ 3 h 89"/>
                <a:gd name="T16" fmla="*/ 43 w 71"/>
                <a:gd name="T17" fmla="*/ 3 h 89"/>
                <a:gd name="T18" fmla="*/ 44 w 71"/>
                <a:gd name="T19" fmla="*/ 2 h 89"/>
                <a:gd name="T20" fmla="*/ 55 w 71"/>
                <a:gd name="T21" fmla="*/ 3 h 89"/>
                <a:gd name="T22" fmla="*/ 56 w 71"/>
                <a:gd name="T23" fmla="*/ 5 h 89"/>
                <a:gd name="T24" fmla="*/ 65 w 71"/>
                <a:gd name="T25" fmla="*/ 10 h 89"/>
                <a:gd name="T26" fmla="*/ 65 w 71"/>
                <a:gd name="T27" fmla="*/ 10 h 89"/>
                <a:gd name="T28" fmla="*/ 67 w 71"/>
                <a:gd name="T29" fmla="*/ 15 h 89"/>
                <a:gd name="T30" fmla="*/ 69 w 71"/>
                <a:gd name="T31" fmla="*/ 23 h 89"/>
                <a:gd name="T32" fmla="*/ 67 w 71"/>
                <a:gd name="T33" fmla="*/ 53 h 89"/>
                <a:gd name="T34" fmla="*/ 67 w 71"/>
                <a:gd name="T35" fmla="*/ 53 h 89"/>
                <a:gd name="T36" fmla="*/ 57 w 71"/>
                <a:gd name="T37" fmla="*/ 68 h 89"/>
                <a:gd name="T38" fmla="*/ 25 w 71"/>
                <a:gd name="T39" fmla="*/ 85 h 89"/>
                <a:gd name="T40" fmla="*/ 7 w 71"/>
                <a:gd name="T4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89">
                  <a:moveTo>
                    <a:pt x="7" y="89"/>
                  </a:moveTo>
                  <a:cubicBezTo>
                    <a:pt x="5" y="79"/>
                    <a:pt x="5" y="79"/>
                    <a:pt x="5" y="79"/>
                  </a:cubicBezTo>
                  <a:cubicBezTo>
                    <a:pt x="0" y="62"/>
                    <a:pt x="2" y="43"/>
                    <a:pt x="12" y="28"/>
                  </a:cubicBezTo>
                  <a:cubicBezTo>
                    <a:pt x="12" y="28"/>
                    <a:pt x="12" y="28"/>
                    <a:pt x="12" y="28"/>
                  </a:cubicBezTo>
                  <a:cubicBezTo>
                    <a:pt x="12" y="27"/>
                    <a:pt x="13" y="26"/>
                    <a:pt x="14" y="25"/>
                  </a:cubicBezTo>
                  <a:cubicBezTo>
                    <a:pt x="16" y="21"/>
                    <a:pt x="19" y="18"/>
                    <a:pt x="22" y="15"/>
                  </a:cubicBezTo>
                  <a:cubicBezTo>
                    <a:pt x="29" y="10"/>
                    <a:pt x="35" y="6"/>
                    <a:pt x="40" y="3"/>
                  </a:cubicBezTo>
                  <a:cubicBezTo>
                    <a:pt x="41" y="3"/>
                    <a:pt x="41" y="3"/>
                    <a:pt x="41" y="3"/>
                  </a:cubicBezTo>
                  <a:cubicBezTo>
                    <a:pt x="41" y="3"/>
                    <a:pt x="42" y="3"/>
                    <a:pt x="43" y="3"/>
                  </a:cubicBezTo>
                  <a:cubicBezTo>
                    <a:pt x="44" y="2"/>
                    <a:pt x="44" y="2"/>
                    <a:pt x="44" y="2"/>
                  </a:cubicBezTo>
                  <a:cubicBezTo>
                    <a:pt x="51" y="0"/>
                    <a:pt x="55" y="0"/>
                    <a:pt x="55" y="3"/>
                  </a:cubicBezTo>
                  <a:cubicBezTo>
                    <a:pt x="55" y="4"/>
                    <a:pt x="56" y="5"/>
                    <a:pt x="56" y="5"/>
                  </a:cubicBezTo>
                  <a:cubicBezTo>
                    <a:pt x="57" y="9"/>
                    <a:pt x="62" y="6"/>
                    <a:pt x="65" y="10"/>
                  </a:cubicBezTo>
                  <a:cubicBezTo>
                    <a:pt x="65" y="10"/>
                    <a:pt x="65" y="10"/>
                    <a:pt x="65" y="10"/>
                  </a:cubicBezTo>
                  <a:cubicBezTo>
                    <a:pt x="66" y="12"/>
                    <a:pt x="67" y="14"/>
                    <a:pt x="67" y="15"/>
                  </a:cubicBezTo>
                  <a:cubicBezTo>
                    <a:pt x="68" y="18"/>
                    <a:pt x="69" y="21"/>
                    <a:pt x="69" y="23"/>
                  </a:cubicBezTo>
                  <a:cubicBezTo>
                    <a:pt x="71" y="35"/>
                    <a:pt x="70" y="45"/>
                    <a:pt x="67" y="53"/>
                  </a:cubicBezTo>
                  <a:cubicBezTo>
                    <a:pt x="67" y="53"/>
                    <a:pt x="67" y="53"/>
                    <a:pt x="67" y="53"/>
                  </a:cubicBezTo>
                  <a:cubicBezTo>
                    <a:pt x="64" y="59"/>
                    <a:pt x="61" y="64"/>
                    <a:pt x="57" y="68"/>
                  </a:cubicBezTo>
                  <a:cubicBezTo>
                    <a:pt x="49" y="77"/>
                    <a:pt x="37" y="83"/>
                    <a:pt x="25" y="85"/>
                  </a:cubicBezTo>
                  <a:cubicBezTo>
                    <a:pt x="7" y="89"/>
                    <a:pt x="7" y="89"/>
                    <a:pt x="7" y="89"/>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3" name="Freeform 531">
              <a:extLst>
                <a:ext uri="{FF2B5EF4-FFF2-40B4-BE49-F238E27FC236}">
                  <a16:creationId xmlns:a16="http://schemas.microsoft.com/office/drawing/2014/main" xmlns="" id="{640F5E01-9D59-4933-A5DD-500C81B31916}"/>
                </a:ext>
              </a:extLst>
            </p:cNvPr>
            <p:cNvSpPr>
              <a:spLocks noEditPoints="1"/>
            </p:cNvSpPr>
            <p:nvPr/>
          </p:nvSpPr>
          <p:spPr bwMode="auto">
            <a:xfrm>
              <a:off x="11453028" y="4028027"/>
              <a:ext cx="271783" cy="260765"/>
            </a:xfrm>
            <a:custGeom>
              <a:avLst/>
              <a:gdLst>
                <a:gd name="T0" fmla="*/ 23 w 65"/>
                <a:gd name="T1" fmla="*/ 50 h 62"/>
                <a:gd name="T2" fmla="*/ 21 w 65"/>
                <a:gd name="T3" fmla="*/ 60 h 62"/>
                <a:gd name="T4" fmla="*/ 21 w 65"/>
                <a:gd name="T5" fmla="*/ 58 h 62"/>
                <a:gd name="T6" fmla="*/ 27 w 65"/>
                <a:gd name="T7" fmla="*/ 48 h 62"/>
                <a:gd name="T8" fmla="*/ 8 w 65"/>
                <a:gd name="T9" fmla="*/ 48 h 62"/>
                <a:gd name="T10" fmla="*/ 14 w 65"/>
                <a:gd name="T11" fmla="*/ 61 h 62"/>
                <a:gd name="T12" fmla="*/ 15 w 65"/>
                <a:gd name="T13" fmla="*/ 49 h 62"/>
                <a:gd name="T14" fmla="*/ 15 w 65"/>
                <a:gd name="T15" fmla="*/ 41 h 62"/>
                <a:gd name="T16" fmla="*/ 1 w 65"/>
                <a:gd name="T17" fmla="*/ 35 h 62"/>
                <a:gd name="T18" fmla="*/ 3 w 65"/>
                <a:gd name="T19" fmla="*/ 57 h 62"/>
                <a:gd name="T20" fmla="*/ 4 w 65"/>
                <a:gd name="T21" fmla="*/ 62 h 62"/>
                <a:gd name="T22" fmla="*/ 8 w 65"/>
                <a:gd name="T23" fmla="*/ 55 h 62"/>
                <a:gd name="T24" fmla="*/ 7 w 65"/>
                <a:gd name="T25" fmla="*/ 50 h 62"/>
                <a:gd name="T26" fmla="*/ 4 w 65"/>
                <a:gd name="T27" fmla="*/ 40 h 62"/>
                <a:gd name="T28" fmla="*/ 27 w 65"/>
                <a:gd name="T29" fmla="*/ 34 h 62"/>
                <a:gd name="T30" fmla="*/ 16 w 65"/>
                <a:gd name="T31" fmla="*/ 58 h 62"/>
                <a:gd name="T32" fmla="*/ 20 w 65"/>
                <a:gd name="T33" fmla="*/ 52 h 62"/>
                <a:gd name="T34" fmla="*/ 28 w 65"/>
                <a:gd name="T35" fmla="*/ 36 h 62"/>
                <a:gd name="T36" fmla="*/ 29 w 65"/>
                <a:gd name="T37" fmla="*/ 32 h 62"/>
                <a:gd name="T38" fmla="*/ 28 w 65"/>
                <a:gd name="T39" fmla="*/ 34 h 62"/>
                <a:gd name="T40" fmla="*/ 64 w 65"/>
                <a:gd name="T41" fmla="*/ 28 h 62"/>
                <a:gd name="T42" fmla="*/ 36 w 65"/>
                <a:gd name="T43" fmla="*/ 58 h 62"/>
                <a:gd name="T44" fmla="*/ 55 w 65"/>
                <a:gd name="T45" fmla="*/ 46 h 62"/>
                <a:gd name="T46" fmla="*/ 65 w 65"/>
                <a:gd name="T47" fmla="*/ 31 h 62"/>
                <a:gd name="T48" fmla="*/ 18 w 65"/>
                <a:gd name="T49" fmla="*/ 25 h 62"/>
                <a:gd name="T50" fmla="*/ 15 w 65"/>
                <a:gd name="T51" fmla="*/ 39 h 62"/>
                <a:gd name="T52" fmla="*/ 51 w 65"/>
                <a:gd name="T53" fmla="*/ 24 h 62"/>
                <a:gd name="T54" fmla="*/ 24 w 65"/>
                <a:gd name="T55" fmla="*/ 56 h 62"/>
                <a:gd name="T56" fmla="*/ 33 w 65"/>
                <a:gd name="T57" fmla="*/ 23 h 62"/>
                <a:gd name="T58" fmla="*/ 29 w 65"/>
                <a:gd name="T59" fmla="*/ 34 h 62"/>
                <a:gd name="T60" fmla="*/ 15 w 65"/>
                <a:gd name="T61" fmla="*/ 0 h 62"/>
                <a:gd name="T62" fmla="*/ 10 w 65"/>
                <a:gd name="T63" fmla="*/ 6 h 62"/>
                <a:gd name="T64" fmla="*/ 5 w 65"/>
                <a:gd name="T65" fmla="*/ 14 h 62"/>
                <a:gd name="T66" fmla="*/ 1 w 65"/>
                <a:gd name="T67" fmla="*/ 34 h 62"/>
                <a:gd name="T68" fmla="*/ 6 w 65"/>
                <a:gd name="T69" fmla="*/ 26 h 62"/>
                <a:gd name="T70" fmla="*/ 6 w 65"/>
                <a:gd name="T71" fmla="*/ 23 h 62"/>
                <a:gd name="T72" fmla="*/ 16 w 65"/>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2">
                  <a:moveTo>
                    <a:pt x="27" y="48"/>
                  </a:moveTo>
                  <a:cubicBezTo>
                    <a:pt x="25" y="49"/>
                    <a:pt x="24" y="50"/>
                    <a:pt x="23" y="50"/>
                  </a:cubicBezTo>
                  <a:cubicBezTo>
                    <a:pt x="21" y="54"/>
                    <a:pt x="18" y="58"/>
                    <a:pt x="16" y="60"/>
                  </a:cubicBezTo>
                  <a:cubicBezTo>
                    <a:pt x="18" y="60"/>
                    <a:pt x="19" y="60"/>
                    <a:pt x="21" y="60"/>
                  </a:cubicBezTo>
                  <a:cubicBezTo>
                    <a:pt x="21" y="60"/>
                    <a:pt x="21" y="60"/>
                    <a:pt x="21" y="60"/>
                  </a:cubicBezTo>
                  <a:cubicBezTo>
                    <a:pt x="21" y="59"/>
                    <a:pt x="21" y="59"/>
                    <a:pt x="21" y="58"/>
                  </a:cubicBezTo>
                  <a:cubicBezTo>
                    <a:pt x="22" y="58"/>
                    <a:pt x="22" y="57"/>
                    <a:pt x="23" y="57"/>
                  </a:cubicBezTo>
                  <a:cubicBezTo>
                    <a:pt x="24" y="54"/>
                    <a:pt x="26" y="51"/>
                    <a:pt x="27" y="48"/>
                  </a:cubicBezTo>
                  <a:moveTo>
                    <a:pt x="13" y="37"/>
                  </a:moveTo>
                  <a:cubicBezTo>
                    <a:pt x="12" y="41"/>
                    <a:pt x="10" y="45"/>
                    <a:pt x="8" y="48"/>
                  </a:cubicBezTo>
                  <a:cubicBezTo>
                    <a:pt x="10" y="53"/>
                    <a:pt x="10" y="57"/>
                    <a:pt x="10" y="61"/>
                  </a:cubicBezTo>
                  <a:cubicBezTo>
                    <a:pt x="11" y="61"/>
                    <a:pt x="12" y="61"/>
                    <a:pt x="14" y="61"/>
                  </a:cubicBezTo>
                  <a:cubicBezTo>
                    <a:pt x="15" y="58"/>
                    <a:pt x="15" y="54"/>
                    <a:pt x="15" y="49"/>
                  </a:cubicBezTo>
                  <a:cubicBezTo>
                    <a:pt x="15" y="49"/>
                    <a:pt x="15" y="49"/>
                    <a:pt x="15" y="49"/>
                  </a:cubicBezTo>
                  <a:cubicBezTo>
                    <a:pt x="15" y="50"/>
                    <a:pt x="15" y="50"/>
                    <a:pt x="15" y="50"/>
                  </a:cubicBezTo>
                  <a:cubicBezTo>
                    <a:pt x="14" y="50"/>
                    <a:pt x="14" y="46"/>
                    <a:pt x="15" y="41"/>
                  </a:cubicBezTo>
                  <a:cubicBezTo>
                    <a:pt x="14" y="40"/>
                    <a:pt x="14" y="38"/>
                    <a:pt x="13" y="37"/>
                  </a:cubicBezTo>
                  <a:moveTo>
                    <a:pt x="1" y="35"/>
                  </a:moveTo>
                  <a:cubicBezTo>
                    <a:pt x="0" y="37"/>
                    <a:pt x="0" y="38"/>
                    <a:pt x="0" y="39"/>
                  </a:cubicBezTo>
                  <a:cubicBezTo>
                    <a:pt x="0" y="45"/>
                    <a:pt x="1" y="51"/>
                    <a:pt x="3" y="57"/>
                  </a:cubicBezTo>
                  <a:cubicBezTo>
                    <a:pt x="4" y="61"/>
                    <a:pt x="4" y="61"/>
                    <a:pt x="4" y="61"/>
                  </a:cubicBezTo>
                  <a:cubicBezTo>
                    <a:pt x="4" y="61"/>
                    <a:pt x="4" y="62"/>
                    <a:pt x="4" y="62"/>
                  </a:cubicBezTo>
                  <a:cubicBezTo>
                    <a:pt x="5" y="62"/>
                    <a:pt x="7" y="61"/>
                    <a:pt x="8" y="61"/>
                  </a:cubicBezTo>
                  <a:cubicBezTo>
                    <a:pt x="8" y="59"/>
                    <a:pt x="8" y="57"/>
                    <a:pt x="8" y="55"/>
                  </a:cubicBezTo>
                  <a:cubicBezTo>
                    <a:pt x="8" y="53"/>
                    <a:pt x="8" y="51"/>
                    <a:pt x="8" y="49"/>
                  </a:cubicBezTo>
                  <a:cubicBezTo>
                    <a:pt x="7" y="49"/>
                    <a:pt x="7" y="49"/>
                    <a:pt x="7" y="50"/>
                  </a:cubicBezTo>
                  <a:cubicBezTo>
                    <a:pt x="7" y="50"/>
                    <a:pt x="6" y="50"/>
                    <a:pt x="6" y="50"/>
                  </a:cubicBezTo>
                  <a:cubicBezTo>
                    <a:pt x="5" y="50"/>
                    <a:pt x="4" y="46"/>
                    <a:pt x="4" y="40"/>
                  </a:cubicBezTo>
                  <a:cubicBezTo>
                    <a:pt x="3" y="38"/>
                    <a:pt x="2" y="36"/>
                    <a:pt x="1" y="35"/>
                  </a:cubicBezTo>
                  <a:moveTo>
                    <a:pt x="27" y="34"/>
                  </a:moveTo>
                  <a:cubicBezTo>
                    <a:pt x="24" y="40"/>
                    <a:pt x="21" y="45"/>
                    <a:pt x="17" y="48"/>
                  </a:cubicBezTo>
                  <a:cubicBezTo>
                    <a:pt x="17" y="52"/>
                    <a:pt x="17" y="55"/>
                    <a:pt x="16" y="58"/>
                  </a:cubicBezTo>
                  <a:cubicBezTo>
                    <a:pt x="18" y="56"/>
                    <a:pt x="19" y="54"/>
                    <a:pt x="21" y="51"/>
                  </a:cubicBezTo>
                  <a:cubicBezTo>
                    <a:pt x="21" y="51"/>
                    <a:pt x="20" y="51"/>
                    <a:pt x="20" y="52"/>
                  </a:cubicBezTo>
                  <a:cubicBezTo>
                    <a:pt x="22" y="48"/>
                    <a:pt x="25" y="44"/>
                    <a:pt x="26" y="40"/>
                  </a:cubicBezTo>
                  <a:cubicBezTo>
                    <a:pt x="27" y="39"/>
                    <a:pt x="27" y="38"/>
                    <a:pt x="28" y="36"/>
                  </a:cubicBezTo>
                  <a:cubicBezTo>
                    <a:pt x="28" y="36"/>
                    <a:pt x="28" y="35"/>
                    <a:pt x="27" y="34"/>
                  </a:cubicBezTo>
                  <a:moveTo>
                    <a:pt x="29" y="32"/>
                  </a:moveTo>
                  <a:cubicBezTo>
                    <a:pt x="28" y="32"/>
                    <a:pt x="28" y="33"/>
                    <a:pt x="28" y="33"/>
                  </a:cubicBezTo>
                  <a:cubicBezTo>
                    <a:pt x="28" y="34"/>
                    <a:pt x="28" y="34"/>
                    <a:pt x="28" y="34"/>
                  </a:cubicBezTo>
                  <a:cubicBezTo>
                    <a:pt x="28" y="34"/>
                    <a:pt x="28" y="33"/>
                    <a:pt x="29" y="32"/>
                  </a:cubicBezTo>
                  <a:moveTo>
                    <a:pt x="64" y="28"/>
                  </a:moveTo>
                  <a:cubicBezTo>
                    <a:pt x="64" y="28"/>
                    <a:pt x="64" y="28"/>
                    <a:pt x="64" y="28"/>
                  </a:cubicBezTo>
                  <a:cubicBezTo>
                    <a:pt x="64" y="28"/>
                    <a:pt x="55" y="46"/>
                    <a:pt x="36" y="58"/>
                  </a:cubicBezTo>
                  <a:cubicBezTo>
                    <a:pt x="38" y="57"/>
                    <a:pt x="41" y="56"/>
                    <a:pt x="43" y="56"/>
                  </a:cubicBezTo>
                  <a:cubicBezTo>
                    <a:pt x="47" y="53"/>
                    <a:pt x="51" y="50"/>
                    <a:pt x="55" y="46"/>
                  </a:cubicBezTo>
                  <a:cubicBezTo>
                    <a:pt x="59" y="42"/>
                    <a:pt x="62" y="37"/>
                    <a:pt x="65" y="31"/>
                  </a:cubicBezTo>
                  <a:cubicBezTo>
                    <a:pt x="65" y="31"/>
                    <a:pt x="65" y="31"/>
                    <a:pt x="65" y="31"/>
                  </a:cubicBezTo>
                  <a:cubicBezTo>
                    <a:pt x="65" y="29"/>
                    <a:pt x="65" y="28"/>
                    <a:pt x="64" y="28"/>
                  </a:cubicBezTo>
                  <a:moveTo>
                    <a:pt x="18" y="25"/>
                  </a:moveTo>
                  <a:cubicBezTo>
                    <a:pt x="18" y="25"/>
                    <a:pt x="16" y="30"/>
                    <a:pt x="14" y="36"/>
                  </a:cubicBezTo>
                  <a:cubicBezTo>
                    <a:pt x="14" y="37"/>
                    <a:pt x="15" y="38"/>
                    <a:pt x="15" y="39"/>
                  </a:cubicBezTo>
                  <a:cubicBezTo>
                    <a:pt x="16" y="32"/>
                    <a:pt x="18" y="25"/>
                    <a:pt x="18" y="25"/>
                  </a:cubicBezTo>
                  <a:moveTo>
                    <a:pt x="51" y="24"/>
                  </a:moveTo>
                  <a:cubicBezTo>
                    <a:pt x="51" y="24"/>
                    <a:pt x="39" y="39"/>
                    <a:pt x="28" y="47"/>
                  </a:cubicBezTo>
                  <a:cubicBezTo>
                    <a:pt x="27" y="50"/>
                    <a:pt x="26" y="53"/>
                    <a:pt x="24" y="56"/>
                  </a:cubicBezTo>
                  <a:cubicBezTo>
                    <a:pt x="43" y="42"/>
                    <a:pt x="51" y="24"/>
                    <a:pt x="51" y="24"/>
                  </a:cubicBezTo>
                  <a:moveTo>
                    <a:pt x="33" y="23"/>
                  </a:moveTo>
                  <a:cubicBezTo>
                    <a:pt x="33" y="23"/>
                    <a:pt x="32" y="25"/>
                    <a:pt x="30" y="30"/>
                  </a:cubicBezTo>
                  <a:cubicBezTo>
                    <a:pt x="30" y="31"/>
                    <a:pt x="30" y="33"/>
                    <a:pt x="29" y="34"/>
                  </a:cubicBezTo>
                  <a:cubicBezTo>
                    <a:pt x="32" y="28"/>
                    <a:pt x="33" y="23"/>
                    <a:pt x="33" y="23"/>
                  </a:cubicBezTo>
                  <a:moveTo>
                    <a:pt x="15" y="0"/>
                  </a:moveTo>
                  <a:cubicBezTo>
                    <a:pt x="14" y="0"/>
                    <a:pt x="10" y="6"/>
                    <a:pt x="10" y="6"/>
                  </a:cubicBezTo>
                  <a:cubicBezTo>
                    <a:pt x="10" y="6"/>
                    <a:pt x="10" y="6"/>
                    <a:pt x="10" y="6"/>
                  </a:cubicBezTo>
                  <a:cubicBezTo>
                    <a:pt x="10" y="6"/>
                    <a:pt x="10" y="6"/>
                    <a:pt x="10" y="6"/>
                  </a:cubicBezTo>
                  <a:cubicBezTo>
                    <a:pt x="8" y="9"/>
                    <a:pt x="7" y="12"/>
                    <a:pt x="5" y="14"/>
                  </a:cubicBezTo>
                  <a:cubicBezTo>
                    <a:pt x="5" y="16"/>
                    <a:pt x="4" y="18"/>
                    <a:pt x="3" y="20"/>
                  </a:cubicBezTo>
                  <a:cubicBezTo>
                    <a:pt x="2" y="24"/>
                    <a:pt x="1" y="29"/>
                    <a:pt x="1" y="34"/>
                  </a:cubicBezTo>
                  <a:cubicBezTo>
                    <a:pt x="2" y="36"/>
                    <a:pt x="3" y="37"/>
                    <a:pt x="4" y="39"/>
                  </a:cubicBezTo>
                  <a:cubicBezTo>
                    <a:pt x="4" y="35"/>
                    <a:pt x="5" y="31"/>
                    <a:pt x="6" y="26"/>
                  </a:cubicBezTo>
                  <a:cubicBezTo>
                    <a:pt x="5" y="26"/>
                    <a:pt x="5" y="26"/>
                    <a:pt x="5" y="26"/>
                  </a:cubicBezTo>
                  <a:cubicBezTo>
                    <a:pt x="5" y="25"/>
                    <a:pt x="5" y="23"/>
                    <a:pt x="6" y="23"/>
                  </a:cubicBezTo>
                  <a:cubicBezTo>
                    <a:pt x="6" y="23"/>
                    <a:pt x="6" y="23"/>
                    <a:pt x="6" y="24"/>
                  </a:cubicBezTo>
                  <a:cubicBezTo>
                    <a:pt x="8" y="16"/>
                    <a:pt x="11" y="8"/>
                    <a:pt x="16" y="1"/>
                  </a:cubicBezTo>
                  <a:cubicBezTo>
                    <a:pt x="15" y="0"/>
                    <a:pt x="15" y="0"/>
                    <a:pt x="15"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4" name="Freeform 532">
              <a:extLst>
                <a:ext uri="{FF2B5EF4-FFF2-40B4-BE49-F238E27FC236}">
                  <a16:creationId xmlns:a16="http://schemas.microsoft.com/office/drawing/2014/main" xmlns="" id="{59914C62-8F7F-4651-900F-EAAE236B913E}"/>
                </a:ext>
              </a:extLst>
            </p:cNvPr>
            <p:cNvSpPr>
              <a:spLocks/>
            </p:cNvSpPr>
            <p:nvPr/>
          </p:nvSpPr>
          <p:spPr bwMode="auto">
            <a:xfrm>
              <a:off x="11388755" y="4145555"/>
              <a:ext cx="71618" cy="187310"/>
            </a:xfrm>
            <a:custGeom>
              <a:avLst/>
              <a:gdLst>
                <a:gd name="T0" fmla="*/ 12 w 17"/>
                <a:gd name="T1" fmla="*/ 4 h 44"/>
                <a:gd name="T2" fmla="*/ 9 w 17"/>
                <a:gd name="T3" fmla="*/ 26 h 44"/>
                <a:gd name="T4" fmla="*/ 17 w 17"/>
                <a:gd name="T5" fmla="*/ 44 h 44"/>
                <a:gd name="T6" fmla="*/ 15 w 17"/>
                <a:gd name="T7" fmla="*/ 43 h 44"/>
                <a:gd name="T8" fmla="*/ 11 w 17"/>
                <a:gd name="T9" fmla="*/ 4 h 44"/>
                <a:gd name="T10" fmla="*/ 11 w 17"/>
                <a:gd name="T11" fmla="*/ 4 h 44"/>
                <a:gd name="T12" fmla="*/ 12 w 17"/>
                <a:gd name="T13" fmla="*/ 1 h 44"/>
                <a:gd name="T14" fmla="*/ 13 w 17"/>
                <a:gd name="T15" fmla="*/ 3 h 44"/>
                <a:gd name="T16" fmla="*/ 12 w 17"/>
                <a:gd name="T1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4">
                  <a:moveTo>
                    <a:pt x="12" y="4"/>
                  </a:moveTo>
                  <a:cubicBezTo>
                    <a:pt x="10" y="8"/>
                    <a:pt x="7" y="16"/>
                    <a:pt x="9" y="26"/>
                  </a:cubicBezTo>
                  <a:cubicBezTo>
                    <a:pt x="12" y="38"/>
                    <a:pt x="17" y="44"/>
                    <a:pt x="17" y="44"/>
                  </a:cubicBezTo>
                  <a:cubicBezTo>
                    <a:pt x="15" y="43"/>
                    <a:pt x="15" y="43"/>
                    <a:pt x="15" y="43"/>
                  </a:cubicBezTo>
                  <a:cubicBezTo>
                    <a:pt x="15" y="43"/>
                    <a:pt x="0" y="25"/>
                    <a:pt x="11" y="4"/>
                  </a:cubicBezTo>
                  <a:cubicBezTo>
                    <a:pt x="11" y="4"/>
                    <a:pt x="11" y="4"/>
                    <a:pt x="11" y="4"/>
                  </a:cubicBezTo>
                  <a:cubicBezTo>
                    <a:pt x="11" y="3"/>
                    <a:pt x="11" y="2"/>
                    <a:pt x="12" y="1"/>
                  </a:cubicBezTo>
                  <a:cubicBezTo>
                    <a:pt x="12" y="0"/>
                    <a:pt x="14" y="1"/>
                    <a:pt x="13" y="3"/>
                  </a:cubicBezTo>
                  <a:cubicBezTo>
                    <a:pt x="13" y="4"/>
                    <a:pt x="12" y="4"/>
                    <a:pt x="12"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5" name="Freeform 533">
              <a:extLst>
                <a:ext uri="{FF2B5EF4-FFF2-40B4-BE49-F238E27FC236}">
                  <a16:creationId xmlns:a16="http://schemas.microsoft.com/office/drawing/2014/main" xmlns="" id="{3C01AACC-5453-4DC3-A845-C1DC60BC9B54}"/>
                </a:ext>
              </a:extLst>
            </p:cNvPr>
            <p:cNvSpPr>
              <a:spLocks/>
            </p:cNvSpPr>
            <p:nvPr/>
          </p:nvSpPr>
          <p:spPr bwMode="auto">
            <a:xfrm>
              <a:off x="11427318" y="4119846"/>
              <a:ext cx="55091" cy="194655"/>
            </a:xfrm>
            <a:custGeom>
              <a:avLst/>
              <a:gdLst>
                <a:gd name="T0" fmla="*/ 11 w 13"/>
                <a:gd name="T1" fmla="*/ 44 h 46"/>
                <a:gd name="T2" fmla="*/ 13 w 13"/>
                <a:gd name="T3" fmla="*/ 46 h 46"/>
                <a:gd name="T4" fmla="*/ 5 w 13"/>
                <a:gd name="T5" fmla="*/ 4 h 46"/>
                <a:gd name="T6" fmla="*/ 6 w 13"/>
                <a:gd name="T7" fmla="*/ 2 h 46"/>
                <a:gd name="T8" fmla="*/ 5 w 13"/>
                <a:gd name="T9" fmla="*/ 4 h 46"/>
                <a:gd name="T10" fmla="*/ 5 w 13"/>
                <a:gd name="T11" fmla="*/ 4 h 46"/>
                <a:gd name="T12" fmla="*/ 4 w 13"/>
                <a:gd name="T13" fmla="*/ 18 h 46"/>
                <a:gd name="T14" fmla="*/ 11 w 13"/>
                <a:gd name="T15" fmla="*/ 4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6">
                  <a:moveTo>
                    <a:pt x="11" y="44"/>
                  </a:moveTo>
                  <a:cubicBezTo>
                    <a:pt x="13" y="46"/>
                    <a:pt x="13" y="46"/>
                    <a:pt x="13" y="46"/>
                  </a:cubicBezTo>
                  <a:cubicBezTo>
                    <a:pt x="13" y="46"/>
                    <a:pt x="0" y="23"/>
                    <a:pt x="5" y="4"/>
                  </a:cubicBezTo>
                  <a:cubicBezTo>
                    <a:pt x="5" y="4"/>
                    <a:pt x="7" y="3"/>
                    <a:pt x="6" y="2"/>
                  </a:cubicBezTo>
                  <a:cubicBezTo>
                    <a:pt x="6" y="0"/>
                    <a:pt x="4" y="2"/>
                    <a:pt x="5" y="4"/>
                  </a:cubicBezTo>
                  <a:cubicBezTo>
                    <a:pt x="5" y="4"/>
                    <a:pt x="5" y="4"/>
                    <a:pt x="5" y="4"/>
                  </a:cubicBezTo>
                  <a:cubicBezTo>
                    <a:pt x="4" y="7"/>
                    <a:pt x="3" y="12"/>
                    <a:pt x="4" y="18"/>
                  </a:cubicBezTo>
                  <a:cubicBezTo>
                    <a:pt x="4" y="27"/>
                    <a:pt x="9" y="41"/>
                    <a:pt x="11" y="4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6" name="Freeform 534">
              <a:extLst>
                <a:ext uri="{FF2B5EF4-FFF2-40B4-BE49-F238E27FC236}">
                  <a16:creationId xmlns:a16="http://schemas.microsoft.com/office/drawing/2014/main" xmlns="" id="{0CBB052B-A642-42F5-8634-CE9E38DA5715}"/>
                </a:ext>
              </a:extLst>
            </p:cNvPr>
            <p:cNvSpPr>
              <a:spLocks/>
            </p:cNvSpPr>
            <p:nvPr/>
          </p:nvSpPr>
          <p:spPr bwMode="auto">
            <a:xfrm>
              <a:off x="11476900" y="4022518"/>
              <a:ext cx="172619" cy="301165"/>
            </a:xfrm>
            <a:custGeom>
              <a:avLst/>
              <a:gdLst>
                <a:gd name="T0" fmla="*/ 16 w 41"/>
                <a:gd name="T1" fmla="*/ 3 h 71"/>
                <a:gd name="T2" fmla="*/ 14 w 41"/>
                <a:gd name="T3" fmla="*/ 0 h 71"/>
                <a:gd name="T4" fmla="*/ 13 w 41"/>
                <a:gd name="T5" fmla="*/ 3 h 71"/>
                <a:gd name="T6" fmla="*/ 16 w 41"/>
                <a:gd name="T7" fmla="*/ 5 h 71"/>
                <a:gd name="T8" fmla="*/ 0 w 41"/>
                <a:gd name="T9" fmla="*/ 70 h 71"/>
                <a:gd name="T10" fmla="*/ 1 w 41"/>
                <a:gd name="T11" fmla="*/ 71 h 71"/>
                <a:gd name="T12" fmla="*/ 16 w 41"/>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41" h="71">
                  <a:moveTo>
                    <a:pt x="16" y="3"/>
                  </a:moveTo>
                  <a:cubicBezTo>
                    <a:pt x="16" y="2"/>
                    <a:pt x="16" y="1"/>
                    <a:pt x="14" y="0"/>
                  </a:cubicBezTo>
                  <a:cubicBezTo>
                    <a:pt x="13" y="0"/>
                    <a:pt x="12" y="2"/>
                    <a:pt x="13" y="3"/>
                  </a:cubicBezTo>
                  <a:cubicBezTo>
                    <a:pt x="13" y="4"/>
                    <a:pt x="14" y="6"/>
                    <a:pt x="16" y="5"/>
                  </a:cubicBezTo>
                  <a:cubicBezTo>
                    <a:pt x="39" y="38"/>
                    <a:pt x="0" y="69"/>
                    <a:pt x="0" y="70"/>
                  </a:cubicBezTo>
                  <a:cubicBezTo>
                    <a:pt x="1" y="71"/>
                    <a:pt x="1" y="71"/>
                    <a:pt x="1" y="71"/>
                  </a:cubicBezTo>
                  <a:cubicBezTo>
                    <a:pt x="2" y="71"/>
                    <a:pt x="41" y="36"/>
                    <a:pt x="1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7" name="Freeform 535">
              <a:extLst>
                <a:ext uri="{FF2B5EF4-FFF2-40B4-BE49-F238E27FC236}">
                  <a16:creationId xmlns:a16="http://schemas.microsoft.com/office/drawing/2014/main" xmlns="" id="{6C8D3AF5-B7B8-4895-BD96-80798916BE54}"/>
                </a:ext>
              </a:extLst>
            </p:cNvPr>
            <p:cNvSpPr>
              <a:spLocks/>
            </p:cNvSpPr>
            <p:nvPr/>
          </p:nvSpPr>
          <p:spPr bwMode="auto">
            <a:xfrm>
              <a:off x="11287754" y="4119846"/>
              <a:ext cx="113855" cy="207510"/>
            </a:xfrm>
            <a:custGeom>
              <a:avLst/>
              <a:gdLst>
                <a:gd name="T0" fmla="*/ 17 w 27"/>
                <a:gd name="T1" fmla="*/ 3 h 49"/>
                <a:gd name="T2" fmla="*/ 18 w 27"/>
                <a:gd name="T3" fmla="*/ 1 h 49"/>
                <a:gd name="T4" fmla="*/ 17 w 27"/>
                <a:gd name="T5" fmla="*/ 4 h 49"/>
                <a:gd name="T6" fmla="*/ 27 w 27"/>
                <a:gd name="T7" fmla="*/ 48 h 49"/>
                <a:gd name="T8" fmla="*/ 26 w 27"/>
                <a:gd name="T9" fmla="*/ 49 h 49"/>
                <a:gd name="T10" fmla="*/ 17 w 27"/>
                <a:gd name="T11" fmla="*/ 3 h 49"/>
              </a:gdLst>
              <a:ahLst/>
              <a:cxnLst>
                <a:cxn ang="0">
                  <a:pos x="T0" y="T1"/>
                </a:cxn>
                <a:cxn ang="0">
                  <a:pos x="T2" y="T3"/>
                </a:cxn>
                <a:cxn ang="0">
                  <a:pos x="T4" y="T5"/>
                </a:cxn>
                <a:cxn ang="0">
                  <a:pos x="T6" y="T7"/>
                </a:cxn>
                <a:cxn ang="0">
                  <a:pos x="T8" y="T9"/>
                </a:cxn>
                <a:cxn ang="0">
                  <a:pos x="T10" y="T11"/>
                </a:cxn>
              </a:cxnLst>
              <a:rect l="0" t="0" r="r" b="b"/>
              <a:pathLst>
                <a:path w="27" h="49">
                  <a:moveTo>
                    <a:pt x="17" y="3"/>
                  </a:moveTo>
                  <a:cubicBezTo>
                    <a:pt x="17" y="2"/>
                    <a:pt x="17" y="1"/>
                    <a:pt x="18" y="1"/>
                  </a:cubicBezTo>
                  <a:cubicBezTo>
                    <a:pt x="20" y="0"/>
                    <a:pt x="19" y="5"/>
                    <a:pt x="17" y="4"/>
                  </a:cubicBezTo>
                  <a:cubicBezTo>
                    <a:pt x="1" y="26"/>
                    <a:pt x="26" y="48"/>
                    <a:pt x="27" y="48"/>
                  </a:cubicBezTo>
                  <a:cubicBezTo>
                    <a:pt x="26" y="49"/>
                    <a:pt x="26" y="49"/>
                    <a:pt x="26" y="49"/>
                  </a:cubicBezTo>
                  <a:cubicBezTo>
                    <a:pt x="25" y="49"/>
                    <a:pt x="0" y="25"/>
                    <a:pt x="17" y="3"/>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8" name="Freeform 536">
              <a:extLst>
                <a:ext uri="{FF2B5EF4-FFF2-40B4-BE49-F238E27FC236}">
                  <a16:creationId xmlns:a16="http://schemas.microsoft.com/office/drawing/2014/main" xmlns="" id="{28191E4D-72F3-428D-8068-728586A7957B}"/>
                </a:ext>
              </a:extLst>
            </p:cNvPr>
            <p:cNvSpPr>
              <a:spLocks/>
            </p:cNvSpPr>
            <p:nvPr/>
          </p:nvSpPr>
          <p:spPr bwMode="auto">
            <a:xfrm>
              <a:off x="11519137" y="4103319"/>
              <a:ext cx="101000" cy="207510"/>
            </a:xfrm>
            <a:custGeom>
              <a:avLst/>
              <a:gdLst>
                <a:gd name="T0" fmla="*/ 5 w 24"/>
                <a:gd name="T1" fmla="*/ 2 h 49"/>
                <a:gd name="T2" fmla="*/ 3 w 24"/>
                <a:gd name="T3" fmla="*/ 1 h 49"/>
                <a:gd name="T4" fmla="*/ 2 w 24"/>
                <a:gd name="T5" fmla="*/ 2 h 49"/>
                <a:gd name="T6" fmla="*/ 5 w 24"/>
                <a:gd name="T7" fmla="*/ 4 h 49"/>
                <a:gd name="T8" fmla="*/ 0 w 24"/>
                <a:gd name="T9" fmla="*/ 48 h 49"/>
                <a:gd name="T10" fmla="*/ 1 w 24"/>
                <a:gd name="T11" fmla="*/ 49 h 49"/>
                <a:gd name="T12" fmla="*/ 5 w 24"/>
                <a:gd name="T13" fmla="*/ 2 h 49"/>
              </a:gdLst>
              <a:ahLst/>
              <a:cxnLst>
                <a:cxn ang="0">
                  <a:pos x="T0" y="T1"/>
                </a:cxn>
                <a:cxn ang="0">
                  <a:pos x="T2" y="T3"/>
                </a:cxn>
                <a:cxn ang="0">
                  <a:pos x="T4" y="T5"/>
                </a:cxn>
                <a:cxn ang="0">
                  <a:pos x="T6" y="T7"/>
                </a:cxn>
                <a:cxn ang="0">
                  <a:pos x="T8" y="T9"/>
                </a:cxn>
                <a:cxn ang="0">
                  <a:pos x="T10" y="T11"/>
                </a:cxn>
                <a:cxn ang="0">
                  <a:pos x="T12" y="T13"/>
                </a:cxn>
              </a:cxnLst>
              <a:rect l="0" t="0" r="r" b="b"/>
              <a:pathLst>
                <a:path w="24" h="49">
                  <a:moveTo>
                    <a:pt x="5" y="2"/>
                  </a:moveTo>
                  <a:cubicBezTo>
                    <a:pt x="5" y="2"/>
                    <a:pt x="4" y="1"/>
                    <a:pt x="3" y="1"/>
                  </a:cubicBezTo>
                  <a:cubicBezTo>
                    <a:pt x="2" y="0"/>
                    <a:pt x="2" y="1"/>
                    <a:pt x="2" y="2"/>
                  </a:cubicBezTo>
                  <a:cubicBezTo>
                    <a:pt x="3" y="3"/>
                    <a:pt x="4" y="4"/>
                    <a:pt x="5" y="4"/>
                  </a:cubicBezTo>
                  <a:cubicBezTo>
                    <a:pt x="23" y="24"/>
                    <a:pt x="0" y="48"/>
                    <a:pt x="0" y="48"/>
                  </a:cubicBezTo>
                  <a:cubicBezTo>
                    <a:pt x="1" y="49"/>
                    <a:pt x="1" y="49"/>
                    <a:pt x="1" y="49"/>
                  </a:cubicBezTo>
                  <a:cubicBezTo>
                    <a:pt x="1" y="49"/>
                    <a:pt x="24" y="22"/>
                    <a:pt x="5"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9" name="Freeform 537">
              <a:extLst>
                <a:ext uri="{FF2B5EF4-FFF2-40B4-BE49-F238E27FC236}">
                  <a16:creationId xmlns:a16="http://schemas.microsoft.com/office/drawing/2014/main" xmlns="" id="{8A288AA1-4711-40C8-AAE3-481A7B3F678D}"/>
                </a:ext>
              </a:extLst>
            </p:cNvPr>
            <p:cNvSpPr>
              <a:spLocks/>
            </p:cNvSpPr>
            <p:nvPr/>
          </p:nvSpPr>
          <p:spPr bwMode="auto">
            <a:xfrm>
              <a:off x="11254699" y="4086791"/>
              <a:ext cx="172619" cy="240564"/>
            </a:xfrm>
            <a:custGeom>
              <a:avLst/>
              <a:gdLst>
                <a:gd name="T0" fmla="*/ 14 w 41"/>
                <a:gd name="T1" fmla="*/ 3 h 57"/>
                <a:gd name="T2" fmla="*/ 15 w 41"/>
                <a:gd name="T3" fmla="*/ 0 h 57"/>
                <a:gd name="T4" fmla="*/ 17 w 41"/>
                <a:gd name="T5" fmla="*/ 2 h 57"/>
                <a:gd name="T6" fmla="*/ 15 w 41"/>
                <a:gd name="T7" fmla="*/ 5 h 57"/>
                <a:gd name="T8" fmla="*/ 41 w 41"/>
                <a:gd name="T9" fmla="*/ 55 h 57"/>
                <a:gd name="T10" fmla="*/ 40 w 41"/>
                <a:gd name="T11" fmla="*/ 57 h 57"/>
                <a:gd name="T12" fmla="*/ 14 w 41"/>
                <a:gd name="T13" fmla="*/ 3 h 57"/>
              </a:gdLst>
              <a:ahLst/>
              <a:cxnLst>
                <a:cxn ang="0">
                  <a:pos x="T0" y="T1"/>
                </a:cxn>
                <a:cxn ang="0">
                  <a:pos x="T2" y="T3"/>
                </a:cxn>
                <a:cxn ang="0">
                  <a:pos x="T4" y="T5"/>
                </a:cxn>
                <a:cxn ang="0">
                  <a:pos x="T6" y="T7"/>
                </a:cxn>
                <a:cxn ang="0">
                  <a:pos x="T8" y="T9"/>
                </a:cxn>
                <a:cxn ang="0">
                  <a:pos x="T10" y="T11"/>
                </a:cxn>
                <a:cxn ang="0">
                  <a:pos x="T12" y="T13"/>
                </a:cxn>
              </a:cxnLst>
              <a:rect l="0" t="0" r="r" b="b"/>
              <a:pathLst>
                <a:path w="41" h="57">
                  <a:moveTo>
                    <a:pt x="14" y="3"/>
                  </a:moveTo>
                  <a:cubicBezTo>
                    <a:pt x="14" y="2"/>
                    <a:pt x="14" y="1"/>
                    <a:pt x="15" y="0"/>
                  </a:cubicBezTo>
                  <a:cubicBezTo>
                    <a:pt x="16" y="0"/>
                    <a:pt x="17" y="1"/>
                    <a:pt x="17" y="2"/>
                  </a:cubicBezTo>
                  <a:cubicBezTo>
                    <a:pt x="17" y="4"/>
                    <a:pt x="16" y="5"/>
                    <a:pt x="15" y="5"/>
                  </a:cubicBezTo>
                  <a:cubicBezTo>
                    <a:pt x="2" y="37"/>
                    <a:pt x="41" y="55"/>
                    <a:pt x="41" y="55"/>
                  </a:cubicBezTo>
                  <a:cubicBezTo>
                    <a:pt x="40" y="57"/>
                    <a:pt x="40" y="57"/>
                    <a:pt x="40" y="57"/>
                  </a:cubicBezTo>
                  <a:cubicBezTo>
                    <a:pt x="40" y="57"/>
                    <a:pt x="0" y="36"/>
                    <a:pt x="14"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0" name="Freeform 538">
              <a:extLst>
                <a:ext uri="{FF2B5EF4-FFF2-40B4-BE49-F238E27FC236}">
                  <a16:creationId xmlns:a16="http://schemas.microsoft.com/office/drawing/2014/main" xmlns="" id="{CADDDE09-E79A-41B5-8DD8-1D3AE51DFD29}"/>
                </a:ext>
              </a:extLst>
            </p:cNvPr>
            <p:cNvSpPr>
              <a:spLocks/>
            </p:cNvSpPr>
            <p:nvPr/>
          </p:nvSpPr>
          <p:spPr bwMode="auto">
            <a:xfrm>
              <a:off x="11322645" y="4112500"/>
              <a:ext cx="99164" cy="207510"/>
            </a:xfrm>
            <a:custGeom>
              <a:avLst/>
              <a:gdLst>
                <a:gd name="T0" fmla="*/ 19 w 24"/>
                <a:gd name="T1" fmla="*/ 2 h 49"/>
                <a:gd name="T2" fmla="*/ 20 w 24"/>
                <a:gd name="T3" fmla="*/ 0 h 49"/>
                <a:gd name="T4" fmla="*/ 21 w 24"/>
                <a:gd name="T5" fmla="*/ 2 h 49"/>
                <a:gd name="T6" fmla="*/ 19 w 24"/>
                <a:gd name="T7" fmla="*/ 3 h 49"/>
                <a:gd name="T8" fmla="*/ 24 w 24"/>
                <a:gd name="T9" fmla="*/ 48 h 49"/>
                <a:gd name="T10" fmla="*/ 23 w 24"/>
                <a:gd name="T11" fmla="*/ 49 h 49"/>
                <a:gd name="T12" fmla="*/ 19 w 24"/>
                <a:gd name="T13" fmla="*/ 2 h 49"/>
              </a:gdLst>
              <a:ahLst/>
              <a:cxnLst>
                <a:cxn ang="0">
                  <a:pos x="T0" y="T1"/>
                </a:cxn>
                <a:cxn ang="0">
                  <a:pos x="T2" y="T3"/>
                </a:cxn>
                <a:cxn ang="0">
                  <a:pos x="T4" y="T5"/>
                </a:cxn>
                <a:cxn ang="0">
                  <a:pos x="T6" y="T7"/>
                </a:cxn>
                <a:cxn ang="0">
                  <a:pos x="T8" y="T9"/>
                </a:cxn>
                <a:cxn ang="0">
                  <a:pos x="T10" y="T11"/>
                </a:cxn>
                <a:cxn ang="0">
                  <a:pos x="T12" y="T13"/>
                </a:cxn>
              </a:cxnLst>
              <a:rect l="0" t="0" r="r" b="b"/>
              <a:pathLst>
                <a:path w="24" h="49">
                  <a:moveTo>
                    <a:pt x="19" y="2"/>
                  </a:moveTo>
                  <a:cubicBezTo>
                    <a:pt x="19" y="1"/>
                    <a:pt x="19" y="0"/>
                    <a:pt x="20" y="0"/>
                  </a:cubicBezTo>
                  <a:cubicBezTo>
                    <a:pt x="21" y="0"/>
                    <a:pt x="21" y="1"/>
                    <a:pt x="21" y="2"/>
                  </a:cubicBezTo>
                  <a:cubicBezTo>
                    <a:pt x="21" y="3"/>
                    <a:pt x="20" y="4"/>
                    <a:pt x="19" y="3"/>
                  </a:cubicBezTo>
                  <a:cubicBezTo>
                    <a:pt x="1" y="24"/>
                    <a:pt x="24" y="48"/>
                    <a:pt x="24" y="48"/>
                  </a:cubicBezTo>
                  <a:cubicBezTo>
                    <a:pt x="23" y="49"/>
                    <a:pt x="23" y="49"/>
                    <a:pt x="23" y="49"/>
                  </a:cubicBezTo>
                  <a:cubicBezTo>
                    <a:pt x="23" y="49"/>
                    <a:pt x="0" y="22"/>
                    <a:pt x="19"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1" name="Freeform 539">
              <a:extLst>
                <a:ext uri="{FF2B5EF4-FFF2-40B4-BE49-F238E27FC236}">
                  <a16:creationId xmlns:a16="http://schemas.microsoft.com/office/drawing/2014/main" xmlns="" id="{2AA559DD-AADC-4349-908D-A79E9D7FE283}"/>
                </a:ext>
              </a:extLst>
            </p:cNvPr>
            <p:cNvSpPr>
              <a:spLocks/>
            </p:cNvSpPr>
            <p:nvPr/>
          </p:nvSpPr>
          <p:spPr bwMode="auto">
            <a:xfrm>
              <a:off x="11469555" y="4125355"/>
              <a:ext cx="84473" cy="181801"/>
            </a:xfrm>
            <a:custGeom>
              <a:avLst/>
              <a:gdLst>
                <a:gd name="T0" fmla="*/ 3 w 20"/>
                <a:gd name="T1" fmla="*/ 3 h 43"/>
                <a:gd name="T2" fmla="*/ 11 w 20"/>
                <a:gd name="T3" fmla="*/ 24 h 43"/>
                <a:gd name="T4" fmla="*/ 8 w 20"/>
                <a:gd name="T5" fmla="*/ 43 h 43"/>
                <a:gd name="T6" fmla="*/ 10 w 20"/>
                <a:gd name="T7" fmla="*/ 43 h 43"/>
                <a:gd name="T8" fmla="*/ 3 w 20"/>
                <a:gd name="T9" fmla="*/ 3 h 43"/>
                <a:gd name="T10" fmla="*/ 3 w 20"/>
                <a:gd name="T11" fmla="*/ 3 h 43"/>
                <a:gd name="T12" fmla="*/ 2 w 20"/>
                <a:gd name="T13" fmla="*/ 1 h 43"/>
                <a:gd name="T14" fmla="*/ 1 w 20"/>
                <a:gd name="T15" fmla="*/ 3 h 43"/>
                <a:gd name="T16" fmla="*/ 3 w 20"/>
                <a:gd name="T1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3">
                  <a:moveTo>
                    <a:pt x="3" y="3"/>
                  </a:moveTo>
                  <a:cubicBezTo>
                    <a:pt x="6" y="6"/>
                    <a:pt x="11" y="14"/>
                    <a:pt x="11" y="24"/>
                  </a:cubicBezTo>
                  <a:cubicBezTo>
                    <a:pt x="12" y="36"/>
                    <a:pt x="8" y="43"/>
                    <a:pt x="8" y="43"/>
                  </a:cubicBezTo>
                  <a:cubicBezTo>
                    <a:pt x="10" y="43"/>
                    <a:pt x="10" y="43"/>
                    <a:pt x="10" y="43"/>
                  </a:cubicBezTo>
                  <a:cubicBezTo>
                    <a:pt x="10" y="43"/>
                    <a:pt x="20" y="21"/>
                    <a:pt x="3" y="3"/>
                  </a:cubicBezTo>
                  <a:cubicBezTo>
                    <a:pt x="3" y="3"/>
                    <a:pt x="3" y="3"/>
                    <a:pt x="3" y="3"/>
                  </a:cubicBezTo>
                  <a:cubicBezTo>
                    <a:pt x="3" y="2"/>
                    <a:pt x="3" y="1"/>
                    <a:pt x="2" y="1"/>
                  </a:cubicBezTo>
                  <a:cubicBezTo>
                    <a:pt x="2" y="0"/>
                    <a:pt x="0" y="1"/>
                    <a:pt x="1" y="3"/>
                  </a:cubicBezTo>
                  <a:cubicBezTo>
                    <a:pt x="2" y="4"/>
                    <a:pt x="3" y="4"/>
                    <a:pt x="3"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2" name="Freeform 540">
              <a:extLst>
                <a:ext uri="{FF2B5EF4-FFF2-40B4-BE49-F238E27FC236}">
                  <a16:creationId xmlns:a16="http://schemas.microsoft.com/office/drawing/2014/main" xmlns="" id="{2813F102-118F-48E2-9FD2-E7733C99E5A4}"/>
                </a:ext>
              </a:extLst>
            </p:cNvPr>
            <p:cNvSpPr>
              <a:spLocks/>
            </p:cNvSpPr>
            <p:nvPr/>
          </p:nvSpPr>
          <p:spPr bwMode="auto">
            <a:xfrm>
              <a:off x="11440173" y="4158410"/>
              <a:ext cx="82637" cy="181801"/>
            </a:xfrm>
            <a:custGeom>
              <a:avLst/>
              <a:gdLst>
                <a:gd name="T0" fmla="*/ 3 w 20"/>
                <a:gd name="T1" fmla="*/ 4 h 43"/>
                <a:gd name="T2" fmla="*/ 11 w 20"/>
                <a:gd name="T3" fmla="*/ 24 h 43"/>
                <a:gd name="T4" fmla="*/ 8 w 20"/>
                <a:gd name="T5" fmla="*/ 43 h 43"/>
                <a:gd name="T6" fmla="*/ 10 w 20"/>
                <a:gd name="T7" fmla="*/ 43 h 43"/>
                <a:gd name="T8" fmla="*/ 3 w 20"/>
                <a:gd name="T9" fmla="*/ 3 h 43"/>
                <a:gd name="T10" fmla="*/ 3 w 20"/>
                <a:gd name="T11" fmla="*/ 3 h 43"/>
                <a:gd name="T12" fmla="*/ 2 w 20"/>
                <a:gd name="T13" fmla="*/ 1 h 43"/>
                <a:gd name="T14" fmla="*/ 1 w 20"/>
                <a:gd name="T15" fmla="*/ 3 h 43"/>
                <a:gd name="T16" fmla="*/ 3 w 20"/>
                <a:gd name="T1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3">
                  <a:moveTo>
                    <a:pt x="3" y="4"/>
                  </a:moveTo>
                  <a:cubicBezTo>
                    <a:pt x="6" y="7"/>
                    <a:pt x="11" y="14"/>
                    <a:pt x="11" y="24"/>
                  </a:cubicBezTo>
                  <a:cubicBezTo>
                    <a:pt x="12" y="36"/>
                    <a:pt x="8" y="43"/>
                    <a:pt x="8" y="43"/>
                  </a:cubicBezTo>
                  <a:cubicBezTo>
                    <a:pt x="10" y="43"/>
                    <a:pt x="10" y="43"/>
                    <a:pt x="10" y="43"/>
                  </a:cubicBezTo>
                  <a:cubicBezTo>
                    <a:pt x="10" y="43"/>
                    <a:pt x="20" y="21"/>
                    <a:pt x="3" y="3"/>
                  </a:cubicBezTo>
                  <a:cubicBezTo>
                    <a:pt x="3" y="3"/>
                    <a:pt x="3" y="3"/>
                    <a:pt x="3" y="3"/>
                  </a:cubicBezTo>
                  <a:cubicBezTo>
                    <a:pt x="3" y="3"/>
                    <a:pt x="3" y="2"/>
                    <a:pt x="2" y="1"/>
                  </a:cubicBezTo>
                  <a:cubicBezTo>
                    <a:pt x="2" y="0"/>
                    <a:pt x="0" y="1"/>
                    <a:pt x="1" y="3"/>
                  </a:cubicBezTo>
                  <a:cubicBezTo>
                    <a:pt x="2" y="4"/>
                    <a:pt x="3"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3" name="Freeform 541">
              <a:extLst>
                <a:ext uri="{FF2B5EF4-FFF2-40B4-BE49-F238E27FC236}">
                  <a16:creationId xmlns:a16="http://schemas.microsoft.com/office/drawing/2014/main" xmlns="" id="{BFF85C85-0E73-4AD1-98F3-0750E092AF3A}"/>
                </a:ext>
              </a:extLst>
            </p:cNvPr>
            <p:cNvSpPr>
              <a:spLocks/>
            </p:cNvSpPr>
            <p:nvPr/>
          </p:nvSpPr>
          <p:spPr bwMode="auto">
            <a:xfrm>
              <a:off x="11388755" y="4141882"/>
              <a:ext cx="88146" cy="172619"/>
            </a:xfrm>
            <a:custGeom>
              <a:avLst/>
              <a:gdLst>
                <a:gd name="T0" fmla="*/ 5 w 21"/>
                <a:gd name="T1" fmla="*/ 4 h 41"/>
                <a:gd name="T2" fmla="*/ 8 w 21"/>
                <a:gd name="T3" fmla="*/ 26 h 41"/>
                <a:gd name="T4" fmla="*/ 21 w 21"/>
                <a:gd name="T5" fmla="*/ 40 h 41"/>
                <a:gd name="T6" fmla="*/ 20 w 21"/>
                <a:gd name="T7" fmla="*/ 41 h 41"/>
                <a:gd name="T8" fmla="*/ 4 w 21"/>
                <a:gd name="T9" fmla="*/ 4 h 41"/>
                <a:gd name="T10" fmla="*/ 4 w 21"/>
                <a:gd name="T11" fmla="*/ 4 h 41"/>
                <a:gd name="T12" fmla="*/ 4 w 21"/>
                <a:gd name="T13" fmla="*/ 1 h 41"/>
                <a:gd name="T14" fmla="*/ 6 w 21"/>
                <a:gd name="T15" fmla="*/ 3 h 41"/>
                <a:gd name="T16" fmla="*/ 5 w 21"/>
                <a:gd name="T1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
                  </a:moveTo>
                  <a:cubicBezTo>
                    <a:pt x="4" y="8"/>
                    <a:pt x="3" y="17"/>
                    <a:pt x="8" y="26"/>
                  </a:cubicBezTo>
                  <a:cubicBezTo>
                    <a:pt x="15" y="36"/>
                    <a:pt x="21" y="40"/>
                    <a:pt x="21" y="40"/>
                  </a:cubicBezTo>
                  <a:cubicBezTo>
                    <a:pt x="20" y="41"/>
                    <a:pt x="20" y="41"/>
                    <a:pt x="20" y="41"/>
                  </a:cubicBezTo>
                  <a:cubicBezTo>
                    <a:pt x="20" y="41"/>
                    <a:pt x="0" y="28"/>
                    <a:pt x="4" y="4"/>
                  </a:cubicBezTo>
                  <a:cubicBezTo>
                    <a:pt x="4" y="4"/>
                    <a:pt x="4" y="4"/>
                    <a:pt x="4" y="4"/>
                  </a:cubicBezTo>
                  <a:cubicBezTo>
                    <a:pt x="4" y="3"/>
                    <a:pt x="4" y="2"/>
                    <a:pt x="4" y="1"/>
                  </a:cubicBezTo>
                  <a:cubicBezTo>
                    <a:pt x="4" y="0"/>
                    <a:pt x="6" y="0"/>
                    <a:pt x="6" y="3"/>
                  </a:cubicBezTo>
                  <a:cubicBezTo>
                    <a:pt x="6" y="4"/>
                    <a:pt x="5" y="4"/>
                    <a:pt x="5"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4" name="Freeform 542">
              <a:extLst>
                <a:ext uri="{FF2B5EF4-FFF2-40B4-BE49-F238E27FC236}">
                  <a16:creationId xmlns:a16="http://schemas.microsoft.com/office/drawing/2014/main" xmlns="" id="{C39192C4-E9B2-41AB-935B-06500F606EF3}"/>
                </a:ext>
              </a:extLst>
            </p:cNvPr>
            <p:cNvSpPr>
              <a:spLocks/>
            </p:cNvSpPr>
            <p:nvPr/>
          </p:nvSpPr>
          <p:spPr bwMode="auto">
            <a:xfrm>
              <a:off x="11137172" y="4174937"/>
              <a:ext cx="655585" cy="207510"/>
            </a:xfrm>
            <a:custGeom>
              <a:avLst/>
              <a:gdLst>
                <a:gd name="T0" fmla="*/ 29 w 156"/>
                <a:gd name="T1" fmla="*/ 35 h 49"/>
                <a:gd name="T2" fmla="*/ 34 w 156"/>
                <a:gd name="T3" fmla="*/ 35 h 49"/>
                <a:gd name="T4" fmla="*/ 34 w 156"/>
                <a:gd name="T5" fmla="*/ 35 h 49"/>
                <a:gd name="T6" fmla="*/ 71 w 156"/>
                <a:gd name="T7" fmla="*/ 29 h 49"/>
                <a:gd name="T8" fmla="*/ 84 w 156"/>
                <a:gd name="T9" fmla="*/ 26 h 49"/>
                <a:gd name="T10" fmla="*/ 84 w 156"/>
                <a:gd name="T11" fmla="*/ 26 h 49"/>
                <a:gd name="T12" fmla="*/ 90 w 156"/>
                <a:gd name="T13" fmla="*/ 25 h 49"/>
                <a:gd name="T14" fmla="*/ 127 w 156"/>
                <a:gd name="T15" fmla="*/ 18 h 49"/>
                <a:gd name="T16" fmla="*/ 128 w 156"/>
                <a:gd name="T17" fmla="*/ 17 h 49"/>
                <a:gd name="T18" fmla="*/ 145 w 156"/>
                <a:gd name="T19" fmla="*/ 15 h 49"/>
                <a:gd name="T20" fmla="*/ 127 w 156"/>
                <a:gd name="T21" fmla="*/ 30 h 49"/>
                <a:gd name="T22" fmla="*/ 110 w 156"/>
                <a:gd name="T23" fmla="*/ 40 h 49"/>
                <a:gd name="T24" fmla="*/ 110 w 156"/>
                <a:gd name="T25" fmla="*/ 40 h 49"/>
                <a:gd name="T26" fmla="*/ 110 w 156"/>
                <a:gd name="T27" fmla="*/ 40 h 49"/>
                <a:gd name="T28" fmla="*/ 109 w 156"/>
                <a:gd name="T29" fmla="*/ 41 h 49"/>
                <a:gd name="T30" fmla="*/ 108 w 156"/>
                <a:gd name="T31" fmla="*/ 41 h 49"/>
                <a:gd name="T32" fmla="*/ 99 w 156"/>
                <a:gd name="T33" fmla="*/ 43 h 49"/>
                <a:gd name="T34" fmla="*/ 79 w 156"/>
                <a:gd name="T35" fmla="*/ 40 h 49"/>
                <a:gd name="T36" fmla="*/ 74 w 156"/>
                <a:gd name="T37" fmla="*/ 40 h 49"/>
                <a:gd name="T38" fmla="*/ 59 w 156"/>
                <a:gd name="T39" fmla="*/ 47 h 49"/>
                <a:gd name="T40" fmla="*/ 42 w 156"/>
                <a:gd name="T41" fmla="*/ 49 h 49"/>
                <a:gd name="T42" fmla="*/ 42 w 156"/>
                <a:gd name="T43" fmla="*/ 49 h 49"/>
                <a:gd name="T44" fmla="*/ 27 w 156"/>
                <a:gd name="T45" fmla="*/ 47 h 49"/>
                <a:gd name="T46" fmla="*/ 16 w 156"/>
                <a:gd name="T47" fmla="*/ 43 h 49"/>
                <a:gd name="T48" fmla="*/ 19 w 156"/>
                <a:gd name="T49" fmla="*/ 34 h 49"/>
                <a:gd name="T50" fmla="*/ 29 w 156"/>
                <a:gd name="T51"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6" h="49">
                  <a:moveTo>
                    <a:pt x="29" y="35"/>
                  </a:moveTo>
                  <a:cubicBezTo>
                    <a:pt x="31" y="35"/>
                    <a:pt x="32" y="35"/>
                    <a:pt x="34" y="35"/>
                  </a:cubicBezTo>
                  <a:cubicBezTo>
                    <a:pt x="34" y="35"/>
                    <a:pt x="34" y="35"/>
                    <a:pt x="34" y="35"/>
                  </a:cubicBezTo>
                  <a:cubicBezTo>
                    <a:pt x="48" y="35"/>
                    <a:pt x="57" y="37"/>
                    <a:pt x="71" y="29"/>
                  </a:cubicBezTo>
                  <a:cubicBezTo>
                    <a:pt x="71" y="29"/>
                    <a:pt x="77" y="27"/>
                    <a:pt x="84" y="26"/>
                  </a:cubicBezTo>
                  <a:cubicBezTo>
                    <a:pt x="84" y="26"/>
                    <a:pt x="84" y="26"/>
                    <a:pt x="84" y="26"/>
                  </a:cubicBezTo>
                  <a:cubicBezTo>
                    <a:pt x="86" y="26"/>
                    <a:pt x="88" y="26"/>
                    <a:pt x="90" y="25"/>
                  </a:cubicBezTo>
                  <a:cubicBezTo>
                    <a:pt x="99" y="25"/>
                    <a:pt x="117" y="22"/>
                    <a:pt x="127" y="18"/>
                  </a:cubicBezTo>
                  <a:cubicBezTo>
                    <a:pt x="127" y="17"/>
                    <a:pt x="128" y="17"/>
                    <a:pt x="128" y="17"/>
                  </a:cubicBezTo>
                  <a:cubicBezTo>
                    <a:pt x="156" y="0"/>
                    <a:pt x="149" y="11"/>
                    <a:pt x="145" y="15"/>
                  </a:cubicBezTo>
                  <a:cubicBezTo>
                    <a:pt x="140" y="18"/>
                    <a:pt x="134" y="24"/>
                    <a:pt x="127" y="30"/>
                  </a:cubicBezTo>
                  <a:cubicBezTo>
                    <a:pt x="123" y="34"/>
                    <a:pt x="117" y="37"/>
                    <a:pt x="110" y="40"/>
                  </a:cubicBezTo>
                  <a:cubicBezTo>
                    <a:pt x="110" y="40"/>
                    <a:pt x="110" y="40"/>
                    <a:pt x="110" y="40"/>
                  </a:cubicBezTo>
                  <a:cubicBezTo>
                    <a:pt x="110" y="40"/>
                    <a:pt x="110" y="40"/>
                    <a:pt x="110" y="40"/>
                  </a:cubicBezTo>
                  <a:cubicBezTo>
                    <a:pt x="109" y="41"/>
                    <a:pt x="109" y="41"/>
                    <a:pt x="109" y="41"/>
                  </a:cubicBezTo>
                  <a:cubicBezTo>
                    <a:pt x="108" y="41"/>
                    <a:pt x="108" y="41"/>
                    <a:pt x="108" y="41"/>
                  </a:cubicBezTo>
                  <a:cubicBezTo>
                    <a:pt x="105" y="42"/>
                    <a:pt x="102" y="42"/>
                    <a:pt x="99" y="43"/>
                  </a:cubicBezTo>
                  <a:cubicBezTo>
                    <a:pt x="90" y="44"/>
                    <a:pt x="84" y="43"/>
                    <a:pt x="79" y="40"/>
                  </a:cubicBezTo>
                  <a:cubicBezTo>
                    <a:pt x="78" y="39"/>
                    <a:pt x="75" y="39"/>
                    <a:pt x="74" y="40"/>
                  </a:cubicBezTo>
                  <a:cubicBezTo>
                    <a:pt x="70" y="43"/>
                    <a:pt x="66" y="45"/>
                    <a:pt x="59" y="47"/>
                  </a:cubicBezTo>
                  <a:cubicBezTo>
                    <a:pt x="53" y="48"/>
                    <a:pt x="48" y="49"/>
                    <a:pt x="42" y="49"/>
                  </a:cubicBezTo>
                  <a:cubicBezTo>
                    <a:pt x="42" y="49"/>
                    <a:pt x="42" y="49"/>
                    <a:pt x="42" y="49"/>
                  </a:cubicBezTo>
                  <a:cubicBezTo>
                    <a:pt x="37" y="49"/>
                    <a:pt x="31" y="48"/>
                    <a:pt x="27" y="47"/>
                  </a:cubicBezTo>
                  <a:cubicBezTo>
                    <a:pt x="22" y="46"/>
                    <a:pt x="18" y="45"/>
                    <a:pt x="16" y="43"/>
                  </a:cubicBezTo>
                  <a:cubicBezTo>
                    <a:pt x="0" y="33"/>
                    <a:pt x="7" y="34"/>
                    <a:pt x="19" y="34"/>
                  </a:cubicBezTo>
                  <a:cubicBezTo>
                    <a:pt x="22" y="34"/>
                    <a:pt x="26" y="35"/>
                    <a:pt x="29" y="35"/>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5" name="Freeform 543">
              <a:extLst>
                <a:ext uri="{FF2B5EF4-FFF2-40B4-BE49-F238E27FC236}">
                  <a16:creationId xmlns:a16="http://schemas.microsoft.com/office/drawing/2014/main" xmlns="" id="{B5DFC560-C5CA-4534-BC9F-387D651D1A96}"/>
                </a:ext>
              </a:extLst>
            </p:cNvPr>
            <p:cNvSpPr>
              <a:spLocks/>
            </p:cNvSpPr>
            <p:nvPr/>
          </p:nvSpPr>
          <p:spPr bwMode="auto">
            <a:xfrm>
              <a:off x="11291427" y="4297974"/>
              <a:ext cx="325038" cy="84473"/>
            </a:xfrm>
            <a:custGeom>
              <a:avLst/>
              <a:gdLst>
                <a:gd name="T0" fmla="*/ 67 w 77"/>
                <a:gd name="T1" fmla="*/ 0 h 20"/>
                <a:gd name="T2" fmla="*/ 58 w 77"/>
                <a:gd name="T3" fmla="*/ 6 h 20"/>
                <a:gd name="T4" fmla="*/ 49 w 77"/>
                <a:gd name="T5" fmla="*/ 9 h 20"/>
                <a:gd name="T6" fmla="*/ 48 w 77"/>
                <a:gd name="T7" fmla="*/ 9 h 20"/>
                <a:gd name="T8" fmla="*/ 47 w 77"/>
                <a:gd name="T9" fmla="*/ 9 h 20"/>
                <a:gd name="T10" fmla="*/ 46 w 77"/>
                <a:gd name="T11" fmla="*/ 9 h 20"/>
                <a:gd name="T12" fmla="*/ 46 w 77"/>
                <a:gd name="T13" fmla="*/ 9 h 20"/>
                <a:gd name="T14" fmla="*/ 51 w 77"/>
                <a:gd name="T15" fmla="*/ 1 h 20"/>
                <a:gd name="T16" fmla="*/ 46 w 77"/>
                <a:gd name="T17" fmla="*/ 6 h 20"/>
                <a:gd name="T18" fmla="*/ 42 w 77"/>
                <a:gd name="T19" fmla="*/ 8 h 20"/>
                <a:gd name="T20" fmla="*/ 41 w 77"/>
                <a:gd name="T21" fmla="*/ 8 h 20"/>
                <a:gd name="T22" fmla="*/ 30 w 77"/>
                <a:gd name="T23" fmla="*/ 5 h 20"/>
                <a:gd name="T24" fmla="*/ 38 w 77"/>
                <a:gd name="T25" fmla="*/ 8 h 20"/>
                <a:gd name="T26" fmla="*/ 28 w 77"/>
                <a:gd name="T27" fmla="*/ 10 h 20"/>
                <a:gd name="T28" fmla="*/ 25 w 77"/>
                <a:gd name="T29" fmla="*/ 10 h 20"/>
                <a:gd name="T30" fmla="*/ 13 w 77"/>
                <a:gd name="T31" fmla="*/ 9 h 20"/>
                <a:gd name="T32" fmla="*/ 23 w 77"/>
                <a:gd name="T33" fmla="*/ 12 h 20"/>
                <a:gd name="T34" fmla="*/ 25 w 77"/>
                <a:gd name="T35" fmla="*/ 12 h 20"/>
                <a:gd name="T36" fmla="*/ 27 w 77"/>
                <a:gd name="T37" fmla="*/ 12 h 20"/>
                <a:gd name="T38" fmla="*/ 28 w 77"/>
                <a:gd name="T39" fmla="*/ 12 h 20"/>
                <a:gd name="T40" fmla="*/ 20 w 77"/>
                <a:gd name="T41" fmla="*/ 17 h 20"/>
                <a:gd name="T42" fmla="*/ 5 w 77"/>
                <a:gd name="T43" fmla="*/ 20 h 20"/>
                <a:gd name="T44" fmla="*/ 5 w 77"/>
                <a:gd name="T45" fmla="*/ 20 h 20"/>
                <a:gd name="T46" fmla="*/ 22 w 77"/>
                <a:gd name="T47" fmla="*/ 18 h 20"/>
                <a:gd name="T48" fmla="*/ 37 w 77"/>
                <a:gd name="T49" fmla="*/ 11 h 20"/>
                <a:gd name="T50" fmla="*/ 40 w 77"/>
                <a:gd name="T51" fmla="*/ 10 h 20"/>
                <a:gd name="T52" fmla="*/ 42 w 77"/>
                <a:gd name="T53" fmla="*/ 11 h 20"/>
                <a:gd name="T54" fmla="*/ 56 w 77"/>
                <a:gd name="T55" fmla="*/ 14 h 20"/>
                <a:gd name="T56" fmla="*/ 62 w 77"/>
                <a:gd name="T57" fmla="*/ 14 h 20"/>
                <a:gd name="T58" fmla="*/ 71 w 77"/>
                <a:gd name="T59" fmla="*/ 12 h 20"/>
                <a:gd name="T60" fmla="*/ 72 w 77"/>
                <a:gd name="T61" fmla="*/ 12 h 20"/>
                <a:gd name="T62" fmla="*/ 73 w 77"/>
                <a:gd name="T63" fmla="*/ 11 h 20"/>
                <a:gd name="T64" fmla="*/ 73 w 77"/>
                <a:gd name="T65" fmla="*/ 11 h 20"/>
                <a:gd name="T66" fmla="*/ 73 w 77"/>
                <a:gd name="T67" fmla="*/ 11 h 20"/>
                <a:gd name="T68" fmla="*/ 76 w 77"/>
                <a:gd name="T69" fmla="*/ 9 h 20"/>
                <a:gd name="T70" fmla="*/ 76 w 77"/>
                <a:gd name="T71" fmla="*/ 9 h 20"/>
                <a:gd name="T72" fmla="*/ 57 w 77"/>
                <a:gd name="T73" fmla="*/ 13 h 20"/>
                <a:gd name="T74" fmla="*/ 52 w 77"/>
                <a:gd name="T75" fmla="*/ 12 h 20"/>
                <a:gd name="T76" fmla="*/ 65 w 77"/>
                <a:gd name="T77" fmla="*/ 3 h 20"/>
                <a:gd name="T78" fmla="*/ 67 w 77"/>
                <a:gd name="T7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20">
                  <a:moveTo>
                    <a:pt x="67" y="0"/>
                  </a:moveTo>
                  <a:cubicBezTo>
                    <a:pt x="66" y="0"/>
                    <a:pt x="63" y="2"/>
                    <a:pt x="58" y="6"/>
                  </a:cubicBezTo>
                  <a:cubicBezTo>
                    <a:pt x="54" y="9"/>
                    <a:pt x="51" y="9"/>
                    <a:pt x="49" y="9"/>
                  </a:cubicBezTo>
                  <a:cubicBezTo>
                    <a:pt x="48" y="9"/>
                    <a:pt x="48" y="9"/>
                    <a:pt x="48" y="9"/>
                  </a:cubicBezTo>
                  <a:cubicBezTo>
                    <a:pt x="47" y="9"/>
                    <a:pt x="47" y="9"/>
                    <a:pt x="47" y="9"/>
                  </a:cubicBezTo>
                  <a:cubicBezTo>
                    <a:pt x="47" y="9"/>
                    <a:pt x="46" y="9"/>
                    <a:pt x="46" y="9"/>
                  </a:cubicBezTo>
                  <a:cubicBezTo>
                    <a:pt x="46" y="9"/>
                    <a:pt x="46" y="9"/>
                    <a:pt x="46" y="9"/>
                  </a:cubicBezTo>
                  <a:cubicBezTo>
                    <a:pt x="43" y="9"/>
                    <a:pt x="51" y="6"/>
                    <a:pt x="51" y="1"/>
                  </a:cubicBezTo>
                  <a:cubicBezTo>
                    <a:pt x="50" y="3"/>
                    <a:pt x="49" y="4"/>
                    <a:pt x="46" y="6"/>
                  </a:cubicBezTo>
                  <a:cubicBezTo>
                    <a:pt x="43" y="6"/>
                    <a:pt x="43" y="7"/>
                    <a:pt x="42" y="8"/>
                  </a:cubicBezTo>
                  <a:cubicBezTo>
                    <a:pt x="42" y="8"/>
                    <a:pt x="41" y="8"/>
                    <a:pt x="41" y="8"/>
                  </a:cubicBezTo>
                  <a:cubicBezTo>
                    <a:pt x="39" y="8"/>
                    <a:pt x="34" y="6"/>
                    <a:pt x="30" y="5"/>
                  </a:cubicBezTo>
                  <a:cubicBezTo>
                    <a:pt x="33" y="9"/>
                    <a:pt x="38" y="7"/>
                    <a:pt x="38" y="8"/>
                  </a:cubicBezTo>
                  <a:cubicBezTo>
                    <a:pt x="37" y="9"/>
                    <a:pt x="37" y="10"/>
                    <a:pt x="28" y="10"/>
                  </a:cubicBezTo>
                  <a:cubicBezTo>
                    <a:pt x="27" y="10"/>
                    <a:pt x="26" y="10"/>
                    <a:pt x="25" y="10"/>
                  </a:cubicBezTo>
                  <a:cubicBezTo>
                    <a:pt x="21" y="10"/>
                    <a:pt x="19" y="10"/>
                    <a:pt x="13" y="9"/>
                  </a:cubicBezTo>
                  <a:cubicBezTo>
                    <a:pt x="17" y="11"/>
                    <a:pt x="21" y="12"/>
                    <a:pt x="23" y="12"/>
                  </a:cubicBezTo>
                  <a:cubicBezTo>
                    <a:pt x="24" y="12"/>
                    <a:pt x="25" y="12"/>
                    <a:pt x="25" y="12"/>
                  </a:cubicBezTo>
                  <a:cubicBezTo>
                    <a:pt x="26" y="12"/>
                    <a:pt x="26" y="12"/>
                    <a:pt x="27" y="12"/>
                  </a:cubicBezTo>
                  <a:cubicBezTo>
                    <a:pt x="27" y="12"/>
                    <a:pt x="28" y="12"/>
                    <a:pt x="28" y="12"/>
                  </a:cubicBezTo>
                  <a:cubicBezTo>
                    <a:pt x="30" y="13"/>
                    <a:pt x="26" y="15"/>
                    <a:pt x="20" y="17"/>
                  </a:cubicBezTo>
                  <a:cubicBezTo>
                    <a:pt x="13" y="19"/>
                    <a:pt x="0" y="19"/>
                    <a:pt x="5" y="20"/>
                  </a:cubicBezTo>
                  <a:cubicBezTo>
                    <a:pt x="5" y="20"/>
                    <a:pt x="5" y="20"/>
                    <a:pt x="5" y="20"/>
                  </a:cubicBezTo>
                  <a:cubicBezTo>
                    <a:pt x="11" y="20"/>
                    <a:pt x="16" y="19"/>
                    <a:pt x="22" y="18"/>
                  </a:cubicBezTo>
                  <a:cubicBezTo>
                    <a:pt x="29" y="16"/>
                    <a:pt x="33" y="14"/>
                    <a:pt x="37" y="11"/>
                  </a:cubicBezTo>
                  <a:cubicBezTo>
                    <a:pt x="38" y="11"/>
                    <a:pt x="39" y="10"/>
                    <a:pt x="40" y="10"/>
                  </a:cubicBezTo>
                  <a:cubicBezTo>
                    <a:pt x="41" y="10"/>
                    <a:pt x="42" y="10"/>
                    <a:pt x="42" y="11"/>
                  </a:cubicBezTo>
                  <a:cubicBezTo>
                    <a:pt x="46" y="13"/>
                    <a:pt x="50" y="14"/>
                    <a:pt x="56" y="14"/>
                  </a:cubicBezTo>
                  <a:cubicBezTo>
                    <a:pt x="58" y="14"/>
                    <a:pt x="60" y="14"/>
                    <a:pt x="62" y="14"/>
                  </a:cubicBezTo>
                  <a:cubicBezTo>
                    <a:pt x="65" y="13"/>
                    <a:pt x="68" y="13"/>
                    <a:pt x="71" y="12"/>
                  </a:cubicBezTo>
                  <a:cubicBezTo>
                    <a:pt x="72" y="12"/>
                    <a:pt x="72" y="12"/>
                    <a:pt x="72" y="12"/>
                  </a:cubicBezTo>
                  <a:cubicBezTo>
                    <a:pt x="73" y="11"/>
                    <a:pt x="73" y="11"/>
                    <a:pt x="73" y="11"/>
                  </a:cubicBezTo>
                  <a:cubicBezTo>
                    <a:pt x="73" y="11"/>
                    <a:pt x="73" y="11"/>
                    <a:pt x="73" y="11"/>
                  </a:cubicBezTo>
                  <a:cubicBezTo>
                    <a:pt x="73" y="11"/>
                    <a:pt x="73" y="11"/>
                    <a:pt x="73" y="11"/>
                  </a:cubicBezTo>
                  <a:cubicBezTo>
                    <a:pt x="75" y="10"/>
                    <a:pt x="77" y="9"/>
                    <a:pt x="76" y="9"/>
                  </a:cubicBezTo>
                  <a:cubicBezTo>
                    <a:pt x="76" y="9"/>
                    <a:pt x="76" y="9"/>
                    <a:pt x="76" y="9"/>
                  </a:cubicBezTo>
                  <a:cubicBezTo>
                    <a:pt x="71" y="10"/>
                    <a:pt x="63" y="13"/>
                    <a:pt x="57" y="13"/>
                  </a:cubicBezTo>
                  <a:cubicBezTo>
                    <a:pt x="55" y="13"/>
                    <a:pt x="53" y="13"/>
                    <a:pt x="52" y="12"/>
                  </a:cubicBezTo>
                  <a:cubicBezTo>
                    <a:pt x="46" y="9"/>
                    <a:pt x="54" y="13"/>
                    <a:pt x="65" y="3"/>
                  </a:cubicBezTo>
                  <a:cubicBezTo>
                    <a:pt x="66" y="1"/>
                    <a:pt x="67" y="0"/>
                    <a:pt x="6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6" name="Freeform 544">
              <a:extLst>
                <a:ext uri="{FF2B5EF4-FFF2-40B4-BE49-F238E27FC236}">
                  <a16:creationId xmlns:a16="http://schemas.microsoft.com/office/drawing/2014/main" xmlns="" id="{37544219-A583-464D-82E3-98477A10FC87}"/>
                </a:ext>
              </a:extLst>
            </p:cNvPr>
            <p:cNvSpPr>
              <a:spLocks/>
            </p:cNvSpPr>
            <p:nvPr/>
          </p:nvSpPr>
          <p:spPr bwMode="auto">
            <a:xfrm>
              <a:off x="11612792" y="3938045"/>
              <a:ext cx="112019" cy="58764"/>
            </a:xfrm>
            <a:custGeom>
              <a:avLst/>
              <a:gdLst>
                <a:gd name="T0" fmla="*/ 11 w 27"/>
                <a:gd name="T1" fmla="*/ 0 h 14"/>
                <a:gd name="T2" fmla="*/ 4 w 27"/>
                <a:gd name="T3" fmla="*/ 1 h 14"/>
                <a:gd name="T4" fmla="*/ 3 w 27"/>
                <a:gd name="T5" fmla="*/ 2 h 14"/>
                <a:gd name="T6" fmla="*/ 2 w 27"/>
                <a:gd name="T7" fmla="*/ 2 h 14"/>
                <a:gd name="T8" fmla="*/ 1 w 27"/>
                <a:gd name="T9" fmla="*/ 2 h 14"/>
                <a:gd name="T10" fmla="*/ 0 w 27"/>
                <a:gd name="T11" fmla="*/ 2 h 14"/>
                <a:gd name="T12" fmla="*/ 0 w 27"/>
                <a:gd name="T13" fmla="*/ 2 h 14"/>
                <a:gd name="T14" fmla="*/ 0 w 27"/>
                <a:gd name="T15" fmla="*/ 2 h 14"/>
                <a:gd name="T16" fmla="*/ 1 w 27"/>
                <a:gd name="T17" fmla="*/ 2 h 14"/>
                <a:gd name="T18" fmla="*/ 3 w 27"/>
                <a:gd name="T19" fmla="*/ 2 h 14"/>
                <a:gd name="T20" fmla="*/ 4 w 27"/>
                <a:gd name="T21" fmla="*/ 1 h 14"/>
                <a:gd name="T22" fmla="*/ 11 w 27"/>
                <a:gd name="T23" fmla="*/ 0 h 14"/>
                <a:gd name="T24" fmla="*/ 15 w 27"/>
                <a:gd name="T25" fmla="*/ 2 h 14"/>
                <a:gd name="T26" fmla="*/ 16 w 27"/>
                <a:gd name="T27" fmla="*/ 4 h 14"/>
                <a:gd name="T28" fmla="*/ 25 w 27"/>
                <a:gd name="T29" fmla="*/ 9 h 14"/>
                <a:gd name="T30" fmla="*/ 25 w 27"/>
                <a:gd name="T31" fmla="*/ 9 h 14"/>
                <a:gd name="T32" fmla="*/ 27 w 27"/>
                <a:gd name="T33" fmla="*/ 14 h 14"/>
                <a:gd name="T34" fmla="*/ 27 w 27"/>
                <a:gd name="T35" fmla="*/ 14 h 14"/>
                <a:gd name="T36" fmla="*/ 27 w 27"/>
                <a:gd name="T37" fmla="*/ 14 h 14"/>
                <a:gd name="T38" fmla="*/ 25 w 27"/>
                <a:gd name="T39" fmla="*/ 9 h 14"/>
                <a:gd name="T40" fmla="*/ 25 w 27"/>
                <a:gd name="T41" fmla="*/ 9 h 14"/>
                <a:gd name="T42" fmla="*/ 16 w 27"/>
                <a:gd name="T43" fmla="*/ 4 h 14"/>
                <a:gd name="T44" fmla="*/ 15 w 27"/>
                <a:gd name="T45" fmla="*/ 2 h 14"/>
                <a:gd name="T46" fmla="*/ 11 w 27"/>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4">
                  <a:moveTo>
                    <a:pt x="11" y="0"/>
                  </a:moveTo>
                  <a:cubicBezTo>
                    <a:pt x="9" y="0"/>
                    <a:pt x="6" y="0"/>
                    <a:pt x="4" y="1"/>
                  </a:cubicBezTo>
                  <a:cubicBezTo>
                    <a:pt x="3" y="2"/>
                    <a:pt x="3" y="2"/>
                    <a:pt x="3" y="2"/>
                  </a:cubicBezTo>
                  <a:cubicBezTo>
                    <a:pt x="2" y="2"/>
                    <a:pt x="2" y="2"/>
                    <a:pt x="2" y="2"/>
                  </a:cubicBezTo>
                  <a:cubicBezTo>
                    <a:pt x="2" y="2"/>
                    <a:pt x="1" y="2"/>
                    <a:pt x="1" y="2"/>
                  </a:cubicBezTo>
                  <a:cubicBezTo>
                    <a:pt x="0" y="2"/>
                    <a:pt x="0" y="2"/>
                    <a:pt x="0" y="2"/>
                  </a:cubicBezTo>
                  <a:cubicBezTo>
                    <a:pt x="0" y="2"/>
                    <a:pt x="0" y="2"/>
                    <a:pt x="0" y="2"/>
                  </a:cubicBezTo>
                  <a:cubicBezTo>
                    <a:pt x="0" y="2"/>
                    <a:pt x="0" y="2"/>
                    <a:pt x="0" y="2"/>
                  </a:cubicBezTo>
                  <a:cubicBezTo>
                    <a:pt x="1" y="2"/>
                    <a:pt x="1" y="2"/>
                    <a:pt x="1" y="2"/>
                  </a:cubicBezTo>
                  <a:cubicBezTo>
                    <a:pt x="1" y="2"/>
                    <a:pt x="2" y="2"/>
                    <a:pt x="3" y="2"/>
                  </a:cubicBezTo>
                  <a:cubicBezTo>
                    <a:pt x="4" y="1"/>
                    <a:pt x="4" y="1"/>
                    <a:pt x="4" y="1"/>
                  </a:cubicBezTo>
                  <a:cubicBezTo>
                    <a:pt x="6" y="0"/>
                    <a:pt x="9" y="0"/>
                    <a:pt x="11" y="0"/>
                  </a:cubicBezTo>
                  <a:cubicBezTo>
                    <a:pt x="14" y="0"/>
                    <a:pt x="15" y="1"/>
                    <a:pt x="15" y="2"/>
                  </a:cubicBezTo>
                  <a:cubicBezTo>
                    <a:pt x="15" y="3"/>
                    <a:pt x="16" y="4"/>
                    <a:pt x="16" y="4"/>
                  </a:cubicBezTo>
                  <a:cubicBezTo>
                    <a:pt x="17" y="8"/>
                    <a:pt x="22" y="5"/>
                    <a:pt x="25" y="9"/>
                  </a:cubicBezTo>
                  <a:cubicBezTo>
                    <a:pt x="25" y="9"/>
                    <a:pt x="25" y="9"/>
                    <a:pt x="25" y="9"/>
                  </a:cubicBezTo>
                  <a:cubicBezTo>
                    <a:pt x="26" y="11"/>
                    <a:pt x="27" y="13"/>
                    <a:pt x="27" y="14"/>
                  </a:cubicBezTo>
                  <a:cubicBezTo>
                    <a:pt x="27" y="14"/>
                    <a:pt x="27" y="14"/>
                    <a:pt x="27" y="14"/>
                  </a:cubicBezTo>
                  <a:cubicBezTo>
                    <a:pt x="27" y="14"/>
                    <a:pt x="27" y="14"/>
                    <a:pt x="27" y="14"/>
                  </a:cubicBezTo>
                  <a:cubicBezTo>
                    <a:pt x="27" y="13"/>
                    <a:pt x="26" y="11"/>
                    <a:pt x="25" y="9"/>
                  </a:cubicBezTo>
                  <a:cubicBezTo>
                    <a:pt x="25" y="9"/>
                    <a:pt x="25" y="9"/>
                    <a:pt x="25" y="9"/>
                  </a:cubicBezTo>
                  <a:cubicBezTo>
                    <a:pt x="22" y="5"/>
                    <a:pt x="17" y="8"/>
                    <a:pt x="16" y="4"/>
                  </a:cubicBezTo>
                  <a:cubicBezTo>
                    <a:pt x="16" y="4"/>
                    <a:pt x="15" y="3"/>
                    <a:pt x="15" y="2"/>
                  </a:cubicBezTo>
                  <a:cubicBezTo>
                    <a:pt x="15" y="1"/>
                    <a:pt x="14" y="0"/>
                    <a:pt x="1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7" name="Freeform 545">
              <a:extLst>
                <a:ext uri="{FF2B5EF4-FFF2-40B4-BE49-F238E27FC236}">
                  <a16:creationId xmlns:a16="http://schemas.microsoft.com/office/drawing/2014/main" xmlns="" id="{4E8AC418-D689-475D-B7F3-1CAEC48422A5}"/>
                </a:ext>
              </a:extLst>
            </p:cNvPr>
            <p:cNvSpPr>
              <a:spLocks noEditPoints="1"/>
            </p:cNvSpPr>
            <p:nvPr/>
          </p:nvSpPr>
          <p:spPr bwMode="auto">
            <a:xfrm>
              <a:off x="11583410" y="3938045"/>
              <a:ext cx="159764" cy="126710"/>
            </a:xfrm>
            <a:custGeom>
              <a:avLst/>
              <a:gdLst>
                <a:gd name="T0" fmla="*/ 17 w 38"/>
                <a:gd name="T1" fmla="*/ 25 h 30"/>
                <a:gd name="T2" fmla="*/ 14 w 38"/>
                <a:gd name="T3" fmla="*/ 27 h 30"/>
                <a:gd name="T4" fmla="*/ 14 w 38"/>
                <a:gd name="T5" fmla="*/ 27 h 30"/>
                <a:gd name="T6" fmla="*/ 17 w 38"/>
                <a:gd name="T7" fmla="*/ 25 h 30"/>
                <a:gd name="T8" fmla="*/ 29 w 38"/>
                <a:gd name="T9" fmla="*/ 13 h 30"/>
                <a:gd name="T10" fmla="*/ 28 w 38"/>
                <a:gd name="T11" fmla="*/ 13 h 30"/>
                <a:gd name="T12" fmla="*/ 29 w 38"/>
                <a:gd name="T13" fmla="*/ 13 h 30"/>
                <a:gd name="T14" fmla="*/ 29 w 38"/>
                <a:gd name="T15" fmla="*/ 13 h 30"/>
                <a:gd name="T16" fmla="*/ 29 w 38"/>
                <a:gd name="T17" fmla="*/ 13 h 30"/>
                <a:gd name="T18" fmla="*/ 29 w 38"/>
                <a:gd name="T19" fmla="*/ 13 h 30"/>
                <a:gd name="T20" fmla="*/ 11 w 38"/>
                <a:gd name="T21" fmla="*/ 5 h 30"/>
                <a:gd name="T22" fmla="*/ 10 w 38"/>
                <a:gd name="T23" fmla="*/ 6 h 30"/>
                <a:gd name="T24" fmla="*/ 11 w 38"/>
                <a:gd name="T25" fmla="*/ 5 h 30"/>
                <a:gd name="T26" fmla="*/ 18 w 38"/>
                <a:gd name="T27" fmla="*/ 0 h 30"/>
                <a:gd name="T28" fmla="*/ 11 w 38"/>
                <a:gd name="T29" fmla="*/ 1 h 30"/>
                <a:gd name="T30" fmla="*/ 10 w 38"/>
                <a:gd name="T31" fmla="*/ 2 h 30"/>
                <a:gd name="T32" fmla="*/ 8 w 38"/>
                <a:gd name="T33" fmla="*/ 2 h 30"/>
                <a:gd name="T34" fmla="*/ 7 w 38"/>
                <a:gd name="T35" fmla="*/ 2 h 30"/>
                <a:gd name="T36" fmla="*/ 7 w 38"/>
                <a:gd name="T37" fmla="*/ 2 h 30"/>
                <a:gd name="T38" fmla="*/ 0 w 38"/>
                <a:gd name="T39" fmla="*/ 11 h 30"/>
                <a:gd name="T40" fmla="*/ 10 w 38"/>
                <a:gd name="T41" fmla="*/ 4 h 30"/>
                <a:gd name="T42" fmla="*/ 11 w 38"/>
                <a:gd name="T43" fmla="*/ 5 h 30"/>
                <a:gd name="T44" fmla="*/ 11 w 38"/>
                <a:gd name="T45" fmla="*/ 5 h 30"/>
                <a:gd name="T46" fmla="*/ 11 w 38"/>
                <a:gd name="T47" fmla="*/ 5 h 30"/>
                <a:gd name="T48" fmla="*/ 14 w 38"/>
                <a:gd name="T49" fmla="*/ 5 h 30"/>
                <a:gd name="T50" fmla="*/ 2 w 38"/>
                <a:gd name="T51" fmla="*/ 16 h 30"/>
                <a:gd name="T52" fmla="*/ 4 w 38"/>
                <a:gd name="T53" fmla="*/ 11 h 30"/>
                <a:gd name="T54" fmla="*/ 2 w 38"/>
                <a:gd name="T55" fmla="*/ 16 h 30"/>
                <a:gd name="T56" fmla="*/ 14 w 38"/>
                <a:gd name="T57" fmla="*/ 5 h 30"/>
                <a:gd name="T58" fmla="*/ 18 w 38"/>
                <a:gd name="T59" fmla="*/ 3 h 30"/>
                <a:gd name="T60" fmla="*/ 22 w 38"/>
                <a:gd name="T61" fmla="*/ 7 h 30"/>
                <a:gd name="T62" fmla="*/ 16 w 38"/>
                <a:gd name="T63" fmla="*/ 16 h 30"/>
                <a:gd name="T64" fmla="*/ 25 w 38"/>
                <a:gd name="T65" fmla="*/ 10 h 30"/>
                <a:gd name="T66" fmla="*/ 26 w 38"/>
                <a:gd name="T67" fmla="*/ 10 h 30"/>
                <a:gd name="T68" fmla="*/ 26 w 38"/>
                <a:gd name="T69" fmla="*/ 11 h 30"/>
                <a:gd name="T70" fmla="*/ 26 w 38"/>
                <a:gd name="T71" fmla="*/ 10 h 30"/>
                <a:gd name="T72" fmla="*/ 29 w 38"/>
                <a:gd name="T73" fmla="*/ 13 h 30"/>
                <a:gd name="T74" fmla="*/ 29 w 38"/>
                <a:gd name="T75" fmla="*/ 13 h 30"/>
                <a:gd name="T76" fmla="*/ 29 w 38"/>
                <a:gd name="T77" fmla="*/ 13 h 30"/>
                <a:gd name="T78" fmla="*/ 29 w 38"/>
                <a:gd name="T79" fmla="*/ 13 h 30"/>
                <a:gd name="T80" fmla="*/ 30 w 38"/>
                <a:gd name="T81" fmla="*/ 15 h 30"/>
                <a:gd name="T82" fmla="*/ 29 w 38"/>
                <a:gd name="T83" fmla="*/ 13 h 30"/>
                <a:gd name="T84" fmla="*/ 32 w 38"/>
                <a:gd name="T85" fmla="*/ 14 h 30"/>
                <a:gd name="T86" fmla="*/ 32 w 38"/>
                <a:gd name="T87" fmla="*/ 14 h 30"/>
                <a:gd name="T88" fmla="*/ 32 w 38"/>
                <a:gd name="T89" fmla="*/ 14 h 30"/>
                <a:gd name="T90" fmla="*/ 33 w 38"/>
                <a:gd name="T91" fmla="*/ 15 h 30"/>
                <a:gd name="T92" fmla="*/ 33 w 38"/>
                <a:gd name="T93" fmla="*/ 15 h 30"/>
                <a:gd name="T94" fmla="*/ 33 w 38"/>
                <a:gd name="T95" fmla="*/ 15 h 30"/>
                <a:gd name="T96" fmla="*/ 34 w 38"/>
                <a:gd name="T97" fmla="*/ 30 h 30"/>
                <a:gd name="T98" fmla="*/ 34 w 38"/>
                <a:gd name="T99" fmla="*/ 14 h 30"/>
                <a:gd name="T100" fmla="*/ 34 w 38"/>
                <a:gd name="T101" fmla="*/ 14 h 30"/>
                <a:gd name="T102" fmla="*/ 32 w 38"/>
                <a:gd name="T103" fmla="*/ 9 h 30"/>
                <a:gd name="T104" fmla="*/ 32 w 38"/>
                <a:gd name="T105" fmla="*/ 9 h 30"/>
                <a:gd name="T106" fmla="*/ 23 w 38"/>
                <a:gd name="T107" fmla="*/ 4 h 30"/>
                <a:gd name="T108" fmla="*/ 22 w 38"/>
                <a:gd name="T109" fmla="*/ 2 h 30"/>
                <a:gd name="T110" fmla="*/ 18 w 38"/>
                <a:gd name="T11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30">
                  <a:moveTo>
                    <a:pt x="17" y="25"/>
                  </a:moveTo>
                  <a:cubicBezTo>
                    <a:pt x="16" y="26"/>
                    <a:pt x="15" y="26"/>
                    <a:pt x="14" y="27"/>
                  </a:cubicBezTo>
                  <a:cubicBezTo>
                    <a:pt x="14" y="27"/>
                    <a:pt x="14" y="27"/>
                    <a:pt x="14" y="27"/>
                  </a:cubicBezTo>
                  <a:cubicBezTo>
                    <a:pt x="15" y="27"/>
                    <a:pt x="16" y="26"/>
                    <a:pt x="17" y="25"/>
                  </a:cubicBezTo>
                  <a:moveTo>
                    <a:pt x="29" y="13"/>
                  </a:moveTo>
                  <a:cubicBezTo>
                    <a:pt x="28" y="13"/>
                    <a:pt x="28" y="13"/>
                    <a:pt x="28" y="13"/>
                  </a:cubicBezTo>
                  <a:cubicBezTo>
                    <a:pt x="28" y="13"/>
                    <a:pt x="28" y="13"/>
                    <a:pt x="29" y="13"/>
                  </a:cubicBezTo>
                  <a:cubicBezTo>
                    <a:pt x="29" y="13"/>
                    <a:pt x="29" y="13"/>
                    <a:pt x="29" y="13"/>
                  </a:cubicBezTo>
                  <a:cubicBezTo>
                    <a:pt x="29" y="13"/>
                    <a:pt x="29" y="13"/>
                    <a:pt x="29" y="13"/>
                  </a:cubicBezTo>
                  <a:cubicBezTo>
                    <a:pt x="29" y="13"/>
                    <a:pt x="29" y="13"/>
                    <a:pt x="29" y="13"/>
                  </a:cubicBezTo>
                  <a:moveTo>
                    <a:pt x="11" y="5"/>
                  </a:moveTo>
                  <a:cubicBezTo>
                    <a:pt x="11" y="5"/>
                    <a:pt x="10" y="5"/>
                    <a:pt x="10" y="6"/>
                  </a:cubicBezTo>
                  <a:cubicBezTo>
                    <a:pt x="10" y="5"/>
                    <a:pt x="11" y="5"/>
                    <a:pt x="11" y="5"/>
                  </a:cubicBezTo>
                  <a:moveTo>
                    <a:pt x="18" y="0"/>
                  </a:moveTo>
                  <a:cubicBezTo>
                    <a:pt x="16" y="0"/>
                    <a:pt x="13" y="0"/>
                    <a:pt x="11" y="1"/>
                  </a:cubicBezTo>
                  <a:cubicBezTo>
                    <a:pt x="10" y="2"/>
                    <a:pt x="10" y="2"/>
                    <a:pt x="10" y="2"/>
                  </a:cubicBezTo>
                  <a:cubicBezTo>
                    <a:pt x="9" y="2"/>
                    <a:pt x="8" y="2"/>
                    <a:pt x="8" y="2"/>
                  </a:cubicBezTo>
                  <a:cubicBezTo>
                    <a:pt x="7" y="2"/>
                    <a:pt x="7" y="2"/>
                    <a:pt x="7" y="2"/>
                  </a:cubicBezTo>
                  <a:cubicBezTo>
                    <a:pt x="7" y="2"/>
                    <a:pt x="7" y="2"/>
                    <a:pt x="7" y="2"/>
                  </a:cubicBezTo>
                  <a:cubicBezTo>
                    <a:pt x="3" y="5"/>
                    <a:pt x="0" y="9"/>
                    <a:pt x="0" y="11"/>
                  </a:cubicBezTo>
                  <a:cubicBezTo>
                    <a:pt x="1" y="8"/>
                    <a:pt x="8" y="4"/>
                    <a:pt x="10" y="4"/>
                  </a:cubicBezTo>
                  <a:cubicBezTo>
                    <a:pt x="10" y="4"/>
                    <a:pt x="11" y="4"/>
                    <a:pt x="11" y="5"/>
                  </a:cubicBezTo>
                  <a:cubicBezTo>
                    <a:pt x="11" y="5"/>
                    <a:pt x="11" y="5"/>
                    <a:pt x="11" y="5"/>
                  </a:cubicBezTo>
                  <a:cubicBezTo>
                    <a:pt x="11" y="5"/>
                    <a:pt x="11" y="5"/>
                    <a:pt x="11" y="5"/>
                  </a:cubicBezTo>
                  <a:cubicBezTo>
                    <a:pt x="14" y="5"/>
                    <a:pt x="14" y="5"/>
                    <a:pt x="14" y="5"/>
                  </a:cubicBezTo>
                  <a:cubicBezTo>
                    <a:pt x="7" y="9"/>
                    <a:pt x="4" y="13"/>
                    <a:pt x="2" y="16"/>
                  </a:cubicBezTo>
                  <a:cubicBezTo>
                    <a:pt x="2" y="14"/>
                    <a:pt x="3" y="12"/>
                    <a:pt x="4" y="11"/>
                  </a:cubicBezTo>
                  <a:cubicBezTo>
                    <a:pt x="2" y="13"/>
                    <a:pt x="0" y="15"/>
                    <a:pt x="2" y="16"/>
                  </a:cubicBezTo>
                  <a:cubicBezTo>
                    <a:pt x="4" y="13"/>
                    <a:pt x="7" y="9"/>
                    <a:pt x="14" y="5"/>
                  </a:cubicBezTo>
                  <a:cubicBezTo>
                    <a:pt x="16" y="4"/>
                    <a:pt x="17" y="3"/>
                    <a:pt x="18" y="3"/>
                  </a:cubicBezTo>
                  <a:cubicBezTo>
                    <a:pt x="20" y="3"/>
                    <a:pt x="21" y="5"/>
                    <a:pt x="22" y="7"/>
                  </a:cubicBezTo>
                  <a:cubicBezTo>
                    <a:pt x="23" y="10"/>
                    <a:pt x="18" y="14"/>
                    <a:pt x="16" y="16"/>
                  </a:cubicBezTo>
                  <a:cubicBezTo>
                    <a:pt x="19" y="16"/>
                    <a:pt x="23" y="10"/>
                    <a:pt x="25" y="10"/>
                  </a:cubicBezTo>
                  <a:cubicBezTo>
                    <a:pt x="25" y="10"/>
                    <a:pt x="25" y="10"/>
                    <a:pt x="26" y="10"/>
                  </a:cubicBezTo>
                  <a:cubicBezTo>
                    <a:pt x="26" y="11"/>
                    <a:pt x="26" y="11"/>
                    <a:pt x="26" y="11"/>
                  </a:cubicBezTo>
                  <a:cubicBezTo>
                    <a:pt x="26" y="11"/>
                    <a:pt x="26" y="11"/>
                    <a:pt x="26" y="10"/>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30" y="14"/>
                    <a:pt x="30" y="15"/>
                  </a:cubicBezTo>
                  <a:cubicBezTo>
                    <a:pt x="30" y="14"/>
                    <a:pt x="29" y="13"/>
                    <a:pt x="29" y="13"/>
                  </a:cubicBezTo>
                  <a:cubicBezTo>
                    <a:pt x="32" y="14"/>
                    <a:pt x="32" y="14"/>
                    <a:pt x="32" y="14"/>
                  </a:cubicBezTo>
                  <a:cubicBezTo>
                    <a:pt x="32" y="14"/>
                    <a:pt x="32" y="14"/>
                    <a:pt x="32" y="14"/>
                  </a:cubicBezTo>
                  <a:cubicBezTo>
                    <a:pt x="32" y="14"/>
                    <a:pt x="32" y="14"/>
                    <a:pt x="32" y="14"/>
                  </a:cubicBezTo>
                  <a:cubicBezTo>
                    <a:pt x="32" y="14"/>
                    <a:pt x="32" y="15"/>
                    <a:pt x="33" y="15"/>
                  </a:cubicBezTo>
                  <a:cubicBezTo>
                    <a:pt x="33" y="15"/>
                    <a:pt x="33" y="15"/>
                    <a:pt x="33" y="15"/>
                  </a:cubicBezTo>
                  <a:cubicBezTo>
                    <a:pt x="33" y="15"/>
                    <a:pt x="33" y="15"/>
                    <a:pt x="33" y="15"/>
                  </a:cubicBezTo>
                  <a:cubicBezTo>
                    <a:pt x="35" y="19"/>
                    <a:pt x="35" y="26"/>
                    <a:pt x="34" y="30"/>
                  </a:cubicBezTo>
                  <a:cubicBezTo>
                    <a:pt x="38" y="24"/>
                    <a:pt x="34" y="14"/>
                    <a:pt x="34" y="14"/>
                  </a:cubicBezTo>
                  <a:cubicBezTo>
                    <a:pt x="34" y="14"/>
                    <a:pt x="34" y="14"/>
                    <a:pt x="34" y="14"/>
                  </a:cubicBezTo>
                  <a:cubicBezTo>
                    <a:pt x="34" y="13"/>
                    <a:pt x="33" y="11"/>
                    <a:pt x="32" y="9"/>
                  </a:cubicBezTo>
                  <a:cubicBezTo>
                    <a:pt x="32" y="9"/>
                    <a:pt x="32" y="9"/>
                    <a:pt x="32" y="9"/>
                  </a:cubicBezTo>
                  <a:cubicBezTo>
                    <a:pt x="29" y="5"/>
                    <a:pt x="24" y="8"/>
                    <a:pt x="23" y="4"/>
                  </a:cubicBezTo>
                  <a:cubicBezTo>
                    <a:pt x="23" y="4"/>
                    <a:pt x="22" y="3"/>
                    <a:pt x="22" y="2"/>
                  </a:cubicBezTo>
                  <a:cubicBezTo>
                    <a:pt x="22" y="1"/>
                    <a:pt x="21" y="0"/>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8" name="Freeform 546">
              <a:extLst>
                <a:ext uri="{FF2B5EF4-FFF2-40B4-BE49-F238E27FC236}">
                  <a16:creationId xmlns:a16="http://schemas.microsoft.com/office/drawing/2014/main" xmlns="" id="{B1A36E8C-5948-4935-B6A5-1D044348CABD}"/>
                </a:ext>
              </a:extLst>
            </p:cNvPr>
            <p:cNvSpPr>
              <a:spLocks/>
            </p:cNvSpPr>
            <p:nvPr/>
          </p:nvSpPr>
          <p:spPr bwMode="auto">
            <a:xfrm>
              <a:off x="11208790" y="3921518"/>
              <a:ext cx="209346" cy="143237"/>
            </a:xfrm>
            <a:custGeom>
              <a:avLst/>
              <a:gdLst>
                <a:gd name="T0" fmla="*/ 24 w 50"/>
                <a:gd name="T1" fmla="*/ 0 h 34"/>
                <a:gd name="T2" fmla="*/ 21 w 50"/>
                <a:gd name="T3" fmla="*/ 2 h 34"/>
                <a:gd name="T4" fmla="*/ 18 w 50"/>
                <a:gd name="T5" fmla="*/ 5 h 34"/>
                <a:gd name="T6" fmla="*/ 18 w 50"/>
                <a:gd name="T7" fmla="*/ 5 h 34"/>
                <a:gd name="T8" fmla="*/ 14 w 50"/>
                <a:gd name="T9" fmla="*/ 3 h 34"/>
                <a:gd name="T10" fmla="*/ 12 w 50"/>
                <a:gd name="T11" fmla="*/ 3 h 34"/>
                <a:gd name="T12" fmla="*/ 9 w 50"/>
                <a:gd name="T13" fmla="*/ 4 h 34"/>
                <a:gd name="T14" fmla="*/ 3 w 50"/>
                <a:gd name="T15" fmla="*/ 14 h 34"/>
                <a:gd name="T16" fmla="*/ 3 w 50"/>
                <a:gd name="T17" fmla="*/ 14 h 34"/>
                <a:gd name="T18" fmla="*/ 3 w 50"/>
                <a:gd name="T19" fmla="*/ 14 h 34"/>
                <a:gd name="T20" fmla="*/ 3 w 50"/>
                <a:gd name="T21" fmla="*/ 14 h 34"/>
                <a:gd name="T22" fmla="*/ 4 w 50"/>
                <a:gd name="T23" fmla="*/ 31 h 34"/>
                <a:gd name="T24" fmla="*/ 12 w 50"/>
                <a:gd name="T25" fmla="*/ 9 h 34"/>
                <a:gd name="T26" fmla="*/ 13 w 50"/>
                <a:gd name="T27" fmla="*/ 9 h 34"/>
                <a:gd name="T28" fmla="*/ 15 w 50"/>
                <a:gd name="T29" fmla="*/ 34 h 34"/>
                <a:gd name="T30" fmla="*/ 15 w 50"/>
                <a:gd name="T31" fmla="*/ 9 h 34"/>
                <a:gd name="T32" fmla="*/ 15 w 50"/>
                <a:gd name="T33" fmla="*/ 9 h 34"/>
                <a:gd name="T34" fmla="*/ 22 w 50"/>
                <a:gd name="T35" fmla="*/ 24 h 34"/>
                <a:gd name="T36" fmla="*/ 19 w 50"/>
                <a:gd name="T37" fmla="*/ 9 h 34"/>
                <a:gd name="T38" fmla="*/ 26 w 50"/>
                <a:gd name="T39" fmla="*/ 23 h 34"/>
                <a:gd name="T40" fmla="*/ 23 w 50"/>
                <a:gd name="T41" fmla="*/ 8 h 34"/>
                <a:gd name="T42" fmla="*/ 24 w 50"/>
                <a:gd name="T43" fmla="*/ 8 h 34"/>
                <a:gd name="T44" fmla="*/ 32 w 50"/>
                <a:gd name="T45" fmla="*/ 27 h 34"/>
                <a:gd name="T46" fmla="*/ 27 w 50"/>
                <a:gd name="T47" fmla="*/ 6 h 34"/>
                <a:gd name="T48" fmla="*/ 27 w 50"/>
                <a:gd name="T49" fmla="*/ 6 h 34"/>
                <a:gd name="T50" fmla="*/ 40 w 50"/>
                <a:gd name="T51" fmla="*/ 25 h 34"/>
                <a:gd name="T52" fmla="*/ 29 w 50"/>
                <a:gd name="T53" fmla="*/ 3 h 34"/>
                <a:gd name="T54" fmla="*/ 32 w 50"/>
                <a:gd name="T55" fmla="*/ 5 h 34"/>
                <a:gd name="T56" fmla="*/ 50 w 50"/>
                <a:gd name="T57" fmla="*/ 21 h 34"/>
                <a:gd name="T58" fmla="*/ 40 w 50"/>
                <a:gd name="T59" fmla="*/ 8 h 34"/>
                <a:gd name="T60" fmla="*/ 40 w 50"/>
                <a:gd name="T61" fmla="*/ 8 h 34"/>
                <a:gd name="T62" fmla="*/ 40 w 50"/>
                <a:gd name="T63" fmla="*/ 8 h 34"/>
                <a:gd name="T64" fmla="*/ 25 w 50"/>
                <a:gd name="T65" fmla="*/ 0 h 34"/>
                <a:gd name="T66" fmla="*/ 24 w 50"/>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4">
                  <a:moveTo>
                    <a:pt x="24" y="0"/>
                  </a:moveTo>
                  <a:cubicBezTo>
                    <a:pt x="23" y="0"/>
                    <a:pt x="21" y="1"/>
                    <a:pt x="21" y="2"/>
                  </a:cubicBezTo>
                  <a:cubicBezTo>
                    <a:pt x="20" y="3"/>
                    <a:pt x="19" y="5"/>
                    <a:pt x="18" y="5"/>
                  </a:cubicBezTo>
                  <a:cubicBezTo>
                    <a:pt x="18" y="5"/>
                    <a:pt x="18" y="5"/>
                    <a:pt x="18" y="5"/>
                  </a:cubicBezTo>
                  <a:cubicBezTo>
                    <a:pt x="16" y="5"/>
                    <a:pt x="15" y="4"/>
                    <a:pt x="14" y="3"/>
                  </a:cubicBezTo>
                  <a:cubicBezTo>
                    <a:pt x="13" y="3"/>
                    <a:pt x="13" y="3"/>
                    <a:pt x="12" y="3"/>
                  </a:cubicBezTo>
                  <a:cubicBezTo>
                    <a:pt x="11" y="3"/>
                    <a:pt x="10" y="3"/>
                    <a:pt x="9" y="4"/>
                  </a:cubicBezTo>
                  <a:cubicBezTo>
                    <a:pt x="7" y="6"/>
                    <a:pt x="5" y="10"/>
                    <a:pt x="3" y="14"/>
                  </a:cubicBezTo>
                  <a:cubicBezTo>
                    <a:pt x="3" y="14"/>
                    <a:pt x="3" y="14"/>
                    <a:pt x="3" y="14"/>
                  </a:cubicBezTo>
                  <a:cubicBezTo>
                    <a:pt x="3" y="14"/>
                    <a:pt x="3" y="14"/>
                    <a:pt x="3" y="14"/>
                  </a:cubicBezTo>
                  <a:cubicBezTo>
                    <a:pt x="3" y="14"/>
                    <a:pt x="3" y="14"/>
                    <a:pt x="3" y="14"/>
                  </a:cubicBezTo>
                  <a:cubicBezTo>
                    <a:pt x="0" y="25"/>
                    <a:pt x="2" y="27"/>
                    <a:pt x="4" y="31"/>
                  </a:cubicBezTo>
                  <a:cubicBezTo>
                    <a:pt x="1" y="17"/>
                    <a:pt x="9" y="9"/>
                    <a:pt x="12" y="9"/>
                  </a:cubicBezTo>
                  <a:cubicBezTo>
                    <a:pt x="12" y="9"/>
                    <a:pt x="12" y="9"/>
                    <a:pt x="13" y="9"/>
                  </a:cubicBezTo>
                  <a:cubicBezTo>
                    <a:pt x="9" y="13"/>
                    <a:pt x="7" y="26"/>
                    <a:pt x="15" y="34"/>
                  </a:cubicBezTo>
                  <a:cubicBezTo>
                    <a:pt x="11" y="29"/>
                    <a:pt x="12" y="9"/>
                    <a:pt x="15" y="9"/>
                  </a:cubicBezTo>
                  <a:cubicBezTo>
                    <a:pt x="15" y="9"/>
                    <a:pt x="15" y="9"/>
                    <a:pt x="15" y="9"/>
                  </a:cubicBezTo>
                  <a:cubicBezTo>
                    <a:pt x="19" y="10"/>
                    <a:pt x="19" y="18"/>
                    <a:pt x="22" y="24"/>
                  </a:cubicBezTo>
                  <a:cubicBezTo>
                    <a:pt x="22" y="19"/>
                    <a:pt x="19" y="11"/>
                    <a:pt x="19" y="9"/>
                  </a:cubicBezTo>
                  <a:cubicBezTo>
                    <a:pt x="22" y="9"/>
                    <a:pt x="25" y="20"/>
                    <a:pt x="26" y="23"/>
                  </a:cubicBezTo>
                  <a:cubicBezTo>
                    <a:pt x="27" y="16"/>
                    <a:pt x="21" y="8"/>
                    <a:pt x="23" y="8"/>
                  </a:cubicBezTo>
                  <a:cubicBezTo>
                    <a:pt x="23" y="8"/>
                    <a:pt x="24" y="8"/>
                    <a:pt x="24" y="8"/>
                  </a:cubicBezTo>
                  <a:cubicBezTo>
                    <a:pt x="26" y="9"/>
                    <a:pt x="32" y="22"/>
                    <a:pt x="32" y="27"/>
                  </a:cubicBezTo>
                  <a:cubicBezTo>
                    <a:pt x="36" y="21"/>
                    <a:pt x="25" y="6"/>
                    <a:pt x="27" y="6"/>
                  </a:cubicBezTo>
                  <a:cubicBezTo>
                    <a:pt x="27" y="6"/>
                    <a:pt x="27" y="6"/>
                    <a:pt x="27" y="6"/>
                  </a:cubicBezTo>
                  <a:cubicBezTo>
                    <a:pt x="30" y="7"/>
                    <a:pt x="40" y="18"/>
                    <a:pt x="40" y="25"/>
                  </a:cubicBezTo>
                  <a:cubicBezTo>
                    <a:pt x="43" y="14"/>
                    <a:pt x="28" y="3"/>
                    <a:pt x="29" y="3"/>
                  </a:cubicBezTo>
                  <a:cubicBezTo>
                    <a:pt x="29" y="3"/>
                    <a:pt x="30" y="4"/>
                    <a:pt x="32" y="5"/>
                  </a:cubicBezTo>
                  <a:cubicBezTo>
                    <a:pt x="42" y="9"/>
                    <a:pt x="44" y="15"/>
                    <a:pt x="50" y="21"/>
                  </a:cubicBezTo>
                  <a:cubicBezTo>
                    <a:pt x="48" y="15"/>
                    <a:pt x="41" y="9"/>
                    <a:pt x="40" y="8"/>
                  </a:cubicBezTo>
                  <a:cubicBezTo>
                    <a:pt x="40" y="8"/>
                    <a:pt x="40" y="8"/>
                    <a:pt x="40" y="8"/>
                  </a:cubicBezTo>
                  <a:cubicBezTo>
                    <a:pt x="40" y="8"/>
                    <a:pt x="40" y="8"/>
                    <a:pt x="40" y="8"/>
                  </a:cubicBezTo>
                  <a:cubicBezTo>
                    <a:pt x="34" y="3"/>
                    <a:pt x="29" y="1"/>
                    <a:pt x="25" y="0"/>
                  </a:cubicBezTo>
                  <a:cubicBezTo>
                    <a:pt x="25" y="0"/>
                    <a:pt x="24"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9" name="Freeform 547">
              <a:extLst>
                <a:ext uri="{FF2B5EF4-FFF2-40B4-BE49-F238E27FC236}">
                  <a16:creationId xmlns:a16="http://schemas.microsoft.com/office/drawing/2014/main" xmlns="" id="{BC7AC685-1986-4D2C-8071-75B0D5257F21}"/>
                </a:ext>
              </a:extLst>
            </p:cNvPr>
            <p:cNvSpPr>
              <a:spLocks/>
            </p:cNvSpPr>
            <p:nvPr/>
          </p:nvSpPr>
          <p:spPr bwMode="auto">
            <a:xfrm>
              <a:off x="11082080" y="4044555"/>
              <a:ext cx="101000" cy="146910"/>
            </a:xfrm>
            <a:custGeom>
              <a:avLst/>
              <a:gdLst>
                <a:gd name="T0" fmla="*/ 7 w 24"/>
                <a:gd name="T1" fmla="*/ 0 h 35"/>
                <a:gd name="T2" fmla="*/ 6 w 24"/>
                <a:gd name="T3" fmla="*/ 1 h 35"/>
                <a:gd name="T4" fmla="*/ 2 w 24"/>
                <a:gd name="T5" fmla="*/ 4 h 35"/>
                <a:gd name="T6" fmla="*/ 0 w 24"/>
                <a:gd name="T7" fmla="*/ 14 h 35"/>
                <a:gd name="T8" fmla="*/ 4 w 24"/>
                <a:gd name="T9" fmla="*/ 32 h 35"/>
                <a:gd name="T10" fmla="*/ 5 w 24"/>
                <a:gd name="T11" fmla="*/ 35 h 35"/>
                <a:gd name="T12" fmla="*/ 2 w 24"/>
                <a:gd name="T13" fmla="*/ 12 h 35"/>
                <a:gd name="T14" fmla="*/ 4 w 24"/>
                <a:gd name="T15" fmla="*/ 16 h 35"/>
                <a:gd name="T16" fmla="*/ 12 w 24"/>
                <a:gd name="T17" fmla="*/ 32 h 35"/>
                <a:gd name="T18" fmla="*/ 11 w 24"/>
                <a:gd name="T19" fmla="*/ 30 h 35"/>
                <a:gd name="T20" fmla="*/ 5 w 24"/>
                <a:gd name="T21" fmla="*/ 6 h 35"/>
                <a:gd name="T22" fmla="*/ 5 w 24"/>
                <a:gd name="T23" fmla="*/ 6 h 35"/>
                <a:gd name="T24" fmla="*/ 8 w 24"/>
                <a:gd name="T25" fmla="*/ 13 h 35"/>
                <a:gd name="T26" fmla="*/ 12 w 24"/>
                <a:gd name="T27" fmla="*/ 20 h 35"/>
                <a:gd name="T28" fmla="*/ 12 w 24"/>
                <a:gd name="T29" fmla="*/ 20 h 35"/>
                <a:gd name="T30" fmla="*/ 7 w 24"/>
                <a:gd name="T31" fmla="*/ 5 h 35"/>
                <a:gd name="T32" fmla="*/ 7 w 24"/>
                <a:gd name="T33" fmla="*/ 5 h 35"/>
                <a:gd name="T34" fmla="*/ 20 w 24"/>
                <a:gd name="T35" fmla="*/ 25 h 35"/>
                <a:gd name="T36" fmla="*/ 20 w 24"/>
                <a:gd name="T37" fmla="*/ 25 h 35"/>
                <a:gd name="T38" fmla="*/ 9 w 24"/>
                <a:gd name="T39" fmla="*/ 4 h 35"/>
                <a:gd name="T40" fmla="*/ 10 w 24"/>
                <a:gd name="T41" fmla="*/ 4 h 35"/>
                <a:gd name="T42" fmla="*/ 22 w 24"/>
                <a:gd name="T43" fmla="*/ 19 h 35"/>
                <a:gd name="T44" fmla="*/ 22 w 24"/>
                <a:gd name="T45" fmla="*/ 19 h 35"/>
                <a:gd name="T46" fmla="*/ 19 w 24"/>
                <a:gd name="T47" fmla="*/ 12 h 35"/>
                <a:gd name="T48" fmla="*/ 19 w 24"/>
                <a:gd name="T49" fmla="*/ 12 h 35"/>
                <a:gd name="T50" fmla="*/ 18 w 24"/>
                <a:gd name="T51" fmla="*/ 11 h 35"/>
                <a:gd name="T52" fmla="*/ 18 w 24"/>
                <a:gd name="T53" fmla="*/ 11 h 35"/>
                <a:gd name="T54" fmla="*/ 18 w 24"/>
                <a:gd name="T55" fmla="*/ 11 h 35"/>
                <a:gd name="T56" fmla="*/ 17 w 24"/>
                <a:gd name="T57" fmla="*/ 10 h 35"/>
                <a:gd name="T58" fmla="*/ 7 w 24"/>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5">
                  <a:moveTo>
                    <a:pt x="7" y="0"/>
                  </a:moveTo>
                  <a:cubicBezTo>
                    <a:pt x="7" y="0"/>
                    <a:pt x="6" y="0"/>
                    <a:pt x="6" y="1"/>
                  </a:cubicBezTo>
                  <a:cubicBezTo>
                    <a:pt x="5" y="3"/>
                    <a:pt x="4" y="0"/>
                    <a:pt x="2" y="4"/>
                  </a:cubicBezTo>
                  <a:cubicBezTo>
                    <a:pt x="1" y="5"/>
                    <a:pt x="0" y="9"/>
                    <a:pt x="0" y="14"/>
                  </a:cubicBezTo>
                  <a:cubicBezTo>
                    <a:pt x="0" y="19"/>
                    <a:pt x="1" y="26"/>
                    <a:pt x="4" y="32"/>
                  </a:cubicBezTo>
                  <a:cubicBezTo>
                    <a:pt x="4" y="33"/>
                    <a:pt x="5" y="34"/>
                    <a:pt x="5" y="35"/>
                  </a:cubicBezTo>
                  <a:cubicBezTo>
                    <a:pt x="2" y="29"/>
                    <a:pt x="1" y="12"/>
                    <a:pt x="2" y="12"/>
                  </a:cubicBezTo>
                  <a:cubicBezTo>
                    <a:pt x="2" y="12"/>
                    <a:pt x="3" y="13"/>
                    <a:pt x="4" y="16"/>
                  </a:cubicBezTo>
                  <a:cubicBezTo>
                    <a:pt x="6" y="25"/>
                    <a:pt x="11" y="32"/>
                    <a:pt x="12" y="32"/>
                  </a:cubicBezTo>
                  <a:cubicBezTo>
                    <a:pt x="12" y="32"/>
                    <a:pt x="12" y="31"/>
                    <a:pt x="11" y="30"/>
                  </a:cubicBezTo>
                  <a:cubicBezTo>
                    <a:pt x="8" y="25"/>
                    <a:pt x="3" y="6"/>
                    <a:pt x="5" y="6"/>
                  </a:cubicBezTo>
                  <a:cubicBezTo>
                    <a:pt x="5" y="6"/>
                    <a:pt x="5" y="6"/>
                    <a:pt x="5" y="6"/>
                  </a:cubicBezTo>
                  <a:cubicBezTo>
                    <a:pt x="5" y="6"/>
                    <a:pt x="7" y="10"/>
                    <a:pt x="8" y="13"/>
                  </a:cubicBezTo>
                  <a:cubicBezTo>
                    <a:pt x="9" y="17"/>
                    <a:pt x="11" y="20"/>
                    <a:pt x="12" y="20"/>
                  </a:cubicBezTo>
                  <a:cubicBezTo>
                    <a:pt x="12" y="20"/>
                    <a:pt x="12" y="20"/>
                    <a:pt x="12" y="20"/>
                  </a:cubicBezTo>
                  <a:cubicBezTo>
                    <a:pt x="13" y="17"/>
                    <a:pt x="5" y="5"/>
                    <a:pt x="7" y="5"/>
                  </a:cubicBezTo>
                  <a:cubicBezTo>
                    <a:pt x="7" y="5"/>
                    <a:pt x="7" y="5"/>
                    <a:pt x="7" y="5"/>
                  </a:cubicBezTo>
                  <a:cubicBezTo>
                    <a:pt x="10" y="7"/>
                    <a:pt x="19" y="25"/>
                    <a:pt x="20" y="25"/>
                  </a:cubicBezTo>
                  <a:cubicBezTo>
                    <a:pt x="20" y="25"/>
                    <a:pt x="20" y="25"/>
                    <a:pt x="20" y="25"/>
                  </a:cubicBezTo>
                  <a:cubicBezTo>
                    <a:pt x="20" y="22"/>
                    <a:pt x="7" y="4"/>
                    <a:pt x="9" y="4"/>
                  </a:cubicBezTo>
                  <a:cubicBezTo>
                    <a:pt x="9" y="4"/>
                    <a:pt x="10" y="4"/>
                    <a:pt x="10" y="4"/>
                  </a:cubicBezTo>
                  <a:cubicBezTo>
                    <a:pt x="13" y="5"/>
                    <a:pt x="20" y="19"/>
                    <a:pt x="22" y="19"/>
                  </a:cubicBezTo>
                  <a:cubicBezTo>
                    <a:pt x="22" y="19"/>
                    <a:pt x="22" y="19"/>
                    <a:pt x="22" y="19"/>
                  </a:cubicBezTo>
                  <a:cubicBezTo>
                    <a:pt x="24" y="18"/>
                    <a:pt x="20" y="14"/>
                    <a:pt x="19" y="12"/>
                  </a:cubicBezTo>
                  <a:cubicBezTo>
                    <a:pt x="19" y="12"/>
                    <a:pt x="19" y="12"/>
                    <a:pt x="19" y="12"/>
                  </a:cubicBezTo>
                  <a:cubicBezTo>
                    <a:pt x="18" y="11"/>
                    <a:pt x="18" y="11"/>
                    <a:pt x="18" y="11"/>
                  </a:cubicBezTo>
                  <a:cubicBezTo>
                    <a:pt x="18" y="11"/>
                    <a:pt x="18" y="11"/>
                    <a:pt x="18" y="11"/>
                  </a:cubicBezTo>
                  <a:cubicBezTo>
                    <a:pt x="18" y="11"/>
                    <a:pt x="18" y="11"/>
                    <a:pt x="18" y="11"/>
                  </a:cubicBezTo>
                  <a:cubicBezTo>
                    <a:pt x="18" y="10"/>
                    <a:pt x="17" y="10"/>
                    <a:pt x="17" y="10"/>
                  </a:cubicBezTo>
                  <a:cubicBezTo>
                    <a:pt x="11" y="2"/>
                    <a:pt x="9"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0" name="Freeform 548">
              <a:extLst>
                <a:ext uri="{FF2B5EF4-FFF2-40B4-BE49-F238E27FC236}">
                  <a16:creationId xmlns:a16="http://schemas.microsoft.com/office/drawing/2014/main" xmlns="" id="{3A99BAE8-D51A-4AC9-8D99-A6D78544DF2A}"/>
                </a:ext>
              </a:extLst>
            </p:cNvPr>
            <p:cNvSpPr>
              <a:spLocks/>
            </p:cNvSpPr>
            <p:nvPr/>
          </p:nvSpPr>
          <p:spPr bwMode="auto">
            <a:xfrm>
              <a:off x="11166554" y="4320010"/>
              <a:ext cx="143237" cy="55091"/>
            </a:xfrm>
            <a:custGeom>
              <a:avLst/>
              <a:gdLst>
                <a:gd name="T0" fmla="*/ 4 w 34"/>
                <a:gd name="T1" fmla="*/ 0 h 13"/>
                <a:gd name="T2" fmla="*/ 0 w 34"/>
                <a:gd name="T3" fmla="*/ 1 h 13"/>
                <a:gd name="T4" fmla="*/ 9 w 34"/>
                <a:gd name="T5" fmla="*/ 9 h 13"/>
                <a:gd name="T6" fmla="*/ 20 w 34"/>
                <a:gd name="T7" fmla="*/ 13 h 13"/>
                <a:gd name="T8" fmla="*/ 21 w 34"/>
                <a:gd name="T9" fmla="*/ 13 h 13"/>
                <a:gd name="T10" fmla="*/ 32 w 34"/>
                <a:gd name="T11" fmla="*/ 11 h 13"/>
                <a:gd name="T12" fmla="*/ 33 w 34"/>
                <a:gd name="T13" fmla="*/ 10 h 13"/>
                <a:gd name="T14" fmla="*/ 30 w 34"/>
                <a:gd name="T15" fmla="*/ 10 h 13"/>
                <a:gd name="T16" fmla="*/ 23 w 34"/>
                <a:gd name="T17" fmla="*/ 11 h 13"/>
                <a:gd name="T18" fmla="*/ 10 w 34"/>
                <a:gd name="T19" fmla="*/ 8 h 13"/>
                <a:gd name="T20" fmla="*/ 9 w 34"/>
                <a:gd name="T21" fmla="*/ 6 h 13"/>
                <a:gd name="T22" fmla="*/ 24 w 34"/>
                <a:gd name="T23" fmla="*/ 8 h 13"/>
                <a:gd name="T24" fmla="*/ 24 w 34"/>
                <a:gd name="T25" fmla="*/ 8 h 13"/>
                <a:gd name="T26" fmla="*/ 21 w 34"/>
                <a:gd name="T27" fmla="*/ 6 h 13"/>
                <a:gd name="T28" fmla="*/ 8 w 34"/>
                <a:gd name="T29" fmla="*/ 3 h 13"/>
                <a:gd name="T30" fmla="*/ 9 w 34"/>
                <a:gd name="T31" fmla="*/ 3 h 13"/>
                <a:gd name="T32" fmla="*/ 15 w 34"/>
                <a:gd name="T33" fmla="*/ 3 h 13"/>
                <a:gd name="T34" fmla="*/ 23 w 34"/>
                <a:gd name="T35" fmla="*/ 4 h 13"/>
                <a:gd name="T36" fmla="*/ 28 w 34"/>
                <a:gd name="T37" fmla="*/ 3 h 13"/>
                <a:gd name="T38" fmla="*/ 27 w 34"/>
                <a:gd name="T39" fmla="*/ 1 h 13"/>
                <a:gd name="T40" fmla="*/ 27 w 34"/>
                <a:gd name="T41" fmla="*/ 1 h 13"/>
                <a:gd name="T42" fmla="*/ 27 w 34"/>
                <a:gd name="T43" fmla="*/ 1 h 13"/>
                <a:gd name="T44" fmla="*/ 27 w 34"/>
                <a:gd name="T45" fmla="*/ 1 h 13"/>
                <a:gd name="T46" fmla="*/ 23 w 34"/>
                <a:gd name="T47" fmla="*/ 1 h 13"/>
                <a:gd name="T48" fmla="*/ 22 w 34"/>
                <a:gd name="T49" fmla="*/ 1 h 13"/>
                <a:gd name="T50" fmla="*/ 22 w 34"/>
                <a:gd name="T51" fmla="*/ 1 h 13"/>
                <a:gd name="T52" fmla="*/ 22 w 34"/>
                <a:gd name="T53" fmla="*/ 1 h 13"/>
                <a:gd name="T54" fmla="*/ 15 w 34"/>
                <a:gd name="T55" fmla="*/ 0 h 13"/>
                <a:gd name="T56" fmla="*/ 12 w 34"/>
                <a:gd name="T57" fmla="*/ 0 h 13"/>
                <a:gd name="T58" fmla="*/ 11 w 34"/>
                <a:gd name="T59" fmla="*/ 0 h 13"/>
                <a:gd name="T60" fmla="*/ 4 w 34"/>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13">
                  <a:moveTo>
                    <a:pt x="4" y="0"/>
                  </a:moveTo>
                  <a:cubicBezTo>
                    <a:pt x="1" y="0"/>
                    <a:pt x="0" y="0"/>
                    <a:pt x="0" y="1"/>
                  </a:cubicBezTo>
                  <a:cubicBezTo>
                    <a:pt x="0" y="2"/>
                    <a:pt x="2" y="5"/>
                    <a:pt x="9" y="9"/>
                  </a:cubicBezTo>
                  <a:cubicBezTo>
                    <a:pt x="11" y="11"/>
                    <a:pt x="15" y="12"/>
                    <a:pt x="20" y="13"/>
                  </a:cubicBezTo>
                  <a:cubicBezTo>
                    <a:pt x="20" y="13"/>
                    <a:pt x="20" y="13"/>
                    <a:pt x="21" y="13"/>
                  </a:cubicBezTo>
                  <a:cubicBezTo>
                    <a:pt x="24" y="13"/>
                    <a:pt x="30" y="13"/>
                    <a:pt x="32" y="11"/>
                  </a:cubicBezTo>
                  <a:cubicBezTo>
                    <a:pt x="33" y="10"/>
                    <a:pt x="34" y="10"/>
                    <a:pt x="33" y="10"/>
                  </a:cubicBezTo>
                  <a:cubicBezTo>
                    <a:pt x="32" y="10"/>
                    <a:pt x="31" y="10"/>
                    <a:pt x="30" y="10"/>
                  </a:cubicBezTo>
                  <a:cubicBezTo>
                    <a:pt x="28" y="11"/>
                    <a:pt x="25" y="11"/>
                    <a:pt x="23" y="11"/>
                  </a:cubicBezTo>
                  <a:cubicBezTo>
                    <a:pt x="19" y="11"/>
                    <a:pt x="14" y="10"/>
                    <a:pt x="10" y="8"/>
                  </a:cubicBezTo>
                  <a:cubicBezTo>
                    <a:pt x="8" y="6"/>
                    <a:pt x="8" y="6"/>
                    <a:pt x="9" y="6"/>
                  </a:cubicBezTo>
                  <a:cubicBezTo>
                    <a:pt x="11" y="6"/>
                    <a:pt x="19" y="8"/>
                    <a:pt x="24" y="8"/>
                  </a:cubicBezTo>
                  <a:cubicBezTo>
                    <a:pt x="24" y="8"/>
                    <a:pt x="24" y="8"/>
                    <a:pt x="24" y="8"/>
                  </a:cubicBezTo>
                  <a:cubicBezTo>
                    <a:pt x="31" y="8"/>
                    <a:pt x="25" y="6"/>
                    <a:pt x="21" y="6"/>
                  </a:cubicBezTo>
                  <a:cubicBezTo>
                    <a:pt x="16" y="5"/>
                    <a:pt x="10" y="4"/>
                    <a:pt x="8" y="3"/>
                  </a:cubicBezTo>
                  <a:cubicBezTo>
                    <a:pt x="8" y="3"/>
                    <a:pt x="8" y="3"/>
                    <a:pt x="9" y="3"/>
                  </a:cubicBezTo>
                  <a:cubicBezTo>
                    <a:pt x="10" y="3"/>
                    <a:pt x="12" y="3"/>
                    <a:pt x="15" y="3"/>
                  </a:cubicBezTo>
                  <a:cubicBezTo>
                    <a:pt x="17" y="3"/>
                    <a:pt x="20" y="4"/>
                    <a:pt x="23" y="4"/>
                  </a:cubicBezTo>
                  <a:cubicBezTo>
                    <a:pt x="25" y="4"/>
                    <a:pt x="27" y="3"/>
                    <a:pt x="28" y="3"/>
                  </a:cubicBezTo>
                  <a:cubicBezTo>
                    <a:pt x="34" y="2"/>
                    <a:pt x="32" y="1"/>
                    <a:pt x="27" y="1"/>
                  </a:cubicBezTo>
                  <a:cubicBezTo>
                    <a:pt x="27" y="1"/>
                    <a:pt x="27" y="1"/>
                    <a:pt x="27" y="1"/>
                  </a:cubicBezTo>
                  <a:cubicBezTo>
                    <a:pt x="27" y="1"/>
                    <a:pt x="27" y="1"/>
                    <a:pt x="27" y="1"/>
                  </a:cubicBezTo>
                  <a:cubicBezTo>
                    <a:pt x="27" y="1"/>
                    <a:pt x="27" y="1"/>
                    <a:pt x="27" y="1"/>
                  </a:cubicBezTo>
                  <a:cubicBezTo>
                    <a:pt x="26" y="1"/>
                    <a:pt x="24" y="1"/>
                    <a:pt x="23" y="1"/>
                  </a:cubicBezTo>
                  <a:cubicBezTo>
                    <a:pt x="23" y="1"/>
                    <a:pt x="22" y="1"/>
                    <a:pt x="22" y="1"/>
                  </a:cubicBezTo>
                  <a:cubicBezTo>
                    <a:pt x="22" y="1"/>
                    <a:pt x="22" y="1"/>
                    <a:pt x="22" y="1"/>
                  </a:cubicBezTo>
                  <a:cubicBezTo>
                    <a:pt x="22" y="1"/>
                    <a:pt x="22" y="1"/>
                    <a:pt x="22" y="1"/>
                  </a:cubicBezTo>
                  <a:cubicBezTo>
                    <a:pt x="19" y="1"/>
                    <a:pt x="17" y="0"/>
                    <a:pt x="15" y="0"/>
                  </a:cubicBezTo>
                  <a:cubicBezTo>
                    <a:pt x="14" y="0"/>
                    <a:pt x="13" y="0"/>
                    <a:pt x="12" y="0"/>
                  </a:cubicBezTo>
                  <a:cubicBezTo>
                    <a:pt x="12" y="0"/>
                    <a:pt x="12" y="0"/>
                    <a:pt x="11" y="0"/>
                  </a:cubicBezTo>
                  <a:cubicBezTo>
                    <a:pt x="9" y="0"/>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1" name="Freeform 549">
              <a:extLst>
                <a:ext uri="{FF2B5EF4-FFF2-40B4-BE49-F238E27FC236}">
                  <a16:creationId xmlns:a16="http://schemas.microsoft.com/office/drawing/2014/main" xmlns="" id="{A639F5AF-C160-4A34-9789-C9399995806E}"/>
                </a:ext>
              </a:extLst>
            </p:cNvPr>
            <p:cNvSpPr>
              <a:spLocks/>
            </p:cNvSpPr>
            <p:nvPr/>
          </p:nvSpPr>
          <p:spPr bwMode="auto">
            <a:xfrm>
              <a:off x="11655028" y="4209828"/>
              <a:ext cx="104673" cy="91819"/>
            </a:xfrm>
            <a:custGeom>
              <a:avLst/>
              <a:gdLst>
                <a:gd name="T0" fmla="*/ 24 w 25"/>
                <a:gd name="T1" fmla="*/ 0 h 22"/>
                <a:gd name="T2" fmla="*/ 5 w 25"/>
                <a:gd name="T3" fmla="*/ 9 h 22"/>
                <a:gd name="T4" fmla="*/ 4 w 25"/>
                <a:gd name="T5" fmla="*/ 10 h 22"/>
                <a:gd name="T6" fmla="*/ 18 w 25"/>
                <a:gd name="T7" fmla="*/ 4 h 22"/>
                <a:gd name="T8" fmla="*/ 18 w 25"/>
                <a:gd name="T9" fmla="*/ 5 h 22"/>
                <a:gd name="T10" fmla="*/ 6 w 25"/>
                <a:gd name="T11" fmla="*/ 14 h 22"/>
                <a:gd name="T12" fmla="*/ 6 w 25"/>
                <a:gd name="T13" fmla="*/ 14 h 22"/>
                <a:gd name="T14" fmla="*/ 19 w 25"/>
                <a:gd name="T15" fmla="*/ 6 h 22"/>
                <a:gd name="T16" fmla="*/ 18 w 25"/>
                <a:gd name="T17" fmla="*/ 8 h 22"/>
                <a:gd name="T18" fmla="*/ 2 w 25"/>
                <a:gd name="T19" fmla="*/ 22 h 22"/>
                <a:gd name="T20" fmla="*/ 3 w 25"/>
                <a:gd name="T21" fmla="*/ 22 h 22"/>
                <a:gd name="T22" fmla="*/ 4 w 25"/>
                <a:gd name="T23" fmla="*/ 22 h 22"/>
                <a:gd name="T24" fmla="*/ 22 w 25"/>
                <a:gd name="T25" fmla="*/ 7 h 22"/>
                <a:gd name="T26" fmla="*/ 25 w 25"/>
                <a:gd name="T27" fmla="*/ 1 h 22"/>
                <a:gd name="T28" fmla="*/ 24 w 25"/>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2">
                  <a:moveTo>
                    <a:pt x="24" y="0"/>
                  </a:moveTo>
                  <a:cubicBezTo>
                    <a:pt x="22" y="0"/>
                    <a:pt x="16" y="2"/>
                    <a:pt x="5" y="9"/>
                  </a:cubicBezTo>
                  <a:cubicBezTo>
                    <a:pt x="5" y="9"/>
                    <a:pt x="4" y="9"/>
                    <a:pt x="4" y="10"/>
                  </a:cubicBezTo>
                  <a:cubicBezTo>
                    <a:pt x="8" y="9"/>
                    <a:pt x="16" y="4"/>
                    <a:pt x="18" y="4"/>
                  </a:cubicBezTo>
                  <a:cubicBezTo>
                    <a:pt x="18" y="4"/>
                    <a:pt x="18" y="4"/>
                    <a:pt x="18" y="5"/>
                  </a:cubicBezTo>
                  <a:cubicBezTo>
                    <a:pt x="17" y="7"/>
                    <a:pt x="3" y="14"/>
                    <a:pt x="6" y="14"/>
                  </a:cubicBezTo>
                  <a:cubicBezTo>
                    <a:pt x="6" y="14"/>
                    <a:pt x="6" y="14"/>
                    <a:pt x="6" y="14"/>
                  </a:cubicBezTo>
                  <a:cubicBezTo>
                    <a:pt x="9" y="14"/>
                    <a:pt x="18" y="6"/>
                    <a:pt x="19" y="6"/>
                  </a:cubicBezTo>
                  <a:cubicBezTo>
                    <a:pt x="19" y="6"/>
                    <a:pt x="19" y="7"/>
                    <a:pt x="18" y="8"/>
                  </a:cubicBezTo>
                  <a:cubicBezTo>
                    <a:pt x="11" y="14"/>
                    <a:pt x="0" y="21"/>
                    <a:pt x="2" y="22"/>
                  </a:cubicBezTo>
                  <a:cubicBezTo>
                    <a:pt x="2" y="22"/>
                    <a:pt x="2" y="22"/>
                    <a:pt x="3" y="22"/>
                  </a:cubicBezTo>
                  <a:cubicBezTo>
                    <a:pt x="3" y="22"/>
                    <a:pt x="4" y="22"/>
                    <a:pt x="4" y="22"/>
                  </a:cubicBezTo>
                  <a:cubicBezTo>
                    <a:pt x="11" y="16"/>
                    <a:pt x="17" y="10"/>
                    <a:pt x="22" y="7"/>
                  </a:cubicBezTo>
                  <a:cubicBezTo>
                    <a:pt x="23" y="5"/>
                    <a:pt x="25" y="3"/>
                    <a:pt x="25" y="1"/>
                  </a:cubicBezTo>
                  <a:cubicBezTo>
                    <a:pt x="25" y="0"/>
                    <a:pt x="25"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2" name="Freeform 550">
              <a:extLst>
                <a:ext uri="{FF2B5EF4-FFF2-40B4-BE49-F238E27FC236}">
                  <a16:creationId xmlns:a16="http://schemas.microsoft.com/office/drawing/2014/main" xmlns="" id="{6F93A8E2-A3AB-4E8C-A869-5210C01975AA}"/>
                </a:ext>
              </a:extLst>
            </p:cNvPr>
            <p:cNvSpPr>
              <a:spLocks/>
            </p:cNvSpPr>
            <p:nvPr/>
          </p:nvSpPr>
          <p:spPr bwMode="auto">
            <a:xfrm>
              <a:off x="11655028" y="3993136"/>
              <a:ext cx="45909" cy="51418"/>
            </a:xfrm>
            <a:custGeom>
              <a:avLst/>
              <a:gdLst>
                <a:gd name="T0" fmla="*/ 11 w 11"/>
                <a:gd name="T1" fmla="*/ 0 h 12"/>
                <a:gd name="T2" fmla="*/ 0 w 11"/>
                <a:gd name="T3" fmla="*/ 12 h 12"/>
                <a:gd name="T4" fmla="*/ 11 w 11"/>
                <a:gd name="T5" fmla="*/ 0 h 12"/>
              </a:gdLst>
              <a:ahLst/>
              <a:cxnLst>
                <a:cxn ang="0">
                  <a:pos x="T0" y="T1"/>
                </a:cxn>
                <a:cxn ang="0">
                  <a:pos x="T2" y="T3"/>
                </a:cxn>
                <a:cxn ang="0">
                  <a:pos x="T4" y="T5"/>
                </a:cxn>
              </a:cxnLst>
              <a:rect l="0" t="0" r="r" b="b"/>
              <a:pathLst>
                <a:path w="11" h="12">
                  <a:moveTo>
                    <a:pt x="11" y="0"/>
                  </a:moveTo>
                  <a:cubicBezTo>
                    <a:pt x="8" y="2"/>
                    <a:pt x="4" y="9"/>
                    <a:pt x="0" y="12"/>
                  </a:cubicBezTo>
                  <a:cubicBezTo>
                    <a:pt x="5" y="8"/>
                    <a:pt x="9" y="2"/>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3" name="Freeform 551">
              <a:extLst>
                <a:ext uri="{FF2B5EF4-FFF2-40B4-BE49-F238E27FC236}">
                  <a16:creationId xmlns:a16="http://schemas.microsoft.com/office/drawing/2014/main" xmlns="" id="{EBAF3B83-FFC3-4617-B6F1-D4B842457907}"/>
                </a:ext>
              </a:extLst>
            </p:cNvPr>
            <p:cNvSpPr>
              <a:spLocks/>
            </p:cNvSpPr>
            <p:nvPr/>
          </p:nvSpPr>
          <p:spPr bwMode="auto">
            <a:xfrm>
              <a:off x="11642174" y="3980282"/>
              <a:ext cx="62437" cy="71618"/>
            </a:xfrm>
            <a:custGeom>
              <a:avLst/>
              <a:gdLst>
                <a:gd name="T0" fmla="*/ 12 w 15"/>
                <a:gd name="T1" fmla="*/ 0 h 17"/>
                <a:gd name="T2" fmla="*/ 12 w 15"/>
                <a:gd name="T3" fmla="*/ 1 h 17"/>
                <a:gd name="T4" fmla="*/ 0 w 15"/>
                <a:gd name="T5" fmla="*/ 17 h 17"/>
                <a:gd name="T6" fmla="*/ 3 w 15"/>
                <a:gd name="T7" fmla="*/ 15 h 17"/>
                <a:gd name="T8" fmla="*/ 14 w 15"/>
                <a:gd name="T9" fmla="*/ 3 h 17"/>
                <a:gd name="T10" fmla="*/ 15 w 15"/>
                <a:gd name="T11" fmla="*/ 3 h 17"/>
                <a:gd name="T12" fmla="*/ 15 w 15"/>
                <a:gd name="T13" fmla="*/ 3 h 17"/>
                <a:gd name="T14" fmla="*/ 12 w 15"/>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2" y="0"/>
                  </a:moveTo>
                  <a:cubicBezTo>
                    <a:pt x="12" y="1"/>
                    <a:pt x="12" y="1"/>
                    <a:pt x="12" y="1"/>
                  </a:cubicBezTo>
                  <a:cubicBezTo>
                    <a:pt x="12" y="4"/>
                    <a:pt x="4" y="12"/>
                    <a:pt x="0" y="17"/>
                  </a:cubicBezTo>
                  <a:cubicBezTo>
                    <a:pt x="1" y="16"/>
                    <a:pt x="2" y="16"/>
                    <a:pt x="3" y="15"/>
                  </a:cubicBezTo>
                  <a:cubicBezTo>
                    <a:pt x="7" y="12"/>
                    <a:pt x="11" y="5"/>
                    <a:pt x="14" y="3"/>
                  </a:cubicBezTo>
                  <a:cubicBezTo>
                    <a:pt x="14" y="3"/>
                    <a:pt x="14" y="3"/>
                    <a:pt x="15" y="3"/>
                  </a:cubicBezTo>
                  <a:cubicBezTo>
                    <a:pt x="15" y="3"/>
                    <a:pt x="15" y="3"/>
                    <a:pt x="15" y="3"/>
                  </a:cubicBezTo>
                  <a:cubicBezTo>
                    <a:pt x="12" y="0"/>
                    <a:pt x="12" y="0"/>
                    <a:pt x="12"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4" name="Freeform 552">
              <a:extLst>
                <a:ext uri="{FF2B5EF4-FFF2-40B4-BE49-F238E27FC236}">
                  <a16:creationId xmlns:a16="http://schemas.microsoft.com/office/drawing/2014/main" xmlns="" id="{4AEC27DB-73E4-42D3-95C6-CEC4EA998F65}"/>
                </a:ext>
              </a:extLst>
            </p:cNvPr>
            <p:cNvSpPr>
              <a:spLocks/>
            </p:cNvSpPr>
            <p:nvPr/>
          </p:nvSpPr>
          <p:spPr bwMode="auto">
            <a:xfrm>
              <a:off x="11704610" y="39931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5" name="Oval 553">
              <a:extLst>
                <a:ext uri="{FF2B5EF4-FFF2-40B4-BE49-F238E27FC236}">
                  <a16:creationId xmlns:a16="http://schemas.microsoft.com/office/drawing/2014/main" xmlns="" id="{7EBCC5A2-1EC5-4BC0-B75F-CA6BFAB3AB38}"/>
                </a:ext>
              </a:extLst>
            </p:cNvPr>
            <p:cNvSpPr>
              <a:spLocks noChangeArrowheads="1"/>
            </p:cNvSpPr>
            <p:nvPr/>
          </p:nvSpPr>
          <p:spPr bwMode="auto">
            <a:xfrm>
              <a:off x="11704610" y="3993136"/>
              <a:ext cx="1836" cy="1836"/>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6" name="Freeform 554">
              <a:extLst>
                <a:ext uri="{FF2B5EF4-FFF2-40B4-BE49-F238E27FC236}">
                  <a16:creationId xmlns:a16="http://schemas.microsoft.com/office/drawing/2014/main" xmlns="" id="{03F63D72-26C1-4A1A-9171-89B93907C2D0}"/>
                </a:ext>
              </a:extLst>
            </p:cNvPr>
            <p:cNvSpPr>
              <a:spLocks/>
            </p:cNvSpPr>
            <p:nvPr/>
          </p:nvSpPr>
          <p:spPr bwMode="auto">
            <a:xfrm>
              <a:off x="11691756" y="3996809"/>
              <a:ext cx="25709" cy="55091"/>
            </a:xfrm>
            <a:custGeom>
              <a:avLst/>
              <a:gdLst>
                <a:gd name="T0" fmla="*/ 6 w 6"/>
                <a:gd name="T1" fmla="*/ 0 h 13"/>
                <a:gd name="T2" fmla="*/ 0 w 6"/>
                <a:gd name="T3" fmla="*/ 13 h 13"/>
                <a:gd name="T4" fmla="*/ 6 w 6"/>
                <a:gd name="T5" fmla="*/ 0 h 13"/>
                <a:gd name="T6" fmla="*/ 6 w 6"/>
                <a:gd name="T7" fmla="*/ 0 h 13"/>
              </a:gdLst>
              <a:ahLst/>
              <a:cxnLst>
                <a:cxn ang="0">
                  <a:pos x="T0" y="T1"/>
                </a:cxn>
                <a:cxn ang="0">
                  <a:pos x="T2" y="T3"/>
                </a:cxn>
                <a:cxn ang="0">
                  <a:pos x="T4" y="T5"/>
                </a:cxn>
                <a:cxn ang="0">
                  <a:pos x="T6" y="T7"/>
                </a:cxn>
              </a:cxnLst>
              <a:rect l="0" t="0" r="r" b="b"/>
              <a:pathLst>
                <a:path w="6" h="13">
                  <a:moveTo>
                    <a:pt x="6" y="0"/>
                  </a:moveTo>
                  <a:cubicBezTo>
                    <a:pt x="4" y="2"/>
                    <a:pt x="3" y="10"/>
                    <a:pt x="0" y="13"/>
                  </a:cubicBezTo>
                  <a:cubicBezTo>
                    <a:pt x="3" y="10"/>
                    <a:pt x="4" y="2"/>
                    <a:pt x="6" y="0"/>
                  </a:cubicBezTo>
                  <a:cubicBezTo>
                    <a:pt x="6" y="0"/>
                    <a:pt x="6" y="0"/>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7" name="Freeform 555">
              <a:extLst>
                <a:ext uri="{FF2B5EF4-FFF2-40B4-BE49-F238E27FC236}">
                  <a16:creationId xmlns:a16="http://schemas.microsoft.com/office/drawing/2014/main" xmlns="" id="{6091F1BE-6CC4-4731-85C4-C2D06BA4AC9F}"/>
                </a:ext>
              </a:extLst>
            </p:cNvPr>
            <p:cNvSpPr>
              <a:spLocks/>
            </p:cNvSpPr>
            <p:nvPr/>
          </p:nvSpPr>
          <p:spPr bwMode="auto">
            <a:xfrm>
              <a:off x="11691756" y="3993136"/>
              <a:ext cx="25709" cy="58764"/>
            </a:xfrm>
            <a:custGeom>
              <a:avLst/>
              <a:gdLst>
                <a:gd name="T0" fmla="*/ 3 w 6"/>
                <a:gd name="T1" fmla="*/ 0 h 14"/>
                <a:gd name="T2" fmla="*/ 4 w 6"/>
                <a:gd name="T3" fmla="*/ 2 h 14"/>
                <a:gd name="T4" fmla="*/ 0 w 6"/>
                <a:gd name="T5" fmla="*/ 14 h 14"/>
                <a:gd name="T6" fmla="*/ 0 w 6"/>
                <a:gd name="T7" fmla="*/ 14 h 14"/>
                <a:gd name="T8" fmla="*/ 6 w 6"/>
                <a:gd name="T9" fmla="*/ 1 h 14"/>
                <a:gd name="T10" fmla="*/ 3 w 6"/>
                <a:gd name="T11" fmla="*/ 0 h 14"/>
              </a:gdLst>
              <a:ahLst/>
              <a:cxnLst>
                <a:cxn ang="0">
                  <a:pos x="T0" y="T1"/>
                </a:cxn>
                <a:cxn ang="0">
                  <a:pos x="T2" y="T3"/>
                </a:cxn>
                <a:cxn ang="0">
                  <a:pos x="T4" y="T5"/>
                </a:cxn>
                <a:cxn ang="0">
                  <a:pos x="T6" y="T7"/>
                </a:cxn>
                <a:cxn ang="0">
                  <a:pos x="T8" y="T9"/>
                </a:cxn>
                <a:cxn ang="0">
                  <a:pos x="T10" y="T11"/>
                </a:cxn>
              </a:cxnLst>
              <a:rect l="0" t="0" r="r" b="b"/>
              <a:pathLst>
                <a:path w="6" h="14">
                  <a:moveTo>
                    <a:pt x="3" y="0"/>
                  </a:moveTo>
                  <a:cubicBezTo>
                    <a:pt x="3" y="0"/>
                    <a:pt x="4" y="1"/>
                    <a:pt x="4" y="2"/>
                  </a:cubicBezTo>
                  <a:cubicBezTo>
                    <a:pt x="4" y="4"/>
                    <a:pt x="1" y="9"/>
                    <a:pt x="0" y="14"/>
                  </a:cubicBezTo>
                  <a:cubicBezTo>
                    <a:pt x="0" y="14"/>
                    <a:pt x="0" y="14"/>
                    <a:pt x="0" y="14"/>
                  </a:cubicBezTo>
                  <a:cubicBezTo>
                    <a:pt x="3" y="11"/>
                    <a:pt x="4" y="3"/>
                    <a:pt x="6" y="1"/>
                  </a:cubicBezTo>
                  <a:cubicBezTo>
                    <a:pt x="3" y="0"/>
                    <a:pt x="3" y="0"/>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8" name="Freeform 556">
              <a:extLst>
                <a:ext uri="{FF2B5EF4-FFF2-40B4-BE49-F238E27FC236}">
                  <a16:creationId xmlns:a16="http://schemas.microsoft.com/office/drawing/2014/main" xmlns="" id="{751C6F26-5785-4104-88D4-729F6A2AEE6A}"/>
                </a:ext>
              </a:extLst>
            </p:cNvPr>
            <p:cNvSpPr>
              <a:spLocks/>
            </p:cNvSpPr>
            <p:nvPr/>
          </p:nvSpPr>
          <p:spPr bwMode="auto">
            <a:xfrm>
              <a:off x="11717465" y="3996809"/>
              <a:ext cx="3673" cy="5509"/>
            </a:xfrm>
            <a:custGeom>
              <a:avLst/>
              <a:gdLst>
                <a:gd name="T0" fmla="*/ 0 w 1"/>
                <a:gd name="T1" fmla="*/ 0 h 1"/>
                <a:gd name="T2" fmla="*/ 0 w 1"/>
                <a:gd name="T3" fmla="*/ 0 h 1"/>
                <a:gd name="T4" fmla="*/ 0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0" y="0"/>
                  </a:cubicBezTo>
                  <a:cubicBezTo>
                    <a:pt x="1" y="1"/>
                    <a:pt x="1" y="1"/>
                    <a:pt x="1" y="1"/>
                  </a:cubicBezTo>
                  <a:cubicBezTo>
                    <a:pt x="0" y="1"/>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9" name="Freeform 557">
              <a:extLst>
                <a:ext uri="{FF2B5EF4-FFF2-40B4-BE49-F238E27FC236}">
                  <a16:creationId xmlns:a16="http://schemas.microsoft.com/office/drawing/2014/main" xmlns="" id="{E3070618-AE7F-4D15-8E79-4C0003CFF796}"/>
                </a:ext>
              </a:extLst>
            </p:cNvPr>
            <p:cNvSpPr>
              <a:spLocks/>
            </p:cNvSpPr>
            <p:nvPr/>
          </p:nvSpPr>
          <p:spPr bwMode="auto">
            <a:xfrm>
              <a:off x="11717465" y="3996809"/>
              <a:ext cx="3673" cy="5509"/>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0"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0" name="Freeform 558">
              <a:extLst>
                <a:ext uri="{FF2B5EF4-FFF2-40B4-BE49-F238E27FC236}">
                  <a16:creationId xmlns:a16="http://schemas.microsoft.com/office/drawing/2014/main" xmlns="" id="{09D07A1A-F9F4-4139-BBFC-F2D88B328436}"/>
                </a:ext>
              </a:extLst>
            </p:cNvPr>
            <p:cNvSpPr>
              <a:spLocks noEditPoints="1"/>
            </p:cNvSpPr>
            <p:nvPr/>
          </p:nvSpPr>
          <p:spPr bwMode="auto">
            <a:xfrm>
              <a:off x="11599937" y="3960082"/>
              <a:ext cx="29382" cy="25709"/>
            </a:xfrm>
            <a:custGeom>
              <a:avLst/>
              <a:gdLst>
                <a:gd name="T0" fmla="*/ 6 w 7"/>
                <a:gd name="T1" fmla="*/ 1 h 6"/>
                <a:gd name="T2" fmla="*/ 0 w 7"/>
                <a:gd name="T3" fmla="*/ 6 h 6"/>
                <a:gd name="T4" fmla="*/ 6 w 7"/>
                <a:gd name="T5" fmla="*/ 1 h 6"/>
                <a:gd name="T6" fmla="*/ 7 w 7"/>
                <a:gd name="T7" fmla="*/ 0 h 6"/>
                <a:gd name="T8" fmla="*/ 7 w 7"/>
                <a:gd name="T9" fmla="*/ 0 h 6"/>
                <a:gd name="T10" fmla="*/ 7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6" y="1"/>
                  </a:moveTo>
                  <a:cubicBezTo>
                    <a:pt x="4" y="2"/>
                    <a:pt x="2" y="4"/>
                    <a:pt x="0" y="6"/>
                  </a:cubicBezTo>
                  <a:cubicBezTo>
                    <a:pt x="2" y="4"/>
                    <a:pt x="4" y="2"/>
                    <a:pt x="6" y="1"/>
                  </a:cubicBezTo>
                  <a:moveTo>
                    <a:pt x="7" y="0"/>
                  </a:moveTo>
                  <a:cubicBezTo>
                    <a:pt x="7" y="0"/>
                    <a:pt x="7" y="0"/>
                    <a:pt x="7" y="0"/>
                  </a:cubicBezTo>
                  <a:cubicBezTo>
                    <a:pt x="7" y="0"/>
                    <a:pt x="7"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1" name="Freeform 559">
              <a:extLst>
                <a:ext uri="{FF2B5EF4-FFF2-40B4-BE49-F238E27FC236}">
                  <a16:creationId xmlns:a16="http://schemas.microsoft.com/office/drawing/2014/main" xmlns="" id="{FA5292B4-8CDD-4F28-A990-F5838006A0ED}"/>
                </a:ext>
              </a:extLst>
            </p:cNvPr>
            <p:cNvSpPr>
              <a:spLocks/>
            </p:cNvSpPr>
            <p:nvPr/>
          </p:nvSpPr>
          <p:spPr bwMode="auto">
            <a:xfrm>
              <a:off x="11590755" y="3960082"/>
              <a:ext cx="51418" cy="45909"/>
            </a:xfrm>
            <a:custGeom>
              <a:avLst/>
              <a:gdLst>
                <a:gd name="T0" fmla="*/ 9 w 12"/>
                <a:gd name="T1" fmla="*/ 0 h 11"/>
                <a:gd name="T2" fmla="*/ 9 w 12"/>
                <a:gd name="T3" fmla="*/ 0 h 11"/>
                <a:gd name="T4" fmla="*/ 9 w 12"/>
                <a:gd name="T5" fmla="*/ 0 h 11"/>
                <a:gd name="T6" fmla="*/ 8 w 12"/>
                <a:gd name="T7" fmla="*/ 1 h 11"/>
                <a:gd name="T8" fmla="*/ 2 w 12"/>
                <a:gd name="T9" fmla="*/ 6 h 11"/>
                <a:gd name="T10" fmla="*/ 0 w 12"/>
                <a:gd name="T11" fmla="*/ 11 h 11"/>
                <a:gd name="T12" fmla="*/ 12 w 12"/>
                <a:gd name="T13" fmla="*/ 0 h 11"/>
                <a:gd name="T14" fmla="*/ 9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9" y="0"/>
                  </a:moveTo>
                  <a:cubicBezTo>
                    <a:pt x="9" y="0"/>
                    <a:pt x="9" y="0"/>
                    <a:pt x="9" y="0"/>
                  </a:cubicBezTo>
                  <a:cubicBezTo>
                    <a:pt x="9" y="0"/>
                    <a:pt x="9" y="0"/>
                    <a:pt x="9" y="0"/>
                  </a:cubicBezTo>
                  <a:cubicBezTo>
                    <a:pt x="9" y="0"/>
                    <a:pt x="8" y="0"/>
                    <a:pt x="8" y="1"/>
                  </a:cubicBezTo>
                  <a:cubicBezTo>
                    <a:pt x="6" y="2"/>
                    <a:pt x="4" y="4"/>
                    <a:pt x="2" y="6"/>
                  </a:cubicBezTo>
                  <a:cubicBezTo>
                    <a:pt x="1" y="7"/>
                    <a:pt x="0" y="9"/>
                    <a:pt x="0" y="11"/>
                  </a:cubicBezTo>
                  <a:cubicBezTo>
                    <a:pt x="2" y="8"/>
                    <a:pt x="5" y="4"/>
                    <a:pt x="12" y="0"/>
                  </a:cubicBezTo>
                  <a:cubicBezTo>
                    <a:pt x="9" y="0"/>
                    <a:pt x="9" y="0"/>
                    <a:pt x="9"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286" name="Group 3285">
            <a:extLst>
              <a:ext uri="{FF2B5EF4-FFF2-40B4-BE49-F238E27FC236}">
                <a16:creationId xmlns:a16="http://schemas.microsoft.com/office/drawing/2014/main" xmlns="" id="{53FC5AEB-709D-4937-8C9D-9D72F0CB79FA}"/>
              </a:ext>
            </a:extLst>
          </p:cNvPr>
          <p:cNvGrpSpPr/>
          <p:nvPr/>
        </p:nvGrpSpPr>
        <p:grpSpPr>
          <a:xfrm>
            <a:off x="0" y="4086791"/>
            <a:ext cx="5581555" cy="2456885"/>
            <a:chOff x="0" y="4359275"/>
            <a:chExt cx="4962525" cy="2184401"/>
          </a:xfrm>
        </p:grpSpPr>
        <p:sp>
          <p:nvSpPr>
            <p:cNvPr id="1302" name="Freeform: Shape 1301">
              <a:extLst>
                <a:ext uri="{FF2B5EF4-FFF2-40B4-BE49-F238E27FC236}">
                  <a16:creationId xmlns:a16="http://schemas.microsoft.com/office/drawing/2014/main" xmlns="" id="{5F6BE015-62A0-4F13-BA4E-96D9AF6C88F0}"/>
                </a:ext>
              </a:extLst>
            </p:cNvPr>
            <p:cNvSpPr>
              <a:spLocks/>
            </p:cNvSpPr>
            <p:nvPr/>
          </p:nvSpPr>
          <p:spPr bwMode="auto">
            <a:xfrm flipH="1">
              <a:off x="0" y="4964404"/>
              <a:ext cx="4651880" cy="858771"/>
            </a:xfrm>
            <a:custGeom>
              <a:avLst/>
              <a:gdLst>
                <a:gd name="connsiteX0" fmla="*/ 4651880 w 4651880"/>
                <a:gd name="connsiteY0" fmla="*/ 0 h 858771"/>
                <a:gd name="connsiteX1" fmla="*/ 4606652 w 4651880"/>
                <a:gd name="connsiteY1" fmla="*/ 16318 h 858771"/>
                <a:gd name="connsiteX2" fmla="*/ 3936465 w 4651880"/>
                <a:gd name="connsiteY2" fmla="*/ 220495 h 858771"/>
                <a:gd name="connsiteX3" fmla="*/ 3132240 w 4651880"/>
                <a:gd name="connsiteY3" fmla="*/ 350426 h 858771"/>
                <a:gd name="connsiteX4" fmla="*/ 2230954 w 4651880"/>
                <a:gd name="connsiteY4" fmla="*/ 280820 h 858771"/>
                <a:gd name="connsiteX5" fmla="*/ 1925904 w 4651880"/>
                <a:gd name="connsiteY5" fmla="*/ 248337 h 858771"/>
                <a:gd name="connsiteX6" fmla="*/ 2499029 w 4651880"/>
                <a:gd name="connsiteY6" fmla="*/ 433953 h 858771"/>
                <a:gd name="connsiteX7" fmla="*/ 2115405 w 4651880"/>
                <a:gd name="connsiteY7" fmla="*/ 749499 h 858771"/>
                <a:gd name="connsiteX8" fmla="*/ 1514547 w 4651880"/>
                <a:gd name="connsiteY8" fmla="*/ 707735 h 858771"/>
                <a:gd name="connsiteX9" fmla="*/ 640993 w 4651880"/>
                <a:gd name="connsiteY9" fmla="*/ 484997 h 858771"/>
                <a:gd name="connsiteX10" fmla="*/ 580907 w 4651880"/>
                <a:gd name="connsiteY10" fmla="*/ 480356 h 858771"/>
                <a:gd name="connsiteX11" fmla="*/ 12404 w 4651880"/>
                <a:gd name="connsiteY11" fmla="*/ 410751 h 858771"/>
                <a:gd name="connsiteX12" fmla="*/ 405272 w 4651880"/>
                <a:gd name="connsiteY12" fmla="*/ 498918 h 858771"/>
                <a:gd name="connsiteX13" fmla="*/ 1334290 w 4651880"/>
                <a:gd name="connsiteY13" fmla="*/ 740218 h 858771"/>
                <a:gd name="connsiteX14" fmla="*/ 1408242 w 4651880"/>
                <a:gd name="connsiteY14" fmla="*/ 768060 h 858771"/>
                <a:gd name="connsiteX15" fmla="*/ 1995233 w 4651880"/>
                <a:gd name="connsiteY15" fmla="*/ 851587 h 858771"/>
                <a:gd name="connsiteX16" fmla="*/ 2314150 w 4651880"/>
                <a:gd name="connsiteY16" fmla="*/ 763420 h 858771"/>
                <a:gd name="connsiteX17" fmla="*/ 2572981 w 4651880"/>
                <a:gd name="connsiteY17" fmla="*/ 522120 h 858771"/>
                <a:gd name="connsiteX18" fmla="*/ 2836433 w 4651880"/>
                <a:gd name="connsiteY18" fmla="*/ 461795 h 858771"/>
                <a:gd name="connsiteX19" fmla="*/ 3317119 w 4651880"/>
                <a:gd name="connsiteY19" fmla="*/ 489637 h 858771"/>
                <a:gd name="connsiteX20" fmla="*/ 4218405 w 4651880"/>
                <a:gd name="connsiteY20" fmla="*/ 341145 h 858771"/>
                <a:gd name="connsiteX21" fmla="*/ 4467992 w 4651880"/>
                <a:gd name="connsiteY21" fmla="*/ 327224 h 858771"/>
                <a:gd name="connsiteX22" fmla="*/ 4602463 w 4651880"/>
                <a:gd name="connsiteY22" fmla="*/ 265014 h 858771"/>
                <a:gd name="connsiteX23" fmla="*/ 4651880 w 4651880"/>
                <a:gd name="connsiteY23" fmla="*/ 244078 h 85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1880" h="858771">
                  <a:moveTo>
                    <a:pt x="4651880" y="0"/>
                  </a:moveTo>
                  <a:lnTo>
                    <a:pt x="4606652" y="16318"/>
                  </a:lnTo>
                  <a:cubicBezTo>
                    <a:pt x="4273869" y="155529"/>
                    <a:pt x="4329333" y="160170"/>
                    <a:pt x="3936465" y="220495"/>
                  </a:cubicBezTo>
                  <a:cubicBezTo>
                    <a:pt x="3548218" y="280820"/>
                    <a:pt x="3460401" y="350426"/>
                    <a:pt x="3132240" y="350426"/>
                  </a:cubicBezTo>
                  <a:cubicBezTo>
                    <a:pt x="2799458" y="355066"/>
                    <a:pt x="2651554" y="438593"/>
                    <a:pt x="2230954" y="280820"/>
                  </a:cubicBezTo>
                  <a:cubicBezTo>
                    <a:pt x="2078429" y="225135"/>
                    <a:pt x="1791866" y="188012"/>
                    <a:pt x="1925904" y="248337"/>
                  </a:cubicBezTo>
                  <a:cubicBezTo>
                    <a:pt x="2059941" y="304022"/>
                    <a:pt x="2499029" y="433953"/>
                    <a:pt x="2499029" y="433953"/>
                  </a:cubicBezTo>
                  <a:cubicBezTo>
                    <a:pt x="2499029" y="433953"/>
                    <a:pt x="2300284" y="712376"/>
                    <a:pt x="2115405" y="749499"/>
                  </a:cubicBezTo>
                  <a:cubicBezTo>
                    <a:pt x="1935148" y="786622"/>
                    <a:pt x="1745646" y="772701"/>
                    <a:pt x="1514547" y="707735"/>
                  </a:cubicBezTo>
                  <a:cubicBezTo>
                    <a:pt x="1320424" y="656691"/>
                    <a:pt x="664103" y="498918"/>
                    <a:pt x="640993" y="484997"/>
                  </a:cubicBezTo>
                  <a:cubicBezTo>
                    <a:pt x="613261" y="471076"/>
                    <a:pt x="580907" y="480356"/>
                    <a:pt x="580907" y="480356"/>
                  </a:cubicBezTo>
                  <a:cubicBezTo>
                    <a:pt x="580907" y="480356"/>
                    <a:pt x="90978" y="392189"/>
                    <a:pt x="12404" y="410751"/>
                  </a:cubicBezTo>
                  <a:cubicBezTo>
                    <a:pt x="-66170" y="429312"/>
                    <a:pt x="248125" y="471076"/>
                    <a:pt x="405272" y="498918"/>
                  </a:cubicBezTo>
                  <a:cubicBezTo>
                    <a:pt x="567041" y="531401"/>
                    <a:pt x="1117057" y="661331"/>
                    <a:pt x="1334290" y="740218"/>
                  </a:cubicBezTo>
                  <a:cubicBezTo>
                    <a:pt x="1408242" y="768060"/>
                    <a:pt x="1408242" y="768060"/>
                    <a:pt x="1408242" y="768060"/>
                  </a:cubicBezTo>
                  <a:cubicBezTo>
                    <a:pt x="1408242" y="768060"/>
                    <a:pt x="1833464" y="851587"/>
                    <a:pt x="1995233" y="851587"/>
                  </a:cubicBezTo>
                  <a:cubicBezTo>
                    <a:pt x="2161625" y="856227"/>
                    <a:pt x="2133893" y="888710"/>
                    <a:pt x="2314150" y="763420"/>
                  </a:cubicBezTo>
                  <a:cubicBezTo>
                    <a:pt x="2420455" y="689174"/>
                    <a:pt x="2499029" y="610287"/>
                    <a:pt x="2572981" y="522120"/>
                  </a:cubicBezTo>
                  <a:cubicBezTo>
                    <a:pt x="2633066" y="457154"/>
                    <a:pt x="2743994" y="457154"/>
                    <a:pt x="2836433" y="461795"/>
                  </a:cubicBezTo>
                  <a:cubicBezTo>
                    <a:pt x="2984337" y="475716"/>
                    <a:pt x="3215436" y="494278"/>
                    <a:pt x="3317119" y="489637"/>
                  </a:cubicBezTo>
                  <a:cubicBezTo>
                    <a:pt x="3483511" y="484997"/>
                    <a:pt x="4088990" y="336504"/>
                    <a:pt x="4218405" y="341145"/>
                  </a:cubicBezTo>
                  <a:cubicBezTo>
                    <a:pt x="4343199" y="345785"/>
                    <a:pt x="4366309" y="378268"/>
                    <a:pt x="4467992" y="327224"/>
                  </a:cubicBezTo>
                  <a:cubicBezTo>
                    <a:pt x="4494569" y="313303"/>
                    <a:pt x="4542522" y="291261"/>
                    <a:pt x="4602463" y="265014"/>
                  </a:cubicBezTo>
                  <a:lnTo>
                    <a:pt x="4651880" y="244078"/>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5" name="Freeform 896">
              <a:extLst>
                <a:ext uri="{FF2B5EF4-FFF2-40B4-BE49-F238E27FC236}">
                  <a16:creationId xmlns:a16="http://schemas.microsoft.com/office/drawing/2014/main" xmlns="" id="{167B79FC-CC9B-45F3-8073-83EC49C83C96}"/>
                </a:ext>
              </a:extLst>
            </p:cNvPr>
            <p:cNvSpPr>
              <a:spLocks/>
            </p:cNvSpPr>
            <p:nvPr/>
          </p:nvSpPr>
          <p:spPr bwMode="auto">
            <a:xfrm flipH="1">
              <a:off x="1985962" y="6051551"/>
              <a:ext cx="254000" cy="4921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6" name="Freeform 897">
              <a:extLst>
                <a:ext uri="{FF2B5EF4-FFF2-40B4-BE49-F238E27FC236}">
                  <a16:creationId xmlns:a16="http://schemas.microsoft.com/office/drawing/2014/main" xmlns="" id="{480385E6-9269-4B3F-B1FA-A8ED102468E6}"/>
                </a:ext>
              </a:extLst>
            </p:cNvPr>
            <p:cNvSpPr>
              <a:spLocks noEditPoints="1"/>
            </p:cNvSpPr>
            <p:nvPr/>
          </p:nvSpPr>
          <p:spPr bwMode="auto">
            <a:xfrm flipH="1">
              <a:off x="2000250" y="6111876"/>
              <a:ext cx="184150" cy="292100"/>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7" name="Freeform 898">
              <a:extLst>
                <a:ext uri="{FF2B5EF4-FFF2-40B4-BE49-F238E27FC236}">
                  <a16:creationId xmlns:a16="http://schemas.microsoft.com/office/drawing/2014/main" xmlns="" id="{16A2B22D-B81D-4990-90CC-5C6C1B6C19D4}"/>
                </a:ext>
              </a:extLst>
            </p:cNvPr>
            <p:cNvSpPr>
              <a:spLocks/>
            </p:cNvSpPr>
            <p:nvPr/>
          </p:nvSpPr>
          <p:spPr bwMode="auto">
            <a:xfrm flipH="1">
              <a:off x="2051050" y="6051551"/>
              <a:ext cx="392113" cy="3905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8" name="Freeform 899">
              <a:extLst>
                <a:ext uri="{FF2B5EF4-FFF2-40B4-BE49-F238E27FC236}">
                  <a16:creationId xmlns:a16="http://schemas.microsoft.com/office/drawing/2014/main" xmlns="" id="{2A87293C-5F58-4FE9-AAA9-D4EACC2A2712}"/>
                </a:ext>
              </a:extLst>
            </p:cNvPr>
            <p:cNvSpPr>
              <a:spLocks/>
            </p:cNvSpPr>
            <p:nvPr/>
          </p:nvSpPr>
          <p:spPr bwMode="auto">
            <a:xfrm flipH="1">
              <a:off x="2341562" y="6135688"/>
              <a:ext cx="50800" cy="60325"/>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9" name="Freeform 900">
              <a:extLst>
                <a:ext uri="{FF2B5EF4-FFF2-40B4-BE49-F238E27FC236}">
                  <a16:creationId xmlns:a16="http://schemas.microsoft.com/office/drawing/2014/main" xmlns="" id="{2B1639B8-C7EA-4573-80E6-6E84EA7F00DF}"/>
                </a:ext>
              </a:extLst>
            </p:cNvPr>
            <p:cNvSpPr>
              <a:spLocks noEditPoints="1"/>
            </p:cNvSpPr>
            <p:nvPr/>
          </p:nvSpPr>
          <p:spPr bwMode="auto">
            <a:xfrm flipH="1">
              <a:off x="2087562" y="6056313"/>
              <a:ext cx="323850" cy="334963"/>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0" name="Freeform 901">
              <a:extLst>
                <a:ext uri="{FF2B5EF4-FFF2-40B4-BE49-F238E27FC236}">
                  <a16:creationId xmlns:a16="http://schemas.microsoft.com/office/drawing/2014/main" xmlns="" id="{E39D4378-6129-4B17-8E7B-934E7A3BF734}"/>
                </a:ext>
              </a:extLst>
            </p:cNvPr>
            <p:cNvSpPr>
              <a:spLocks/>
            </p:cNvSpPr>
            <p:nvPr/>
          </p:nvSpPr>
          <p:spPr bwMode="auto">
            <a:xfrm flipH="1">
              <a:off x="2116137" y="5853113"/>
              <a:ext cx="461963" cy="292100"/>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1" name="Freeform 902">
              <a:extLst>
                <a:ext uri="{FF2B5EF4-FFF2-40B4-BE49-F238E27FC236}">
                  <a16:creationId xmlns:a16="http://schemas.microsoft.com/office/drawing/2014/main" xmlns="" id="{68A13E1C-94AB-49A6-965D-D1C6A8BD4347}"/>
                </a:ext>
              </a:extLst>
            </p:cNvPr>
            <p:cNvSpPr>
              <a:spLocks noEditPoints="1"/>
            </p:cNvSpPr>
            <p:nvPr/>
          </p:nvSpPr>
          <p:spPr bwMode="auto">
            <a:xfrm flipH="1">
              <a:off x="2133600" y="5853113"/>
              <a:ext cx="287338" cy="282575"/>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2" name="Freeform 903">
              <a:extLst>
                <a:ext uri="{FF2B5EF4-FFF2-40B4-BE49-F238E27FC236}">
                  <a16:creationId xmlns:a16="http://schemas.microsoft.com/office/drawing/2014/main" xmlns="" id="{BA0DF60A-B73F-4E89-BCD9-2B2738CA11E8}"/>
                </a:ext>
              </a:extLst>
            </p:cNvPr>
            <p:cNvSpPr>
              <a:spLocks/>
            </p:cNvSpPr>
            <p:nvPr/>
          </p:nvSpPr>
          <p:spPr bwMode="auto">
            <a:xfrm flipH="1">
              <a:off x="2087562" y="6046788"/>
              <a:ext cx="180975" cy="107950"/>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3" name="Freeform 904">
              <a:extLst>
                <a:ext uri="{FF2B5EF4-FFF2-40B4-BE49-F238E27FC236}">
                  <a16:creationId xmlns:a16="http://schemas.microsoft.com/office/drawing/2014/main" xmlns="" id="{B9898901-0F0E-4999-88E9-52F940575F59}"/>
                </a:ext>
              </a:extLst>
            </p:cNvPr>
            <p:cNvSpPr>
              <a:spLocks/>
            </p:cNvSpPr>
            <p:nvPr/>
          </p:nvSpPr>
          <p:spPr bwMode="auto">
            <a:xfrm flipH="1">
              <a:off x="2116137" y="6034088"/>
              <a:ext cx="179388" cy="115888"/>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4" name="Freeform 905">
              <a:extLst>
                <a:ext uri="{FF2B5EF4-FFF2-40B4-BE49-F238E27FC236}">
                  <a16:creationId xmlns:a16="http://schemas.microsoft.com/office/drawing/2014/main" xmlns="" id="{BB66426A-55D5-47B4-93FF-6E0A43D4F678}"/>
                </a:ext>
              </a:extLst>
            </p:cNvPr>
            <p:cNvSpPr>
              <a:spLocks/>
            </p:cNvSpPr>
            <p:nvPr/>
          </p:nvSpPr>
          <p:spPr bwMode="auto">
            <a:xfrm flipH="1">
              <a:off x="2106612" y="5922963"/>
              <a:ext cx="328613" cy="188913"/>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5" name="Freeform 906">
              <a:extLst>
                <a:ext uri="{FF2B5EF4-FFF2-40B4-BE49-F238E27FC236}">
                  <a16:creationId xmlns:a16="http://schemas.microsoft.com/office/drawing/2014/main" xmlns="" id="{33604F8C-7A97-4761-BE41-69C152B496DD}"/>
                </a:ext>
              </a:extLst>
            </p:cNvPr>
            <p:cNvSpPr>
              <a:spLocks/>
            </p:cNvSpPr>
            <p:nvPr/>
          </p:nvSpPr>
          <p:spPr bwMode="auto">
            <a:xfrm flipH="1">
              <a:off x="2065337" y="6111876"/>
              <a:ext cx="198438" cy="158750"/>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6" name="Freeform 907">
              <a:extLst>
                <a:ext uri="{FF2B5EF4-FFF2-40B4-BE49-F238E27FC236}">
                  <a16:creationId xmlns:a16="http://schemas.microsoft.com/office/drawing/2014/main" xmlns="" id="{CE4FF44C-32D5-4559-9763-FAD1729AB178}"/>
                </a:ext>
              </a:extLst>
            </p:cNvPr>
            <p:cNvSpPr>
              <a:spLocks/>
            </p:cNvSpPr>
            <p:nvPr/>
          </p:nvSpPr>
          <p:spPr bwMode="auto">
            <a:xfrm flipH="1">
              <a:off x="2133600" y="5935663"/>
              <a:ext cx="217488" cy="139700"/>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7" name="Freeform 908">
              <a:extLst>
                <a:ext uri="{FF2B5EF4-FFF2-40B4-BE49-F238E27FC236}">
                  <a16:creationId xmlns:a16="http://schemas.microsoft.com/office/drawing/2014/main" xmlns="" id="{908E92F1-6576-4A27-A8D6-E62493E719C3}"/>
                </a:ext>
              </a:extLst>
            </p:cNvPr>
            <p:cNvSpPr>
              <a:spLocks/>
            </p:cNvSpPr>
            <p:nvPr/>
          </p:nvSpPr>
          <p:spPr bwMode="auto">
            <a:xfrm flipH="1">
              <a:off x="2078037" y="6084888"/>
              <a:ext cx="203200" cy="21748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8" name="Freeform 909">
              <a:extLst>
                <a:ext uri="{FF2B5EF4-FFF2-40B4-BE49-F238E27FC236}">
                  <a16:creationId xmlns:a16="http://schemas.microsoft.com/office/drawing/2014/main" xmlns="" id="{5B70FB7D-403A-491E-8FAE-981723F58607}"/>
                </a:ext>
              </a:extLst>
            </p:cNvPr>
            <p:cNvSpPr>
              <a:spLocks/>
            </p:cNvSpPr>
            <p:nvPr/>
          </p:nvSpPr>
          <p:spPr bwMode="auto">
            <a:xfrm flipH="1">
              <a:off x="2082800" y="6089651"/>
              <a:ext cx="207963" cy="152400"/>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9" name="Freeform 910">
              <a:extLst>
                <a:ext uri="{FF2B5EF4-FFF2-40B4-BE49-F238E27FC236}">
                  <a16:creationId xmlns:a16="http://schemas.microsoft.com/office/drawing/2014/main" xmlns="" id="{64F807C0-CD12-4AD0-BB50-FFB7E5F7DD6B}"/>
                </a:ext>
              </a:extLst>
            </p:cNvPr>
            <p:cNvSpPr>
              <a:spLocks/>
            </p:cNvSpPr>
            <p:nvPr/>
          </p:nvSpPr>
          <p:spPr bwMode="auto">
            <a:xfrm flipH="1">
              <a:off x="2133600" y="6000751"/>
              <a:ext cx="171450" cy="120650"/>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0" name="Freeform 911">
              <a:extLst>
                <a:ext uri="{FF2B5EF4-FFF2-40B4-BE49-F238E27FC236}">
                  <a16:creationId xmlns:a16="http://schemas.microsoft.com/office/drawing/2014/main" xmlns="" id="{DAA7A98B-BA8C-468F-8B66-24A922ACD673}"/>
                </a:ext>
              </a:extLst>
            </p:cNvPr>
            <p:cNvSpPr>
              <a:spLocks/>
            </p:cNvSpPr>
            <p:nvPr/>
          </p:nvSpPr>
          <p:spPr bwMode="auto">
            <a:xfrm flipH="1">
              <a:off x="2082800" y="6019801"/>
              <a:ext cx="176213" cy="11588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1" name="Freeform 912">
              <a:extLst>
                <a:ext uri="{FF2B5EF4-FFF2-40B4-BE49-F238E27FC236}">
                  <a16:creationId xmlns:a16="http://schemas.microsoft.com/office/drawing/2014/main" xmlns="" id="{12FD2A00-319B-464D-99C3-C4964F45F64F}"/>
                </a:ext>
              </a:extLst>
            </p:cNvPr>
            <p:cNvSpPr>
              <a:spLocks/>
            </p:cNvSpPr>
            <p:nvPr/>
          </p:nvSpPr>
          <p:spPr bwMode="auto">
            <a:xfrm flipH="1">
              <a:off x="2111375" y="6038851"/>
              <a:ext cx="147638" cy="142875"/>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2" name="Freeform 913">
              <a:extLst>
                <a:ext uri="{FF2B5EF4-FFF2-40B4-BE49-F238E27FC236}">
                  <a16:creationId xmlns:a16="http://schemas.microsoft.com/office/drawing/2014/main" xmlns="" id="{0EA26380-FF20-4D44-A089-0FD3110E47F7}"/>
                </a:ext>
              </a:extLst>
            </p:cNvPr>
            <p:cNvSpPr>
              <a:spLocks/>
            </p:cNvSpPr>
            <p:nvPr/>
          </p:nvSpPr>
          <p:spPr bwMode="auto">
            <a:xfrm flipH="1">
              <a:off x="1954212" y="5773738"/>
              <a:ext cx="433388" cy="635000"/>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3" name="Freeform 914">
              <a:extLst>
                <a:ext uri="{FF2B5EF4-FFF2-40B4-BE49-F238E27FC236}">
                  <a16:creationId xmlns:a16="http://schemas.microsoft.com/office/drawing/2014/main" xmlns="" id="{59352FC5-6F75-4C54-9B74-4CEEDA74A9E9}"/>
                </a:ext>
              </a:extLst>
            </p:cNvPr>
            <p:cNvSpPr>
              <a:spLocks/>
            </p:cNvSpPr>
            <p:nvPr/>
          </p:nvSpPr>
          <p:spPr bwMode="auto">
            <a:xfrm flipH="1">
              <a:off x="1976437" y="5889626"/>
              <a:ext cx="195263" cy="292100"/>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4" name="Freeform 915">
              <a:extLst>
                <a:ext uri="{FF2B5EF4-FFF2-40B4-BE49-F238E27FC236}">
                  <a16:creationId xmlns:a16="http://schemas.microsoft.com/office/drawing/2014/main" xmlns="" id="{BF3D3DD8-C4D8-41A2-96CA-DB6CEB55EE96}"/>
                </a:ext>
              </a:extLst>
            </p:cNvPr>
            <p:cNvSpPr>
              <a:spLocks noEditPoints="1"/>
            </p:cNvSpPr>
            <p:nvPr/>
          </p:nvSpPr>
          <p:spPr bwMode="auto">
            <a:xfrm flipH="1">
              <a:off x="2536825" y="5913438"/>
              <a:ext cx="17463" cy="138113"/>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5" name="Freeform 916">
              <a:extLst>
                <a:ext uri="{FF2B5EF4-FFF2-40B4-BE49-F238E27FC236}">
                  <a16:creationId xmlns:a16="http://schemas.microsoft.com/office/drawing/2014/main" xmlns="" id="{D9602D6D-0AE5-4B06-810D-927DCB8F96E5}"/>
                </a:ext>
              </a:extLst>
            </p:cNvPr>
            <p:cNvSpPr>
              <a:spLocks noEditPoints="1"/>
            </p:cNvSpPr>
            <p:nvPr/>
          </p:nvSpPr>
          <p:spPr bwMode="auto">
            <a:xfrm flipH="1">
              <a:off x="2447925" y="5889626"/>
              <a:ext cx="125413" cy="18097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6" name="Freeform 917">
              <a:extLst>
                <a:ext uri="{FF2B5EF4-FFF2-40B4-BE49-F238E27FC236}">
                  <a16:creationId xmlns:a16="http://schemas.microsoft.com/office/drawing/2014/main" xmlns="" id="{2A340207-B37E-47D2-8346-2E48C0D8D2B8}"/>
                </a:ext>
              </a:extLst>
            </p:cNvPr>
            <p:cNvSpPr>
              <a:spLocks/>
            </p:cNvSpPr>
            <p:nvPr/>
          </p:nvSpPr>
          <p:spPr bwMode="auto">
            <a:xfrm flipH="1">
              <a:off x="2273300" y="6227763"/>
              <a:ext cx="169863" cy="214313"/>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7" name="Freeform 918">
              <a:extLst>
                <a:ext uri="{FF2B5EF4-FFF2-40B4-BE49-F238E27FC236}">
                  <a16:creationId xmlns:a16="http://schemas.microsoft.com/office/drawing/2014/main" xmlns="" id="{3737083D-AAFC-48D5-A658-D186598DE3A2}"/>
                </a:ext>
              </a:extLst>
            </p:cNvPr>
            <p:cNvSpPr>
              <a:spLocks/>
            </p:cNvSpPr>
            <p:nvPr/>
          </p:nvSpPr>
          <p:spPr bwMode="auto">
            <a:xfrm flipH="1">
              <a:off x="2082800" y="6423026"/>
              <a:ext cx="152400" cy="11588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8" name="Freeform 919">
              <a:extLst>
                <a:ext uri="{FF2B5EF4-FFF2-40B4-BE49-F238E27FC236}">
                  <a16:creationId xmlns:a16="http://schemas.microsoft.com/office/drawing/2014/main" xmlns="" id="{58FB1031-5B85-49DB-8818-6C68719CC5A5}"/>
                </a:ext>
              </a:extLst>
            </p:cNvPr>
            <p:cNvSpPr>
              <a:spLocks/>
            </p:cNvSpPr>
            <p:nvPr/>
          </p:nvSpPr>
          <p:spPr bwMode="auto">
            <a:xfrm flipH="1">
              <a:off x="1954212" y="6191251"/>
              <a:ext cx="73025" cy="1619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9" name="Freeform 920">
              <a:extLst>
                <a:ext uri="{FF2B5EF4-FFF2-40B4-BE49-F238E27FC236}">
                  <a16:creationId xmlns:a16="http://schemas.microsoft.com/office/drawing/2014/main" xmlns="" id="{20C32A5F-B0BA-4E38-AE73-3F19D6D5409D}"/>
                </a:ext>
              </a:extLst>
            </p:cNvPr>
            <p:cNvSpPr>
              <a:spLocks/>
            </p:cNvSpPr>
            <p:nvPr/>
          </p:nvSpPr>
          <p:spPr bwMode="auto">
            <a:xfrm flipH="1">
              <a:off x="2203450" y="5788026"/>
              <a:ext cx="133350" cy="7937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0" name="Freeform 921">
              <a:extLst>
                <a:ext uri="{FF2B5EF4-FFF2-40B4-BE49-F238E27FC236}">
                  <a16:creationId xmlns:a16="http://schemas.microsoft.com/office/drawing/2014/main" xmlns="" id="{39D39E7E-1ACB-4D6A-9A52-AE948D49B5A2}"/>
                </a:ext>
              </a:extLst>
            </p:cNvPr>
            <p:cNvSpPr>
              <a:spLocks/>
            </p:cNvSpPr>
            <p:nvPr/>
          </p:nvSpPr>
          <p:spPr bwMode="auto">
            <a:xfrm flipH="1">
              <a:off x="2536825" y="5940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1" name="Oval 922">
              <a:extLst>
                <a:ext uri="{FF2B5EF4-FFF2-40B4-BE49-F238E27FC236}">
                  <a16:creationId xmlns:a16="http://schemas.microsoft.com/office/drawing/2014/main" xmlns="" id="{3BA29F0B-26D0-4CAE-817C-3C6A39424C63}"/>
                </a:ext>
              </a:extLst>
            </p:cNvPr>
            <p:cNvSpPr>
              <a:spLocks noChangeArrowheads="1"/>
            </p:cNvSpPr>
            <p:nvPr/>
          </p:nvSpPr>
          <p:spPr bwMode="auto">
            <a:xfrm flipH="1">
              <a:off x="2535237" y="5940426"/>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2" name="Freeform 923">
              <a:extLst>
                <a:ext uri="{FF2B5EF4-FFF2-40B4-BE49-F238E27FC236}">
                  <a16:creationId xmlns:a16="http://schemas.microsoft.com/office/drawing/2014/main" xmlns="" id="{F8844E6A-1698-4F5E-B6B3-48C2ECCFB2CC}"/>
                </a:ext>
              </a:extLst>
            </p:cNvPr>
            <p:cNvSpPr>
              <a:spLocks/>
            </p:cNvSpPr>
            <p:nvPr/>
          </p:nvSpPr>
          <p:spPr bwMode="auto">
            <a:xfrm flipH="1">
              <a:off x="2462212" y="5945188"/>
              <a:ext cx="69850" cy="23813"/>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3" name="Freeform 924">
              <a:extLst>
                <a:ext uri="{FF2B5EF4-FFF2-40B4-BE49-F238E27FC236}">
                  <a16:creationId xmlns:a16="http://schemas.microsoft.com/office/drawing/2014/main" xmlns="" id="{076F0319-40F8-4D78-A4CA-CDCD99FD6AEC}"/>
                </a:ext>
              </a:extLst>
            </p:cNvPr>
            <p:cNvSpPr>
              <a:spLocks/>
            </p:cNvSpPr>
            <p:nvPr/>
          </p:nvSpPr>
          <p:spPr bwMode="auto">
            <a:xfrm flipH="1">
              <a:off x="2447925" y="5940426"/>
              <a:ext cx="88900" cy="38100"/>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4" name="Freeform 925">
              <a:extLst>
                <a:ext uri="{FF2B5EF4-FFF2-40B4-BE49-F238E27FC236}">
                  <a16:creationId xmlns:a16="http://schemas.microsoft.com/office/drawing/2014/main" xmlns="" id="{92754BB3-60FA-422C-85B5-11D58B6941D1}"/>
                </a:ext>
              </a:extLst>
            </p:cNvPr>
            <p:cNvSpPr>
              <a:spLocks/>
            </p:cNvSpPr>
            <p:nvPr/>
          </p:nvSpPr>
          <p:spPr bwMode="auto">
            <a:xfrm flipH="1">
              <a:off x="2532062" y="5922963"/>
              <a:ext cx="4763" cy="476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5" name="Freeform 926">
              <a:extLst>
                <a:ext uri="{FF2B5EF4-FFF2-40B4-BE49-F238E27FC236}">
                  <a16:creationId xmlns:a16="http://schemas.microsoft.com/office/drawing/2014/main" xmlns="" id="{8152F1B0-6AF5-4A97-BFAF-E76CD829264E}"/>
                </a:ext>
              </a:extLst>
            </p:cNvPr>
            <p:cNvSpPr>
              <a:spLocks/>
            </p:cNvSpPr>
            <p:nvPr/>
          </p:nvSpPr>
          <p:spPr bwMode="auto">
            <a:xfrm flipH="1">
              <a:off x="2532062" y="5922963"/>
              <a:ext cx="4763" cy="476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6" name="Freeform 927">
              <a:extLst>
                <a:ext uri="{FF2B5EF4-FFF2-40B4-BE49-F238E27FC236}">
                  <a16:creationId xmlns:a16="http://schemas.microsoft.com/office/drawing/2014/main" xmlns="" id="{AFC51DB2-8C10-4016-8CEC-E8E010B387D6}"/>
                </a:ext>
              </a:extLst>
            </p:cNvPr>
            <p:cNvSpPr>
              <a:spLocks/>
            </p:cNvSpPr>
            <p:nvPr/>
          </p:nvSpPr>
          <p:spPr bwMode="auto">
            <a:xfrm flipH="1">
              <a:off x="2471737" y="5927726"/>
              <a:ext cx="60325"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7" name="Freeform 928">
              <a:extLst>
                <a:ext uri="{FF2B5EF4-FFF2-40B4-BE49-F238E27FC236}">
                  <a16:creationId xmlns:a16="http://schemas.microsoft.com/office/drawing/2014/main" xmlns="" id="{87E35850-7FB1-4C07-9E0C-FDEB48A94FF7}"/>
                </a:ext>
              </a:extLst>
            </p:cNvPr>
            <p:cNvSpPr>
              <a:spLocks/>
            </p:cNvSpPr>
            <p:nvPr/>
          </p:nvSpPr>
          <p:spPr bwMode="auto">
            <a:xfrm flipH="1">
              <a:off x="2471737" y="5927726"/>
              <a:ext cx="65088" cy="12700"/>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8" name="Freeform 929">
              <a:extLst>
                <a:ext uri="{FF2B5EF4-FFF2-40B4-BE49-F238E27FC236}">
                  <a16:creationId xmlns:a16="http://schemas.microsoft.com/office/drawing/2014/main" xmlns="" id="{7751DCD7-9F14-41A5-B369-8FBBBC52C4BD}"/>
                </a:ext>
              </a:extLst>
            </p:cNvPr>
            <p:cNvSpPr>
              <a:spLocks/>
            </p:cNvSpPr>
            <p:nvPr/>
          </p:nvSpPr>
          <p:spPr bwMode="auto">
            <a:xfrm flipH="1">
              <a:off x="2498725" y="6034088"/>
              <a:ext cx="33338" cy="12700"/>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9" name="Freeform 930">
              <a:extLst>
                <a:ext uri="{FF2B5EF4-FFF2-40B4-BE49-F238E27FC236}">
                  <a16:creationId xmlns:a16="http://schemas.microsoft.com/office/drawing/2014/main" xmlns="" id="{55A82022-24EE-47CA-A3E1-1B349C42800E}"/>
                </a:ext>
              </a:extLst>
            </p:cNvPr>
            <p:cNvSpPr>
              <a:spLocks/>
            </p:cNvSpPr>
            <p:nvPr/>
          </p:nvSpPr>
          <p:spPr bwMode="auto">
            <a:xfrm flipH="1">
              <a:off x="2471737" y="6019801"/>
              <a:ext cx="68263" cy="31750"/>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0" name="Freeform 931">
              <a:extLst>
                <a:ext uri="{FF2B5EF4-FFF2-40B4-BE49-F238E27FC236}">
                  <a16:creationId xmlns:a16="http://schemas.microsoft.com/office/drawing/2014/main" xmlns="" id="{CD31753C-59FC-42BB-B0FC-5587B039C91F}"/>
                </a:ext>
              </a:extLst>
            </p:cNvPr>
            <p:cNvSpPr>
              <a:spLocks/>
            </p:cNvSpPr>
            <p:nvPr/>
          </p:nvSpPr>
          <p:spPr bwMode="auto">
            <a:xfrm flipH="1">
              <a:off x="2036762" y="5983288"/>
              <a:ext cx="74613" cy="111125"/>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1" name="Freeform 932">
              <a:extLst>
                <a:ext uri="{FF2B5EF4-FFF2-40B4-BE49-F238E27FC236}">
                  <a16:creationId xmlns:a16="http://schemas.microsoft.com/office/drawing/2014/main" xmlns="" id="{643E0833-BEA3-4FDA-B572-010494918FCD}"/>
                </a:ext>
              </a:extLst>
            </p:cNvPr>
            <p:cNvSpPr>
              <a:spLocks/>
            </p:cNvSpPr>
            <p:nvPr/>
          </p:nvSpPr>
          <p:spPr bwMode="auto">
            <a:xfrm flipH="1">
              <a:off x="2046287" y="6010276"/>
              <a:ext cx="26988" cy="41275"/>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2" name="Freeform 933">
              <a:extLst>
                <a:ext uri="{FF2B5EF4-FFF2-40B4-BE49-F238E27FC236}">
                  <a16:creationId xmlns:a16="http://schemas.microsoft.com/office/drawing/2014/main" xmlns="" id="{6415E362-0817-448B-AAAD-716914686BAF}"/>
                </a:ext>
              </a:extLst>
            </p:cNvPr>
            <p:cNvSpPr>
              <a:spLocks/>
            </p:cNvSpPr>
            <p:nvPr/>
          </p:nvSpPr>
          <p:spPr bwMode="auto">
            <a:xfrm flipH="1">
              <a:off x="1708150" y="5751513"/>
              <a:ext cx="357188" cy="28257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3" name="Freeform 934">
              <a:extLst>
                <a:ext uri="{FF2B5EF4-FFF2-40B4-BE49-F238E27FC236}">
                  <a16:creationId xmlns:a16="http://schemas.microsoft.com/office/drawing/2014/main" xmlns="" id="{9BD8F3B3-FEFB-4BE3-991B-BDA6E3ED9904}"/>
                </a:ext>
              </a:extLst>
            </p:cNvPr>
            <p:cNvSpPr>
              <a:spLocks/>
            </p:cNvSpPr>
            <p:nvPr/>
          </p:nvSpPr>
          <p:spPr bwMode="auto">
            <a:xfrm flipH="1">
              <a:off x="871537" y="5588001"/>
              <a:ext cx="657225" cy="649288"/>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4" name="Freeform 935">
              <a:extLst>
                <a:ext uri="{FF2B5EF4-FFF2-40B4-BE49-F238E27FC236}">
                  <a16:creationId xmlns:a16="http://schemas.microsoft.com/office/drawing/2014/main" xmlns="" id="{2124CBFC-DBE0-4382-80BE-21991A55BE2B}"/>
                </a:ext>
              </a:extLst>
            </p:cNvPr>
            <p:cNvSpPr>
              <a:spLocks noEditPoints="1"/>
            </p:cNvSpPr>
            <p:nvPr/>
          </p:nvSpPr>
          <p:spPr bwMode="auto">
            <a:xfrm flipH="1">
              <a:off x="950912" y="5764213"/>
              <a:ext cx="471488" cy="98425"/>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5" name="Freeform 936">
              <a:extLst>
                <a:ext uri="{FF2B5EF4-FFF2-40B4-BE49-F238E27FC236}">
                  <a16:creationId xmlns:a16="http://schemas.microsoft.com/office/drawing/2014/main" xmlns="" id="{1582C56B-0040-4F29-A2E0-C8E5619B9B4C}"/>
                </a:ext>
              </a:extLst>
            </p:cNvPr>
            <p:cNvSpPr>
              <a:spLocks/>
            </p:cNvSpPr>
            <p:nvPr/>
          </p:nvSpPr>
          <p:spPr bwMode="auto">
            <a:xfrm flipH="1">
              <a:off x="950912" y="5643563"/>
              <a:ext cx="508000" cy="54292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6" name="Freeform 937">
              <a:extLst>
                <a:ext uri="{FF2B5EF4-FFF2-40B4-BE49-F238E27FC236}">
                  <a16:creationId xmlns:a16="http://schemas.microsoft.com/office/drawing/2014/main" xmlns="" id="{71E10B76-D6F9-4BE5-913E-95CF8D67286A}"/>
                </a:ext>
              </a:extLst>
            </p:cNvPr>
            <p:cNvSpPr>
              <a:spLocks/>
            </p:cNvSpPr>
            <p:nvPr/>
          </p:nvSpPr>
          <p:spPr bwMode="auto">
            <a:xfrm flipH="1">
              <a:off x="1071562" y="5737226"/>
              <a:ext cx="290513" cy="309563"/>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7" name="Freeform 938">
              <a:extLst>
                <a:ext uri="{FF2B5EF4-FFF2-40B4-BE49-F238E27FC236}">
                  <a16:creationId xmlns:a16="http://schemas.microsoft.com/office/drawing/2014/main" xmlns="" id="{B2918681-A644-4EFF-8C84-8BB905D99A3B}"/>
                </a:ext>
              </a:extLst>
            </p:cNvPr>
            <p:cNvSpPr>
              <a:spLocks/>
            </p:cNvSpPr>
            <p:nvPr/>
          </p:nvSpPr>
          <p:spPr bwMode="auto">
            <a:xfrm flipH="1">
              <a:off x="1366837" y="5676901"/>
              <a:ext cx="476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8" name="Freeform 939">
              <a:extLst>
                <a:ext uri="{FF2B5EF4-FFF2-40B4-BE49-F238E27FC236}">
                  <a16:creationId xmlns:a16="http://schemas.microsoft.com/office/drawing/2014/main" xmlns="" id="{F9D75FB7-353D-49E4-9E17-941B4F5FD79F}"/>
                </a:ext>
              </a:extLst>
            </p:cNvPr>
            <p:cNvSpPr>
              <a:spLocks/>
            </p:cNvSpPr>
            <p:nvPr/>
          </p:nvSpPr>
          <p:spPr bwMode="auto">
            <a:xfrm flipH="1">
              <a:off x="1366837" y="5676901"/>
              <a:ext cx="476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9" name="Freeform 940">
              <a:extLst>
                <a:ext uri="{FF2B5EF4-FFF2-40B4-BE49-F238E27FC236}">
                  <a16:creationId xmlns:a16="http://schemas.microsoft.com/office/drawing/2014/main" xmlns="" id="{F0AFEFF6-EB6A-432A-99D0-CC260CCC16DD}"/>
                </a:ext>
              </a:extLst>
            </p:cNvPr>
            <p:cNvSpPr>
              <a:spLocks/>
            </p:cNvSpPr>
            <p:nvPr/>
          </p:nvSpPr>
          <p:spPr bwMode="auto">
            <a:xfrm flipH="1">
              <a:off x="1347787" y="5643563"/>
              <a:ext cx="115888" cy="125413"/>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0" name="Freeform 941">
              <a:extLst>
                <a:ext uri="{FF2B5EF4-FFF2-40B4-BE49-F238E27FC236}">
                  <a16:creationId xmlns:a16="http://schemas.microsoft.com/office/drawing/2014/main" xmlns="" id="{6656DC5C-93A0-4442-B7E6-CBB42C7BD300}"/>
                </a:ext>
              </a:extLst>
            </p:cNvPr>
            <p:cNvSpPr>
              <a:spLocks/>
            </p:cNvSpPr>
            <p:nvPr/>
          </p:nvSpPr>
          <p:spPr bwMode="auto">
            <a:xfrm flipH="1">
              <a:off x="992187" y="5592763"/>
              <a:ext cx="139700" cy="111125"/>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1" name="Freeform 942">
              <a:extLst>
                <a:ext uri="{FF2B5EF4-FFF2-40B4-BE49-F238E27FC236}">
                  <a16:creationId xmlns:a16="http://schemas.microsoft.com/office/drawing/2014/main" xmlns="" id="{AD452313-E362-4DB0-9272-347476A23421}"/>
                </a:ext>
              </a:extLst>
            </p:cNvPr>
            <p:cNvSpPr>
              <a:spLocks/>
            </p:cNvSpPr>
            <p:nvPr/>
          </p:nvSpPr>
          <p:spPr bwMode="auto">
            <a:xfrm flipH="1">
              <a:off x="881062" y="5870576"/>
              <a:ext cx="96838" cy="173038"/>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2" name="Freeform 943">
              <a:extLst>
                <a:ext uri="{FF2B5EF4-FFF2-40B4-BE49-F238E27FC236}">
                  <a16:creationId xmlns:a16="http://schemas.microsoft.com/office/drawing/2014/main" xmlns="" id="{2A6CE89C-F94D-4EAD-A2AD-3F45A399524F}"/>
                </a:ext>
              </a:extLst>
            </p:cNvPr>
            <p:cNvSpPr>
              <a:spLocks/>
            </p:cNvSpPr>
            <p:nvPr/>
          </p:nvSpPr>
          <p:spPr bwMode="auto">
            <a:xfrm flipH="1">
              <a:off x="1057275" y="6130926"/>
              <a:ext cx="147638" cy="1016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3" name="Freeform 944">
              <a:extLst>
                <a:ext uri="{FF2B5EF4-FFF2-40B4-BE49-F238E27FC236}">
                  <a16:creationId xmlns:a16="http://schemas.microsoft.com/office/drawing/2014/main" xmlns="" id="{DD630148-E21E-4A9B-81FE-05678FEF70CF}"/>
                </a:ext>
              </a:extLst>
            </p:cNvPr>
            <p:cNvSpPr>
              <a:spLocks/>
            </p:cNvSpPr>
            <p:nvPr/>
          </p:nvSpPr>
          <p:spPr bwMode="auto">
            <a:xfrm flipH="1">
              <a:off x="1408112" y="6034088"/>
              <a:ext cx="952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4" name="Freeform 945">
              <a:extLst>
                <a:ext uri="{FF2B5EF4-FFF2-40B4-BE49-F238E27FC236}">
                  <a16:creationId xmlns:a16="http://schemas.microsoft.com/office/drawing/2014/main" xmlns="" id="{F33F7B11-9CDC-49DB-958A-06A4228EF10B}"/>
                </a:ext>
              </a:extLst>
            </p:cNvPr>
            <p:cNvSpPr>
              <a:spLocks/>
            </p:cNvSpPr>
            <p:nvPr/>
          </p:nvSpPr>
          <p:spPr bwMode="auto">
            <a:xfrm flipH="1">
              <a:off x="1403350" y="5918201"/>
              <a:ext cx="115888" cy="171450"/>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5" name="Freeform 946">
              <a:extLst>
                <a:ext uri="{FF2B5EF4-FFF2-40B4-BE49-F238E27FC236}">
                  <a16:creationId xmlns:a16="http://schemas.microsoft.com/office/drawing/2014/main" xmlns="" id="{70F9B301-D22F-49A7-980E-41E96C95C19B}"/>
                </a:ext>
              </a:extLst>
            </p:cNvPr>
            <p:cNvSpPr>
              <a:spLocks/>
            </p:cNvSpPr>
            <p:nvPr/>
          </p:nvSpPr>
          <p:spPr bwMode="auto">
            <a:xfrm flipH="1">
              <a:off x="2994025" y="5811838"/>
              <a:ext cx="355600" cy="2270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6" name="Freeform 947">
              <a:extLst>
                <a:ext uri="{FF2B5EF4-FFF2-40B4-BE49-F238E27FC236}">
                  <a16:creationId xmlns:a16="http://schemas.microsoft.com/office/drawing/2014/main" xmlns="" id="{F873F1D0-B253-4CB8-BB2D-4DCAA10D2AFE}"/>
                </a:ext>
              </a:extLst>
            </p:cNvPr>
            <p:cNvSpPr>
              <a:spLocks noEditPoints="1"/>
            </p:cNvSpPr>
            <p:nvPr/>
          </p:nvSpPr>
          <p:spPr bwMode="auto">
            <a:xfrm flipH="1">
              <a:off x="3206750" y="5834063"/>
              <a:ext cx="138113" cy="176213"/>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7" name="Freeform 948">
              <a:extLst>
                <a:ext uri="{FF2B5EF4-FFF2-40B4-BE49-F238E27FC236}">
                  <a16:creationId xmlns:a16="http://schemas.microsoft.com/office/drawing/2014/main" xmlns="" id="{C0600DFA-2728-46E7-8A01-BBE19BEC59FF}"/>
                </a:ext>
              </a:extLst>
            </p:cNvPr>
            <p:cNvSpPr>
              <a:spLocks/>
            </p:cNvSpPr>
            <p:nvPr/>
          </p:nvSpPr>
          <p:spPr bwMode="auto">
            <a:xfrm flipH="1">
              <a:off x="2924175" y="6094413"/>
              <a:ext cx="328613" cy="309563"/>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8" name="Freeform 949">
              <a:extLst>
                <a:ext uri="{FF2B5EF4-FFF2-40B4-BE49-F238E27FC236}">
                  <a16:creationId xmlns:a16="http://schemas.microsoft.com/office/drawing/2014/main" xmlns="" id="{3570D005-C434-41C6-8CEA-548D33BB3521}"/>
                </a:ext>
              </a:extLst>
            </p:cNvPr>
            <p:cNvSpPr>
              <a:spLocks noEditPoints="1"/>
            </p:cNvSpPr>
            <p:nvPr/>
          </p:nvSpPr>
          <p:spPr bwMode="auto">
            <a:xfrm flipH="1">
              <a:off x="3067050" y="6215063"/>
              <a:ext cx="180975" cy="180975"/>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9" name="Freeform 950">
              <a:extLst>
                <a:ext uri="{FF2B5EF4-FFF2-40B4-BE49-F238E27FC236}">
                  <a16:creationId xmlns:a16="http://schemas.microsoft.com/office/drawing/2014/main" xmlns="" id="{A53354DF-BBA1-446D-B7DE-1EEF20CCB932}"/>
                </a:ext>
              </a:extLst>
            </p:cNvPr>
            <p:cNvSpPr>
              <a:spLocks/>
            </p:cNvSpPr>
            <p:nvPr/>
          </p:nvSpPr>
          <p:spPr bwMode="auto">
            <a:xfrm flipH="1">
              <a:off x="2952750" y="5973763"/>
              <a:ext cx="377825" cy="203200"/>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0" name="Freeform 951">
              <a:extLst>
                <a:ext uri="{FF2B5EF4-FFF2-40B4-BE49-F238E27FC236}">
                  <a16:creationId xmlns:a16="http://schemas.microsoft.com/office/drawing/2014/main" xmlns="" id="{3F002C60-6F8C-4AEE-9B23-A9EB9F79BF50}"/>
                </a:ext>
              </a:extLst>
            </p:cNvPr>
            <p:cNvSpPr>
              <a:spLocks/>
            </p:cNvSpPr>
            <p:nvPr/>
          </p:nvSpPr>
          <p:spPr bwMode="auto">
            <a:xfrm flipH="1">
              <a:off x="2965450" y="5908676"/>
              <a:ext cx="430213" cy="21748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1" name="Freeform 952">
              <a:extLst>
                <a:ext uri="{FF2B5EF4-FFF2-40B4-BE49-F238E27FC236}">
                  <a16:creationId xmlns:a16="http://schemas.microsoft.com/office/drawing/2014/main" xmlns="" id="{C8F7689D-69DB-417E-8D07-6998EBB7DC4E}"/>
                </a:ext>
              </a:extLst>
            </p:cNvPr>
            <p:cNvSpPr>
              <a:spLocks/>
            </p:cNvSpPr>
            <p:nvPr/>
          </p:nvSpPr>
          <p:spPr bwMode="auto">
            <a:xfrm flipH="1">
              <a:off x="2979737" y="5657851"/>
              <a:ext cx="674688" cy="3619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2" name="Freeform 953">
              <a:extLst>
                <a:ext uri="{FF2B5EF4-FFF2-40B4-BE49-F238E27FC236}">
                  <a16:creationId xmlns:a16="http://schemas.microsoft.com/office/drawing/2014/main" xmlns="" id="{E8C9AB09-9FF7-47D7-9539-B499836F0389}"/>
                </a:ext>
              </a:extLst>
            </p:cNvPr>
            <p:cNvSpPr>
              <a:spLocks/>
            </p:cNvSpPr>
            <p:nvPr/>
          </p:nvSpPr>
          <p:spPr bwMode="auto">
            <a:xfrm flipH="1">
              <a:off x="2873375" y="5732463"/>
              <a:ext cx="642938" cy="407988"/>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3" name="Freeform 954">
              <a:extLst>
                <a:ext uri="{FF2B5EF4-FFF2-40B4-BE49-F238E27FC236}">
                  <a16:creationId xmlns:a16="http://schemas.microsoft.com/office/drawing/2014/main" xmlns="" id="{51105BDC-019C-48D8-8694-78E6C4DE2176}"/>
                </a:ext>
              </a:extLst>
            </p:cNvPr>
            <p:cNvSpPr>
              <a:spLocks/>
            </p:cNvSpPr>
            <p:nvPr/>
          </p:nvSpPr>
          <p:spPr bwMode="auto">
            <a:xfrm flipH="1">
              <a:off x="2817812" y="5983288"/>
              <a:ext cx="642938" cy="4302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4" name="Freeform 955">
              <a:extLst>
                <a:ext uri="{FF2B5EF4-FFF2-40B4-BE49-F238E27FC236}">
                  <a16:creationId xmlns:a16="http://schemas.microsoft.com/office/drawing/2014/main" xmlns="" id="{F33E149F-9E63-4913-85CF-65EE943AE125}"/>
                </a:ext>
              </a:extLst>
            </p:cNvPr>
            <p:cNvSpPr>
              <a:spLocks/>
            </p:cNvSpPr>
            <p:nvPr/>
          </p:nvSpPr>
          <p:spPr bwMode="auto">
            <a:xfrm flipH="1">
              <a:off x="2919412" y="6099176"/>
              <a:ext cx="420688" cy="304800"/>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5" name="Freeform 956">
              <a:extLst>
                <a:ext uri="{FF2B5EF4-FFF2-40B4-BE49-F238E27FC236}">
                  <a16:creationId xmlns:a16="http://schemas.microsoft.com/office/drawing/2014/main" xmlns="" id="{A191682C-B11C-47F3-A6EA-269826E99F7B}"/>
                </a:ext>
              </a:extLst>
            </p:cNvPr>
            <p:cNvSpPr>
              <a:spLocks/>
            </p:cNvSpPr>
            <p:nvPr/>
          </p:nvSpPr>
          <p:spPr bwMode="auto">
            <a:xfrm flipH="1">
              <a:off x="3030537" y="5699126"/>
              <a:ext cx="447675" cy="269875"/>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6" name="Freeform 957">
              <a:extLst>
                <a:ext uri="{FF2B5EF4-FFF2-40B4-BE49-F238E27FC236}">
                  <a16:creationId xmlns:a16="http://schemas.microsoft.com/office/drawing/2014/main" xmlns="" id="{32EBA820-A60A-453A-8FA1-4871D28176F0}"/>
                </a:ext>
              </a:extLst>
            </p:cNvPr>
            <p:cNvSpPr>
              <a:spLocks/>
            </p:cNvSpPr>
            <p:nvPr/>
          </p:nvSpPr>
          <p:spPr bwMode="auto">
            <a:xfrm flipH="1">
              <a:off x="2938462" y="6038851"/>
              <a:ext cx="452438" cy="420688"/>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7" name="Freeform 958">
              <a:extLst>
                <a:ext uri="{FF2B5EF4-FFF2-40B4-BE49-F238E27FC236}">
                  <a16:creationId xmlns:a16="http://schemas.microsoft.com/office/drawing/2014/main" xmlns="" id="{F07ACC17-3540-401B-9DF1-FEB817B49A60}"/>
                </a:ext>
              </a:extLst>
            </p:cNvPr>
            <p:cNvSpPr>
              <a:spLocks/>
            </p:cNvSpPr>
            <p:nvPr/>
          </p:nvSpPr>
          <p:spPr bwMode="auto">
            <a:xfrm flipH="1">
              <a:off x="2952750" y="6051551"/>
              <a:ext cx="433388" cy="292100"/>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8" name="Freeform 959">
              <a:extLst>
                <a:ext uri="{FF2B5EF4-FFF2-40B4-BE49-F238E27FC236}">
                  <a16:creationId xmlns:a16="http://schemas.microsoft.com/office/drawing/2014/main" xmlns="" id="{AD48CFC5-F02C-4569-9F9A-AD2012413139}"/>
                </a:ext>
              </a:extLst>
            </p:cNvPr>
            <p:cNvSpPr>
              <a:spLocks/>
            </p:cNvSpPr>
            <p:nvPr/>
          </p:nvSpPr>
          <p:spPr bwMode="auto">
            <a:xfrm flipH="1">
              <a:off x="3030537" y="5838826"/>
              <a:ext cx="369888" cy="2317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9" name="Freeform 960">
              <a:extLst>
                <a:ext uri="{FF2B5EF4-FFF2-40B4-BE49-F238E27FC236}">
                  <a16:creationId xmlns:a16="http://schemas.microsoft.com/office/drawing/2014/main" xmlns="" id="{51065FE3-BF98-4A37-9B37-1B588F155C85}"/>
                </a:ext>
              </a:extLst>
            </p:cNvPr>
            <p:cNvSpPr>
              <a:spLocks/>
            </p:cNvSpPr>
            <p:nvPr/>
          </p:nvSpPr>
          <p:spPr bwMode="auto">
            <a:xfrm flipH="1">
              <a:off x="2943225" y="5867401"/>
              <a:ext cx="369888" cy="2317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0" name="Freeform 961">
              <a:extLst>
                <a:ext uri="{FF2B5EF4-FFF2-40B4-BE49-F238E27FC236}">
                  <a16:creationId xmlns:a16="http://schemas.microsoft.com/office/drawing/2014/main" xmlns="" id="{66CE677A-CF73-47E5-80DB-EAE483235810}"/>
                </a:ext>
              </a:extLst>
            </p:cNvPr>
            <p:cNvSpPr>
              <a:spLocks/>
            </p:cNvSpPr>
            <p:nvPr/>
          </p:nvSpPr>
          <p:spPr bwMode="auto">
            <a:xfrm flipH="1">
              <a:off x="2998787" y="5853113"/>
              <a:ext cx="355600" cy="241300"/>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1" name="Freeform 962">
              <a:extLst>
                <a:ext uri="{FF2B5EF4-FFF2-40B4-BE49-F238E27FC236}">
                  <a16:creationId xmlns:a16="http://schemas.microsoft.com/office/drawing/2014/main" xmlns="" id="{9791AEEC-064B-466D-89F1-B416426366EF}"/>
                </a:ext>
              </a:extLst>
            </p:cNvPr>
            <p:cNvSpPr>
              <a:spLocks/>
            </p:cNvSpPr>
            <p:nvPr/>
          </p:nvSpPr>
          <p:spPr bwMode="auto">
            <a:xfrm flipH="1">
              <a:off x="3155950" y="5811838"/>
              <a:ext cx="355600" cy="239713"/>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2" name="Freeform 963">
              <a:extLst>
                <a:ext uri="{FF2B5EF4-FFF2-40B4-BE49-F238E27FC236}">
                  <a16:creationId xmlns:a16="http://schemas.microsoft.com/office/drawing/2014/main" xmlns="" id="{306F6ABF-A4E9-4489-8F07-1A1710080844}"/>
                </a:ext>
              </a:extLst>
            </p:cNvPr>
            <p:cNvSpPr>
              <a:spLocks/>
            </p:cNvSpPr>
            <p:nvPr/>
          </p:nvSpPr>
          <p:spPr bwMode="auto">
            <a:xfrm flipH="1">
              <a:off x="2979737" y="5918201"/>
              <a:ext cx="341313" cy="27781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3" name="Freeform 964">
              <a:extLst>
                <a:ext uri="{FF2B5EF4-FFF2-40B4-BE49-F238E27FC236}">
                  <a16:creationId xmlns:a16="http://schemas.microsoft.com/office/drawing/2014/main" xmlns="" id="{91550598-D299-4701-A755-17501B1FEDC6}"/>
                </a:ext>
              </a:extLst>
            </p:cNvPr>
            <p:cNvSpPr>
              <a:spLocks/>
            </p:cNvSpPr>
            <p:nvPr/>
          </p:nvSpPr>
          <p:spPr bwMode="auto">
            <a:xfrm flipH="1">
              <a:off x="2798762" y="6000751"/>
              <a:ext cx="263525" cy="54292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4" name="Freeform 965">
              <a:extLst>
                <a:ext uri="{FF2B5EF4-FFF2-40B4-BE49-F238E27FC236}">
                  <a16:creationId xmlns:a16="http://schemas.microsoft.com/office/drawing/2014/main" xmlns="" id="{FDB85C47-5BF1-4D7F-A871-2F293664D04A}"/>
                </a:ext>
              </a:extLst>
            </p:cNvPr>
            <p:cNvSpPr>
              <a:spLocks noEditPoints="1"/>
            </p:cNvSpPr>
            <p:nvPr/>
          </p:nvSpPr>
          <p:spPr bwMode="auto">
            <a:xfrm flipH="1">
              <a:off x="2798762" y="6010276"/>
              <a:ext cx="217488" cy="385763"/>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5" name="Freeform 966">
              <a:extLst>
                <a:ext uri="{FF2B5EF4-FFF2-40B4-BE49-F238E27FC236}">
                  <a16:creationId xmlns:a16="http://schemas.microsoft.com/office/drawing/2014/main" xmlns="" id="{1211B120-A05E-48F4-B2D3-6B0BBB22A56E}"/>
                </a:ext>
              </a:extLst>
            </p:cNvPr>
            <p:cNvSpPr>
              <a:spLocks/>
            </p:cNvSpPr>
            <p:nvPr/>
          </p:nvSpPr>
          <p:spPr bwMode="auto">
            <a:xfrm flipH="1">
              <a:off x="2822575" y="5676901"/>
              <a:ext cx="517525" cy="287338"/>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6" name="Freeform 967">
              <a:extLst>
                <a:ext uri="{FF2B5EF4-FFF2-40B4-BE49-F238E27FC236}">
                  <a16:creationId xmlns:a16="http://schemas.microsoft.com/office/drawing/2014/main" xmlns="" id="{13D129CD-4503-44BD-991A-0A561055E40C}"/>
                </a:ext>
              </a:extLst>
            </p:cNvPr>
            <p:cNvSpPr>
              <a:spLocks/>
            </p:cNvSpPr>
            <p:nvPr/>
          </p:nvSpPr>
          <p:spPr bwMode="auto">
            <a:xfrm flipH="1">
              <a:off x="2822575" y="5703888"/>
              <a:ext cx="338138" cy="236538"/>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7" name="Freeform 968">
              <a:extLst>
                <a:ext uri="{FF2B5EF4-FFF2-40B4-BE49-F238E27FC236}">
                  <a16:creationId xmlns:a16="http://schemas.microsoft.com/office/drawing/2014/main" xmlns="" id="{59EE298C-9B34-445F-AC31-DFB89AC098D7}"/>
                </a:ext>
              </a:extLst>
            </p:cNvPr>
            <p:cNvSpPr>
              <a:spLocks/>
            </p:cNvSpPr>
            <p:nvPr/>
          </p:nvSpPr>
          <p:spPr bwMode="auto">
            <a:xfrm flipH="1">
              <a:off x="2798762" y="5918201"/>
              <a:ext cx="531813" cy="268288"/>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8" name="Freeform 969">
              <a:extLst>
                <a:ext uri="{FF2B5EF4-FFF2-40B4-BE49-F238E27FC236}">
                  <a16:creationId xmlns:a16="http://schemas.microsoft.com/office/drawing/2014/main" xmlns="" id="{1BE7479F-C1AA-4A67-A3C3-B960E9A016FE}"/>
                </a:ext>
              </a:extLst>
            </p:cNvPr>
            <p:cNvSpPr>
              <a:spLocks/>
            </p:cNvSpPr>
            <p:nvPr/>
          </p:nvSpPr>
          <p:spPr bwMode="auto">
            <a:xfrm flipH="1">
              <a:off x="2798762" y="5930901"/>
              <a:ext cx="314325" cy="255588"/>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9" name="Freeform 970">
              <a:extLst>
                <a:ext uri="{FF2B5EF4-FFF2-40B4-BE49-F238E27FC236}">
                  <a16:creationId xmlns:a16="http://schemas.microsoft.com/office/drawing/2014/main" xmlns="" id="{2432EFF2-2A3A-4803-A30B-95F1D7131EDD}"/>
                </a:ext>
              </a:extLst>
            </p:cNvPr>
            <p:cNvSpPr>
              <a:spLocks/>
            </p:cNvSpPr>
            <p:nvPr/>
          </p:nvSpPr>
          <p:spPr bwMode="auto">
            <a:xfrm flipH="1">
              <a:off x="2868612" y="6307138"/>
              <a:ext cx="176213" cy="222250"/>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0" name="Freeform 971">
              <a:extLst>
                <a:ext uri="{FF2B5EF4-FFF2-40B4-BE49-F238E27FC236}">
                  <a16:creationId xmlns:a16="http://schemas.microsoft.com/office/drawing/2014/main" xmlns="" id="{BFDA84AF-29F9-4066-BE1A-F6BF763B91C5}"/>
                </a:ext>
              </a:extLst>
            </p:cNvPr>
            <p:cNvSpPr>
              <a:spLocks/>
            </p:cNvSpPr>
            <p:nvPr/>
          </p:nvSpPr>
          <p:spPr bwMode="auto">
            <a:xfrm flipH="1">
              <a:off x="3178175" y="6051551"/>
              <a:ext cx="1428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1" name="Freeform 972">
              <a:extLst>
                <a:ext uri="{FF2B5EF4-FFF2-40B4-BE49-F238E27FC236}">
                  <a16:creationId xmlns:a16="http://schemas.microsoft.com/office/drawing/2014/main" xmlns="" id="{3DD11170-9E09-42F2-8B65-6B1D4028A4CA}"/>
                </a:ext>
              </a:extLst>
            </p:cNvPr>
            <p:cNvSpPr>
              <a:spLocks/>
            </p:cNvSpPr>
            <p:nvPr/>
          </p:nvSpPr>
          <p:spPr bwMode="auto">
            <a:xfrm flipH="1">
              <a:off x="3228975" y="5983288"/>
              <a:ext cx="14288" cy="4763"/>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2" name="Freeform 973">
              <a:extLst>
                <a:ext uri="{FF2B5EF4-FFF2-40B4-BE49-F238E27FC236}">
                  <a16:creationId xmlns:a16="http://schemas.microsoft.com/office/drawing/2014/main" xmlns="" id="{84CD47FB-2779-4D8D-BB67-4E6B7F266978}"/>
                </a:ext>
              </a:extLst>
            </p:cNvPr>
            <p:cNvSpPr>
              <a:spLocks/>
            </p:cNvSpPr>
            <p:nvPr/>
          </p:nvSpPr>
          <p:spPr bwMode="auto">
            <a:xfrm flipH="1">
              <a:off x="3160712" y="5995988"/>
              <a:ext cx="165100" cy="185738"/>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3" name="Freeform 974">
              <a:extLst>
                <a:ext uri="{FF2B5EF4-FFF2-40B4-BE49-F238E27FC236}">
                  <a16:creationId xmlns:a16="http://schemas.microsoft.com/office/drawing/2014/main" xmlns="" id="{E59C7859-1DE6-4C11-BEF6-0BA0362F1DD8}"/>
                </a:ext>
              </a:extLst>
            </p:cNvPr>
            <p:cNvSpPr>
              <a:spLocks/>
            </p:cNvSpPr>
            <p:nvPr/>
          </p:nvSpPr>
          <p:spPr bwMode="auto">
            <a:xfrm flipH="1">
              <a:off x="3224212" y="58991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4" name="Freeform 975">
              <a:extLst>
                <a:ext uri="{FF2B5EF4-FFF2-40B4-BE49-F238E27FC236}">
                  <a16:creationId xmlns:a16="http://schemas.microsoft.com/office/drawing/2014/main" xmlns="" id="{6C0D3DF7-6B19-4B38-84F5-42C4EA77EED9}"/>
                </a:ext>
              </a:extLst>
            </p:cNvPr>
            <p:cNvSpPr>
              <a:spLocks/>
            </p:cNvSpPr>
            <p:nvPr/>
          </p:nvSpPr>
          <p:spPr bwMode="auto">
            <a:xfrm flipH="1">
              <a:off x="3146425" y="5676901"/>
              <a:ext cx="188913" cy="254000"/>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5" name="Freeform 976">
              <a:extLst>
                <a:ext uri="{FF2B5EF4-FFF2-40B4-BE49-F238E27FC236}">
                  <a16:creationId xmlns:a16="http://schemas.microsoft.com/office/drawing/2014/main" xmlns="" id="{FC2401EA-484B-49F3-982B-A520FD73E567}"/>
                </a:ext>
              </a:extLst>
            </p:cNvPr>
            <p:cNvSpPr>
              <a:spLocks/>
            </p:cNvSpPr>
            <p:nvPr/>
          </p:nvSpPr>
          <p:spPr bwMode="auto">
            <a:xfrm flipH="1">
              <a:off x="2752725" y="5875338"/>
              <a:ext cx="176213" cy="219075"/>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6" name="Freeform 977">
              <a:extLst>
                <a:ext uri="{FF2B5EF4-FFF2-40B4-BE49-F238E27FC236}">
                  <a16:creationId xmlns:a16="http://schemas.microsoft.com/office/drawing/2014/main" xmlns="" id="{3B524293-9224-46EB-AFEE-60BC420FD3C2}"/>
                </a:ext>
              </a:extLst>
            </p:cNvPr>
            <p:cNvSpPr>
              <a:spLocks/>
            </p:cNvSpPr>
            <p:nvPr/>
          </p:nvSpPr>
          <p:spPr bwMode="auto">
            <a:xfrm flipH="1">
              <a:off x="2305050" y="5667376"/>
              <a:ext cx="471488" cy="323850"/>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7" name="Freeform 978">
              <a:extLst>
                <a:ext uri="{FF2B5EF4-FFF2-40B4-BE49-F238E27FC236}">
                  <a16:creationId xmlns:a16="http://schemas.microsoft.com/office/drawing/2014/main" xmlns="" id="{5053518F-7F69-4AAD-B2B4-F384FAC7BBCB}"/>
                </a:ext>
              </a:extLst>
            </p:cNvPr>
            <p:cNvSpPr>
              <a:spLocks/>
            </p:cNvSpPr>
            <p:nvPr/>
          </p:nvSpPr>
          <p:spPr bwMode="auto">
            <a:xfrm flipH="1">
              <a:off x="2309812" y="4745038"/>
              <a:ext cx="314325" cy="277813"/>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8" name="Freeform 979">
              <a:extLst>
                <a:ext uri="{FF2B5EF4-FFF2-40B4-BE49-F238E27FC236}">
                  <a16:creationId xmlns:a16="http://schemas.microsoft.com/office/drawing/2014/main" xmlns="" id="{2D7D43F5-9B05-4C8E-8A09-F31841571ED9}"/>
                </a:ext>
              </a:extLst>
            </p:cNvPr>
            <p:cNvSpPr>
              <a:spLocks/>
            </p:cNvSpPr>
            <p:nvPr/>
          </p:nvSpPr>
          <p:spPr bwMode="auto">
            <a:xfrm flipH="1">
              <a:off x="2336800" y="4822825"/>
              <a:ext cx="195263" cy="18097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9" name="Freeform 980">
              <a:extLst>
                <a:ext uri="{FF2B5EF4-FFF2-40B4-BE49-F238E27FC236}">
                  <a16:creationId xmlns:a16="http://schemas.microsoft.com/office/drawing/2014/main" xmlns="" id="{D67090EF-1E16-4ED9-9550-34237F20D819}"/>
                </a:ext>
              </a:extLst>
            </p:cNvPr>
            <p:cNvSpPr>
              <a:spLocks/>
            </p:cNvSpPr>
            <p:nvPr/>
          </p:nvSpPr>
          <p:spPr bwMode="auto">
            <a:xfrm flipH="1">
              <a:off x="2336800" y="4800600"/>
              <a:ext cx="296863" cy="27781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0" name="Freeform 981">
              <a:extLst>
                <a:ext uri="{FF2B5EF4-FFF2-40B4-BE49-F238E27FC236}">
                  <a16:creationId xmlns:a16="http://schemas.microsoft.com/office/drawing/2014/main" xmlns="" id="{FA4622BC-030A-4348-97CC-3664720F4A15}"/>
                </a:ext>
              </a:extLst>
            </p:cNvPr>
            <p:cNvSpPr>
              <a:spLocks/>
            </p:cNvSpPr>
            <p:nvPr/>
          </p:nvSpPr>
          <p:spPr bwMode="auto">
            <a:xfrm flipH="1">
              <a:off x="2336800" y="4967288"/>
              <a:ext cx="161925" cy="111125"/>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1" name="Freeform 982">
              <a:extLst>
                <a:ext uri="{FF2B5EF4-FFF2-40B4-BE49-F238E27FC236}">
                  <a16:creationId xmlns:a16="http://schemas.microsoft.com/office/drawing/2014/main" xmlns="" id="{71D302A6-2A0B-45D7-89C3-315B4FA68084}"/>
                </a:ext>
              </a:extLst>
            </p:cNvPr>
            <p:cNvSpPr>
              <a:spLocks/>
            </p:cNvSpPr>
            <p:nvPr/>
          </p:nvSpPr>
          <p:spPr bwMode="auto">
            <a:xfrm flipH="1">
              <a:off x="2281237" y="4711700"/>
              <a:ext cx="217488" cy="315913"/>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2" name="Freeform 983">
              <a:extLst>
                <a:ext uri="{FF2B5EF4-FFF2-40B4-BE49-F238E27FC236}">
                  <a16:creationId xmlns:a16="http://schemas.microsoft.com/office/drawing/2014/main" xmlns="" id="{276E25CA-792C-4D35-8DF4-C683F02BE674}"/>
                </a:ext>
              </a:extLst>
            </p:cNvPr>
            <p:cNvSpPr>
              <a:spLocks/>
            </p:cNvSpPr>
            <p:nvPr/>
          </p:nvSpPr>
          <p:spPr bwMode="auto">
            <a:xfrm flipH="1">
              <a:off x="2286000" y="4933950"/>
              <a:ext cx="157163" cy="153988"/>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3" name="Freeform 984">
              <a:extLst>
                <a:ext uri="{FF2B5EF4-FFF2-40B4-BE49-F238E27FC236}">
                  <a16:creationId xmlns:a16="http://schemas.microsoft.com/office/drawing/2014/main" xmlns="" id="{F144E231-C46C-46DF-BE88-AD0805D69B59}"/>
                </a:ext>
              </a:extLst>
            </p:cNvPr>
            <p:cNvSpPr>
              <a:spLocks/>
            </p:cNvSpPr>
            <p:nvPr/>
          </p:nvSpPr>
          <p:spPr bwMode="auto">
            <a:xfrm flipH="1">
              <a:off x="1833562" y="5041900"/>
              <a:ext cx="498475" cy="374650"/>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4" name="Freeform 985">
              <a:extLst>
                <a:ext uri="{FF2B5EF4-FFF2-40B4-BE49-F238E27FC236}">
                  <a16:creationId xmlns:a16="http://schemas.microsoft.com/office/drawing/2014/main" xmlns="" id="{21946B0C-F69E-4BBD-B71A-6F482B7B03CA}"/>
                </a:ext>
              </a:extLst>
            </p:cNvPr>
            <p:cNvSpPr>
              <a:spLocks/>
            </p:cNvSpPr>
            <p:nvPr/>
          </p:nvSpPr>
          <p:spPr bwMode="auto">
            <a:xfrm flipH="1">
              <a:off x="2281237" y="4846638"/>
              <a:ext cx="98425" cy="18097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5" name="Freeform 986">
              <a:extLst>
                <a:ext uri="{FF2B5EF4-FFF2-40B4-BE49-F238E27FC236}">
                  <a16:creationId xmlns:a16="http://schemas.microsoft.com/office/drawing/2014/main" xmlns="" id="{A065569C-62BA-440F-BC09-795518BCC347}"/>
                </a:ext>
              </a:extLst>
            </p:cNvPr>
            <p:cNvSpPr>
              <a:spLocks/>
            </p:cNvSpPr>
            <p:nvPr/>
          </p:nvSpPr>
          <p:spPr bwMode="auto">
            <a:xfrm flipH="1">
              <a:off x="788987" y="5514976"/>
              <a:ext cx="342900" cy="254000"/>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6" name="Freeform 987">
              <a:extLst>
                <a:ext uri="{FF2B5EF4-FFF2-40B4-BE49-F238E27FC236}">
                  <a16:creationId xmlns:a16="http://schemas.microsoft.com/office/drawing/2014/main" xmlns="" id="{6806CA88-397E-474B-B3C2-547575BEB0C7}"/>
                </a:ext>
              </a:extLst>
            </p:cNvPr>
            <p:cNvSpPr>
              <a:spLocks/>
            </p:cNvSpPr>
            <p:nvPr/>
          </p:nvSpPr>
          <p:spPr bwMode="auto">
            <a:xfrm flipH="1">
              <a:off x="808037" y="5565776"/>
              <a:ext cx="207963" cy="138113"/>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7" name="Freeform 988">
              <a:extLst>
                <a:ext uri="{FF2B5EF4-FFF2-40B4-BE49-F238E27FC236}">
                  <a16:creationId xmlns:a16="http://schemas.microsoft.com/office/drawing/2014/main" xmlns="" id="{32C83394-EF98-4537-BC48-E15BE5DD5D7E}"/>
                </a:ext>
              </a:extLst>
            </p:cNvPr>
            <p:cNvSpPr>
              <a:spLocks/>
            </p:cNvSpPr>
            <p:nvPr/>
          </p:nvSpPr>
          <p:spPr bwMode="auto">
            <a:xfrm flipH="1">
              <a:off x="738187" y="5597526"/>
              <a:ext cx="360363" cy="204788"/>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8" name="Freeform 989">
              <a:extLst>
                <a:ext uri="{FF2B5EF4-FFF2-40B4-BE49-F238E27FC236}">
                  <a16:creationId xmlns:a16="http://schemas.microsoft.com/office/drawing/2014/main" xmlns="" id="{F78B771A-5DF4-4D01-ABC3-2733251AD357}"/>
                </a:ext>
              </a:extLst>
            </p:cNvPr>
            <p:cNvSpPr>
              <a:spLocks/>
            </p:cNvSpPr>
            <p:nvPr/>
          </p:nvSpPr>
          <p:spPr bwMode="auto">
            <a:xfrm flipH="1">
              <a:off x="738187" y="5602288"/>
              <a:ext cx="152400" cy="14446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9" name="Freeform 990">
              <a:extLst>
                <a:ext uri="{FF2B5EF4-FFF2-40B4-BE49-F238E27FC236}">
                  <a16:creationId xmlns:a16="http://schemas.microsoft.com/office/drawing/2014/main" xmlns="" id="{ECCA9E47-F474-4BCC-94A9-334BD931CF6E}"/>
                </a:ext>
              </a:extLst>
            </p:cNvPr>
            <p:cNvSpPr>
              <a:spLocks/>
            </p:cNvSpPr>
            <p:nvPr/>
          </p:nvSpPr>
          <p:spPr bwMode="auto">
            <a:xfrm flipH="1">
              <a:off x="766762" y="5500688"/>
              <a:ext cx="360363" cy="142875"/>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0" name="Freeform 991">
              <a:extLst>
                <a:ext uri="{FF2B5EF4-FFF2-40B4-BE49-F238E27FC236}">
                  <a16:creationId xmlns:a16="http://schemas.microsoft.com/office/drawing/2014/main" xmlns="" id="{5CC0F38F-189F-4A32-84DA-A460F744EADF}"/>
                </a:ext>
              </a:extLst>
            </p:cNvPr>
            <p:cNvSpPr>
              <a:spLocks/>
            </p:cNvSpPr>
            <p:nvPr/>
          </p:nvSpPr>
          <p:spPr bwMode="auto">
            <a:xfrm flipH="1">
              <a:off x="733425" y="5527676"/>
              <a:ext cx="120650" cy="1666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1" name="Freeform 992">
              <a:extLst>
                <a:ext uri="{FF2B5EF4-FFF2-40B4-BE49-F238E27FC236}">
                  <a16:creationId xmlns:a16="http://schemas.microsoft.com/office/drawing/2014/main" xmlns="" id="{05502B87-2D99-49AA-B242-809563CBC38F}"/>
                </a:ext>
              </a:extLst>
            </p:cNvPr>
            <p:cNvSpPr>
              <a:spLocks/>
            </p:cNvSpPr>
            <p:nvPr/>
          </p:nvSpPr>
          <p:spPr bwMode="auto">
            <a:xfrm flipH="1">
              <a:off x="230187" y="5273675"/>
              <a:ext cx="527050" cy="323850"/>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2" name="Freeform 993">
              <a:extLst>
                <a:ext uri="{FF2B5EF4-FFF2-40B4-BE49-F238E27FC236}">
                  <a16:creationId xmlns:a16="http://schemas.microsoft.com/office/drawing/2014/main" xmlns="" id="{E7B2420F-249B-46DA-8602-4B32AB7DBF79}"/>
                </a:ext>
              </a:extLst>
            </p:cNvPr>
            <p:cNvSpPr>
              <a:spLocks/>
            </p:cNvSpPr>
            <p:nvPr/>
          </p:nvSpPr>
          <p:spPr bwMode="auto">
            <a:xfrm flipH="1">
              <a:off x="766762" y="5500688"/>
              <a:ext cx="179388" cy="96838"/>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3" name="Freeform 994">
              <a:extLst>
                <a:ext uri="{FF2B5EF4-FFF2-40B4-BE49-F238E27FC236}">
                  <a16:creationId xmlns:a16="http://schemas.microsoft.com/office/drawing/2014/main" xmlns="" id="{A1092D52-8214-4406-A768-140CED4CBFF7}"/>
                </a:ext>
              </a:extLst>
            </p:cNvPr>
            <p:cNvSpPr>
              <a:spLocks/>
            </p:cNvSpPr>
            <p:nvPr/>
          </p:nvSpPr>
          <p:spPr bwMode="auto">
            <a:xfrm flipH="1">
              <a:off x="4191000" y="5621338"/>
              <a:ext cx="355600" cy="241300"/>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4" name="Freeform 995">
              <a:extLst>
                <a:ext uri="{FF2B5EF4-FFF2-40B4-BE49-F238E27FC236}">
                  <a16:creationId xmlns:a16="http://schemas.microsoft.com/office/drawing/2014/main" xmlns="" id="{EB990D3C-A375-4425-AE14-AFFC2AB4B96C}"/>
                </a:ext>
              </a:extLst>
            </p:cNvPr>
            <p:cNvSpPr>
              <a:spLocks/>
            </p:cNvSpPr>
            <p:nvPr/>
          </p:nvSpPr>
          <p:spPr bwMode="auto">
            <a:xfrm flipH="1">
              <a:off x="4205287" y="5708651"/>
              <a:ext cx="230188" cy="984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5" name="Freeform 996">
              <a:extLst>
                <a:ext uri="{FF2B5EF4-FFF2-40B4-BE49-F238E27FC236}">
                  <a16:creationId xmlns:a16="http://schemas.microsoft.com/office/drawing/2014/main" xmlns="" id="{E940DA7B-5203-4568-9AFC-17862966E818}"/>
                </a:ext>
              </a:extLst>
            </p:cNvPr>
            <p:cNvSpPr>
              <a:spLocks/>
            </p:cNvSpPr>
            <p:nvPr/>
          </p:nvSpPr>
          <p:spPr bwMode="auto">
            <a:xfrm flipH="1">
              <a:off x="4149725" y="5741988"/>
              <a:ext cx="382588" cy="171450"/>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6" name="Freeform 997">
              <a:extLst>
                <a:ext uri="{FF2B5EF4-FFF2-40B4-BE49-F238E27FC236}">
                  <a16:creationId xmlns:a16="http://schemas.microsoft.com/office/drawing/2014/main" xmlns="" id="{0F6A0006-B836-471B-AF2E-FA52D83AC514}"/>
                </a:ext>
              </a:extLst>
            </p:cNvPr>
            <p:cNvSpPr>
              <a:spLocks/>
            </p:cNvSpPr>
            <p:nvPr/>
          </p:nvSpPr>
          <p:spPr bwMode="auto">
            <a:xfrm flipH="1">
              <a:off x="4149725" y="5759451"/>
              <a:ext cx="165100" cy="1301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7" name="Freeform 998">
              <a:extLst>
                <a:ext uri="{FF2B5EF4-FFF2-40B4-BE49-F238E27FC236}">
                  <a16:creationId xmlns:a16="http://schemas.microsoft.com/office/drawing/2014/main" xmlns="" id="{C36BD688-CC24-4947-8659-F2F505040825}"/>
                </a:ext>
              </a:extLst>
            </p:cNvPr>
            <p:cNvSpPr>
              <a:spLocks/>
            </p:cNvSpPr>
            <p:nvPr/>
          </p:nvSpPr>
          <p:spPr bwMode="auto">
            <a:xfrm flipH="1">
              <a:off x="4157662" y="5611813"/>
              <a:ext cx="365125" cy="125413"/>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8" name="Freeform 999">
              <a:extLst>
                <a:ext uri="{FF2B5EF4-FFF2-40B4-BE49-F238E27FC236}">
                  <a16:creationId xmlns:a16="http://schemas.microsoft.com/office/drawing/2014/main" xmlns="" id="{BD332899-B1A0-405D-A057-3D7410FDFAFB}"/>
                </a:ext>
              </a:extLst>
            </p:cNvPr>
            <p:cNvSpPr>
              <a:spLocks/>
            </p:cNvSpPr>
            <p:nvPr/>
          </p:nvSpPr>
          <p:spPr bwMode="auto">
            <a:xfrm flipH="1">
              <a:off x="4135437" y="5676901"/>
              <a:ext cx="120650" cy="171450"/>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9" name="Freeform 1000">
              <a:extLst>
                <a:ext uri="{FF2B5EF4-FFF2-40B4-BE49-F238E27FC236}">
                  <a16:creationId xmlns:a16="http://schemas.microsoft.com/office/drawing/2014/main" xmlns="" id="{19370886-4D6F-4722-83F5-D7E805D099BA}"/>
                </a:ext>
              </a:extLst>
            </p:cNvPr>
            <p:cNvSpPr>
              <a:spLocks/>
            </p:cNvSpPr>
            <p:nvPr/>
          </p:nvSpPr>
          <p:spPr bwMode="auto">
            <a:xfrm flipH="1">
              <a:off x="3581400" y="5565776"/>
              <a:ext cx="576263" cy="203200"/>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0" name="Freeform 1001">
              <a:extLst>
                <a:ext uri="{FF2B5EF4-FFF2-40B4-BE49-F238E27FC236}">
                  <a16:creationId xmlns:a16="http://schemas.microsoft.com/office/drawing/2014/main" xmlns="" id="{B36D3637-1532-4D39-9A1A-A2521C2A9AAB}"/>
                </a:ext>
              </a:extLst>
            </p:cNvPr>
            <p:cNvSpPr>
              <a:spLocks/>
            </p:cNvSpPr>
            <p:nvPr/>
          </p:nvSpPr>
          <p:spPr bwMode="auto">
            <a:xfrm flipH="1">
              <a:off x="4157662" y="5630863"/>
              <a:ext cx="171450" cy="106363"/>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1" name="Freeform 1002">
              <a:extLst>
                <a:ext uri="{FF2B5EF4-FFF2-40B4-BE49-F238E27FC236}">
                  <a16:creationId xmlns:a16="http://schemas.microsoft.com/office/drawing/2014/main" xmlns="" id="{DC568C96-0B73-48D6-84CD-046F8CE28A4E}"/>
                </a:ext>
              </a:extLst>
            </p:cNvPr>
            <p:cNvSpPr>
              <a:spLocks/>
            </p:cNvSpPr>
            <p:nvPr/>
          </p:nvSpPr>
          <p:spPr bwMode="auto">
            <a:xfrm flipH="1">
              <a:off x="4703762" y="5291138"/>
              <a:ext cx="258763" cy="18097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2" name="Freeform 1003">
              <a:extLst>
                <a:ext uri="{FF2B5EF4-FFF2-40B4-BE49-F238E27FC236}">
                  <a16:creationId xmlns:a16="http://schemas.microsoft.com/office/drawing/2014/main" xmlns="" id="{AE6B7FA7-F902-4C9B-9CB0-2B682C9FBDE5}"/>
                </a:ext>
              </a:extLst>
            </p:cNvPr>
            <p:cNvSpPr>
              <a:spLocks/>
            </p:cNvSpPr>
            <p:nvPr/>
          </p:nvSpPr>
          <p:spPr bwMode="auto">
            <a:xfrm flipH="1">
              <a:off x="4713287" y="5365750"/>
              <a:ext cx="171450" cy="65088"/>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3" name="Freeform 1004">
              <a:extLst>
                <a:ext uri="{FF2B5EF4-FFF2-40B4-BE49-F238E27FC236}">
                  <a16:creationId xmlns:a16="http://schemas.microsoft.com/office/drawing/2014/main" xmlns="" id="{B4168903-405C-4D72-8905-D3CB674256CC}"/>
                </a:ext>
              </a:extLst>
            </p:cNvPr>
            <p:cNvSpPr>
              <a:spLocks/>
            </p:cNvSpPr>
            <p:nvPr/>
          </p:nvSpPr>
          <p:spPr bwMode="auto">
            <a:xfrm flipH="1">
              <a:off x="4684712" y="5389563"/>
              <a:ext cx="273050" cy="11588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4" name="Freeform 1005">
              <a:extLst>
                <a:ext uri="{FF2B5EF4-FFF2-40B4-BE49-F238E27FC236}">
                  <a16:creationId xmlns:a16="http://schemas.microsoft.com/office/drawing/2014/main" xmlns="" id="{51E1ACD4-A633-40D3-8A9A-84E0CF45301E}"/>
                </a:ext>
              </a:extLst>
            </p:cNvPr>
            <p:cNvSpPr>
              <a:spLocks/>
            </p:cNvSpPr>
            <p:nvPr/>
          </p:nvSpPr>
          <p:spPr bwMode="auto">
            <a:xfrm flipH="1">
              <a:off x="4684712" y="5426075"/>
              <a:ext cx="120650" cy="7937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5" name="Freeform 1006">
              <a:extLst>
                <a:ext uri="{FF2B5EF4-FFF2-40B4-BE49-F238E27FC236}">
                  <a16:creationId xmlns:a16="http://schemas.microsoft.com/office/drawing/2014/main" xmlns="" id="{938058F9-D798-419E-9636-EBE1178A635D}"/>
                </a:ext>
              </a:extLst>
            </p:cNvPr>
            <p:cNvSpPr>
              <a:spLocks/>
            </p:cNvSpPr>
            <p:nvPr/>
          </p:nvSpPr>
          <p:spPr bwMode="auto">
            <a:xfrm flipH="1">
              <a:off x="4679950" y="5278438"/>
              <a:ext cx="236538" cy="138113"/>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6" name="Freeform 1007">
              <a:extLst>
                <a:ext uri="{FF2B5EF4-FFF2-40B4-BE49-F238E27FC236}">
                  <a16:creationId xmlns:a16="http://schemas.microsoft.com/office/drawing/2014/main" xmlns="" id="{7D9FBC98-0118-4544-9728-C404C0C885B1}"/>
                </a:ext>
              </a:extLst>
            </p:cNvPr>
            <p:cNvSpPr>
              <a:spLocks/>
            </p:cNvSpPr>
            <p:nvPr/>
          </p:nvSpPr>
          <p:spPr bwMode="auto">
            <a:xfrm flipH="1">
              <a:off x="4667250" y="5360988"/>
              <a:ext cx="92075" cy="1301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7" name="Freeform 1008">
              <a:extLst>
                <a:ext uri="{FF2B5EF4-FFF2-40B4-BE49-F238E27FC236}">
                  <a16:creationId xmlns:a16="http://schemas.microsoft.com/office/drawing/2014/main" xmlns="" id="{F709EE3A-C2A9-4DAE-8AEE-B4D949B9D2BB}"/>
                </a:ext>
              </a:extLst>
            </p:cNvPr>
            <p:cNvSpPr>
              <a:spLocks/>
            </p:cNvSpPr>
            <p:nvPr/>
          </p:nvSpPr>
          <p:spPr bwMode="auto">
            <a:xfrm flipH="1">
              <a:off x="4256087" y="5421313"/>
              <a:ext cx="428625" cy="11588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8" name="Freeform 1009">
              <a:extLst>
                <a:ext uri="{FF2B5EF4-FFF2-40B4-BE49-F238E27FC236}">
                  <a16:creationId xmlns:a16="http://schemas.microsoft.com/office/drawing/2014/main" xmlns="" id="{516BB1D6-C34F-4E0D-890D-58338C8387BA}"/>
                </a:ext>
              </a:extLst>
            </p:cNvPr>
            <p:cNvSpPr>
              <a:spLocks/>
            </p:cNvSpPr>
            <p:nvPr/>
          </p:nvSpPr>
          <p:spPr bwMode="auto">
            <a:xfrm flipH="1">
              <a:off x="4679950" y="5314950"/>
              <a:ext cx="101600" cy="101600"/>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9" name="Freeform 1010">
              <a:extLst>
                <a:ext uri="{FF2B5EF4-FFF2-40B4-BE49-F238E27FC236}">
                  <a16:creationId xmlns:a16="http://schemas.microsoft.com/office/drawing/2014/main" xmlns="" id="{9AEC999F-0249-4D1C-B413-37715AC4E900}"/>
                </a:ext>
              </a:extLst>
            </p:cNvPr>
            <p:cNvSpPr>
              <a:spLocks/>
            </p:cNvSpPr>
            <p:nvPr/>
          </p:nvSpPr>
          <p:spPr bwMode="auto">
            <a:xfrm flipH="1">
              <a:off x="1722437" y="4581525"/>
              <a:ext cx="166688" cy="31115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0" name="Freeform 1011">
              <a:extLst>
                <a:ext uri="{FF2B5EF4-FFF2-40B4-BE49-F238E27FC236}">
                  <a16:creationId xmlns:a16="http://schemas.microsoft.com/office/drawing/2014/main" xmlns="" id="{C3C18799-5624-4414-A17D-038BAD0F2C15}"/>
                </a:ext>
              </a:extLst>
            </p:cNvPr>
            <p:cNvSpPr>
              <a:spLocks noEditPoints="1"/>
            </p:cNvSpPr>
            <p:nvPr/>
          </p:nvSpPr>
          <p:spPr bwMode="auto">
            <a:xfrm flipH="1">
              <a:off x="1758950" y="4586288"/>
              <a:ext cx="125413" cy="120650"/>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1" name="Freeform 1012">
              <a:extLst>
                <a:ext uri="{FF2B5EF4-FFF2-40B4-BE49-F238E27FC236}">
                  <a16:creationId xmlns:a16="http://schemas.microsoft.com/office/drawing/2014/main" xmlns="" id="{071D1859-6AEA-492E-9966-17BDE2D6D7C5}"/>
                </a:ext>
              </a:extLst>
            </p:cNvPr>
            <p:cNvSpPr>
              <a:spLocks/>
            </p:cNvSpPr>
            <p:nvPr/>
          </p:nvSpPr>
          <p:spPr bwMode="auto">
            <a:xfrm flipH="1">
              <a:off x="1898650" y="4757738"/>
              <a:ext cx="268288" cy="241300"/>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2" name="Freeform 1013">
              <a:extLst>
                <a:ext uri="{FF2B5EF4-FFF2-40B4-BE49-F238E27FC236}">
                  <a16:creationId xmlns:a16="http://schemas.microsoft.com/office/drawing/2014/main" xmlns="" id="{2E21A684-4F08-498F-BABD-C12A0E1F5A9F}"/>
                </a:ext>
              </a:extLst>
            </p:cNvPr>
            <p:cNvSpPr>
              <a:spLocks noEditPoints="1"/>
            </p:cNvSpPr>
            <p:nvPr/>
          </p:nvSpPr>
          <p:spPr bwMode="auto">
            <a:xfrm flipH="1">
              <a:off x="2041525" y="4762500"/>
              <a:ext cx="120650" cy="171450"/>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3" name="Freeform 1014">
              <a:extLst>
                <a:ext uri="{FF2B5EF4-FFF2-40B4-BE49-F238E27FC236}">
                  <a16:creationId xmlns:a16="http://schemas.microsoft.com/office/drawing/2014/main" xmlns="" id="{59766968-DE0A-4B39-9665-BFB77887464D}"/>
                </a:ext>
              </a:extLst>
            </p:cNvPr>
            <p:cNvSpPr>
              <a:spLocks/>
            </p:cNvSpPr>
            <p:nvPr/>
          </p:nvSpPr>
          <p:spPr bwMode="auto">
            <a:xfrm flipH="1">
              <a:off x="1763712" y="4660900"/>
              <a:ext cx="241300" cy="265113"/>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4" name="Freeform 1015">
              <a:extLst>
                <a:ext uri="{FF2B5EF4-FFF2-40B4-BE49-F238E27FC236}">
                  <a16:creationId xmlns:a16="http://schemas.microsoft.com/office/drawing/2014/main" xmlns="" id="{4B9EEFC1-3CD7-4499-B1BA-61E1240D4AD0}"/>
                </a:ext>
              </a:extLst>
            </p:cNvPr>
            <p:cNvSpPr>
              <a:spLocks/>
            </p:cNvSpPr>
            <p:nvPr/>
          </p:nvSpPr>
          <p:spPr bwMode="auto">
            <a:xfrm flipH="1">
              <a:off x="1717675" y="4605338"/>
              <a:ext cx="292100" cy="287338"/>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5" name="Freeform 1016">
              <a:extLst>
                <a:ext uri="{FF2B5EF4-FFF2-40B4-BE49-F238E27FC236}">
                  <a16:creationId xmlns:a16="http://schemas.microsoft.com/office/drawing/2014/main" xmlns="" id="{403FD25F-F818-4EB1-8B33-A443D8CAC001}"/>
                </a:ext>
              </a:extLst>
            </p:cNvPr>
            <p:cNvSpPr>
              <a:spLocks/>
            </p:cNvSpPr>
            <p:nvPr/>
          </p:nvSpPr>
          <p:spPr bwMode="auto">
            <a:xfrm flipH="1">
              <a:off x="1644650" y="4359275"/>
              <a:ext cx="360363" cy="519113"/>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6" name="Freeform 1017">
              <a:extLst>
                <a:ext uri="{FF2B5EF4-FFF2-40B4-BE49-F238E27FC236}">
                  <a16:creationId xmlns:a16="http://schemas.microsoft.com/office/drawing/2014/main" xmlns="" id="{6671B1C8-F743-4E87-A86A-BFF778C099D4}"/>
                </a:ext>
              </a:extLst>
            </p:cNvPr>
            <p:cNvSpPr>
              <a:spLocks/>
            </p:cNvSpPr>
            <p:nvPr/>
          </p:nvSpPr>
          <p:spPr bwMode="auto">
            <a:xfrm flipH="1">
              <a:off x="1681162" y="4508500"/>
              <a:ext cx="379413" cy="449263"/>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7" name="Freeform 1018">
              <a:extLst>
                <a:ext uri="{FF2B5EF4-FFF2-40B4-BE49-F238E27FC236}">
                  <a16:creationId xmlns:a16="http://schemas.microsoft.com/office/drawing/2014/main" xmlns="" id="{2495B149-FE1C-4641-AB70-7D4CBCE732EE}"/>
                </a:ext>
              </a:extLst>
            </p:cNvPr>
            <p:cNvSpPr>
              <a:spLocks/>
            </p:cNvSpPr>
            <p:nvPr/>
          </p:nvSpPr>
          <p:spPr bwMode="auto">
            <a:xfrm flipH="1">
              <a:off x="1736725" y="4578350"/>
              <a:ext cx="415925" cy="449263"/>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8" name="Freeform 1019">
              <a:extLst>
                <a:ext uri="{FF2B5EF4-FFF2-40B4-BE49-F238E27FC236}">
                  <a16:creationId xmlns:a16="http://schemas.microsoft.com/office/drawing/2014/main" xmlns="" id="{7147CC12-57F3-4AD9-8369-470090E21C4A}"/>
                </a:ext>
              </a:extLst>
            </p:cNvPr>
            <p:cNvSpPr>
              <a:spLocks/>
            </p:cNvSpPr>
            <p:nvPr/>
          </p:nvSpPr>
          <p:spPr bwMode="auto">
            <a:xfrm flipH="1">
              <a:off x="1857375" y="4697413"/>
              <a:ext cx="285750" cy="284163"/>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9" name="Freeform 1020">
              <a:extLst>
                <a:ext uri="{FF2B5EF4-FFF2-40B4-BE49-F238E27FC236}">
                  <a16:creationId xmlns:a16="http://schemas.microsoft.com/office/drawing/2014/main" xmlns="" id="{00B84BA6-BAE9-4075-9E4B-8F315836722F}"/>
                </a:ext>
              </a:extLst>
            </p:cNvPr>
            <p:cNvSpPr>
              <a:spLocks/>
            </p:cNvSpPr>
            <p:nvPr/>
          </p:nvSpPr>
          <p:spPr bwMode="auto">
            <a:xfrm flipH="1">
              <a:off x="1662112" y="4484688"/>
              <a:ext cx="250825" cy="330200"/>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0" name="Freeform 1021">
              <a:extLst>
                <a:ext uri="{FF2B5EF4-FFF2-40B4-BE49-F238E27FC236}">
                  <a16:creationId xmlns:a16="http://schemas.microsoft.com/office/drawing/2014/main" xmlns="" id="{DF021589-0887-4EF0-A39F-3F487A79D453}"/>
                </a:ext>
              </a:extLst>
            </p:cNvPr>
            <p:cNvSpPr>
              <a:spLocks/>
            </p:cNvSpPr>
            <p:nvPr/>
          </p:nvSpPr>
          <p:spPr bwMode="auto">
            <a:xfrm flipH="1">
              <a:off x="1814512" y="4694238"/>
              <a:ext cx="439738" cy="314325"/>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1" name="Freeform 1022">
              <a:extLst>
                <a:ext uri="{FF2B5EF4-FFF2-40B4-BE49-F238E27FC236}">
                  <a16:creationId xmlns:a16="http://schemas.microsoft.com/office/drawing/2014/main" xmlns="" id="{C22EA855-E988-4ADD-9A96-F87DD193DA9C}"/>
                </a:ext>
              </a:extLst>
            </p:cNvPr>
            <p:cNvSpPr>
              <a:spLocks/>
            </p:cNvSpPr>
            <p:nvPr/>
          </p:nvSpPr>
          <p:spPr bwMode="auto">
            <a:xfrm flipH="1">
              <a:off x="1828800" y="4638675"/>
              <a:ext cx="282575" cy="304800"/>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2" name="Freeform 1023">
              <a:extLst>
                <a:ext uri="{FF2B5EF4-FFF2-40B4-BE49-F238E27FC236}">
                  <a16:creationId xmlns:a16="http://schemas.microsoft.com/office/drawing/2014/main" xmlns="" id="{8A0135FF-7D66-4A1C-960A-FF9A07309A25}"/>
                </a:ext>
              </a:extLst>
            </p:cNvPr>
            <p:cNvSpPr>
              <a:spLocks/>
            </p:cNvSpPr>
            <p:nvPr/>
          </p:nvSpPr>
          <p:spPr bwMode="auto">
            <a:xfrm flipH="1">
              <a:off x="1712912" y="4586288"/>
              <a:ext cx="254000" cy="24606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3" name="Freeform 1024">
              <a:extLst>
                <a:ext uri="{FF2B5EF4-FFF2-40B4-BE49-F238E27FC236}">
                  <a16:creationId xmlns:a16="http://schemas.microsoft.com/office/drawing/2014/main" xmlns="" id="{8153F632-1D37-40AF-AA7A-EEA028FD43F9}"/>
                </a:ext>
              </a:extLst>
            </p:cNvPr>
            <p:cNvSpPr>
              <a:spLocks/>
            </p:cNvSpPr>
            <p:nvPr/>
          </p:nvSpPr>
          <p:spPr bwMode="auto">
            <a:xfrm flipH="1">
              <a:off x="1708150" y="4665663"/>
              <a:ext cx="255588" cy="24606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4" name="Freeform 1025">
              <a:extLst>
                <a:ext uri="{FF2B5EF4-FFF2-40B4-BE49-F238E27FC236}">
                  <a16:creationId xmlns:a16="http://schemas.microsoft.com/office/drawing/2014/main" xmlns="" id="{20985E41-1B07-42C8-80D2-D1825E765DF7}"/>
                </a:ext>
              </a:extLst>
            </p:cNvPr>
            <p:cNvSpPr>
              <a:spLocks/>
            </p:cNvSpPr>
            <p:nvPr/>
          </p:nvSpPr>
          <p:spPr bwMode="auto">
            <a:xfrm flipH="1">
              <a:off x="1700212" y="4629150"/>
              <a:ext cx="271463" cy="227013"/>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5" name="Freeform 1026">
              <a:extLst>
                <a:ext uri="{FF2B5EF4-FFF2-40B4-BE49-F238E27FC236}">
                  <a16:creationId xmlns:a16="http://schemas.microsoft.com/office/drawing/2014/main" xmlns="" id="{594A05B6-C726-43F5-85BC-8B349C3A20EE}"/>
                </a:ext>
              </a:extLst>
            </p:cNvPr>
            <p:cNvSpPr>
              <a:spLocks/>
            </p:cNvSpPr>
            <p:nvPr/>
          </p:nvSpPr>
          <p:spPr bwMode="auto">
            <a:xfrm flipH="1">
              <a:off x="1712912" y="4489450"/>
              <a:ext cx="273050" cy="227013"/>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6" name="Freeform 1027">
              <a:extLst>
                <a:ext uri="{FF2B5EF4-FFF2-40B4-BE49-F238E27FC236}">
                  <a16:creationId xmlns:a16="http://schemas.microsoft.com/office/drawing/2014/main" xmlns="" id="{7B6A782F-161E-4EA2-97B3-C51FDB6B182C}"/>
                </a:ext>
              </a:extLst>
            </p:cNvPr>
            <p:cNvSpPr>
              <a:spLocks/>
            </p:cNvSpPr>
            <p:nvPr/>
          </p:nvSpPr>
          <p:spPr bwMode="auto">
            <a:xfrm flipH="1">
              <a:off x="1731962" y="4679950"/>
              <a:ext cx="319088" cy="217488"/>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7" name="Freeform 1028">
              <a:extLst>
                <a:ext uri="{FF2B5EF4-FFF2-40B4-BE49-F238E27FC236}">
                  <a16:creationId xmlns:a16="http://schemas.microsoft.com/office/drawing/2014/main" xmlns="" id="{4ADA59FB-ECE3-45FF-84B7-3D88F9FD6EA3}"/>
                </a:ext>
              </a:extLst>
            </p:cNvPr>
            <p:cNvSpPr>
              <a:spLocks/>
            </p:cNvSpPr>
            <p:nvPr/>
          </p:nvSpPr>
          <p:spPr bwMode="auto">
            <a:xfrm flipH="1">
              <a:off x="1751012" y="4916488"/>
              <a:ext cx="466725" cy="1984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8" name="Freeform 1029">
              <a:extLst>
                <a:ext uri="{FF2B5EF4-FFF2-40B4-BE49-F238E27FC236}">
                  <a16:creationId xmlns:a16="http://schemas.microsoft.com/office/drawing/2014/main" xmlns="" id="{52E7D762-A352-47F9-81E6-BDDB5EE79A0A}"/>
                </a:ext>
              </a:extLst>
            </p:cNvPr>
            <p:cNvSpPr>
              <a:spLocks/>
            </p:cNvSpPr>
            <p:nvPr/>
          </p:nvSpPr>
          <p:spPr bwMode="auto">
            <a:xfrm flipH="1">
              <a:off x="1751012" y="4933950"/>
              <a:ext cx="322263" cy="18097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9" name="Freeform 1030">
              <a:extLst>
                <a:ext uri="{FF2B5EF4-FFF2-40B4-BE49-F238E27FC236}">
                  <a16:creationId xmlns:a16="http://schemas.microsoft.com/office/drawing/2014/main" xmlns="" id="{AF0B0F80-11CE-45F0-AE3B-9A360F1B5812}"/>
                </a:ext>
              </a:extLst>
            </p:cNvPr>
            <p:cNvSpPr>
              <a:spLocks/>
            </p:cNvSpPr>
            <p:nvPr/>
          </p:nvSpPr>
          <p:spPr bwMode="auto">
            <a:xfrm flipH="1">
              <a:off x="1606550" y="4535488"/>
              <a:ext cx="203200" cy="47307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0" name="Freeform 1031">
              <a:extLst>
                <a:ext uri="{FF2B5EF4-FFF2-40B4-BE49-F238E27FC236}">
                  <a16:creationId xmlns:a16="http://schemas.microsoft.com/office/drawing/2014/main" xmlns="" id="{63A2CFA3-84EA-4CA0-BD1B-32B35AF724D4}"/>
                </a:ext>
              </a:extLst>
            </p:cNvPr>
            <p:cNvSpPr>
              <a:spLocks/>
            </p:cNvSpPr>
            <p:nvPr/>
          </p:nvSpPr>
          <p:spPr bwMode="auto">
            <a:xfrm flipH="1">
              <a:off x="1606550" y="4694238"/>
              <a:ext cx="157163" cy="314325"/>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1" name="Freeform 1032">
              <a:extLst>
                <a:ext uri="{FF2B5EF4-FFF2-40B4-BE49-F238E27FC236}">
                  <a16:creationId xmlns:a16="http://schemas.microsoft.com/office/drawing/2014/main" xmlns="" id="{5D387161-1BC1-41C9-818B-BAD1A1243A3B}"/>
                </a:ext>
              </a:extLst>
            </p:cNvPr>
            <p:cNvSpPr>
              <a:spLocks/>
            </p:cNvSpPr>
            <p:nvPr/>
          </p:nvSpPr>
          <p:spPr bwMode="auto">
            <a:xfrm flipH="1">
              <a:off x="1700212" y="4651375"/>
              <a:ext cx="317500" cy="3984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2" name="Freeform 1033">
              <a:extLst>
                <a:ext uri="{FF2B5EF4-FFF2-40B4-BE49-F238E27FC236}">
                  <a16:creationId xmlns:a16="http://schemas.microsoft.com/office/drawing/2014/main" xmlns="" id="{D2EF6A64-FF91-487D-BEBE-25B027929E2E}"/>
                </a:ext>
              </a:extLst>
            </p:cNvPr>
            <p:cNvSpPr>
              <a:spLocks/>
            </p:cNvSpPr>
            <p:nvPr/>
          </p:nvSpPr>
          <p:spPr bwMode="auto">
            <a:xfrm flipH="1">
              <a:off x="1700212" y="4810125"/>
              <a:ext cx="276225" cy="239713"/>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3" name="Rectangle 1034">
              <a:extLst>
                <a:ext uri="{FF2B5EF4-FFF2-40B4-BE49-F238E27FC236}">
                  <a16:creationId xmlns:a16="http://schemas.microsoft.com/office/drawing/2014/main" xmlns="" id="{00CE6AA0-2DCE-4B44-AF1C-C5F756C8CF43}"/>
                </a:ext>
              </a:extLst>
            </p:cNvPr>
            <p:cNvSpPr>
              <a:spLocks noChangeArrowheads="1"/>
            </p:cNvSpPr>
            <p:nvPr/>
          </p:nvSpPr>
          <p:spPr bwMode="auto">
            <a:xfrm flipH="1">
              <a:off x="2022475" y="4967288"/>
              <a:ext cx="171450" cy="120650"/>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4" name="Freeform 1035">
              <a:extLst>
                <a:ext uri="{FF2B5EF4-FFF2-40B4-BE49-F238E27FC236}">
                  <a16:creationId xmlns:a16="http://schemas.microsoft.com/office/drawing/2014/main" xmlns="" id="{D13000DB-0061-44C6-90F9-F89F8AEA8D14}"/>
                </a:ext>
              </a:extLst>
            </p:cNvPr>
            <p:cNvSpPr>
              <a:spLocks/>
            </p:cNvSpPr>
            <p:nvPr/>
          </p:nvSpPr>
          <p:spPr bwMode="auto">
            <a:xfrm flipH="1">
              <a:off x="1893887" y="4749800"/>
              <a:ext cx="4763" cy="793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5" name="Freeform 1036">
              <a:extLst>
                <a:ext uri="{FF2B5EF4-FFF2-40B4-BE49-F238E27FC236}">
                  <a16:creationId xmlns:a16="http://schemas.microsoft.com/office/drawing/2014/main" xmlns="" id="{2D38CD91-5BD8-4DF7-B45E-FF916FDF857B}"/>
                </a:ext>
              </a:extLst>
            </p:cNvPr>
            <p:cNvSpPr>
              <a:spLocks/>
            </p:cNvSpPr>
            <p:nvPr/>
          </p:nvSpPr>
          <p:spPr bwMode="auto">
            <a:xfrm flipH="1">
              <a:off x="1852612" y="4689475"/>
              <a:ext cx="9525" cy="7938"/>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6" name="Freeform 1037">
              <a:extLst>
                <a:ext uri="{FF2B5EF4-FFF2-40B4-BE49-F238E27FC236}">
                  <a16:creationId xmlns:a16="http://schemas.microsoft.com/office/drawing/2014/main" xmlns="" id="{72DD0685-317E-4ECD-A251-48F5B68EB64F}"/>
                </a:ext>
              </a:extLst>
            </p:cNvPr>
            <p:cNvSpPr>
              <a:spLocks/>
            </p:cNvSpPr>
            <p:nvPr/>
          </p:nvSpPr>
          <p:spPr bwMode="auto">
            <a:xfrm flipH="1">
              <a:off x="1870075" y="4656138"/>
              <a:ext cx="144463" cy="158750"/>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7" name="Freeform 1038">
              <a:extLst>
                <a:ext uri="{FF2B5EF4-FFF2-40B4-BE49-F238E27FC236}">
                  <a16:creationId xmlns:a16="http://schemas.microsoft.com/office/drawing/2014/main" xmlns="" id="{57099D22-BF17-4EE6-922B-38AF803E8C76}"/>
                </a:ext>
              </a:extLst>
            </p:cNvPr>
            <p:cNvSpPr>
              <a:spLocks/>
            </p:cNvSpPr>
            <p:nvPr/>
          </p:nvSpPr>
          <p:spPr bwMode="auto">
            <a:xfrm flipH="1">
              <a:off x="1782762" y="46799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8" name="Freeform 1039">
              <a:extLst>
                <a:ext uri="{FF2B5EF4-FFF2-40B4-BE49-F238E27FC236}">
                  <a16:creationId xmlns:a16="http://schemas.microsoft.com/office/drawing/2014/main" xmlns="" id="{873E7B45-4CCD-4EBC-A922-0B8F51B39ABB}"/>
                </a:ext>
              </a:extLst>
            </p:cNvPr>
            <p:cNvSpPr>
              <a:spLocks/>
            </p:cNvSpPr>
            <p:nvPr/>
          </p:nvSpPr>
          <p:spPr bwMode="auto">
            <a:xfrm flipH="1">
              <a:off x="1606550" y="4540250"/>
              <a:ext cx="203200" cy="157163"/>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9" name="Freeform 1040">
              <a:extLst>
                <a:ext uri="{FF2B5EF4-FFF2-40B4-BE49-F238E27FC236}">
                  <a16:creationId xmlns:a16="http://schemas.microsoft.com/office/drawing/2014/main" xmlns="" id="{D3417CF5-F5F6-4511-8BAC-6ED808F93E2E}"/>
                </a:ext>
              </a:extLst>
            </p:cNvPr>
            <p:cNvSpPr>
              <a:spLocks/>
            </p:cNvSpPr>
            <p:nvPr/>
          </p:nvSpPr>
          <p:spPr bwMode="auto">
            <a:xfrm flipH="1">
              <a:off x="1657350" y="4926013"/>
              <a:ext cx="161925" cy="147638"/>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0" name="Freeform 1041">
              <a:extLst>
                <a:ext uri="{FF2B5EF4-FFF2-40B4-BE49-F238E27FC236}">
                  <a16:creationId xmlns:a16="http://schemas.microsoft.com/office/drawing/2014/main" xmlns="" id="{5B4A93C1-8121-4900-BD4A-59BF1379B76A}"/>
                </a:ext>
              </a:extLst>
            </p:cNvPr>
            <p:cNvSpPr>
              <a:spLocks/>
            </p:cNvSpPr>
            <p:nvPr/>
          </p:nvSpPr>
          <p:spPr bwMode="auto">
            <a:xfrm flipH="1">
              <a:off x="1335087" y="5054600"/>
              <a:ext cx="392113" cy="292100"/>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1" name="Freeform 1042">
              <a:extLst>
                <a:ext uri="{FF2B5EF4-FFF2-40B4-BE49-F238E27FC236}">
                  <a16:creationId xmlns:a16="http://schemas.microsoft.com/office/drawing/2014/main" xmlns="" id="{60C9F5F7-A2C8-43D8-B672-41EDEE2617F4}"/>
                </a:ext>
              </a:extLst>
            </p:cNvPr>
            <p:cNvSpPr>
              <a:spLocks/>
            </p:cNvSpPr>
            <p:nvPr/>
          </p:nvSpPr>
          <p:spPr bwMode="auto">
            <a:xfrm flipH="1">
              <a:off x="2720975" y="5338763"/>
              <a:ext cx="512763" cy="203200"/>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2" name="Freeform 1043">
              <a:extLst>
                <a:ext uri="{FF2B5EF4-FFF2-40B4-BE49-F238E27FC236}">
                  <a16:creationId xmlns:a16="http://schemas.microsoft.com/office/drawing/2014/main" xmlns="" id="{FA23A5CF-2262-435D-AA63-D538925672C5}"/>
                </a:ext>
              </a:extLst>
            </p:cNvPr>
            <p:cNvSpPr>
              <a:spLocks noEditPoints="1"/>
            </p:cNvSpPr>
            <p:nvPr/>
          </p:nvSpPr>
          <p:spPr bwMode="auto">
            <a:xfrm flipH="1">
              <a:off x="2781300" y="5380038"/>
              <a:ext cx="309563" cy="157163"/>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3" name="Freeform 1044">
              <a:extLst>
                <a:ext uri="{FF2B5EF4-FFF2-40B4-BE49-F238E27FC236}">
                  <a16:creationId xmlns:a16="http://schemas.microsoft.com/office/drawing/2014/main" xmlns="" id="{E6623F37-78A8-4738-86F4-7E27F204DFF9}"/>
                </a:ext>
              </a:extLst>
            </p:cNvPr>
            <p:cNvSpPr>
              <a:spLocks/>
            </p:cNvSpPr>
            <p:nvPr/>
          </p:nvSpPr>
          <p:spPr bwMode="auto">
            <a:xfrm flipH="1">
              <a:off x="2725737" y="5102225"/>
              <a:ext cx="457200" cy="338138"/>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4" name="Freeform 1045">
              <a:extLst>
                <a:ext uri="{FF2B5EF4-FFF2-40B4-BE49-F238E27FC236}">
                  <a16:creationId xmlns:a16="http://schemas.microsoft.com/office/drawing/2014/main" xmlns="" id="{36AB43AA-A614-43EE-9409-BEBF7F1C053E}"/>
                </a:ext>
              </a:extLst>
            </p:cNvPr>
            <p:cNvSpPr>
              <a:spLocks/>
            </p:cNvSpPr>
            <p:nvPr/>
          </p:nvSpPr>
          <p:spPr bwMode="auto">
            <a:xfrm flipH="1">
              <a:off x="2878137" y="5114925"/>
              <a:ext cx="74613" cy="33338"/>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5" name="Freeform 1046">
              <a:extLst>
                <a:ext uri="{FF2B5EF4-FFF2-40B4-BE49-F238E27FC236}">
                  <a16:creationId xmlns:a16="http://schemas.microsoft.com/office/drawing/2014/main" xmlns="" id="{6F41B5D8-9405-46F8-81B4-38816EE0D5F4}"/>
                </a:ext>
              </a:extLst>
            </p:cNvPr>
            <p:cNvSpPr>
              <a:spLocks noEditPoints="1"/>
            </p:cNvSpPr>
            <p:nvPr/>
          </p:nvSpPr>
          <p:spPr bwMode="auto">
            <a:xfrm flipH="1">
              <a:off x="2740025" y="5106988"/>
              <a:ext cx="350838" cy="3000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6" name="Freeform 1047">
              <a:extLst>
                <a:ext uri="{FF2B5EF4-FFF2-40B4-BE49-F238E27FC236}">
                  <a16:creationId xmlns:a16="http://schemas.microsoft.com/office/drawing/2014/main" xmlns="" id="{4E866B07-4EF4-413E-BFEF-35D4809734DD}"/>
                </a:ext>
              </a:extLst>
            </p:cNvPr>
            <p:cNvSpPr>
              <a:spLocks/>
            </p:cNvSpPr>
            <p:nvPr/>
          </p:nvSpPr>
          <p:spPr bwMode="auto">
            <a:xfrm flipH="1">
              <a:off x="2600325" y="4870450"/>
              <a:ext cx="292100" cy="468313"/>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7" name="Freeform 1048">
              <a:extLst>
                <a:ext uri="{FF2B5EF4-FFF2-40B4-BE49-F238E27FC236}">
                  <a16:creationId xmlns:a16="http://schemas.microsoft.com/office/drawing/2014/main" xmlns="" id="{CD0B2091-02AA-42CB-B9EB-B1C6E3AF0ED2}"/>
                </a:ext>
              </a:extLst>
            </p:cNvPr>
            <p:cNvSpPr>
              <a:spLocks noEditPoints="1"/>
            </p:cNvSpPr>
            <p:nvPr/>
          </p:nvSpPr>
          <p:spPr bwMode="auto">
            <a:xfrm flipH="1">
              <a:off x="2600325" y="5018088"/>
              <a:ext cx="292100" cy="306388"/>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8" name="Freeform 1049">
              <a:extLst>
                <a:ext uri="{FF2B5EF4-FFF2-40B4-BE49-F238E27FC236}">
                  <a16:creationId xmlns:a16="http://schemas.microsoft.com/office/drawing/2014/main" xmlns="" id="{2AFDC7A8-4F2F-45C9-94AD-91A2A0BCE4DA}"/>
                </a:ext>
              </a:extLst>
            </p:cNvPr>
            <p:cNvSpPr>
              <a:spLocks/>
            </p:cNvSpPr>
            <p:nvPr/>
          </p:nvSpPr>
          <p:spPr bwMode="auto">
            <a:xfrm flipH="1">
              <a:off x="2716212" y="5222875"/>
              <a:ext cx="147638" cy="14763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9" name="Freeform 1050">
              <a:extLst>
                <a:ext uri="{FF2B5EF4-FFF2-40B4-BE49-F238E27FC236}">
                  <a16:creationId xmlns:a16="http://schemas.microsoft.com/office/drawing/2014/main" xmlns="" id="{059CE0F4-4D80-415A-B646-A075CA890614}"/>
                </a:ext>
              </a:extLst>
            </p:cNvPr>
            <p:cNvSpPr>
              <a:spLocks/>
            </p:cNvSpPr>
            <p:nvPr/>
          </p:nvSpPr>
          <p:spPr bwMode="auto">
            <a:xfrm flipH="1">
              <a:off x="2711450" y="5194300"/>
              <a:ext cx="166688" cy="144463"/>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0" name="Freeform 1051">
              <a:extLst>
                <a:ext uri="{FF2B5EF4-FFF2-40B4-BE49-F238E27FC236}">
                  <a16:creationId xmlns:a16="http://schemas.microsoft.com/office/drawing/2014/main" xmlns="" id="{1B16D4A9-6141-4B8E-B444-C57C69E0720B}"/>
                </a:ext>
              </a:extLst>
            </p:cNvPr>
            <p:cNvSpPr>
              <a:spLocks/>
            </p:cNvSpPr>
            <p:nvPr/>
          </p:nvSpPr>
          <p:spPr bwMode="auto">
            <a:xfrm flipH="1">
              <a:off x="2665412" y="5041900"/>
              <a:ext cx="217488" cy="304800"/>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1" name="Freeform 1052">
              <a:extLst>
                <a:ext uri="{FF2B5EF4-FFF2-40B4-BE49-F238E27FC236}">
                  <a16:creationId xmlns:a16="http://schemas.microsoft.com/office/drawing/2014/main" xmlns="" id="{65A7281F-E1BE-4B04-9783-882E250AE0E3}"/>
                </a:ext>
              </a:extLst>
            </p:cNvPr>
            <p:cNvSpPr>
              <a:spLocks/>
            </p:cNvSpPr>
            <p:nvPr/>
          </p:nvSpPr>
          <p:spPr bwMode="auto">
            <a:xfrm flipH="1">
              <a:off x="2776537" y="5249863"/>
              <a:ext cx="176213" cy="1619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2" name="Freeform 1053">
              <a:extLst>
                <a:ext uri="{FF2B5EF4-FFF2-40B4-BE49-F238E27FC236}">
                  <a16:creationId xmlns:a16="http://schemas.microsoft.com/office/drawing/2014/main" xmlns="" id="{369B2C4B-A96C-48F5-9E92-7B83C4E2D06D}"/>
                </a:ext>
              </a:extLst>
            </p:cNvPr>
            <p:cNvSpPr>
              <a:spLocks/>
            </p:cNvSpPr>
            <p:nvPr/>
          </p:nvSpPr>
          <p:spPr bwMode="auto">
            <a:xfrm flipH="1">
              <a:off x="2670175" y="5114925"/>
              <a:ext cx="152400" cy="190500"/>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3" name="Freeform 1054">
              <a:extLst>
                <a:ext uri="{FF2B5EF4-FFF2-40B4-BE49-F238E27FC236}">
                  <a16:creationId xmlns:a16="http://schemas.microsoft.com/office/drawing/2014/main" xmlns="" id="{BAC92B5F-7E77-4B1E-99AD-D2E4F2F85F8F}"/>
                </a:ext>
              </a:extLst>
            </p:cNvPr>
            <p:cNvSpPr>
              <a:spLocks/>
            </p:cNvSpPr>
            <p:nvPr/>
          </p:nvSpPr>
          <p:spPr bwMode="auto">
            <a:xfrm flipH="1">
              <a:off x="2752725" y="5249863"/>
              <a:ext cx="268288" cy="185738"/>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4" name="Freeform 1055">
              <a:extLst>
                <a:ext uri="{FF2B5EF4-FFF2-40B4-BE49-F238E27FC236}">
                  <a16:creationId xmlns:a16="http://schemas.microsoft.com/office/drawing/2014/main" xmlns="" id="{F4B50116-B453-4ED4-913B-7F7A27967A0A}"/>
                </a:ext>
              </a:extLst>
            </p:cNvPr>
            <p:cNvSpPr>
              <a:spLocks/>
            </p:cNvSpPr>
            <p:nvPr/>
          </p:nvSpPr>
          <p:spPr bwMode="auto">
            <a:xfrm flipH="1">
              <a:off x="2762250" y="5213350"/>
              <a:ext cx="166688" cy="171450"/>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5" name="Freeform 1056">
              <a:extLst>
                <a:ext uri="{FF2B5EF4-FFF2-40B4-BE49-F238E27FC236}">
                  <a16:creationId xmlns:a16="http://schemas.microsoft.com/office/drawing/2014/main" xmlns="" id="{E8F72C50-3409-48B5-BFF2-E8C5E507F8B1}"/>
                </a:ext>
              </a:extLst>
            </p:cNvPr>
            <p:cNvSpPr>
              <a:spLocks/>
            </p:cNvSpPr>
            <p:nvPr/>
          </p:nvSpPr>
          <p:spPr bwMode="auto">
            <a:xfrm flipH="1">
              <a:off x="2693987" y="5175250"/>
              <a:ext cx="160338" cy="139700"/>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6" name="Freeform 1057">
              <a:extLst>
                <a:ext uri="{FF2B5EF4-FFF2-40B4-BE49-F238E27FC236}">
                  <a16:creationId xmlns:a16="http://schemas.microsoft.com/office/drawing/2014/main" xmlns="" id="{266DD305-63E2-46BE-BD6E-A4EC18D3101A}"/>
                </a:ext>
              </a:extLst>
            </p:cNvPr>
            <p:cNvSpPr>
              <a:spLocks/>
            </p:cNvSpPr>
            <p:nvPr/>
          </p:nvSpPr>
          <p:spPr bwMode="auto">
            <a:xfrm flipH="1">
              <a:off x="2693987" y="5226050"/>
              <a:ext cx="160338" cy="139700"/>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7" name="Freeform 1058">
              <a:extLst>
                <a:ext uri="{FF2B5EF4-FFF2-40B4-BE49-F238E27FC236}">
                  <a16:creationId xmlns:a16="http://schemas.microsoft.com/office/drawing/2014/main" xmlns="" id="{F6FE46DF-3747-4EE7-B360-203CE6A39E6A}"/>
                </a:ext>
              </a:extLst>
            </p:cNvPr>
            <p:cNvSpPr>
              <a:spLocks/>
            </p:cNvSpPr>
            <p:nvPr/>
          </p:nvSpPr>
          <p:spPr bwMode="auto">
            <a:xfrm flipH="1">
              <a:off x="2716212" y="5235575"/>
              <a:ext cx="185738" cy="120650"/>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8" name="Freeform 1059">
              <a:extLst>
                <a:ext uri="{FF2B5EF4-FFF2-40B4-BE49-F238E27FC236}">
                  <a16:creationId xmlns:a16="http://schemas.microsoft.com/office/drawing/2014/main" xmlns="" id="{7BA107D2-40F9-4D15-B761-A1A3F5A7C42D}"/>
                </a:ext>
              </a:extLst>
            </p:cNvPr>
            <p:cNvSpPr>
              <a:spLocks/>
            </p:cNvSpPr>
            <p:nvPr/>
          </p:nvSpPr>
          <p:spPr bwMode="auto">
            <a:xfrm flipH="1">
              <a:off x="2532062" y="4994275"/>
              <a:ext cx="503238" cy="5937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9" name="Freeform 1060">
              <a:extLst>
                <a:ext uri="{FF2B5EF4-FFF2-40B4-BE49-F238E27FC236}">
                  <a16:creationId xmlns:a16="http://schemas.microsoft.com/office/drawing/2014/main" xmlns="" id="{1F138144-FD39-40DB-9750-EF96019EA001}"/>
                </a:ext>
              </a:extLst>
            </p:cNvPr>
            <p:cNvSpPr>
              <a:spLocks/>
            </p:cNvSpPr>
            <p:nvPr/>
          </p:nvSpPr>
          <p:spPr bwMode="auto">
            <a:xfrm flipH="1">
              <a:off x="2582862" y="5259388"/>
              <a:ext cx="234950" cy="258763"/>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0" name="Freeform 1061">
              <a:extLst>
                <a:ext uri="{FF2B5EF4-FFF2-40B4-BE49-F238E27FC236}">
                  <a16:creationId xmlns:a16="http://schemas.microsoft.com/office/drawing/2014/main" xmlns="" id="{9DE25027-64F5-44D7-B758-DC780BF4148D}"/>
                </a:ext>
              </a:extLst>
            </p:cNvPr>
            <p:cNvSpPr>
              <a:spLocks/>
            </p:cNvSpPr>
            <p:nvPr/>
          </p:nvSpPr>
          <p:spPr bwMode="auto">
            <a:xfrm flipH="1">
              <a:off x="2725737" y="4873625"/>
              <a:ext cx="133350" cy="52388"/>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1" name="Freeform 1062">
              <a:extLst>
                <a:ext uri="{FF2B5EF4-FFF2-40B4-BE49-F238E27FC236}">
                  <a16:creationId xmlns:a16="http://schemas.microsoft.com/office/drawing/2014/main" xmlns="" id="{1EE71F61-F09A-4FCC-91BB-755518E74C09}"/>
                </a:ext>
              </a:extLst>
            </p:cNvPr>
            <p:cNvSpPr>
              <a:spLocks noEditPoints="1"/>
            </p:cNvSpPr>
            <p:nvPr/>
          </p:nvSpPr>
          <p:spPr bwMode="auto">
            <a:xfrm flipH="1">
              <a:off x="2679700" y="4873625"/>
              <a:ext cx="184150" cy="120650"/>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2" name="Freeform 1063">
              <a:extLst>
                <a:ext uri="{FF2B5EF4-FFF2-40B4-BE49-F238E27FC236}">
                  <a16:creationId xmlns:a16="http://schemas.microsoft.com/office/drawing/2014/main" xmlns="" id="{D42ED9C7-4926-4630-AF81-B3A398AA7C2C}"/>
                </a:ext>
              </a:extLst>
            </p:cNvPr>
            <p:cNvSpPr>
              <a:spLocks/>
            </p:cNvSpPr>
            <p:nvPr/>
          </p:nvSpPr>
          <p:spPr bwMode="auto">
            <a:xfrm flipH="1">
              <a:off x="2984500" y="5102225"/>
              <a:ext cx="198438" cy="188913"/>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3" name="Freeform 1064">
              <a:extLst>
                <a:ext uri="{FF2B5EF4-FFF2-40B4-BE49-F238E27FC236}">
                  <a16:creationId xmlns:a16="http://schemas.microsoft.com/office/drawing/2014/main" xmlns="" id="{CBB7E011-79DE-4CDB-A31D-51AE603321DD}"/>
                </a:ext>
              </a:extLst>
            </p:cNvPr>
            <p:cNvSpPr>
              <a:spLocks/>
            </p:cNvSpPr>
            <p:nvPr/>
          </p:nvSpPr>
          <p:spPr bwMode="auto">
            <a:xfrm flipH="1">
              <a:off x="3100387" y="5365750"/>
              <a:ext cx="128588" cy="134938"/>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4" name="Freeform 1065">
              <a:extLst>
                <a:ext uri="{FF2B5EF4-FFF2-40B4-BE49-F238E27FC236}">
                  <a16:creationId xmlns:a16="http://schemas.microsoft.com/office/drawing/2014/main" xmlns="" id="{2CAB2533-CD1B-41EE-AC6E-E4F4F73D6495}"/>
                </a:ext>
              </a:extLst>
            </p:cNvPr>
            <p:cNvSpPr>
              <a:spLocks/>
            </p:cNvSpPr>
            <p:nvPr/>
          </p:nvSpPr>
          <p:spPr bwMode="auto">
            <a:xfrm flipH="1">
              <a:off x="2832100" y="5476876"/>
              <a:ext cx="147638" cy="101600"/>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5" name="Freeform 1066">
              <a:extLst>
                <a:ext uri="{FF2B5EF4-FFF2-40B4-BE49-F238E27FC236}">
                  <a16:creationId xmlns:a16="http://schemas.microsoft.com/office/drawing/2014/main" xmlns="" id="{AE79FB2E-BCF1-4276-AE0C-6829CA76BB49}"/>
                </a:ext>
              </a:extLst>
            </p:cNvPr>
            <p:cNvSpPr>
              <a:spLocks/>
            </p:cNvSpPr>
            <p:nvPr/>
          </p:nvSpPr>
          <p:spPr bwMode="auto">
            <a:xfrm flipH="1">
              <a:off x="2536825" y="5046663"/>
              <a:ext cx="58738" cy="152400"/>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6" name="Freeform 1067">
              <a:extLst>
                <a:ext uri="{FF2B5EF4-FFF2-40B4-BE49-F238E27FC236}">
                  <a16:creationId xmlns:a16="http://schemas.microsoft.com/office/drawing/2014/main" xmlns="" id="{EADB1E1A-D0FD-461B-A155-C3A41292C0BA}"/>
                </a:ext>
              </a:extLst>
            </p:cNvPr>
            <p:cNvSpPr>
              <a:spLocks/>
            </p:cNvSpPr>
            <p:nvPr/>
          </p:nvSpPr>
          <p:spPr bwMode="auto">
            <a:xfrm flipH="1">
              <a:off x="2747962" y="48974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7" name="Freeform 1068">
              <a:extLst>
                <a:ext uri="{FF2B5EF4-FFF2-40B4-BE49-F238E27FC236}">
                  <a16:creationId xmlns:a16="http://schemas.microsoft.com/office/drawing/2014/main" xmlns="" id="{C61DBBD5-E545-4E8B-BEED-09B071B7DB3B}"/>
                </a:ext>
              </a:extLst>
            </p:cNvPr>
            <p:cNvSpPr>
              <a:spLocks/>
            </p:cNvSpPr>
            <p:nvPr/>
          </p:nvSpPr>
          <p:spPr bwMode="auto">
            <a:xfrm flipH="1">
              <a:off x="2747962" y="48974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8" name="Freeform 1069">
              <a:extLst>
                <a:ext uri="{FF2B5EF4-FFF2-40B4-BE49-F238E27FC236}">
                  <a16:creationId xmlns:a16="http://schemas.microsoft.com/office/drawing/2014/main" xmlns="" id="{7FC243E2-B3BF-4D1C-9DA1-7AD7EAAFCBFD}"/>
                </a:ext>
              </a:extLst>
            </p:cNvPr>
            <p:cNvSpPr>
              <a:spLocks/>
            </p:cNvSpPr>
            <p:nvPr/>
          </p:nvSpPr>
          <p:spPr bwMode="auto">
            <a:xfrm flipH="1">
              <a:off x="2744787" y="4902200"/>
              <a:ext cx="7938" cy="79375"/>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9" name="Freeform 1070">
              <a:extLst>
                <a:ext uri="{FF2B5EF4-FFF2-40B4-BE49-F238E27FC236}">
                  <a16:creationId xmlns:a16="http://schemas.microsoft.com/office/drawing/2014/main" xmlns="" id="{3277ED12-7059-4A19-AE78-89A20103DC2F}"/>
                </a:ext>
              </a:extLst>
            </p:cNvPr>
            <p:cNvSpPr>
              <a:spLocks/>
            </p:cNvSpPr>
            <p:nvPr/>
          </p:nvSpPr>
          <p:spPr bwMode="auto">
            <a:xfrm flipH="1">
              <a:off x="2747962" y="4897438"/>
              <a:ext cx="19050" cy="96838"/>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0" name="Freeform 1071">
              <a:extLst>
                <a:ext uri="{FF2B5EF4-FFF2-40B4-BE49-F238E27FC236}">
                  <a16:creationId xmlns:a16="http://schemas.microsoft.com/office/drawing/2014/main" xmlns="" id="{1D88087E-7646-4240-BDC7-6912F2D7E758}"/>
                </a:ext>
              </a:extLst>
            </p:cNvPr>
            <p:cNvSpPr>
              <a:spLocks/>
            </p:cNvSpPr>
            <p:nvPr/>
          </p:nvSpPr>
          <p:spPr bwMode="auto">
            <a:xfrm flipH="1">
              <a:off x="2725737" y="4892675"/>
              <a:ext cx="9525" cy="4763"/>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1" name="Freeform 1072">
              <a:extLst>
                <a:ext uri="{FF2B5EF4-FFF2-40B4-BE49-F238E27FC236}">
                  <a16:creationId xmlns:a16="http://schemas.microsoft.com/office/drawing/2014/main" xmlns="" id="{390544BF-FB39-482D-AE86-333AF326D94F}"/>
                </a:ext>
              </a:extLst>
            </p:cNvPr>
            <p:cNvSpPr>
              <a:spLocks/>
            </p:cNvSpPr>
            <p:nvPr/>
          </p:nvSpPr>
          <p:spPr bwMode="auto">
            <a:xfrm flipH="1">
              <a:off x="2725737" y="4892675"/>
              <a:ext cx="9525" cy="4763"/>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2" name="Freeform 1073">
              <a:extLst>
                <a:ext uri="{FF2B5EF4-FFF2-40B4-BE49-F238E27FC236}">
                  <a16:creationId xmlns:a16="http://schemas.microsoft.com/office/drawing/2014/main" xmlns="" id="{4CCA3AB7-0463-41B8-A248-8B0720EC845F}"/>
                </a:ext>
              </a:extLst>
            </p:cNvPr>
            <p:cNvSpPr>
              <a:spLocks/>
            </p:cNvSpPr>
            <p:nvPr/>
          </p:nvSpPr>
          <p:spPr bwMode="auto">
            <a:xfrm flipH="1">
              <a:off x="2711450" y="4897438"/>
              <a:ext cx="23813" cy="60325"/>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3" name="Freeform 1074">
              <a:extLst>
                <a:ext uri="{FF2B5EF4-FFF2-40B4-BE49-F238E27FC236}">
                  <a16:creationId xmlns:a16="http://schemas.microsoft.com/office/drawing/2014/main" xmlns="" id="{5527664F-C6AB-44B9-9FF3-2C112D4B63CD}"/>
                </a:ext>
              </a:extLst>
            </p:cNvPr>
            <p:cNvSpPr>
              <a:spLocks/>
            </p:cNvSpPr>
            <p:nvPr/>
          </p:nvSpPr>
          <p:spPr bwMode="auto">
            <a:xfrm flipH="1">
              <a:off x="2716212" y="4897438"/>
              <a:ext cx="31750" cy="60325"/>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4" name="Freeform 1075">
              <a:extLst>
                <a:ext uri="{FF2B5EF4-FFF2-40B4-BE49-F238E27FC236}">
                  <a16:creationId xmlns:a16="http://schemas.microsoft.com/office/drawing/2014/main" xmlns="" id="{59B7AED6-E41E-43DA-9CB4-A57B8C54474D}"/>
                </a:ext>
              </a:extLst>
            </p:cNvPr>
            <p:cNvSpPr>
              <a:spLocks noEditPoints="1"/>
            </p:cNvSpPr>
            <p:nvPr/>
          </p:nvSpPr>
          <p:spPr bwMode="auto">
            <a:xfrm flipH="1">
              <a:off x="2841625" y="4926013"/>
              <a:ext cx="0" cy="41275"/>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5" name="Freeform 1076">
              <a:extLst>
                <a:ext uri="{FF2B5EF4-FFF2-40B4-BE49-F238E27FC236}">
                  <a16:creationId xmlns:a16="http://schemas.microsoft.com/office/drawing/2014/main" xmlns="" id="{2367E12A-C62A-4A0D-8CA5-532603DA2C6B}"/>
                </a:ext>
              </a:extLst>
            </p:cNvPr>
            <p:cNvSpPr>
              <a:spLocks/>
            </p:cNvSpPr>
            <p:nvPr/>
          </p:nvSpPr>
          <p:spPr bwMode="auto">
            <a:xfrm flipH="1">
              <a:off x="2827337" y="4916488"/>
              <a:ext cx="19050" cy="77788"/>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6" name="Freeform 1077">
              <a:extLst>
                <a:ext uri="{FF2B5EF4-FFF2-40B4-BE49-F238E27FC236}">
                  <a16:creationId xmlns:a16="http://schemas.microsoft.com/office/drawing/2014/main" xmlns="" id="{91C41A84-9231-44E7-B5EE-586B06A9E8C4}"/>
                </a:ext>
              </a:extLst>
            </p:cNvPr>
            <p:cNvSpPr>
              <a:spLocks/>
            </p:cNvSpPr>
            <p:nvPr/>
          </p:nvSpPr>
          <p:spPr bwMode="auto">
            <a:xfrm flipH="1">
              <a:off x="2651125" y="5341938"/>
              <a:ext cx="111125" cy="88900"/>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7" name="Freeform 1078">
              <a:extLst>
                <a:ext uri="{FF2B5EF4-FFF2-40B4-BE49-F238E27FC236}">
                  <a16:creationId xmlns:a16="http://schemas.microsoft.com/office/drawing/2014/main" xmlns="" id="{99C43C99-65CE-4649-8135-A212D0A8F9F8}"/>
                </a:ext>
              </a:extLst>
            </p:cNvPr>
            <p:cNvSpPr>
              <a:spLocks/>
            </p:cNvSpPr>
            <p:nvPr/>
          </p:nvSpPr>
          <p:spPr bwMode="auto">
            <a:xfrm flipH="1">
              <a:off x="2679700" y="5375275"/>
              <a:ext cx="31750" cy="31750"/>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8" name="Freeform 1079">
              <a:extLst>
                <a:ext uri="{FF2B5EF4-FFF2-40B4-BE49-F238E27FC236}">
                  <a16:creationId xmlns:a16="http://schemas.microsoft.com/office/drawing/2014/main" xmlns="" id="{B7C3CC4E-DBD3-4553-8CF2-54F9B6F60DE0}"/>
                </a:ext>
              </a:extLst>
            </p:cNvPr>
            <p:cNvSpPr>
              <a:spLocks/>
            </p:cNvSpPr>
            <p:nvPr/>
          </p:nvSpPr>
          <p:spPr bwMode="auto">
            <a:xfrm flipH="1">
              <a:off x="2324100" y="5384800"/>
              <a:ext cx="369888" cy="268288"/>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9" name="Freeform 1080">
              <a:extLst>
                <a:ext uri="{FF2B5EF4-FFF2-40B4-BE49-F238E27FC236}">
                  <a16:creationId xmlns:a16="http://schemas.microsoft.com/office/drawing/2014/main" xmlns="" id="{DE01ED7A-82C0-4B34-A4F5-58B7693B6914}"/>
                </a:ext>
              </a:extLst>
            </p:cNvPr>
            <p:cNvSpPr>
              <a:spLocks/>
            </p:cNvSpPr>
            <p:nvPr/>
          </p:nvSpPr>
          <p:spPr bwMode="auto">
            <a:xfrm flipH="1">
              <a:off x="677862" y="4953000"/>
              <a:ext cx="873125" cy="4587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0" name="Freeform 1081">
              <a:extLst>
                <a:ext uri="{FF2B5EF4-FFF2-40B4-BE49-F238E27FC236}">
                  <a16:creationId xmlns:a16="http://schemas.microsoft.com/office/drawing/2014/main" xmlns="" id="{830722FD-50B1-489D-AC08-9B6332E7ACD9}"/>
                </a:ext>
              </a:extLst>
            </p:cNvPr>
            <p:cNvSpPr>
              <a:spLocks noEditPoints="1"/>
            </p:cNvSpPr>
            <p:nvPr/>
          </p:nvSpPr>
          <p:spPr bwMode="auto">
            <a:xfrm flipH="1">
              <a:off x="788987" y="5054600"/>
              <a:ext cx="508000" cy="334963"/>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1" name="Freeform 1082">
              <a:extLst>
                <a:ext uri="{FF2B5EF4-FFF2-40B4-BE49-F238E27FC236}">
                  <a16:creationId xmlns:a16="http://schemas.microsoft.com/office/drawing/2014/main" xmlns="" id="{6D1F8365-0BFD-4386-B0B9-BC6C2CFB29EA}"/>
                </a:ext>
              </a:extLst>
            </p:cNvPr>
            <p:cNvSpPr>
              <a:spLocks/>
            </p:cNvSpPr>
            <p:nvPr/>
          </p:nvSpPr>
          <p:spPr bwMode="auto">
            <a:xfrm flipH="1">
              <a:off x="677862" y="4591050"/>
              <a:ext cx="684213" cy="704850"/>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2" name="Freeform 1083">
              <a:extLst>
                <a:ext uri="{FF2B5EF4-FFF2-40B4-BE49-F238E27FC236}">
                  <a16:creationId xmlns:a16="http://schemas.microsoft.com/office/drawing/2014/main" xmlns="" id="{A807FD42-E0CA-4C7C-ACEA-9500CC914E13}"/>
                </a:ext>
              </a:extLst>
            </p:cNvPr>
            <p:cNvSpPr>
              <a:spLocks/>
            </p:cNvSpPr>
            <p:nvPr/>
          </p:nvSpPr>
          <p:spPr bwMode="auto">
            <a:xfrm flipH="1">
              <a:off x="820737" y="4684713"/>
              <a:ext cx="106363" cy="92075"/>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3" name="Freeform 1084">
              <a:extLst>
                <a:ext uri="{FF2B5EF4-FFF2-40B4-BE49-F238E27FC236}">
                  <a16:creationId xmlns:a16="http://schemas.microsoft.com/office/drawing/2014/main" xmlns="" id="{FAF6DE89-CEAE-4022-BE28-27E471AFA42E}"/>
                </a:ext>
              </a:extLst>
            </p:cNvPr>
            <p:cNvSpPr>
              <a:spLocks noEditPoints="1"/>
            </p:cNvSpPr>
            <p:nvPr/>
          </p:nvSpPr>
          <p:spPr bwMode="auto">
            <a:xfrm flipH="1">
              <a:off x="687387" y="4656138"/>
              <a:ext cx="587375" cy="579438"/>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4" name="Freeform 1085">
              <a:extLst>
                <a:ext uri="{FF2B5EF4-FFF2-40B4-BE49-F238E27FC236}">
                  <a16:creationId xmlns:a16="http://schemas.microsoft.com/office/drawing/2014/main" xmlns="" id="{C82F2EB1-CEA9-4368-B53C-23BBDCCD65D5}"/>
                </a:ext>
              </a:extLst>
            </p:cNvPr>
            <p:cNvSpPr>
              <a:spLocks/>
            </p:cNvSpPr>
            <p:nvPr/>
          </p:nvSpPr>
          <p:spPr bwMode="auto">
            <a:xfrm flipH="1">
              <a:off x="317500" y="4359275"/>
              <a:ext cx="522288" cy="8255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5" name="Freeform 1086">
              <a:extLst>
                <a:ext uri="{FF2B5EF4-FFF2-40B4-BE49-F238E27FC236}">
                  <a16:creationId xmlns:a16="http://schemas.microsoft.com/office/drawing/2014/main" xmlns="" id="{F04D43C3-7A04-4133-A3E1-EF1FF7861956}"/>
                </a:ext>
              </a:extLst>
            </p:cNvPr>
            <p:cNvSpPr>
              <a:spLocks noEditPoints="1"/>
            </p:cNvSpPr>
            <p:nvPr/>
          </p:nvSpPr>
          <p:spPr bwMode="auto">
            <a:xfrm flipH="1">
              <a:off x="322262" y="4641850"/>
              <a:ext cx="498475" cy="50641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 name="Freeform 1087">
              <a:extLst>
                <a:ext uri="{FF2B5EF4-FFF2-40B4-BE49-F238E27FC236}">
                  <a16:creationId xmlns:a16="http://schemas.microsoft.com/office/drawing/2014/main" xmlns="" id="{6BBFD910-C761-4D57-893C-7BB716EE4456}"/>
                </a:ext>
              </a:extLst>
            </p:cNvPr>
            <p:cNvSpPr>
              <a:spLocks/>
            </p:cNvSpPr>
            <p:nvPr/>
          </p:nvSpPr>
          <p:spPr bwMode="auto">
            <a:xfrm flipH="1">
              <a:off x="673100" y="4911725"/>
              <a:ext cx="185738" cy="319088"/>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7" name="Freeform 1088">
              <a:extLst>
                <a:ext uri="{FF2B5EF4-FFF2-40B4-BE49-F238E27FC236}">
                  <a16:creationId xmlns:a16="http://schemas.microsoft.com/office/drawing/2014/main" xmlns="" id="{FADC8A17-D166-4DE5-8763-ADFD7A9866F6}"/>
                </a:ext>
              </a:extLst>
            </p:cNvPr>
            <p:cNvSpPr>
              <a:spLocks/>
            </p:cNvSpPr>
            <p:nvPr/>
          </p:nvSpPr>
          <p:spPr bwMode="auto">
            <a:xfrm flipH="1">
              <a:off x="646112" y="4856163"/>
              <a:ext cx="203200" cy="323850"/>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8" name="Freeform 1089">
              <a:extLst>
                <a:ext uri="{FF2B5EF4-FFF2-40B4-BE49-F238E27FC236}">
                  <a16:creationId xmlns:a16="http://schemas.microsoft.com/office/drawing/2014/main" xmlns="" id="{6DF9CD9B-504C-438A-A9E8-07C7CABDDF4A}"/>
                </a:ext>
              </a:extLst>
            </p:cNvPr>
            <p:cNvSpPr>
              <a:spLocks/>
            </p:cNvSpPr>
            <p:nvPr/>
          </p:nvSpPr>
          <p:spPr bwMode="auto">
            <a:xfrm flipH="1">
              <a:off x="442912" y="4614863"/>
              <a:ext cx="331788" cy="584200"/>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9" name="Freeform 1090">
              <a:extLst>
                <a:ext uri="{FF2B5EF4-FFF2-40B4-BE49-F238E27FC236}">
                  <a16:creationId xmlns:a16="http://schemas.microsoft.com/office/drawing/2014/main" xmlns="" id="{4C59052F-566E-426B-B76A-C6DA9F94802B}"/>
                </a:ext>
              </a:extLst>
            </p:cNvPr>
            <p:cNvSpPr>
              <a:spLocks/>
            </p:cNvSpPr>
            <p:nvPr/>
          </p:nvSpPr>
          <p:spPr bwMode="auto">
            <a:xfrm flipH="1">
              <a:off x="788987" y="4916488"/>
              <a:ext cx="277813" cy="352425"/>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0" name="Freeform 1091">
              <a:extLst>
                <a:ext uri="{FF2B5EF4-FFF2-40B4-BE49-F238E27FC236}">
                  <a16:creationId xmlns:a16="http://schemas.microsoft.com/office/drawing/2014/main" xmlns="" id="{AB634872-F573-466E-8EE1-4D686E1B7069}"/>
                </a:ext>
              </a:extLst>
            </p:cNvPr>
            <p:cNvSpPr>
              <a:spLocks/>
            </p:cNvSpPr>
            <p:nvPr/>
          </p:nvSpPr>
          <p:spPr bwMode="auto">
            <a:xfrm flipH="1">
              <a:off x="474662" y="4767263"/>
              <a:ext cx="239713" cy="381000"/>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1" name="Freeform 1092">
              <a:extLst>
                <a:ext uri="{FF2B5EF4-FFF2-40B4-BE49-F238E27FC236}">
                  <a16:creationId xmlns:a16="http://schemas.microsoft.com/office/drawing/2014/main" xmlns="" id="{7A99E028-4F0B-498B-9FF0-2E0FB4882ED3}"/>
                </a:ext>
              </a:extLst>
            </p:cNvPr>
            <p:cNvSpPr>
              <a:spLocks/>
            </p:cNvSpPr>
            <p:nvPr/>
          </p:nvSpPr>
          <p:spPr bwMode="auto">
            <a:xfrm flipH="1">
              <a:off x="738187" y="4878388"/>
              <a:ext cx="379413" cy="366713"/>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2" name="Freeform 1093">
              <a:extLst>
                <a:ext uri="{FF2B5EF4-FFF2-40B4-BE49-F238E27FC236}">
                  <a16:creationId xmlns:a16="http://schemas.microsoft.com/office/drawing/2014/main" xmlns="" id="{BB56E3E1-5991-4D17-8B40-8A4F340FC3D8}"/>
                </a:ext>
              </a:extLst>
            </p:cNvPr>
            <p:cNvSpPr>
              <a:spLocks/>
            </p:cNvSpPr>
            <p:nvPr/>
          </p:nvSpPr>
          <p:spPr bwMode="auto">
            <a:xfrm flipH="1">
              <a:off x="752475" y="4865688"/>
              <a:ext cx="263525" cy="369888"/>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3" name="Freeform 1094">
              <a:extLst>
                <a:ext uri="{FF2B5EF4-FFF2-40B4-BE49-F238E27FC236}">
                  <a16:creationId xmlns:a16="http://schemas.microsoft.com/office/drawing/2014/main" xmlns="" id="{EB8FB5B1-5DCB-4EB2-911A-A8371461BF39}"/>
                </a:ext>
              </a:extLst>
            </p:cNvPr>
            <p:cNvSpPr>
              <a:spLocks/>
            </p:cNvSpPr>
            <p:nvPr/>
          </p:nvSpPr>
          <p:spPr bwMode="auto">
            <a:xfrm flipH="1">
              <a:off x="590550" y="4841875"/>
              <a:ext cx="207963" cy="31115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9" name="Freeform 1096">
              <a:extLst>
                <a:ext uri="{FF2B5EF4-FFF2-40B4-BE49-F238E27FC236}">
                  <a16:creationId xmlns:a16="http://schemas.microsoft.com/office/drawing/2014/main" xmlns="" id="{A66A9977-707B-499C-953B-973878BC91C5}"/>
                </a:ext>
              </a:extLst>
            </p:cNvPr>
            <p:cNvSpPr>
              <a:spLocks/>
            </p:cNvSpPr>
            <p:nvPr/>
          </p:nvSpPr>
          <p:spPr bwMode="auto">
            <a:xfrm flipH="1">
              <a:off x="617537" y="4926013"/>
              <a:ext cx="207963" cy="309563"/>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0" name="Freeform 1097">
              <a:extLst>
                <a:ext uri="{FF2B5EF4-FFF2-40B4-BE49-F238E27FC236}">
                  <a16:creationId xmlns:a16="http://schemas.microsoft.com/office/drawing/2014/main" xmlns="" id="{11DAFC71-7615-4331-8293-A9E73B1069EC}"/>
                </a:ext>
              </a:extLst>
            </p:cNvPr>
            <p:cNvSpPr>
              <a:spLocks/>
            </p:cNvSpPr>
            <p:nvPr/>
          </p:nvSpPr>
          <p:spPr bwMode="auto">
            <a:xfrm flipH="1">
              <a:off x="655637" y="4926013"/>
              <a:ext cx="249238" cy="2635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1" name="Freeform 1098">
              <a:extLst>
                <a:ext uri="{FF2B5EF4-FFF2-40B4-BE49-F238E27FC236}">
                  <a16:creationId xmlns:a16="http://schemas.microsoft.com/office/drawing/2014/main" xmlns="" id="{0685AB5B-E118-481E-9289-AA755BE1D0D7}"/>
                </a:ext>
              </a:extLst>
            </p:cNvPr>
            <p:cNvSpPr>
              <a:spLocks/>
            </p:cNvSpPr>
            <p:nvPr/>
          </p:nvSpPr>
          <p:spPr bwMode="auto">
            <a:xfrm flipH="1">
              <a:off x="184150" y="4706938"/>
              <a:ext cx="1127125" cy="760413"/>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2" name="Freeform 1099">
              <a:extLst>
                <a:ext uri="{FF2B5EF4-FFF2-40B4-BE49-F238E27FC236}">
                  <a16:creationId xmlns:a16="http://schemas.microsoft.com/office/drawing/2014/main" xmlns="" id="{4F82429F-18B1-4CEA-848D-90B6CCF6A26A}"/>
                </a:ext>
              </a:extLst>
            </p:cNvPr>
            <p:cNvSpPr>
              <a:spLocks/>
            </p:cNvSpPr>
            <p:nvPr/>
          </p:nvSpPr>
          <p:spPr bwMode="auto">
            <a:xfrm flipH="1">
              <a:off x="392112" y="5092700"/>
              <a:ext cx="531813" cy="338138"/>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3" name="Freeform 1100">
              <a:extLst>
                <a:ext uri="{FF2B5EF4-FFF2-40B4-BE49-F238E27FC236}">
                  <a16:creationId xmlns:a16="http://schemas.microsoft.com/office/drawing/2014/main" xmlns="" id="{A5ED2143-A5E1-48F3-A6F7-79F0D50AD515}"/>
                </a:ext>
              </a:extLst>
            </p:cNvPr>
            <p:cNvSpPr>
              <a:spLocks/>
            </p:cNvSpPr>
            <p:nvPr/>
          </p:nvSpPr>
          <p:spPr bwMode="auto">
            <a:xfrm flipH="1">
              <a:off x="428624" y="4368800"/>
              <a:ext cx="239713" cy="650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4" name="Freeform 1101">
              <a:extLst>
                <a:ext uri="{FF2B5EF4-FFF2-40B4-BE49-F238E27FC236}">
                  <a16:creationId xmlns:a16="http://schemas.microsoft.com/office/drawing/2014/main" xmlns="" id="{E4EFDB33-72A6-40B2-8C3A-EABB9A036EF7}"/>
                </a:ext>
              </a:extLst>
            </p:cNvPr>
            <p:cNvSpPr>
              <a:spLocks noEditPoints="1"/>
            </p:cNvSpPr>
            <p:nvPr/>
          </p:nvSpPr>
          <p:spPr bwMode="auto">
            <a:xfrm flipH="1">
              <a:off x="373062" y="4368800"/>
              <a:ext cx="333375" cy="222250"/>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5" name="Freeform 1102">
              <a:extLst>
                <a:ext uri="{FF2B5EF4-FFF2-40B4-BE49-F238E27FC236}">
                  <a16:creationId xmlns:a16="http://schemas.microsoft.com/office/drawing/2014/main" xmlns="" id="{2E42E672-03EA-4117-8D7D-801F04842014}"/>
                </a:ext>
              </a:extLst>
            </p:cNvPr>
            <p:cNvSpPr>
              <a:spLocks/>
            </p:cNvSpPr>
            <p:nvPr/>
          </p:nvSpPr>
          <p:spPr bwMode="auto">
            <a:xfrm flipH="1">
              <a:off x="982662" y="4595813"/>
              <a:ext cx="384175" cy="2968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6" name="Freeform 1103">
              <a:extLst>
                <a:ext uri="{FF2B5EF4-FFF2-40B4-BE49-F238E27FC236}">
                  <a16:creationId xmlns:a16="http://schemas.microsoft.com/office/drawing/2014/main" xmlns="" id="{767C1853-14D3-404E-9195-996AEF3FD6ED}"/>
                </a:ext>
              </a:extLst>
            </p:cNvPr>
            <p:cNvSpPr>
              <a:spLocks/>
            </p:cNvSpPr>
            <p:nvPr/>
          </p:nvSpPr>
          <p:spPr bwMode="auto">
            <a:xfrm flipH="1">
              <a:off x="1330324" y="4962525"/>
              <a:ext cx="207963" cy="273050"/>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7" name="Freeform 1104">
              <a:extLst>
                <a:ext uri="{FF2B5EF4-FFF2-40B4-BE49-F238E27FC236}">
                  <a16:creationId xmlns:a16="http://schemas.microsoft.com/office/drawing/2014/main" xmlns="" id="{FB650284-9987-4506-9526-0118A24FF427}"/>
                </a:ext>
              </a:extLst>
            </p:cNvPr>
            <p:cNvSpPr>
              <a:spLocks/>
            </p:cNvSpPr>
            <p:nvPr/>
          </p:nvSpPr>
          <p:spPr bwMode="auto">
            <a:xfrm flipH="1">
              <a:off x="927099" y="5338763"/>
              <a:ext cx="287338" cy="128588"/>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8" name="Freeform 1105">
              <a:extLst>
                <a:ext uri="{FF2B5EF4-FFF2-40B4-BE49-F238E27FC236}">
                  <a16:creationId xmlns:a16="http://schemas.microsoft.com/office/drawing/2014/main" xmlns="" id="{F2A50C17-9D6D-4FA1-86DD-564FACDE7802}"/>
                </a:ext>
              </a:extLst>
            </p:cNvPr>
            <p:cNvSpPr>
              <a:spLocks/>
            </p:cNvSpPr>
            <p:nvPr/>
          </p:nvSpPr>
          <p:spPr bwMode="auto">
            <a:xfrm flipH="1">
              <a:off x="211137" y="4791075"/>
              <a:ext cx="142875" cy="241300"/>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9" name="Freeform 1106">
              <a:extLst>
                <a:ext uri="{FF2B5EF4-FFF2-40B4-BE49-F238E27FC236}">
                  <a16:creationId xmlns:a16="http://schemas.microsoft.com/office/drawing/2014/main" xmlns="" id="{D2836910-0F36-4511-878B-A30B074E10F3}"/>
                </a:ext>
              </a:extLst>
            </p:cNvPr>
            <p:cNvSpPr>
              <a:spLocks/>
            </p:cNvSpPr>
            <p:nvPr/>
          </p:nvSpPr>
          <p:spPr bwMode="auto">
            <a:xfrm flipH="1">
              <a:off x="484187" y="4448175"/>
              <a:ext cx="41275" cy="120650"/>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0" name="Freeform 1107">
              <a:extLst>
                <a:ext uri="{FF2B5EF4-FFF2-40B4-BE49-F238E27FC236}">
                  <a16:creationId xmlns:a16="http://schemas.microsoft.com/office/drawing/2014/main" xmlns="" id="{18312949-6852-420C-B0D2-B87B70FEC4EF}"/>
                </a:ext>
              </a:extLst>
            </p:cNvPr>
            <p:cNvSpPr>
              <a:spLocks/>
            </p:cNvSpPr>
            <p:nvPr/>
          </p:nvSpPr>
          <p:spPr bwMode="auto">
            <a:xfrm flipH="1">
              <a:off x="474662" y="4433888"/>
              <a:ext cx="69850" cy="157163"/>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1" name="Freeform 1108">
              <a:extLst>
                <a:ext uri="{FF2B5EF4-FFF2-40B4-BE49-F238E27FC236}">
                  <a16:creationId xmlns:a16="http://schemas.microsoft.com/office/drawing/2014/main" xmlns="" id="{38642AE0-99B3-45DE-BC37-B71254A32228}"/>
                </a:ext>
              </a:extLst>
            </p:cNvPr>
            <p:cNvSpPr>
              <a:spLocks/>
            </p:cNvSpPr>
            <p:nvPr/>
          </p:nvSpPr>
          <p:spPr bwMode="auto">
            <a:xfrm flipH="1">
              <a:off x="474662" y="4438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2" name="Freeform 1109">
              <a:extLst>
                <a:ext uri="{FF2B5EF4-FFF2-40B4-BE49-F238E27FC236}">
                  <a16:creationId xmlns:a16="http://schemas.microsoft.com/office/drawing/2014/main" xmlns="" id="{C16983D1-6414-406C-88D4-C49F0C133F9B}"/>
                </a:ext>
              </a:extLst>
            </p:cNvPr>
            <p:cNvSpPr>
              <a:spLocks/>
            </p:cNvSpPr>
            <p:nvPr/>
          </p:nvSpPr>
          <p:spPr bwMode="auto">
            <a:xfrm flipH="1">
              <a:off x="474662" y="44386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3" name="Freeform 1110">
              <a:extLst>
                <a:ext uri="{FF2B5EF4-FFF2-40B4-BE49-F238E27FC236}">
                  <a16:creationId xmlns:a16="http://schemas.microsoft.com/office/drawing/2014/main" xmlns="" id="{D6A3ECF2-6E1D-404F-9F2D-E99F5E8D4053}"/>
                </a:ext>
              </a:extLst>
            </p:cNvPr>
            <p:cNvSpPr>
              <a:spLocks/>
            </p:cNvSpPr>
            <p:nvPr/>
          </p:nvSpPr>
          <p:spPr bwMode="auto">
            <a:xfrm flipH="1">
              <a:off x="438149" y="4443413"/>
              <a:ext cx="17463" cy="111125"/>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4" name="Freeform 1111">
              <a:extLst>
                <a:ext uri="{FF2B5EF4-FFF2-40B4-BE49-F238E27FC236}">
                  <a16:creationId xmlns:a16="http://schemas.microsoft.com/office/drawing/2014/main" xmlns="" id="{2496FCF6-43EB-4306-977C-4760505E11D0}"/>
                </a:ext>
              </a:extLst>
            </p:cNvPr>
            <p:cNvSpPr>
              <a:spLocks/>
            </p:cNvSpPr>
            <p:nvPr/>
          </p:nvSpPr>
          <p:spPr bwMode="auto">
            <a:xfrm flipH="1">
              <a:off x="442912" y="4438650"/>
              <a:ext cx="31750" cy="11588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5" name="Freeform 1112">
              <a:extLst>
                <a:ext uri="{FF2B5EF4-FFF2-40B4-BE49-F238E27FC236}">
                  <a16:creationId xmlns:a16="http://schemas.microsoft.com/office/drawing/2014/main" xmlns="" id="{4C9A3C75-737E-43B7-92AF-3AAB6367EBEC}"/>
                </a:ext>
              </a:extLst>
            </p:cNvPr>
            <p:cNvSpPr>
              <a:spLocks/>
            </p:cNvSpPr>
            <p:nvPr/>
          </p:nvSpPr>
          <p:spPr bwMode="auto">
            <a:xfrm flipH="1">
              <a:off x="438150" y="4443413"/>
              <a:ext cx="9525" cy="4763"/>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6" name="Freeform 1113">
              <a:extLst>
                <a:ext uri="{FF2B5EF4-FFF2-40B4-BE49-F238E27FC236}">
                  <a16:creationId xmlns:a16="http://schemas.microsoft.com/office/drawing/2014/main" xmlns="" id="{FF0510E6-CA49-44A5-8CC5-FF23DE37B680}"/>
                </a:ext>
              </a:extLst>
            </p:cNvPr>
            <p:cNvSpPr>
              <a:spLocks/>
            </p:cNvSpPr>
            <p:nvPr/>
          </p:nvSpPr>
          <p:spPr bwMode="auto">
            <a:xfrm flipH="1">
              <a:off x="438150" y="4443413"/>
              <a:ext cx="9525" cy="4763"/>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7" name="Freeform 1114">
              <a:extLst>
                <a:ext uri="{FF2B5EF4-FFF2-40B4-BE49-F238E27FC236}">
                  <a16:creationId xmlns:a16="http://schemas.microsoft.com/office/drawing/2014/main" xmlns="" id="{01D4FDBD-F7C9-4B3B-B5CA-4187974A5973}"/>
                </a:ext>
              </a:extLst>
            </p:cNvPr>
            <p:cNvSpPr>
              <a:spLocks/>
            </p:cNvSpPr>
            <p:nvPr/>
          </p:nvSpPr>
          <p:spPr bwMode="auto">
            <a:xfrm flipH="1">
              <a:off x="641349" y="4448175"/>
              <a:ext cx="26988" cy="50800"/>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8" name="Freeform 1115">
              <a:extLst>
                <a:ext uri="{FF2B5EF4-FFF2-40B4-BE49-F238E27FC236}">
                  <a16:creationId xmlns:a16="http://schemas.microsoft.com/office/drawing/2014/main" xmlns="" id="{08AC30CF-7DCB-45FB-AF3C-7700564A1D35}"/>
                </a:ext>
              </a:extLst>
            </p:cNvPr>
            <p:cNvSpPr>
              <a:spLocks/>
            </p:cNvSpPr>
            <p:nvPr/>
          </p:nvSpPr>
          <p:spPr bwMode="auto">
            <a:xfrm flipH="1">
              <a:off x="612774" y="4424363"/>
              <a:ext cx="65088" cy="120650"/>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9" name="Freeform 1116">
              <a:extLst>
                <a:ext uri="{FF2B5EF4-FFF2-40B4-BE49-F238E27FC236}">
                  <a16:creationId xmlns:a16="http://schemas.microsoft.com/office/drawing/2014/main" xmlns="" id="{6A71A6F3-B339-4CB9-8EAE-CB13D8E1490B}"/>
                </a:ext>
              </a:extLst>
            </p:cNvPr>
            <p:cNvSpPr>
              <a:spLocks/>
            </p:cNvSpPr>
            <p:nvPr/>
          </p:nvSpPr>
          <p:spPr bwMode="auto">
            <a:xfrm flipH="1">
              <a:off x="1376362" y="4953000"/>
              <a:ext cx="1066800" cy="1057275"/>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0" name="Rectangle 1117">
              <a:extLst>
                <a:ext uri="{FF2B5EF4-FFF2-40B4-BE49-F238E27FC236}">
                  <a16:creationId xmlns:a16="http://schemas.microsoft.com/office/drawing/2014/main" xmlns="" id="{88EFDE4A-F746-4A13-B1DD-3FBBB8304572}"/>
                </a:ext>
              </a:extLst>
            </p:cNvPr>
            <p:cNvSpPr>
              <a:spLocks noChangeArrowheads="1"/>
            </p:cNvSpPr>
            <p:nvPr/>
          </p:nvSpPr>
          <p:spPr bwMode="auto">
            <a:xfrm flipH="1">
              <a:off x="1592262" y="52403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1" name="Rectangle 1118">
              <a:extLst>
                <a:ext uri="{FF2B5EF4-FFF2-40B4-BE49-F238E27FC236}">
                  <a16:creationId xmlns:a16="http://schemas.microsoft.com/office/drawing/2014/main" xmlns="" id="{54737FEC-F3A3-478B-9610-143021693B79}"/>
                </a:ext>
              </a:extLst>
            </p:cNvPr>
            <p:cNvSpPr>
              <a:spLocks noChangeArrowheads="1"/>
            </p:cNvSpPr>
            <p:nvPr/>
          </p:nvSpPr>
          <p:spPr bwMode="auto">
            <a:xfrm flipH="1">
              <a:off x="1592262" y="52403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2" name="Freeform 1119">
              <a:extLst>
                <a:ext uri="{FF2B5EF4-FFF2-40B4-BE49-F238E27FC236}">
                  <a16:creationId xmlns:a16="http://schemas.microsoft.com/office/drawing/2014/main" xmlns="" id="{0F54CBA0-AE09-4EC1-9C78-046F4B563174}"/>
                </a:ext>
              </a:extLst>
            </p:cNvPr>
            <p:cNvSpPr>
              <a:spLocks noEditPoints="1"/>
            </p:cNvSpPr>
            <p:nvPr/>
          </p:nvSpPr>
          <p:spPr bwMode="auto">
            <a:xfrm flipH="1">
              <a:off x="1504950" y="5314950"/>
              <a:ext cx="768350" cy="84138"/>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3" name="Freeform 1120">
              <a:extLst>
                <a:ext uri="{FF2B5EF4-FFF2-40B4-BE49-F238E27FC236}">
                  <a16:creationId xmlns:a16="http://schemas.microsoft.com/office/drawing/2014/main" xmlns="" id="{6583F4CD-2CED-425F-B737-810F638EE942}"/>
                </a:ext>
              </a:extLst>
            </p:cNvPr>
            <p:cNvSpPr>
              <a:spLocks/>
            </p:cNvSpPr>
            <p:nvPr/>
          </p:nvSpPr>
          <p:spPr bwMode="auto">
            <a:xfrm flipH="1">
              <a:off x="1504949" y="5041900"/>
              <a:ext cx="823913" cy="8890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4" name="Freeform 1121">
              <a:extLst>
                <a:ext uri="{FF2B5EF4-FFF2-40B4-BE49-F238E27FC236}">
                  <a16:creationId xmlns:a16="http://schemas.microsoft.com/office/drawing/2014/main" xmlns="" id="{6D937BE8-0B70-4388-ACAB-4D618954551F}"/>
                </a:ext>
              </a:extLst>
            </p:cNvPr>
            <p:cNvSpPr>
              <a:spLocks/>
            </p:cNvSpPr>
            <p:nvPr/>
          </p:nvSpPr>
          <p:spPr bwMode="auto">
            <a:xfrm flipH="1">
              <a:off x="1700212" y="5189538"/>
              <a:ext cx="474663" cy="514350"/>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5" name="Freeform 1122">
              <a:extLst>
                <a:ext uri="{FF2B5EF4-FFF2-40B4-BE49-F238E27FC236}">
                  <a16:creationId xmlns:a16="http://schemas.microsoft.com/office/drawing/2014/main" xmlns="" id="{60772B65-04E3-4683-8081-90CF1F2A8FD0}"/>
                </a:ext>
              </a:extLst>
            </p:cNvPr>
            <p:cNvSpPr>
              <a:spLocks/>
            </p:cNvSpPr>
            <p:nvPr/>
          </p:nvSpPr>
          <p:spPr bwMode="auto">
            <a:xfrm flipH="1">
              <a:off x="2184399" y="5092700"/>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6" name="Freeform 1123">
              <a:extLst>
                <a:ext uri="{FF2B5EF4-FFF2-40B4-BE49-F238E27FC236}">
                  <a16:creationId xmlns:a16="http://schemas.microsoft.com/office/drawing/2014/main" xmlns="" id="{EC529405-922B-4065-B6F5-CBD0ACF94189}"/>
                </a:ext>
              </a:extLst>
            </p:cNvPr>
            <p:cNvSpPr>
              <a:spLocks/>
            </p:cNvSpPr>
            <p:nvPr/>
          </p:nvSpPr>
          <p:spPr bwMode="auto">
            <a:xfrm flipH="1">
              <a:off x="2152649" y="5041900"/>
              <a:ext cx="188913" cy="203200"/>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7" name="Freeform 1124">
              <a:extLst>
                <a:ext uri="{FF2B5EF4-FFF2-40B4-BE49-F238E27FC236}">
                  <a16:creationId xmlns:a16="http://schemas.microsoft.com/office/drawing/2014/main" xmlns="" id="{1CD251D3-101E-4685-84CA-4DA091996DB4}"/>
                </a:ext>
              </a:extLst>
            </p:cNvPr>
            <p:cNvSpPr>
              <a:spLocks/>
            </p:cNvSpPr>
            <p:nvPr/>
          </p:nvSpPr>
          <p:spPr bwMode="auto">
            <a:xfrm flipH="1">
              <a:off x="1574800" y="4957763"/>
              <a:ext cx="222250" cy="18097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8" name="Freeform 1125">
              <a:extLst>
                <a:ext uri="{FF2B5EF4-FFF2-40B4-BE49-F238E27FC236}">
                  <a16:creationId xmlns:a16="http://schemas.microsoft.com/office/drawing/2014/main" xmlns="" id="{4AC2D360-8786-4331-89B9-6CD9CD9A8435}"/>
                </a:ext>
              </a:extLst>
            </p:cNvPr>
            <p:cNvSpPr>
              <a:spLocks/>
            </p:cNvSpPr>
            <p:nvPr/>
          </p:nvSpPr>
          <p:spPr bwMode="auto">
            <a:xfrm flipH="1">
              <a:off x="1390649" y="5411788"/>
              <a:ext cx="157163" cy="28257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9" name="Freeform 1126">
              <a:extLst>
                <a:ext uri="{FF2B5EF4-FFF2-40B4-BE49-F238E27FC236}">
                  <a16:creationId xmlns:a16="http://schemas.microsoft.com/office/drawing/2014/main" xmlns="" id="{AC015280-1605-4901-8FBB-7767E4144AB2}"/>
                </a:ext>
              </a:extLst>
            </p:cNvPr>
            <p:cNvSpPr>
              <a:spLocks/>
            </p:cNvSpPr>
            <p:nvPr/>
          </p:nvSpPr>
          <p:spPr bwMode="auto">
            <a:xfrm flipH="1">
              <a:off x="1676400" y="5838825"/>
              <a:ext cx="244475" cy="161925"/>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0" name="Freeform 1127">
              <a:extLst>
                <a:ext uri="{FF2B5EF4-FFF2-40B4-BE49-F238E27FC236}">
                  <a16:creationId xmlns:a16="http://schemas.microsoft.com/office/drawing/2014/main" xmlns="" id="{E0027C17-9D4D-4DD3-9B3F-8071526DE91A}"/>
                </a:ext>
              </a:extLst>
            </p:cNvPr>
            <p:cNvSpPr>
              <a:spLocks/>
            </p:cNvSpPr>
            <p:nvPr/>
          </p:nvSpPr>
          <p:spPr bwMode="auto">
            <a:xfrm flipH="1">
              <a:off x="2249487" y="5672138"/>
              <a:ext cx="14288" cy="476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1" name="Freeform 1128">
              <a:extLst>
                <a:ext uri="{FF2B5EF4-FFF2-40B4-BE49-F238E27FC236}">
                  <a16:creationId xmlns:a16="http://schemas.microsoft.com/office/drawing/2014/main" xmlns="" id="{ECFF2F13-5472-417C-A21A-EFD55543F07A}"/>
                </a:ext>
              </a:extLst>
            </p:cNvPr>
            <p:cNvSpPr>
              <a:spLocks/>
            </p:cNvSpPr>
            <p:nvPr/>
          </p:nvSpPr>
          <p:spPr bwMode="auto">
            <a:xfrm flipH="1">
              <a:off x="2244724" y="5486400"/>
              <a:ext cx="185738" cy="282575"/>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2" name="Freeform 1129">
              <a:extLst>
                <a:ext uri="{FF2B5EF4-FFF2-40B4-BE49-F238E27FC236}">
                  <a16:creationId xmlns:a16="http://schemas.microsoft.com/office/drawing/2014/main" xmlns="" id="{931A0A9C-FE74-4B64-9047-32EDFD929632}"/>
                </a:ext>
              </a:extLst>
            </p:cNvPr>
            <p:cNvSpPr>
              <a:spLocks/>
            </p:cNvSpPr>
            <p:nvPr/>
          </p:nvSpPr>
          <p:spPr bwMode="auto">
            <a:xfrm flipH="1">
              <a:off x="3187699" y="5360988"/>
              <a:ext cx="319088" cy="301625"/>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3" name="Freeform 1130">
              <a:extLst>
                <a:ext uri="{FF2B5EF4-FFF2-40B4-BE49-F238E27FC236}">
                  <a16:creationId xmlns:a16="http://schemas.microsoft.com/office/drawing/2014/main" xmlns="" id="{DFDBDFE0-EFF1-4CD4-B083-CE90871D3BFE}"/>
                </a:ext>
              </a:extLst>
            </p:cNvPr>
            <p:cNvSpPr>
              <a:spLocks/>
            </p:cNvSpPr>
            <p:nvPr/>
          </p:nvSpPr>
          <p:spPr bwMode="auto">
            <a:xfrm flipH="1">
              <a:off x="3197224" y="5402263"/>
              <a:ext cx="280988" cy="255588"/>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4" name="Freeform 1131">
              <a:extLst>
                <a:ext uri="{FF2B5EF4-FFF2-40B4-BE49-F238E27FC236}">
                  <a16:creationId xmlns:a16="http://schemas.microsoft.com/office/drawing/2014/main" xmlns="" id="{6BDF3B7A-F646-45A5-93F7-4C7529CBF3EE}"/>
                </a:ext>
              </a:extLst>
            </p:cNvPr>
            <p:cNvSpPr>
              <a:spLocks/>
            </p:cNvSpPr>
            <p:nvPr/>
          </p:nvSpPr>
          <p:spPr bwMode="auto">
            <a:xfrm flipH="1">
              <a:off x="3187699" y="5565775"/>
              <a:ext cx="106363" cy="101600"/>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5" name="Freeform 1132">
              <a:extLst>
                <a:ext uri="{FF2B5EF4-FFF2-40B4-BE49-F238E27FC236}">
                  <a16:creationId xmlns:a16="http://schemas.microsoft.com/office/drawing/2014/main" xmlns="" id="{E7FE70A2-9DCB-4679-A4FB-C22B401175DA}"/>
                </a:ext>
              </a:extLst>
            </p:cNvPr>
            <p:cNvSpPr>
              <a:spLocks/>
            </p:cNvSpPr>
            <p:nvPr/>
          </p:nvSpPr>
          <p:spPr bwMode="auto">
            <a:xfrm flipH="1">
              <a:off x="3155950" y="5638800"/>
              <a:ext cx="60325" cy="38100"/>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6" name="Freeform 1133">
              <a:extLst>
                <a:ext uri="{FF2B5EF4-FFF2-40B4-BE49-F238E27FC236}">
                  <a16:creationId xmlns:a16="http://schemas.microsoft.com/office/drawing/2014/main" xmlns="" id="{C607DCCA-BAB6-4E12-8395-A0675BD73736}"/>
                </a:ext>
              </a:extLst>
            </p:cNvPr>
            <p:cNvSpPr>
              <a:spLocks/>
            </p:cNvSpPr>
            <p:nvPr/>
          </p:nvSpPr>
          <p:spPr bwMode="auto">
            <a:xfrm flipH="1">
              <a:off x="4024312" y="5148263"/>
              <a:ext cx="319088" cy="306388"/>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7" name="Freeform 1134">
              <a:extLst>
                <a:ext uri="{FF2B5EF4-FFF2-40B4-BE49-F238E27FC236}">
                  <a16:creationId xmlns:a16="http://schemas.microsoft.com/office/drawing/2014/main" xmlns="" id="{0ADDA0A1-F6E6-4E9B-8CFB-186D4929D6AC}"/>
                </a:ext>
              </a:extLst>
            </p:cNvPr>
            <p:cNvSpPr>
              <a:spLocks/>
            </p:cNvSpPr>
            <p:nvPr/>
          </p:nvSpPr>
          <p:spPr bwMode="auto">
            <a:xfrm flipH="1">
              <a:off x="4033837" y="5189538"/>
              <a:ext cx="280988" cy="260350"/>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8" name="Freeform 1135">
              <a:extLst>
                <a:ext uri="{FF2B5EF4-FFF2-40B4-BE49-F238E27FC236}">
                  <a16:creationId xmlns:a16="http://schemas.microsoft.com/office/drawing/2014/main" xmlns="" id="{A127C334-5BD2-4292-B1F1-F2EA2EC853FC}"/>
                </a:ext>
              </a:extLst>
            </p:cNvPr>
            <p:cNvSpPr>
              <a:spLocks/>
            </p:cNvSpPr>
            <p:nvPr/>
          </p:nvSpPr>
          <p:spPr bwMode="auto">
            <a:xfrm flipH="1">
              <a:off x="4024312" y="5351463"/>
              <a:ext cx="106363" cy="107950"/>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9" name="Freeform 1136">
              <a:extLst>
                <a:ext uri="{FF2B5EF4-FFF2-40B4-BE49-F238E27FC236}">
                  <a16:creationId xmlns:a16="http://schemas.microsoft.com/office/drawing/2014/main" xmlns="" id="{1390A1F8-B2FC-4A7D-B7AF-5EEF15A95AD6}"/>
                </a:ext>
              </a:extLst>
            </p:cNvPr>
            <p:cNvSpPr>
              <a:spLocks/>
            </p:cNvSpPr>
            <p:nvPr/>
          </p:nvSpPr>
          <p:spPr bwMode="auto">
            <a:xfrm flipH="1">
              <a:off x="3992562" y="5430838"/>
              <a:ext cx="58738" cy="317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0" name="Freeform 1137">
              <a:extLst>
                <a:ext uri="{FF2B5EF4-FFF2-40B4-BE49-F238E27FC236}">
                  <a16:creationId xmlns:a16="http://schemas.microsoft.com/office/drawing/2014/main" xmlns="" id="{727F96A8-44C0-4E2C-9E24-0DCF4AFE112C}"/>
                </a:ext>
              </a:extLst>
            </p:cNvPr>
            <p:cNvSpPr>
              <a:spLocks/>
            </p:cNvSpPr>
            <p:nvPr/>
          </p:nvSpPr>
          <p:spPr bwMode="auto">
            <a:xfrm flipH="1">
              <a:off x="3700463" y="5235575"/>
              <a:ext cx="304800" cy="24606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1" name="Freeform 1138">
              <a:extLst>
                <a:ext uri="{FF2B5EF4-FFF2-40B4-BE49-F238E27FC236}">
                  <a16:creationId xmlns:a16="http://schemas.microsoft.com/office/drawing/2014/main" xmlns="" id="{0A0BECF1-EDE5-47A7-8DF1-AC493A6C9D06}"/>
                </a:ext>
              </a:extLst>
            </p:cNvPr>
            <p:cNvSpPr>
              <a:spLocks/>
            </p:cNvSpPr>
            <p:nvPr/>
          </p:nvSpPr>
          <p:spPr bwMode="auto">
            <a:xfrm flipH="1">
              <a:off x="3756025" y="5245100"/>
              <a:ext cx="244475" cy="222250"/>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2" name="Freeform 1139">
              <a:extLst>
                <a:ext uri="{FF2B5EF4-FFF2-40B4-BE49-F238E27FC236}">
                  <a16:creationId xmlns:a16="http://schemas.microsoft.com/office/drawing/2014/main" xmlns="" id="{6E8A0585-C261-481C-AF3D-D21AAA07CA54}"/>
                </a:ext>
              </a:extLst>
            </p:cNvPr>
            <p:cNvSpPr>
              <a:spLocks/>
            </p:cNvSpPr>
            <p:nvPr/>
          </p:nvSpPr>
          <p:spPr bwMode="auto">
            <a:xfrm flipH="1">
              <a:off x="3937000" y="5360988"/>
              <a:ext cx="77788" cy="101600"/>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3" name="Freeform 1140">
              <a:extLst>
                <a:ext uri="{FF2B5EF4-FFF2-40B4-BE49-F238E27FC236}">
                  <a16:creationId xmlns:a16="http://schemas.microsoft.com/office/drawing/2014/main" xmlns="" id="{D18780B5-9054-40DE-84F6-391101876177}"/>
                </a:ext>
              </a:extLst>
            </p:cNvPr>
            <p:cNvSpPr>
              <a:spLocks/>
            </p:cNvSpPr>
            <p:nvPr/>
          </p:nvSpPr>
          <p:spPr bwMode="auto">
            <a:xfrm flipH="1">
              <a:off x="4000500" y="5426075"/>
              <a:ext cx="50800" cy="28575"/>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58" name="Nhóm 457">
            <a:extLst>
              <a:ext uri="{FF2B5EF4-FFF2-40B4-BE49-F238E27FC236}">
                <a16:creationId xmlns:a16="http://schemas.microsoft.com/office/drawing/2014/main" xmlns="" id="{EE20F570-924A-4AB3-A294-6284C7F3CDF7}"/>
              </a:ext>
            </a:extLst>
          </p:cNvPr>
          <p:cNvGrpSpPr/>
          <p:nvPr/>
        </p:nvGrpSpPr>
        <p:grpSpPr>
          <a:xfrm>
            <a:off x="544585" y="1128865"/>
            <a:ext cx="5625948" cy="1530585"/>
            <a:chOff x="722587" y="1620223"/>
            <a:chExt cx="5625948" cy="1530585"/>
          </a:xfrm>
        </p:grpSpPr>
        <p:grpSp>
          <p:nvGrpSpPr>
            <p:cNvPr id="459" name="Group 2524">
              <a:extLst>
                <a:ext uri="{FF2B5EF4-FFF2-40B4-BE49-F238E27FC236}">
                  <a16:creationId xmlns:a16="http://schemas.microsoft.com/office/drawing/2014/main" xmlns="" id="{14F25EC6-ABE6-4C80-9728-EBA1610DEA4A}"/>
                </a:ext>
              </a:extLst>
            </p:cNvPr>
            <p:cNvGrpSpPr/>
            <p:nvPr/>
          </p:nvGrpSpPr>
          <p:grpSpPr>
            <a:xfrm>
              <a:off x="722587" y="1719339"/>
              <a:ext cx="5625948" cy="1431469"/>
              <a:chOff x="867167" y="1338618"/>
              <a:chExt cx="5625948" cy="1431469"/>
            </a:xfrm>
          </p:grpSpPr>
          <p:sp>
            <p:nvSpPr>
              <p:cNvPr id="461" name="TextBox 2515">
                <a:extLst>
                  <a:ext uri="{FF2B5EF4-FFF2-40B4-BE49-F238E27FC236}">
                    <a16:creationId xmlns:a16="http://schemas.microsoft.com/office/drawing/2014/main" xmlns="" id="{5126D441-9494-4EB3-866B-211BC57E766C}"/>
                  </a:ext>
                </a:extLst>
              </p:cNvPr>
              <p:cNvSpPr txBox="1"/>
              <p:nvPr/>
            </p:nvSpPr>
            <p:spPr>
              <a:xfrm>
                <a:off x="867167" y="1569758"/>
                <a:ext cx="5625948" cy="1200329"/>
              </a:xfrm>
              <a:prstGeom prst="rect">
                <a:avLst/>
              </a:prstGeom>
              <a:noFill/>
            </p:spPr>
            <p:txBody>
              <a:bodyPr wrap="square" rtlCol="0">
                <a:spAutoFit/>
              </a:bodyPr>
              <a:lstStyle/>
              <a:p>
                <a:pPr marL="0" marR="0" lvl="0" indent="0" defTabSz="457200" rtl="0" eaLnBrk="1" fontAlgn="auto" latinLnBrk="0" hangingPunct="1">
                  <a:lnSpc>
                    <a:spcPct val="100000"/>
                  </a:lnSpc>
                  <a:spcBef>
                    <a:spcPts val="200"/>
                  </a:spcBef>
                  <a:spcAft>
                    <a:spcPts val="0"/>
                  </a:spcAft>
                  <a:buClrTx/>
                  <a:buSzTx/>
                  <a:buFontTx/>
                  <a:buNone/>
                  <a:tabLst/>
                  <a:defRPr/>
                </a:pPr>
                <a:r>
                  <a:rPr kumimoji="0" lang="en-US" sz="7200" b="1" i="0" u="none" strike="noStrike" kern="1200" cap="none" spc="0" normalizeH="0" baseline="0" noProof="0" dirty="0">
                    <a:ln>
                      <a:noFill/>
                    </a:ln>
                    <a:solidFill>
                      <a:srgbClr val="5D314E"/>
                    </a:solidFill>
                    <a:effectLst/>
                    <a:uLnTx/>
                    <a:uFillTx/>
                    <a:latin typeface="Playfair Display Black" pitchFamily="2" charset="0"/>
                    <a:cs typeface="Segoe UI" panose="020B0502040204020203" pitchFamily="34" charset="0"/>
                  </a:rPr>
                  <a:t>VẬN DỤNG</a:t>
                </a:r>
              </a:p>
            </p:txBody>
          </p:sp>
          <p:grpSp>
            <p:nvGrpSpPr>
              <p:cNvPr id="462" name="Group 2522">
                <a:extLst>
                  <a:ext uri="{FF2B5EF4-FFF2-40B4-BE49-F238E27FC236}">
                    <a16:creationId xmlns:a16="http://schemas.microsoft.com/office/drawing/2014/main" xmlns="" id="{B9F03F3A-9DF4-42E0-9CDB-4863A782B6E1}"/>
                  </a:ext>
                </a:extLst>
              </p:cNvPr>
              <p:cNvGrpSpPr/>
              <p:nvPr/>
            </p:nvGrpSpPr>
            <p:grpSpPr>
              <a:xfrm>
                <a:off x="947784" y="1338618"/>
                <a:ext cx="663302" cy="122470"/>
                <a:chOff x="881109" y="865483"/>
                <a:chExt cx="852780" cy="157455"/>
              </a:xfrm>
              <a:solidFill>
                <a:schemeClr val="accent2"/>
              </a:solidFill>
            </p:grpSpPr>
            <p:sp>
              <p:nvSpPr>
                <p:cNvPr id="463" name="Oval 2521">
                  <a:extLst>
                    <a:ext uri="{FF2B5EF4-FFF2-40B4-BE49-F238E27FC236}">
                      <a16:creationId xmlns:a16="http://schemas.microsoft.com/office/drawing/2014/main" xmlns="" id="{0BE94366-6F23-4C35-B0F9-8C2A62C36D22}"/>
                    </a:ext>
                  </a:extLst>
                </p:cNvPr>
                <p:cNvSpPr/>
                <p:nvPr/>
              </p:nvSpPr>
              <p:spPr>
                <a:xfrm>
                  <a:off x="881109"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Oval 797">
                  <a:extLst>
                    <a:ext uri="{FF2B5EF4-FFF2-40B4-BE49-F238E27FC236}">
                      <a16:creationId xmlns:a16="http://schemas.microsoft.com/office/drawing/2014/main" xmlns="" id="{272B5808-FA7F-4D1E-AA04-B0D894817519}"/>
                    </a:ext>
                  </a:extLst>
                </p:cNvPr>
                <p:cNvSpPr/>
                <p:nvPr/>
              </p:nvSpPr>
              <p:spPr>
                <a:xfrm>
                  <a:off x="1247822"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Oval 798">
                  <a:extLst>
                    <a:ext uri="{FF2B5EF4-FFF2-40B4-BE49-F238E27FC236}">
                      <a16:creationId xmlns:a16="http://schemas.microsoft.com/office/drawing/2014/main" xmlns="" id="{3D7C354D-F5C5-44B8-AB5A-569B28E7550E}"/>
                    </a:ext>
                  </a:extLst>
                </p:cNvPr>
                <p:cNvSpPr/>
                <p:nvPr/>
              </p:nvSpPr>
              <p:spPr>
                <a:xfrm>
                  <a:off x="1576434" y="865483"/>
                  <a:ext cx="157455" cy="15745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60" name="Freeform 35">
              <a:extLst>
                <a:ext uri="{FF2B5EF4-FFF2-40B4-BE49-F238E27FC236}">
                  <a16:creationId xmlns:a16="http://schemas.microsoft.com/office/drawing/2014/main" xmlns="" id="{02FFB6E3-93A1-4314-A910-A14B1390073E}"/>
                </a:ext>
              </a:extLst>
            </p:cNvPr>
            <p:cNvSpPr>
              <a:spLocks noEditPoints="1"/>
            </p:cNvSpPr>
            <p:nvPr/>
          </p:nvSpPr>
          <p:spPr bwMode="auto">
            <a:xfrm>
              <a:off x="1641814" y="1620223"/>
              <a:ext cx="279412" cy="280642"/>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75 w 96"/>
                <a:gd name="T11" fmla="*/ 52 h 96"/>
                <a:gd name="T12" fmla="*/ 53 w 96"/>
                <a:gd name="T13" fmla="*/ 76 h 96"/>
                <a:gd name="T14" fmla="*/ 48 w 96"/>
                <a:gd name="T15" fmla="*/ 77 h 96"/>
                <a:gd name="T16" fmla="*/ 44 w 96"/>
                <a:gd name="T17" fmla="*/ 76 h 96"/>
                <a:gd name="T18" fmla="*/ 43 w 96"/>
                <a:gd name="T19" fmla="*/ 75 h 96"/>
                <a:gd name="T20" fmla="*/ 43 w 96"/>
                <a:gd name="T21" fmla="*/ 66 h 96"/>
                <a:gd name="T22" fmla="*/ 52 w 96"/>
                <a:gd name="T23" fmla="*/ 56 h 96"/>
                <a:gd name="T24" fmla="*/ 22 w 96"/>
                <a:gd name="T25" fmla="*/ 56 h 96"/>
                <a:gd name="T26" fmla="*/ 16 w 96"/>
                <a:gd name="T27" fmla="*/ 50 h 96"/>
                <a:gd name="T28" fmla="*/ 16 w 96"/>
                <a:gd name="T29" fmla="*/ 46 h 96"/>
                <a:gd name="T30" fmla="*/ 22 w 96"/>
                <a:gd name="T31" fmla="*/ 40 h 96"/>
                <a:gd name="T32" fmla="*/ 52 w 96"/>
                <a:gd name="T33" fmla="*/ 40 h 96"/>
                <a:gd name="T34" fmla="*/ 42 w 96"/>
                <a:gd name="T35" fmla="*/ 30 h 96"/>
                <a:gd name="T36" fmla="*/ 43 w 96"/>
                <a:gd name="T37" fmla="*/ 22 h 96"/>
                <a:gd name="T38" fmla="*/ 44 w 96"/>
                <a:gd name="T39" fmla="*/ 20 h 96"/>
                <a:gd name="T40" fmla="*/ 52 w 96"/>
                <a:gd name="T41" fmla="*/ 20 h 96"/>
                <a:gd name="T42" fmla="*/ 75 w 96"/>
                <a:gd name="T43" fmla="*/ 44 h 96"/>
                <a:gd name="T44" fmla="*/ 75 w 96"/>
                <a:gd name="T45"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6">
                  <a:moveTo>
                    <a:pt x="48" y="0"/>
                  </a:moveTo>
                  <a:cubicBezTo>
                    <a:pt x="22" y="0"/>
                    <a:pt x="0" y="22"/>
                    <a:pt x="0" y="48"/>
                  </a:cubicBezTo>
                  <a:cubicBezTo>
                    <a:pt x="0" y="74"/>
                    <a:pt x="22" y="96"/>
                    <a:pt x="48" y="96"/>
                  </a:cubicBezTo>
                  <a:cubicBezTo>
                    <a:pt x="75" y="96"/>
                    <a:pt x="96" y="74"/>
                    <a:pt x="96" y="48"/>
                  </a:cubicBezTo>
                  <a:cubicBezTo>
                    <a:pt x="96" y="22"/>
                    <a:pt x="75" y="0"/>
                    <a:pt x="48" y="0"/>
                  </a:cubicBezTo>
                  <a:close/>
                  <a:moveTo>
                    <a:pt x="75" y="52"/>
                  </a:moveTo>
                  <a:cubicBezTo>
                    <a:pt x="53" y="76"/>
                    <a:pt x="53" y="76"/>
                    <a:pt x="53" y="76"/>
                  </a:cubicBezTo>
                  <a:cubicBezTo>
                    <a:pt x="52" y="77"/>
                    <a:pt x="50" y="77"/>
                    <a:pt x="48" y="77"/>
                  </a:cubicBezTo>
                  <a:cubicBezTo>
                    <a:pt x="47" y="77"/>
                    <a:pt x="45" y="77"/>
                    <a:pt x="44" y="76"/>
                  </a:cubicBezTo>
                  <a:cubicBezTo>
                    <a:pt x="43" y="75"/>
                    <a:pt x="43" y="75"/>
                    <a:pt x="43" y="75"/>
                  </a:cubicBezTo>
                  <a:cubicBezTo>
                    <a:pt x="41" y="72"/>
                    <a:pt x="41" y="68"/>
                    <a:pt x="43" y="66"/>
                  </a:cubicBezTo>
                  <a:cubicBezTo>
                    <a:pt x="52" y="56"/>
                    <a:pt x="52" y="56"/>
                    <a:pt x="52" y="56"/>
                  </a:cubicBezTo>
                  <a:cubicBezTo>
                    <a:pt x="22" y="56"/>
                    <a:pt x="22" y="56"/>
                    <a:pt x="22" y="56"/>
                  </a:cubicBezTo>
                  <a:cubicBezTo>
                    <a:pt x="19" y="56"/>
                    <a:pt x="16" y="53"/>
                    <a:pt x="16" y="50"/>
                  </a:cubicBezTo>
                  <a:cubicBezTo>
                    <a:pt x="16" y="46"/>
                    <a:pt x="16" y="46"/>
                    <a:pt x="16" y="46"/>
                  </a:cubicBezTo>
                  <a:cubicBezTo>
                    <a:pt x="16" y="43"/>
                    <a:pt x="19" y="40"/>
                    <a:pt x="22" y="40"/>
                  </a:cubicBezTo>
                  <a:cubicBezTo>
                    <a:pt x="52" y="40"/>
                    <a:pt x="52" y="40"/>
                    <a:pt x="52" y="40"/>
                  </a:cubicBezTo>
                  <a:cubicBezTo>
                    <a:pt x="42" y="30"/>
                    <a:pt x="42" y="30"/>
                    <a:pt x="42" y="30"/>
                  </a:cubicBezTo>
                  <a:cubicBezTo>
                    <a:pt x="40" y="28"/>
                    <a:pt x="40" y="24"/>
                    <a:pt x="43" y="22"/>
                  </a:cubicBezTo>
                  <a:cubicBezTo>
                    <a:pt x="44" y="20"/>
                    <a:pt x="44" y="20"/>
                    <a:pt x="44" y="20"/>
                  </a:cubicBezTo>
                  <a:cubicBezTo>
                    <a:pt x="46" y="18"/>
                    <a:pt x="50" y="18"/>
                    <a:pt x="52" y="20"/>
                  </a:cubicBezTo>
                  <a:cubicBezTo>
                    <a:pt x="75" y="44"/>
                    <a:pt x="75" y="44"/>
                    <a:pt x="75" y="44"/>
                  </a:cubicBezTo>
                  <a:cubicBezTo>
                    <a:pt x="77" y="46"/>
                    <a:pt x="77" y="50"/>
                    <a:pt x="75" y="5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xmlns="" val="348519739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33"/>
                                        </p:tgtEl>
                                        <p:attrNameLst>
                                          <p:attrName>style.visibility</p:attrName>
                                        </p:attrNameLst>
                                      </p:cBhvr>
                                      <p:to>
                                        <p:strVal val="visible"/>
                                      </p:to>
                                    </p:set>
                                    <p:anim calcmode="lin" valueType="num">
                                      <p:cBhvr additive="base">
                                        <p:cTn id="7" dur="500" fill="hold"/>
                                        <p:tgtEl>
                                          <p:spTgt spid="833"/>
                                        </p:tgtEl>
                                        <p:attrNameLst>
                                          <p:attrName>ppt_x</p:attrName>
                                        </p:attrNameLst>
                                      </p:cBhvr>
                                      <p:tavLst>
                                        <p:tav tm="0">
                                          <p:val>
                                            <p:strVal val="#ppt_x"/>
                                          </p:val>
                                        </p:tav>
                                        <p:tav tm="100000">
                                          <p:val>
                                            <p:strVal val="#ppt_x"/>
                                          </p:val>
                                        </p:tav>
                                      </p:tavLst>
                                    </p:anim>
                                    <p:anim calcmode="lin" valueType="num">
                                      <p:cBhvr additive="base">
                                        <p:cTn id="8" dur="500" fill="hold"/>
                                        <p:tgtEl>
                                          <p:spTgt spid="83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32"/>
                                        </p:tgtEl>
                                        <p:attrNameLst>
                                          <p:attrName>style.visibility</p:attrName>
                                        </p:attrNameLst>
                                      </p:cBhvr>
                                      <p:to>
                                        <p:strVal val="visible"/>
                                      </p:to>
                                    </p:set>
                                    <p:anim calcmode="lin" valueType="num">
                                      <p:cBhvr additive="base">
                                        <p:cTn id="11" dur="500" fill="hold"/>
                                        <p:tgtEl>
                                          <p:spTgt spid="832"/>
                                        </p:tgtEl>
                                        <p:attrNameLst>
                                          <p:attrName>ppt_x</p:attrName>
                                        </p:attrNameLst>
                                      </p:cBhvr>
                                      <p:tavLst>
                                        <p:tav tm="0">
                                          <p:val>
                                            <p:strVal val="#ppt_x"/>
                                          </p:val>
                                        </p:tav>
                                        <p:tav tm="100000">
                                          <p:val>
                                            <p:strVal val="#ppt_x"/>
                                          </p:val>
                                        </p:tav>
                                      </p:tavLst>
                                    </p:anim>
                                    <p:anim calcmode="lin" valueType="num">
                                      <p:cBhvr additive="base">
                                        <p:cTn id="12" dur="500" fill="hold"/>
                                        <p:tgtEl>
                                          <p:spTgt spid="83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20"/>
                                        </p:tgtEl>
                                        <p:attrNameLst>
                                          <p:attrName>style.visibility</p:attrName>
                                        </p:attrNameLst>
                                      </p:cBhvr>
                                      <p:to>
                                        <p:strVal val="visible"/>
                                      </p:to>
                                    </p:set>
                                    <p:anim calcmode="lin" valueType="num">
                                      <p:cBhvr additive="base">
                                        <p:cTn id="15" dur="500" fill="hold"/>
                                        <p:tgtEl>
                                          <p:spTgt spid="1320"/>
                                        </p:tgtEl>
                                        <p:attrNameLst>
                                          <p:attrName>ppt_x</p:attrName>
                                        </p:attrNameLst>
                                      </p:cBhvr>
                                      <p:tavLst>
                                        <p:tav tm="0">
                                          <p:val>
                                            <p:strVal val="#ppt_x"/>
                                          </p:val>
                                        </p:tav>
                                        <p:tav tm="100000">
                                          <p:val>
                                            <p:strVal val="#ppt_x"/>
                                          </p:val>
                                        </p:tav>
                                      </p:tavLst>
                                    </p:anim>
                                    <p:anim calcmode="lin" valueType="num">
                                      <p:cBhvr additive="base">
                                        <p:cTn id="16" dur="500" fill="hold"/>
                                        <p:tgtEl>
                                          <p:spTgt spid="132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14"/>
                                        </p:tgtEl>
                                        <p:attrNameLst>
                                          <p:attrName>style.visibility</p:attrName>
                                        </p:attrNameLst>
                                      </p:cBhvr>
                                      <p:to>
                                        <p:strVal val="visible"/>
                                      </p:to>
                                    </p:set>
                                    <p:anim calcmode="lin" valueType="num">
                                      <p:cBhvr additive="base">
                                        <p:cTn id="19" dur="500" fill="hold"/>
                                        <p:tgtEl>
                                          <p:spTgt spid="1314"/>
                                        </p:tgtEl>
                                        <p:attrNameLst>
                                          <p:attrName>ppt_x</p:attrName>
                                        </p:attrNameLst>
                                      </p:cBhvr>
                                      <p:tavLst>
                                        <p:tav tm="0">
                                          <p:val>
                                            <p:strVal val="#ppt_x"/>
                                          </p:val>
                                        </p:tav>
                                        <p:tav tm="100000">
                                          <p:val>
                                            <p:strVal val="#ppt_x"/>
                                          </p:val>
                                        </p:tav>
                                      </p:tavLst>
                                    </p:anim>
                                    <p:anim calcmode="lin" valueType="num">
                                      <p:cBhvr additive="base">
                                        <p:cTn id="20" dur="500" fill="hold"/>
                                        <p:tgtEl>
                                          <p:spTgt spid="13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16"/>
                                        </p:tgtEl>
                                        <p:attrNameLst>
                                          <p:attrName>style.visibility</p:attrName>
                                        </p:attrNameLst>
                                      </p:cBhvr>
                                      <p:to>
                                        <p:strVal val="visible"/>
                                      </p:to>
                                    </p:set>
                                    <p:anim calcmode="lin" valueType="num">
                                      <p:cBhvr additive="base">
                                        <p:cTn id="23" dur="500" fill="hold"/>
                                        <p:tgtEl>
                                          <p:spTgt spid="1316"/>
                                        </p:tgtEl>
                                        <p:attrNameLst>
                                          <p:attrName>ppt_x</p:attrName>
                                        </p:attrNameLst>
                                      </p:cBhvr>
                                      <p:tavLst>
                                        <p:tav tm="0">
                                          <p:val>
                                            <p:strVal val="#ppt_x"/>
                                          </p:val>
                                        </p:tav>
                                        <p:tav tm="100000">
                                          <p:val>
                                            <p:strVal val="#ppt_x"/>
                                          </p:val>
                                        </p:tav>
                                      </p:tavLst>
                                    </p:anim>
                                    <p:anim calcmode="lin" valueType="num">
                                      <p:cBhvr additive="base">
                                        <p:cTn id="24" dur="500" fill="hold"/>
                                        <p:tgtEl>
                                          <p:spTgt spid="131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2"/>
                                        </p:tgtEl>
                                        <p:attrNameLst>
                                          <p:attrName>style.visibility</p:attrName>
                                        </p:attrNameLst>
                                      </p:cBhvr>
                                      <p:to>
                                        <p:strVal val="visible"/>
                                      </p:to>
                                    </p:set>
                                    <p:anim calcmode="lin" valueType="num">
                                      <p:cBhvr additive="base">
                                        <p:cTn id="27" dur="500" fill="hold"/>
                                        <p:tgtEl>
                                          <p:spTgt spid="1312"/>
                                        </p:tgtEl>
                                        <p:attrNameLst>
                                          <p:attrName>ppt_x</p:attrName>
                                        </p:attrNameLst>
                                      </p:cBhvr>
                                      <p:tavLst>
                                        <p:tav tm="0">
                                          <p:val>
                                            <p:strVal val="#ppt_x"/>
                                          </p:val>
                                        </p:tav>
                                        <p:tav tm="100000">
                                          <p:val>
                                            <p:strVal val="#ppt_x"/>
                                          </p:val>
                                        </p:tav>
                                      </p:tavLst>
                                    </p:anim>
                                    <p:anim calcmode="lin" valueType="num">
                                      <p:cBhvr additive="base">
                                        <p:cTn id="28" dur="500" fill="hold"/>
                                        <p:tgtEl>
                                          <p:spTgt spid="131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07"/>
                                        </p:tgtEl>
                                        <p:attrNameLst>
                                          <p:attrName>style.visibility</p:attrName>
                                        </p:attrNameLst>
                                      </p:cBhvr>
                                      <p:to>
                                        <p:strVal val="visible"/>
                                      </p:to>
                                    </p:set>
                                    <p:anim calcmode="lin" valueType="num">
                                      <p:cBhvr additive="base">
                                        <p:cTn id="31" dur="500" fill="hold"/>
                                        <p:tgtEl>
                                          <p:spTgt spid="1307"/>
                                        </p:tgtEl>
                                        <p:attrNameLst>
                                          <p:attrName>ppt_x</p:attrName>
                                        </p:attrNameLst>
                                      </p:cBhvr>
                                      <p:tavLst>
                                        <p:tav tm="0">
                                          <p:val>
                                            <p:strVal val="#ppt_x"/>
                                          </p:val>
                                        </p:tav>
                                        <p:tav tm="100000">
                                          <p:val>
                                            <p:strVal val="#ppt_x"/>
                                          </p:val>
                                        </p:tav>
                                      </p:tavLst>
                                    </p:anim>
                                    <p:anim calcmode="lin" valueType="num">
                                      <p:cBhvr additive="base">
                                        <p:cTn id="32" dur="500" fill="hold"/>
                                        <p:tgtEl>
                                          <p:spTgt spid="130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05"/>
                                        </p:tgtEl>
                                        <p:attrNameLst>
                                          <p:attrName>style.visibility</p:attrName>
                                        </p:attrNameLst>
                                      </p:cBhvr>
                                      <p:to>
                                        <p:strVal val="visible"/>
                                      </p:to>
                                    </p:set>
                                    <p:anim calcmode="lin" valueType="num">
                                      <p:cBhvr additive="base">
                                        <p:cTn id="35" dur="500" fill="hold"/>
                                        <p:tgtEl>
                                          <p:spTgt spid="1305"/>
                                        </p:tgtEl>
                                        <p:attrNameLst>
                                          <p:attrName>ppt_x</p:attrName>
                                        </p:attrNameLst>
                                      </p:cBhvr>
                                      <p:tavLst>
                                        <p:tav tm="0">
                                          <p:val>
                                            <p:strVal val="#ppt_x"/>
                                          </p:val>
                                        </p:tav>
                                        <p:tav tm="100000">
                                          <p:val>
                                            <p:strVal val="#ppt_x"/>
                                          </p:val>
                                        </p:tav>
                                      </p:tavLst>
                                    </p:anim>
                                    <p:anim calcmode="lin" valueType="num">
                                      <p:cBhvr additive="base">
                                        <p:cTn id="36" dur="500" fill="hold"/>
                                        <p:tgtEl>
                                          <p:spTgt spid="130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10"/>
                                        </p:tgtEl>
                                        <p:attrNameLst>
                                          <p:attrName>style.visibility</p:attrName>
                                        </p:attrNameLst>
                                      </p:cBhvr>
                                      <p:to>
                                        <p:strVal val="visible"/>
                                      </p:to>
                                    </p:set>
                                    <p:anim calcmode="lin" valueType="num">
                                      <p:cBhvr additive="base">
                                        <p:cTn id="39" dur="500" fill="hold"/>
                                        <p:tgtEl>
                                          <p:spTgt spid="1310"/>
                                        </p:tgtEl>
                                        <p:attrNameLst>
                                          <p:attrName>ppt_x</p:attrName>
                                        </p:attrNameLst>
                                      </p:cBhvr>
                                      <p:tavLst>
                                        <p:tav tm="0">
                                          <p:val>
                                            <p:strVal val="#ppt_x"/>
                                          </p:val>
                                        </p:tav>
                                        <p:tav tm="100000">
                                          <p:val>
                                            <p:strVal val="#ppt_x"/>
                                          </p:val>
                                        </p:tav>
                                      </p:tavLst>
                                    </p:anim>
                                    <p:anim calcmode="lin" valueType="num">
                                      <p:cBhvr additive="base">
                                        <p:cTn id="40" dur="500" fill="hold"/>
                                        <p:tgtEl>
                                          <p:spTgt spid="131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280"/>
                                        </p:tgtEl>
                                        <p:attrNameLst>
                                          <p:attrName>style.visibility</p:attrName>
                                        </p:attrNameLst>
                                      </p:cBhvr>
                                      <p:to>
                                        <p:strVal val="visible"/>
                                      </p:to>
                                    </p:set>
                                    <p:anim calcmode="lin" valueType="num">
                                      <p:cBhvr additive="base">
                                        <p:cTn id="47" dur="500" fill="hold"/>
                                        <p:tgtEl>
                                          <p:spTgt spid="1280"/>
                                        </p:tgtEl>
                                        <p:attrNameLst>
                                          <p:attrName>ppt_x</p:attrName>
                                        </p:attrNameLst>
                                      </p:cBhvr>
                                      <p:tavLst>
                                        <p:tav tm="0">
                                          <p:val>
                                            <p:strVal val="#ppt_x"/>
                                          </p:val>
                                        </p:tav>
                                        <p:tav tm="100000">
                                          <p:val>
                                            <p:strVal val="#ppt_x"/>
                                          </p:val>
                                        </p:tav>
                                      </p:tavLst>
                                    </p:anim>
                                    <p:anim calcmode="lin" valueType="num">
                                      <p:cBhvr additive="base">
                                        <p:cTn id="48" dur="500" fill="hold"/>
                                        <p:tgtEl>
                                          <p:spTgt spid="1280"/>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286"/>
                                        </p:tgtEl>
                                        <p:attrNameLst>
                                          <p:attrName>style.visibility</p:attrName>
                                        </p:attrNameLst>
                                      </p:cBhvr>
                                      <p:to>
                                        <p:strVal val="visible"/>
                                      </p:to>
                                    </p:set>
                                    <p:anim calcmode="lin" valueType="num">
                                      <p:cBhvr additive="base">
                                        <p:cTn id="51" dur="500" fill="hold"/>
                                        <p:tgtEl>
                                          <p:spTgt spid="3286"/>
                                        </p:tgtEl>
                                        <p:attrNameLst>
                                          <p:attrName>ppt_x</p:attrName>
                                        </p:attrNameLst>
                                      </p:cBhvr>
                                      <p:tavLst>
                                        <p:tav tm="0">
                                          <p:val>
                                            <p:strVal val="#ppt_x"/>
                                          </p:val>
                                        </p:tav>
                                        <p:tav tm="100000">
                                          <p:val>
                                            <p:strVal val="#ppt_x"/>
                                          </p:val>
                                        </p:tav>
                                      </p:tavLst>
                                    </p:anim>
                                    <p:anim calcmode="lin" valueType="num">
                                      <p:cBhvr additive="base">
                                        <p:cTn id="52" dur="500" fill="hold"/>
                                        <p:tgtEl>
                                          <p:spTgt spid="3286"/>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58"/>
                                        </p:tgtEl>
                                        <p:attrNameLst>
                                          <p:attrName>style.visibility</p:attrName>
                                        </p:attrNameLst>
                                      </p:cBhvr>
                                      <p:to>
                                        <p:strVal val="visible"/>
                                      </p:to>
                                    </p:set>
                                    <p:anim calcmode="lin" valueType="num">
                                      <p:cBhvr additive="base">
                                        <p:cTn id="55" dur="500" fill="hold"/>
                                        <p:tgtEl>
                                          <p:spTgt spid="458"/>
                                        </p:tgtEl>
                                        <p:attrNameLst>
                                          <p:attrName>ppt_x</p:attrName>
                                        </p:attrNameLst>
                                      </p:cBhvr>
                                      <p:tavLst>
                                        <p:tav tm="0">
                                          <p:val>
                                            <p:strVal val="#ppt_x"/>
                                          </p:val>
                                        </p:tav>
                                        <p:tav tm="100000">
                                          <p:val>
                                            <p:strVal val="#ppt_x"/>
                                          </p:val>
                                        </p:tav>
                                      </p:tavLst>
                                    </p:anim>
                                    <p:anim calcmode="lin" valueType="num">
                                      <p:cBhvr additive="base">
                                        <p:cTn id="56" dur="500" fill="hold"/>
                                        <p:tgtEl>
                                          <p:spTgt spid="4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 grpId="0" animBg="1"/>
      <p:bldP spid="832" grpId="0" animBg="1"/>
      <p:bldP spid="1320" grpId="0" animBg="1"/>
      <p:bldP spid="1314" grpId="0" animBg="1"/>
      <p:bldP spid="1316" grpId="0" animBg="1"/>
      <p:bldP spid="1312" grpId="0" animBg="1"/>
      <p:bldP spid="1307" grpId="0" animBg="1"/>
      <p:bldP spid="1305" grpId="0" animBg="1"/>
      <p:bldP spid="1310"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xmlns="" id="{F602E6D7-DE44-4089-85B4-3FF98E46718E}"/>
              </a:ext>
            </a:extLst>
          </p:cNvPr>
          <p:cNvSpPr>
            <a:spLocks noEditPoints="1"/>
          </p:cNvSpPr>
          <p:nvPr/>
        </p:nvSpPr>
        <p:spPr bwMode="auto">
          <a:xfrm>
            <a:off x="2689380" y="1640521"/>
            <a:ext cx="860337" cy="1065570"/>
          </a:xfrm>
          <a:custGeom>
            <a:avLst/>
            <a:gdLst>
              <a:gd name="T0" fmla="*/ 154 w 205"/>
              <a:gd name="T1" fmla="*/ 161 h 254"/>
              <a:gd name="T2" fmla="*/ 170 w 205"/>
              <a:gd name="T3" fmla="*/ 150 h 254"/>
              <a:gd name="T4" fmla="*/ 178 w 205"/>
              <a:gd name="T5" fmla="*/ 145 h 254"/>
              <a:gd name="T6" fmla="*/ 180 w 205"/>
              <a:gd name="T7" fmla="*/ 133 h 254"/>
              <a:gd name="T8" fmla="*/ 181 w 205"/>
              <a:gd name="T9" fmla="*/ 121 h 254"/>
              <a:gd name="T10" fmla="*/ 197 w 205"/>
              <a:gd name="T11" fmla="*/ 123 h 254"/>
              <a:gd name="T12" fmla="*/ 201 w 205"/>
              <a:gd name="T13" fmla="*/ 118 h 254"/>
              <a:gd name="T14" fmla="*/ 203 w 205"/>
              <a:gd name="T15" fmla="*/ 114 h 254"/>
              <a:gd name="T16" fmla="*/ 204 w 205"/>
              <a:gd name="T17" fmla="*/ 104 h 254"/>
              <a:gd name="T18" fmla="*/ 185 w 205"/>
              <a:gd name="T19" fmla="*/ 93 h 254"/>
              <a:gd name="T20" fmla="*/ 180 w 205"/>
              <a:gd name="T21" fmla="*/ 97 h 254"/>
              <a:gd name="T22" fmla="*/ 173 w 205"/>
              <a:gd name="T23" fmla="*/ 106 h 254"/>
              <a:gd name="T24" fmla="*/ 164 w 205"/>
              <a:gd name="T25" fmla="*/ 86 h 254"/>
              <a:gd name="T26" fmla="*/ 124 w 205"/>
              <a:gd name="T27" fmla="*/ 59 h 254"/>
              <a:gd name="T28" fmla="*/ 121 w 205"/>
              <a:gd name="T29" fmla="*/ 36 h 254"/>
              <a:gd name="T30" fmla="*/ 124 w 205"/>
              <a:gd name="T31" fmla="*/ 6 h 254"/>
              <a:gd name="T32" fmla="*/ 103 w 205"/>
              <a:gd name="T33" fmla="*/ 12 h 254"/>
              <a:gd name="T34" fmla="*/ 107 w 205"/>
              <a:gd name="T35" fmla="*/ 44 h 254"/>
              <a:gd name="T36" fmla="*/ 95 w 205"/>
              <a:gd name="T37" fmla="*/ 31 h 254"/>
              <a:gd name="T38" fmla="*/ 35 w 205"/>
              <a:gd name="T39" fmla="*/ 7 h 254"/>
              <a:gd name="T40" fmla="*/ 8 w 205"/>
              <a:gd name="T41" fmla="*/ 10 h 254"/>
              <a:gd name="T42" fmla="*/ 23 w 205"/>
              <a:gd name="T43" fmla="*/ 19 h 254"/>
              <a:gd name="T44" fmla="*/ 61 w 205"/>
              <a:gd name="T45" fmla="*/ 17 h 254"/>
              <a:gd name="T46" fmla="*/ 103 w 205"/>
              <a:gd name="T47" fmla="*/ 61 h 254"/>
              <a:gd name="T48" fmla="*/ 130 w 205"/>
              <a:gd name="T49" fmla="*/ 84 h 254"/>
              <a:gd name="T50" fmla="*/ 158 w 205"/>
              <a:gd name="T51" fmla="*/ 101 h 254"/>
              <a:gd name="T52" fmla="*/ 126 w 205"/>
              <a:gd name="T53" fmla="*/ 94 h 254"/>
              <a:gd name="T54" fmla="*/ 96 w 205"/>
              <a:gd name="T55" fmla="*/ 70 h 254"/>
              <a:gd name="T56" fmla="*/ 79 w 205"/>
              <a:gd name="T57" fmla="*/ 67 h 254"/>
              <a:gd name="T58" fmla="*/ 79 w 205"/>
              <a:gd name="T59" fmla="*/ 76 h 254"/>
              <a:gd name="T60" fmla="*/ 90 w 205"/>
              <a:gd name="T61" fmla="*/ 76 h 254"/>
              <a:gd name="T62" fmla="*/ 117 w 205"/>
              <a:gd name="T63" fmla="*/ 101 h 254"/>
              <a:gd name="T64" fmla="*/ 87 w 205"/>
              <a:gd name="T65" fmla="*/ 103 h 254"/>
              <a:gd name="T66" fmla="*/ 63 w 205"/>
              <a:gd name="T67" fmla="*/ 101 h 254"/>
              <a:gd name="T68" fmla="*/ 61 w 205"/>
              <a:gd name="T69" fmla="*/ 116 h 254"/>
              <a:gd name="T70" fmla="*/ 97 w 205"/>
              <a:gd name="T71" fmla="*/ 119 h 254"/>
              <a:gd name="T72" fmla="*/ 128 w 205"/>
              <a:gd name="T73" fmla="*/ 122 h 254"/>
              <a:gd name="T74" fmla="*/ 95 w 205"/>
              <a:gd name="T75" fmla="*/ 130 h 254"/>
              <a:gd name="T76" fmla="*/ 100 w 205"/>
              <a:gd name="T77" fmla="*/ 141 h 254"/>
              <a:gd name="T78" fmla="*/ 115 w 205"/>
              <a:gd name="T79" fmla="*/ 136 h 254"/>
              <a:gd name="T80" fmla="*/ 131 w 205"/>
              <a:gd name="T81" fmla="*/ 126 h 254"/>
              <a:gd name="T82" fmla="*/ 120 w 205"/>
              <a:gd name="T83" fmla="*/ 152 h 254"/>
              <a:gd name="T84" fmla="*/ 77 w 205"/>
              <a:gd name="T85" fmla="*/ 188 h 254"/>
              <a:gd name="T86" fmla="*/ 60 w 205"/>
              <a:gd name="T87" fmla="*/ 191 h 254"/>
              <a:gd name="T88" fmla="*/ 59 w 205"/>
              <a:gd name="T89" fmla="*/ 197 h 254"/>
              <a:gd name="T90" fmla="*/ 34 w 205"/>
              <a:gd name="T91" fmla="*/ 222 h 254"/>
              <a:gd name="T92" fmla="*/ 11 w 205"/>
              <a:gd name="T93" fmla="*/ 235 h 254"/>
              <a:gd name="T94" fmla="*/ 14 w 205"/>
              <a:gd name="T95" fmla="*/ 252 h 254"/>
              <a:gd name="T96" fmla="*/ 65 w 205"/>
              <a:gd name="T97" fmla="*/ 216 h 254"/>
              <a:gd name="T98" fmla="*/ 72 w 205"/>
              <a:gd name="T99" fmla="*/ 220 h 254"/>
              <a:gd name="T100" fmla="*/ 96 w 205"/>
              <a:gd name="T101" fmla="*/ 198 h 254"/>
              <a:gd name="T102" fmla="*/ 113 w 205"/>
              <a:gd name="T103" fmla="*/ 200 h 254"/>
              <a:gd name="T104" fmla="*/ 165 w 205"/>
              <a:gd name="T105" fmla="*/ 198 h 254"/>
              <a:gd name="T106" fmla="*/ 197 w 205"/>
              <a:gd name="T107" fmla="*/ 186 h 254"/>
              <a:gd name="T108" fmla="*/ 201 w 205"/>
              <a:gd name="T109" fmla="*/ 172 h 254"/>
              <a:gd name="T110" fmla="*/ 200 w 205"/>
              <a:gd name="T111" fmla="*/ 114 h 254"/>
              <a:gd name="T112" fmla="*/ 197 w 205"/>
              <a:gd name="T113" fmla="*/ 110 h 254"/>
              <a:gd name="T114" fmla="*/ 140 w 205"/>
              <a:gd name="T115" fmla="*/ 84 h 254"/>
              <a:gd name="T116" fmla="*/ 114 w 205"/>
              <a:gd name="T117" fmla="*/ 67 h 254"/>
              <a:gd name="T118" fmla="*/ 160 w 205"/>
              <a:gd name="T119" fmla="*/ 93 h 254"/>
              <a:gd name="T120" fmla="*/ 140 w 205"/>
              <a:gd name="T121" fmla="*/ 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5" h="254">
                <a:moveTo>
                  <a:pt x="187" y="164"/>
                </a:moveTo>
                <a:cubicBezTo>
                  <a:pt x="182" y="162"/>
                  <a:pt x="167" y="162"/>
                  <a:pt x="154" y="161"/>
                </a:cubicBezTo>
                <a:cubicBezTo>
                  <a:pt x="160" y="157"/>
                  <a:pt x="166" y="152"/>
                  <a:pt x="169" y="151"/>
                </a:cubicBezTo>
                <a:cubicBezTo>
                  <a:pt x="169" y="151"/>
                  <a:pt x="169" y="150"/>
                  <a:pt x="170" y="150"/>
                </a:cubicBezTo>
                <a:cubicBezTo>
                  <a:pt x="171" y="150"/>
                  <a:pt x="172" y="149"/>
                  <a:pt x="173" y="149"/>
                </a:cubicBezTo>
                <a:cubicBezTo>
                  <a:pt x="175" y="148"/>
                  <a:pt x="177" y="147"/>
                  <a:pt x="178" y="145"/>
                </a:cubicBezTo>
                <a:cubicBezTo>
                  <a:pt x="178" y="143"/>
                  <a:pt x="177" y="141"/>
                  <a:pt x="178" y="139"/>
                </a:cubicBezTo>
                <a:cubicBezTo>
                  <a:pt x="178" y="137"/>
                  <a:pt x="179" y="135"/>
                  <a:pt x="180" y="133"/>
                </a:cubicBezTo>
                <a:cubicBezTo>
                  <a:pt x="181" y="130"/>
                  <a:pt x="180" y="127"/>
                  <a:pt x="178" y="124"/>
                </a:cubicBezTo>
                <a:cubicBezTo>
                  <a:pt x="181" y="121"/>
                  <a:pt x="181" y="121"/>
                  <a:pt x="181" y="121"/>
                </a:cubicBezTo>
                <a:cubicBezTo>
                  <a:pt x="181" y="121"/>
                  <a:pt x="189" y="128"/>
                  <a:pt x="192" y="128"/>
                </a:cubicBezTo>
                <a:cubicBezTo>
                  <a:pt x="193" y="128"/>
                  <a:pt x="195" y="126"/>
                  <a:pt x="197" y="123"/>
                </a:cubicBezTo>
                <a:cubicBezTo>
                  <a:pt x="198" y="123"/>
                  <a:pt x="199" y="124"/>
                  <a:pt x="200" y="123"/>
                </a:cubicBezTo>
                <a:cubicBezTo>
                  <a:pt x="200" y="123"/>
                  <a:pt x="201" y="120"/>
                  <a:pt x="201" y="118"/>
                </a:cubicBezTo>
                <a:cubicBezTo>
                  <a:pt x="201" y="119"/>
                  <a:pt x="201" y="119"/>
                  <a:pt x="201" y="119"/>
                </a:cubicBezTo>
                <a:cubicBezTo>
                  <a:pt x="203" y="117"/>
                  <a:pt x="203" y="114"/>
                  <a:pt x="203" y="114"/>
                </a:cubicBezTo>
                <a:cubicBezTo>
                  <a:pt x="203" y="113"/>
                  <a:pt x="203" y="113"/>
                  <a:pt x="203" y="113"/>
                </a:cubicBezTo>
                <a:cubicBezTo>
                  <a:pt x="204" y="110"/>
                  <a:pt x="205" y="106"/>
                  <a:pt x="204" y="104"/>
                </a:cubicBezTo>
                <a:cubicBezTo>
                  <a:pt x="201" y="96"/>
                  <a:pt x="195" y="88"/>
                  <a:pt x="190" y="90"/>
                </a:cubicBezTo>
                <a:cubicBezTo>
                  <a:pt x="189" y="90"/>
                  <a:pt x="187" y="92"/>
                  <a:pt x="185" y="93"/>
                </a:cubicBezTo>
                <a:cubicBezTo>
                  <a:pt x="185" y="93"/>
                  <a:pt x="185" y="92"/>
                  <a:pt x="184" y="92"/>
                </a:cubicBezTo>
                <a:cubicBezTo>
                  <a:pt x="182" y="92"/>
                  <a:pt x="180" y="97"/>
                  <a:pt x="180" y="97"/>
                </a:cubicBezTo>
                <a:cubicBezTo>
                  <a:pt x="180" y="97"/>
                  <a:pt x="180" y="98"/>
                  <a:pt x="181" y="98"/>
                </a:cubicBezTo>
                <a:cubicBezTo>
                  <a:pt x="177" y="102"/>
                  <a:pt x="173" y="106"/>
                  <a:pt x="173" y="106"/>
                </a:cubicBezTo>
                <a:cubicBezTo>
                  <a:pt x="172" y="107"/>
                  <a:pt x="172" y="107"/>
                  <a:pt x="172" y="107"/>
                </a:cubicBezTo>
                <a:cubicBezTo>
                  <a:pt x="170" y="100"/>
                  <a:pt x="168" y="93"/>
                  <a:pt x="164" y="86"/>
                </a:cubicBezTo>
                <a:cubicBezTo>
                  <a:pt x="160" y="77"/>
                  <a:pt x="154" y="69"/>
                  <a:pt x="145" y="65"/>
                </a:cubicBezTo>
                <a:cubicBezTo>
                  <a:pt x="138" y="62"/>
                  <a:pt x="131" y="61"/>
                  <a:pt x="124" y="59"/>
                </a:cubicBezTo>
                <a:cubicBezTo>
                  <a:pt x="120" y="57"/>
                  <a:pt x="117" y="55"/>
                  <a:pt x="114" y="53"/>
                </a:cubicBezTo>
                <a:cubicBezTo>
                  <a:pt x="116" y="47"/>
                  <a:pt x="119" y="41"/>
                  <a:pt x="121" y="36"/>
                </a:cubicBezTo>
                <a:cubicBezTo>
                  <a:pt x="124" y="29"/>
                  <a:pt x="127" y="22"/>
                  <a:pt x="126" y="15"/>
                </a:cubicBezTo>
                <a:cubicBezTo>
                  <a:pt x="126" y="12"/>
                  <a:pt x="125" y="9"/>
                  <a:pt x="124" y="6"/>
                </a:cubicBezTo>
                <a:cubicBezTo>
                  <a:pt x="122" y="4"/>
                  <a:pt x="119" y="3"/>
                  <a:pt x="116" y="4"/>
                </a:cubicBezTo>
                <a:cubicBezTo>
                  <a:pt x="111" y="5"/>
                  <a:pt x="108" y="12"/>
                  <a:pt x="103" y="12"/>
                </a:cubicBezTo>
                <a:cubicBezTo>
                  <a:pt x="107" y="12"/>
                  <a:pt x="113" y="14"/>
                  <a:pt x="114" y="18"/>
                </a:cubicBezTo>
                <a:cubicBezTo>
                  <a:pt x="117" y="24"/>
                  <a:pt x="109" y="38"/>
                  <a:pt x="107" y="44"/>
                </a:cubicBezTo>
                <a:cubicBezTo>
                  <a:pt x="107" y="45"/>
                  <a:pt x="107" y="45"/>
                  <a:pt x="107" y="45"/>
                </a:cubicBezTo>
                <a:cubicBezTo>
                  <a:pt x="102" y="41"/>
                  <a:pt x="98" y="36"/>
                  <a:pt x="95" y="31"/>
                </a:cubicBezTo>
                <a:cubicBezTo>
                  <a:pt x="86" y="20"/>
                  <a:pt x="77" y="9"/>
                  <a:pt x="63" y="6"/>
                </a:cubicBezTo>
                <a:cubicBezTo>
                  <a:pt x="54" y="3"/>
                  <a:pt x="45" y="6"/>
                  <a:pt x="35" y="7"/>
                </a:cubicBezTo>
                <a:cubicBezTo>
                  <a:pt x="26" y="8"/>
                  <a:pt x="15" y="7"/>
                  <a:pt x="8" y="0"/>
                </a:cubicBezTo>
                <a:cubicBezTo>
                  <a:pt x="6" y="3"/>
                  <a:pt x="7" y="7"/>
                  <a:pt x="8" y="10"/>
                </a:cubicBezTo>
                <a:cubicBezTo>
                  <a:pt x="9" y="14"/>
                  <a:pt x="12" y="17"/>
                  <a:pt x="16" y="18"/>
                </a:cubicBezTo>
                <a:cubicBezTo>
                  <a:pt x="18" y="18"/>
                  <a:pt x="20" y="18"/>
                  <a:pt x="23" y="19"/>
                </a:cubicBezTo>
                <a:cubicBezTo>
                  <a:pt x="25" y="20"/>
                  <a:pt x="27" y="22"/>
                  <a:pt x="27" y="25"/>
                </a:cubicBezTo>
                <a:cubicBezTo>
                  <a:pt x="37" y="18"/>
                  <a:pt x="49" y="14"/>
                  <a:pt x="61" y="17"/>
                </a:cubicBezTo>
                <a:cubicBezTo>
                  <a:pt x="73" y="19"/>
                  <a:pt x="83" y="27"/>
                  <a:pt x="90" y="37"/>
                </a:cubicBezTo>
                <a:cubicBezTo>
                  <a:pt x="95" y="45"/>
                  <a:pt x="97" y="54"/>
                  <a:pt x="103" y="61"/>
                </a:cubicBezTo>
                <a:cubicBezTo>
                  <a:pt x="103" y="64"/>
                  <a:pt x="104" y="67"/>
                  <a:pt x="106" y="70"/>
                </a:cubicBezTo>
                <a:cubicBezTo>
                  <a:pt x="110" y="79"/>
                  <a:pt x="121" y="82"/>
                  <a:pt x="130" y="84"/>
                </a:cubicBezTo>
                <a:cubicBezTo>
                  <a:pt x="140" y="86"/>
                  <a:pt x="150" y="89"/>
                  <a:pt x="155" y="97"/>
                </a:cubicBezTo>
                <a:cubicBezTo>
                  <a:pt x="156" y="98"/>
                  <a:pt x="157" y="100"/>
                  <a:pt x="158" y="101"/>
                </a:cubicBezTo>
                <a:cubicBezTo>
                  <a:pt x="155" y="100"/>
                  <a:pt x="151" y="100"/>
                  <a:pt x="147" y="101"/>
                </a:cubicBezTo>
                <a:cubicBezTo>
                  <a:pt x="126" y="94"/>
                  <a:pt x="126" y="94"/>
                  <a:pt x="126" y="94"/>
                </a:cubicBezTo>
                <a:cubicBezTo>
                  <a:pt x="126" y="94"/>
                  <a:pt x="122" y="86"/>
                  <a:pt x="111" y="83"/>
                </a:cubicBezTo>
                <a:cubicBezTo>
                  <a:pt x="99" y="79"/>
                  <a:pt x="96" y="70"/>
                  <a:pt x="96" y="70"/>
                </a:cubicBezTo>
                <a:cubicBezTo>
                  <a:pt x="96" y="70"/>
                  <a:pt x="93" y="62"/>
                  <a:pt x="91" y="63"/>
                </a:cubicBezTo>
                <a:cubicBezTo>
                  <a:pt x="90" y="64"/>
                  <a:pt x="79" y="64"/>
                  <a:pt x="79" y="67"/>
                </a:cubicBezTo>
                <a:cubicBezTo>
                  <a:pt x="79" y="69"/>
                  <a:pt x="81" y="70"/>
                  <a:pt x="81" y="70"/>
                </a:cubicBezTo>
                <a:cubicBezTo>
                  <a:pt x="79" y="76"/>
                  <a:pt x="79" y="76"/>
                  <a:pt x="79" y="76"/>
                </a:cubicBezTo>
                <a:cubicBezTo>
                  <a:pt x="85" y="76"/>
                  <a:pt x="85" y="76"/>
                  <a:pt x="85" y="76"/>
                </a:cubicBezTo>
                <a:cubicBezTo>
                  <a:pt x="90" y="76"/>
                  <a:pt x="90" y="76"/>
                  <a:pt x="90" y="76"/>
                </a:cubicBezTo>
                <a:cubicBezTo>
                  <a:pt x="93" y="79"/>
                  <a:pt x="96" y="84"/>
                  <a:pt x="99" y="87"/>
                </a:cubicBezTo>
                <a:cubicBezTo>
                  <a:pt x="105" y="92"/>
                  <a:pt x="107" y="100"/>
                  <a:pt x="117" y="101"/>
                </a:cubicBezTo>
                <a:cubicBezTo>
                  <a:pt x="118" y="102"/>
                  <a:pt x="118" y="102"/>
                  <a:pt x="118" y="102"/>
                </a:cubicBezTo>
                <a:cubicBezTo>
                  <a:pt x="113" y="102"/>
                  <a:pt x="93" y="103"/>
                  <a:pt x="87" y="103"/>
                </a:cubicBezTo>
                <a:cubicBezTo>
                  <a:pt x="81" y="103"/>
                  <a:pt x="73" y="103"/>
                  <a:pt x="73" y="103"/>
                </a:cubicBezTo>
                <a:cubicBezTo>
                  <a:pt x="73" y="103"/>
                  <a:pt x="69" y="100"/>
                  <a:pt x="63" y="101"/>
                </a:cubicBezTo>
                <a:cubicBezTo>
                  <a:pt x="57" y="102"/>
                  <a:pt x="63" y="107"/>
                  <a:pt x="63" y="107"/>
                </a:cubicBezTo>
                <a:cubicBezTo>
                  <a:pt x="63" y="107"/>
                  <a:pt x="59" y="113"/>
                  <a:pt x="61" y="116"/>
                </a:cubicBezTo>
                <a:cubicBezTo>
                  <a:pt x="62" y="119"/>
                  <a:pt x="76" y="113"/>
                  <a:pt x="76" y="113"/>
                </a:cubicBezTo>
                <a:cubicBezTo>
                  <a:pt x="76" y="113"/>
                  <a:pt x="88" y="116"/>
                  <a:pt x="97" y="119"/>
                </a:cubicBezTo>
                <a:cubicBezTo>
                  <a:pt x="107" y="122"/>
                  <a:pt x="117" y="113"/>
                  <a:pt x="117" y="113"/>
                </a:cubicBezTo>
                <a:cubicBezTo>
                  <a:pt x="128" y="122"/>
                  <a:pt x="128" y="122"/>
                  <a:pt x="128" y="122"/>
                </a:cubicBezTo>
                <a:cubicBezTo>
                  <a:pt x="126" y="123"/>
                  <a:pt x="125" y="125"/>
                  <a:pt x="123" y="126"/>
                </a:cubicBezTo>
                <a:cubicBezTo>
                  <a:pt x="115" y="132"/>
                  <a:pt x="104" y="134"/>
                  <a:pt x="95" y="130"/>
                </a:cubicBezTo>
                <a:cubicBezTo>
                  <a:pt x="96" y="133"/>
                  <a:pt x="97" y="136"/>
                  <a:pt x="98" y="138"/>
                </a:cubicBezTo>
                <a:cubicBezTo>
                  <a:pt x="98" y="140"/>
                  <a:pt x="99" y="141"/>
                  <a:pt x="100" y="141"/>
                </a:cubicBezTo>
                <a:cubicBezTo>
                  <a:pt x="101" y="142"/>
                  <a:pt x="102" y="141"/>
                  <a:pt x="103" y="141"/>
                </a:cubicBezTo>
                <a:cubicBezTo>
                  <a:pt x="107" y="140"/>
                  <a:pt x="111" y="138"/>
                  <a:pt x="115" y="136"/>
                </a:cubicBezTo>
                <a:cubicBezTo>
                  <a:pt x="120" y="135"/>
                  <a:pt x="125" y="133"/>
                  <a:pt x="129" y="129"/>
                </a:cubicBezTo>
                <a:cubicBezTo>
                  <a:pt x="130" y="128"/>
                  <a:pt x="130" y="127"/>
                  <a:pt x="131" y="126"/>
                </a:cubicBezTo>
                <a:cubicBezTo>
                  <a:pt x="134" y="128"/>
                  <a:pt x="134" y="128"/>
                  <a:pt x="134" y="128"/>
                </a:cubicBezTo>
                <a:cubicBezTo>
                  <a:pt x="131" y="136"/>
                  <a:pt x="120" y="152"/>
                  <a:pt x="120" y="152"/>
                </a:cubicBezTo>
                <a:cubicBezTo>
                  <a:pt x="120" y="152"/>
                  <a:pt x="103" y="151"/>
                  <a:pt x="96" y="158"/>
                </a:cubicBezTo>
                <a:cubicBezTo>
                  <a:pt x="90" y="164"/>
                  <a:pt x="85" y="179"/>
                  <a:pt x="77" y="188"/>
                </a:cubicBezTo>
                <a:cubicBezTo>
                  <a:pt x="74" y="190"/>
                  <a:pt x="71" y="190"/>
                  <a:pt x="67" y="190"/>
                </a:cubicBezTo>
                <a:cubicBezTo>
                  <a:pt x="65" y="190"/>
                  <a:pt x="62" y="189"/>
                  <a:pt x="60" y="191"/>
                </a:cubicBezTo>
                <a:cubicBezTo>
                  <a:pt x="59" y="192"/>
                  <a:pt x="58" y="193"/>
                  <a:pt x="58" y="195"/>
                </a:cubicBezTo>
                <a:cubicBezTo>
                  <a:pt x="58" y="196"/>
                  <a:pt x="59" y="197"/>
                  <a:pt x="59" y="197"/>
                </a:cubicBezTo>
                <a:cubicBezTo>
                  <a:pt x="56" y="197"/>
                  <a:pt x="53" y="198"/>
                  <a:pt x="51" y="202"/>
                </a:cubicBezTo>
                <a:cubicBezTo>
                  <a:pt x="45" y="211"/>
                  <a:pt x="45" y="217"/>
                  <a:pt x="34" y="222"/>
                </a:cubicBezTo>
                <a:cubicBezTo>
                  <a:pt x="23" y="227"/>
                  <a:pt x="22" y="218"/>
                  <a:pt x="17" y="222"/>
                </a:cubicBezTo>
                <a:cubicBezTo>
                  <a:pt x="13" y="226"/>
                  <a:pt x="14" y="233"/>
                  <a:pt x="11" y="235"/>
                </a:cubicBezTo>
                <a:cubicBezTo>
                  <a:pt x="7" y="238"/>
                  <a:pt x="0" y="241"/>
                  <a:pt x="2" y="246"/>
                </a:cubicBezTo>
                <a:cubicBezTo>
                  <a:pt x="3" y="250"/>
                  <a:pt x="12" y="254"/>
                  <a:pt x="14" y="252"/>
                </a:cubicBezTo>
                <a:cubicBezTo>
                  <a:pt x="16" y="250"/>
                  <a:pt x="11" y="246"/>
                  <a:pt x="11" y="246"/>
                </a:cubicBezTo>
                <a:cubicBezTo>
                  <a:pt x="65" y="216"/>
                  <a:pt x="65" y="216"/>
                  <a:pt x="65" y="216"/>
                </a:cubicBezTo>
                <a:cubicBezTo>
                  <a:pt x="65" y="217"/>
                  <a:pt x="66" y="219"/>
                  <a:pt x="67" y="220"/>
                </a:cubicBezTo>
                <a:cubicBezTo>
                  <a:pt x="69" y="221"/>
                  <a:pt x="70" y="221"/>
                  <a:pt x="72" y="220"/>
                </a:cubicBezTo>
                <a:cubicBezTo>
                  <a:pt x="73" y="220"/>
                  <a:pt x="75" y="218"/>
                  <a:pt x="76" y="217"/>
                </a:cubicBezTo>
                <a:cubicBezTo>
                  <a:pt x="82" y="211"/>
                  <a:pt x="89" y="205"/>
                  <a:pt x="96" y="198"/>
                </a:cubicBezTo>
                <a:cubicBezTo>
                  <a:pt x="98" y="197"/>
                  <a:pt x="98" y="197"/>
                  <a:pt x="98" y="197"/>
                </a:cubicBezTo>
                <a:cubicBezTo>
                  <a:pt x="100" y="203"/>
                  <a:pt x="111" y="203"/>
                  <a:pt x="113" y="200"/>
                </a:cubicBezTo>
                <a:cubicBezTo>
                  <a:pt x="116" y="197"/>
                  <a:pt x="123" y="189"/>
                  <a:pt x="132" y="189"/>
                </a:cubicBezTo>
                <a:cubicBezTo>
                  <a:pt x="141" y="188"/>
                  <a:pt x="158" y="198"/>
                  <a:pt x="165" y="198"/>
                </a:cubicBezTo>
                <a:cubicBezTo>
                  <a:pt x="169" y="197"/>
                  <a:pt x="185" y="189"/>
                  <a:pt x="193" y="184"/>
                </a:cubicBezTo>
                <a:cubicBezTo>
                  <a:pt x="194" y="185"/>
                  <a:pt x="196" y="186"/>
                  <a:pt x="197" y="186"/>
                </a:cubicBezTo>
                <a:cubicBezTo>
                  <a:pt x="200" y="185"/>
                  <a:pt x="203" y="184"/>
                  <a:pt x="204" y="181"/>
                </a:cubicBezTo>
                <a:cubicBezTo>
                  <a:pt x="204" y="178"/>
                  <a:pt x="203" y="175"/>
                  <a:pt x="201" y="172"/>
                </a:cubicBezTo>
                <a:cubicBezTo>
                  <a:pt x="198" y="168"/>
                  <a:pt x="193" y="165"/>
                  <a:pt x="187" y="164"/>
                </a:cubicBezTo>
                <a:close/>
                <a:moveTo>
                  <a:pt x="200" y="114"/>
                </a:moveTo>
                <a:cubicBezTo>
                  <a:pt x="200" y="115"/>
                  <a:pt x="200" y="116"/>
                  <a:pt x="200" y="116"/>
                </a:cubicBezTo>
                <a:cubicBezTo>
                  <a:pt x="200" y="116"/>
                  <a:pt x="197" y="114"/>
                  <a:pt x="197" y="110"/>
                </a:cubicBezTo>
                <a:cubicBezTo>
                  <a:pt x="197" y="110"/>
                  <a:pt x="200" y="112"/>
                  <a:pt x="200" y="114"/>
                </a:cubicBezTo>
                <a:close/>
                <a:moveTo>
                  <a:pt x="140" y="84"/>
                </a:moveTo>
                <a:cubicBezTo>
                  <a:pt x="133" y="82"/>
                  <a:pt x="125" y="81"/>
                  <a:pt x="119" y="76"/>
                </a:cubicBezTo>
                <a:cubicBezTo>
                  <a:pt x="117" y="74"/>
                  <a:pt x="115" y="71"/>
                  <a:pt x="114" y="67"/>
                </a:cubicBezTo>
                <a:cubicBezTo>
                  <a:pt x="121" y="70"/>
                  <a:pt x="128" y="71"/>
                  <a:pt x="135" y="73"/>
                </a:cubicBezTo>
                <a:cubicBezTo>
                  <a:pt x="146" y="76"/>
                  <a:pt x="158" y="82"/>
                  <a:pt x="160" y="93"/>
                </a:cubicBezTo>
                <a:cubicBezTo>
                  <a:pt x="160" y="94"/>
                  <a:pt x="160" y="96"/>
                  <a:pt x="160" y="97"/>
                </a:cubicBezTo>
                <a:cubicBezTo>
                  <a:pt x="155" y="91"/>
                  <a:pt x="148" y="86"/>
                  <a:pt x="140"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85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8" name="Nhóm 427">
            <a:extLst>
              <a:ext uri="{FF2B5EF4-FFF2-40B4-BE49-F238E27FC236}">
                <a16:creationId xmlns:a16="http://schemas.microsoft.com/office/drawing/2014/main" xmlns="" id="{84546699-288A-46A6-9AE1-DB4B7C9820FC}"/>
              </a:ext>
            </a:extLst>
          </p:cNvPr>
          <p:cNvGrpSpPr/>
          <p:nvPr/>
        </p:nvGrpSpPr>
        <p:grpSpPr>
          <a:xfrm rot="16200000">
            <a:off x="1646728" y="266001"/>
            <a:ext cx="2060396" cy="2921800"/>
            <a:chOff x="837027" y="2505843"/>
            <a:chExt cx="2673855" cy="3111843"/>
          </a:xfrm>
        </p:grpSpPr>
        <p:pic>
          <p:nvPicPr>
            <p:cNvPr id="431" name="图片 11">
              <a:extLst>
                <a:ext uri="{FF2B5EF4-FFF2-40B4-BE49-F238E27FC236}">
                  <a16:creationId xmlns:a16="http://schemas.microsoft.com/office/drawing/2014/main" xmlns="" id="{03BC4C76-21AD-4A09-ACCA-6E28B6293C1B}"/>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a:off x="837027" y="2505843"/>
              <a:ext cx="2673855" cy="3111843"/>
            </a:xfrm>
            <a:prstGeom prst="rect">
              <a:avLst/>
            </a:prstGeom>
          </p:spPr>
        </p:pic>
        <p:sp>
          <p:nvSpPr>
            <p:cNvPr id="432" name="文本框 2">
              <a:extLst>
                <a:ext uri="{FF2B5EF4-FFF2-40B4-BE49-F238E27FC236}">
                  <a16:creationId xmlns:a16="http://schemas.microsoft.com/office/drawing/2014/main" xmlns="" id="{90A82B77-8259-4EB5-A70B-41AC5AB76FB3}"/>
                </a:ext>
              </a:extLst>
            </p:cNvPr>
            <p:cNvSpPr txBox="1"/>
            <p:nvPr/>
          </p:nvSpPr>
          <p:spPr>
            <a:xfrm>
              <a:off x="1303471" y="3160452"/>
              <a:ext cx="1677537" cy="2077375"/>
            </a:xfrm>
            <a:prstGeom prst="rect">
              <a:avLst/>
            </a:prstGeom>
            <a:noFill/>
          </p:spPr>
          <p:txBody>
            <a:bodyPr vert="eaVert" wrap="square" rtlCol="0">
              <a:spAutoFit/>
            </a:bodyPr>
            <a:lstStyle/>
            <a:p>
              <a:pPr algn="ctr"/>
              <a:r>
                <a:rPr lang="en-US" altLang="zh-CN" sz="3600" b="1" dirty="0">
                  <a:solidFill>
                    <a:srgbClr val="684C37"/>
                  </a:solidFill>
                  <a:latin typeface="Cambria" panose="02040503050406030204" pitchFamily="18" charset="0"/>
                  <a:ea typeface="Cambria" panose="02040503050406030204" pitchFamily="18" charset="0"/>
                  <a:cs typeface="+mn-ea"/>
                  <a:sym typeface="+mn-lt"/>
                </a:rPr>
                <a:t>NHIỆM VỤ</a:t>
              </a:r>
              <a:endParaRPr lang="zh-CN" altLang="en-US" sz="3600" b="1" dirty="0">
                <a:solidFill>
                  <a:srgbClr val="684C37"/>
                </a:solidFill>
                <a:latin typeface="Cambria" panose="02040503050406030204" pitchFamily="18" charset="0"/>
                <a:cs typeface="+mn-ea"/>
                <a:sym typeface="+mn-lt"/>
              </a:endParaRPr>
            </a:p>
          </p:txBody>
        </p:sp>
      </p:grpSp>
      <p:grpSp>
        <p:nvGrpSpPr>
          <p:cNvPr id="6" name="Nhóm 5">
            <a:extLst>
              <a:ext uri="{FF2B5EF4-FFF2-40B4-BE49-F238E27FC236}">
                <a16:creationId xmlns:a16="http://schemas.microsoft.com/office/drawing/2014/main" xmlns="" id="{2684F724-04A2-4797-81F5-D097D2C8AC94}"/>
              </a:ext>
            </a:extLst>
          </p:cNvPr>
          <p:cNvGrpSpPr/>
          <p:nvPr/>
        </p:nvGrpSpPr>
        <p:grpSpPr>
          <a:xfrm>
            <a:off x="1081556" y="3163268"/>
            <a:ext cx="5476250" cy="2080391"/>
            <a:chOff x="1435818" y="2635878"/>
            <a:chExt cx="8776403" cy="2402299"/>
          </a:xfrm>
        </p:grpSpPr>
        <p:pic>
          <p:nvPicPr>
            <p:cNvPr id="427" name="图片 16">
              <a:extLst>
                <a:ext uri="{FF2B5EF4-FFF2-40B4-BE49-F238E27FC236}">
                  <a16:creationId xmlns:a16="http://schemas.microsoft.com/office/drawing/2014/main" xmlns="" id="{C0D3F87F-62ED-4E19-A117-FFF93392564A}"/>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4622870" y="-551174"/>
              <a:ext cx="2402299" cy="8776403"/>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33" name="Hộp Văn bản 432">
              <a:extLst>
                <a:ext uri="{FF2B5EF4-FFF2-40B4-BE49-F238E27FC236}">
                  <a16:creationId xmlns:a16="http://schemas.microsoft.com/office/drawing/2014/main" xmlns="" id="{4C75AB7C-7E17-4503-860B-4F689CC04478}"/>
                </a:ext>
              </a:extLst>
            </p:cNvPr>
            <p:cNvSpPr txBox="1"/>
            <p:nvPr/>
          </p:nvSpPr>
          <p:spPr>
            <a:xfrm>
              <a:off x="1443757" y="2690320"/>
              <a:ext cx="8559389" cy="2253312"/>
            </a:xfrm>
            <a:prstGeom prst="rect">
              <a:avLst/>
            </a:prstGeom>
            <a:noFill/>
          </p:spPr>
          <p:txBody>
            <a:bodyPr wrap="square">
              <a:spAutoFit/>
            </a:bodyPr>
            <a:lstStyle/>
            <a:p>
              <a:pPr algn="ctr">
                <a:lnSpc>
                  <a:spcPct val="150000"/>
                </a:lnSpc>
                <a:spcAft>
                  <a:spcPts val="800"/>
                </a:spcAft>
              </a:pPr>
              <a:r>
                <a:rPr lang="en-US" sz="2800" dirty="0">
                  <a:latin typeface="Cambria" panose="02040503050406030204" pitchFamily="18" charset="0"/>
                  <a:ea typeface="Cambria" panose="02040503050406030204" pitchFamily="18" charset="0"/>
                </a:rPr>
                <a:t>Học sinh vận dụng liên hệ với thơ trữ tình để đánh  giá sự khác nhau giữa hai thể loại thơ.</a:t>
              </a:r>
            </a:p>
          </p:txBody>
        </p:sp>
      </p:grpSp>
      <p:grpSp>
        <p:nvGrpSpPr>
          <p:cNvPr id="10" name="Nhóm 9">
            <a:extLst>
              <a:ext uri="{FF2B5EF4-FFF2-40B4-BE49-F238E27FC236}">
                <a16:creationId xmlns:a16="http://schemas.microsoft.com/office/drawing/2014/main" xmlns="" id="{36C0A60D-88C2-4559-A5FE-F756E11B86A4}"/>
              </a:ext>
            </a:extLst>
          </p:cNvPr>
          <p:cNvGrpSpPr/>
          <p:nvPr/>
        </p:nvGrpSpPr>
        <p:grpSpPr>
          <a:xfrm>
            <a:off x="6075450" y="1755405"/>
            <a:ext cx="7131299" cy="4717570"/>
            <a:chOff x="5954606" y="1758950"/>
            <a:chExt cx="7131299" cy="4717570"/>
          </a:xfrm>
        </p:grpSpPr>
        <p:grpSp>
          <p:nvGrpSpPr>
            <p:cNvPr id="440" name="Nhóm 439">
              <a:extLst>
                <a:ext uri="{FF2B5EF4-FFF2-40B4-BE49-F238E27FC236}">
                  <a16:creationId xmlns:a16="http://schemas.microsoft.com/office/drawing/2014/main" xmlns="" id="{43CC9D3A-4E44-4271-9B30-96389B72AFF6}"/>
                </a:ext>
              </a:extLst>
            </p:cNvPr>
            <p:cNvGrpSpPr/>
            <p:nvPr/>
          </p:nvGrpSpPr>
          <p:grpSpPr>
            <a:xfrm>
              <a:off x="5954606" y="1758950"/>
              <a:ext cx="6137082" cy="4717570"/>
              <a:chOff x="5954606" y="1758950"/>
              <a:chExt cx="6137082" cy="4717570"/>
            </a:xfrm>
          </p:grpSpPr>
          <p:grpSp>
            <p:nvGrpSpPr>
              <p:cNvPr id="441" name="Group 2443">
                <a:extLst>
                  <a:ext uri="{FF2B5EF4-FFF2-40B4-BE49-F238E27FC236}">
                    <a16:creationId xmlns:a16="http://schemas.microsoft.com/office/drawing/2014/main" xmlns="" id="{DC5FD2BD-4835-4271-ADAB-0CFB79BA2C44}"/>
                  </a:ext>
                </a:extLst>
              </p:cNvPr>
              <p:cNvGrpSpPr/>
              <p:nvPr/>
            </p:nvGrpSpPr>
            <p:grpSpPr>
              <a:xfrm>
                <a:off x="5954606" y="4070082"/>
                <a:ext cx="6137082" cy="2406438"/>
                <a:chOff x="4842717" y="3690257"/>
                <a:chExt cx="7244910" cy="2840833"/>
              </a:xfrm>
            </p:grpSpPr>
            <p:sp>
              <p:nvSpPr>
                <p:cNvPr id="519" name="Freeform 10">
                  <a:extLst>
                    <a:ext uri="{FF2B5EF4-FFF2-40B4-BE49-F238E27FC236}">
                      <a16:creationId xmlns:a16="http://schemas.microsoft.com/office/drawing/2014/main" xmlns="" id="{70BD5B4B-46FE-4E1C-A8FC-32BEB11B2762}"/>
                    </a:ext>
                  </a:extLst>
                </p:cNvPr>
                <p:cNvSpPr>
                  <a:spLocks/>
                </p:cNvSpPr>
                <p:nvPr/>
              </p:nvSpPr>
              <p:spPr bwMode="auto">
                <a:xfrm>
                  <a:off x="5033906" y="3690257"/>
                  <a:ext cx="6392434" cy="2840833"/>
                </a:xfrm>
                <a:custGeom>
                  <a:avLst/>
                  <a:gdLst>
                    <a:gd name="T0" fmla="*/ 0 w 840"/>
                    <a:gd name="T1" fmla="*/ 359 h 373"/>
                    <a:gd name="T2" fmla="*/ 444 w 840"/>
                    <a:gd name="T3" fmla="*/ 39 h 373"/>
                    <a:gd name="T4" fmla="*/ 840 w 840"/>
                    <a:gd name="T5" fmla="*/ 373 h 373"/>
                    <a:gd name="T6" fmla="*/ 0 w 840"/>
                    <a:gd name="T7" fmla="*/ 359 h 373"/>
                  </a:gdLst>
                  <a:ahLst/>
                  <a:cxnLst>
                    <a:cxn ang="0">
                      <a:pos x="T0" y="T1"/>
                    </a:cxn>
                    <a:cxn ang="0">
                      <a:pos x="T2" y="T3"/>
                    </a:cxn>
                    <a:cxn ang="0">
                      <a:pos x="T4" y="T5"/>
                    </a:cxn>
                    <a:cxn ang="0">
                      <a:pos x="T6" y="T7"/>
                    </a:cxn>
                  </a:cxnLst>
                  <a:rect l="0" t="0" r="r" b="b"/>
                  <a:pathLst>
                    <a:path w="840" h="373">
                      <a:moveTo>
                        <a:pt x="0" y="359"/>
                      </a:moveTo>
                      <a:cubicBezTo>
                        <a:pt x="94" y="305"/>
                        <a:pt x="346" y="77"/>
                        <a:pt x="444" y="39"/>
                      </a:cubicBezTo>
                      <a:cubicBezTo>
                        <a:pt x="543" y="0"/>
                        <a:pt x="840" y="373"/>
                        <a:pt x="840" y="373"/>
                      </a:cubicBezTo>
                      <a:lnTo>
                        <a:pt x="0" y="359"/>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1">
                  <a:extLst>
                    <a:ext uri="{FF2B5EF4-FFF2-40B4-BE49-F238E27FC236}">
                      <a16:creationId xmlns:a16="http://schemas.microsoft.com/office/drawing/2014/main" xmlns="" id="{5644604A-5510-4865-B497-8064E0DDEC15}"/>
                    </a:ext>
                  </a:extLst>
                </p:cNvPr>
                <p:cNvSpPr>
                  <a:spLocks/>
                </p:cNvSpPr>
                <p:nvPr/>
              </p:nvSpPr>
              <p:spPr bwMode="auto">
                <a:xfrm>
                  <a:off x="7735282" y="3690257"/>
                  <a:ext cx="3691058" cy="2840833"/>
                </a:xfrm>
                <a:custGeom>
                  <a:avLst/>
                  <a:gdLst>
                    <a:gd name="T0" fmla="*/ 39 w 485"/>
                    <a:gd name="T1" fmla="*/ 299 h 373"/>
                    <a:gd name="T2" fmla="*/ 0 w 485"/>
                    <a:gd name="T3" fmla="*/ 365 h 373"/>
                    <a:gd name="T4" fmla="*/ 485 w 485"/>
                    <a:gd name="T5" fmla="*/ 373 h 373"/>
                    <a:gd name="T6" fmla="*/ 89 w 485"/>
                    <a:gd name="T7" fmla="*/ 39 h 373"/>
                    <a:gd name="T8" fmla="*/ 85 w 485"/>
                    <a:gd name="T9" fmla="*/ 41 h 373"/>
                    <a:gd name="T10" fmla="*/ 39 w 485"/>
                    <a:gd name="T11" fmla="*/ 299 h 373"/>
                  </a:gdLst>
                  <a:ahLst/>
                  <a:cxnLst>
                    <a:cxn ang="0">
                      <a:pos x="T0" y="T1"/>
                    </a:cxn>
                    <a:cxn ang="0">
                      <a:pos x="T2" y="T3"/>
                    </a:cxn>
                    <a:cxn ang="0">
                      <a:pos x="T4" y="T5"/>
                    </a:cxn>
                    <a:cxn ang="0">
                      <a:pos x="T6" y="T7"/>
                    </a:cxn>
                    <a:cxn ang="0">
                      <a:pos x="T8" y="T9"/>
                    </a:cxn>
                    <a:cxn ang="0">
                      <a:pos x="T10" y="T11"/>
                    </a:cxn>
                  </a:cxnLst>
                  <a:rect l="0" t="0" r="r" b="b"/>
                  <a:pathLst>
                    <a:path w="485" h="373">
                      <a:moveTo>
                        <a:pt x="39" y="299"/>
                      </a:moveTo>
                      <a:cubicBezTo>
                        <a:pt x="28" y="322"/>
                        <a:pt x="14" y="344"/>
                        <a:pt x="0" y="365"/>
                      </a:cubicBezTo>
                      <a:cubicBezTo>
                        <a:pt x="485" y="373"/>
                        <a:pt x="485" y="373"/>
                        <a:pt x="485" y="373"/>
                      </a:cubicBezTo>
                      <a:cubicBezTo>
                        <a:pt x="485" y="373"/>
                        <a:pt x="188" y="0"/>
                        <a:pt x="89" y="39"/>
                      </a:cubicBezTo>
                      <a:cubicBezTo>
                        <a:pt x="88" y="39"/>
                        <a:pt x="87" y="40"/>
                        <a:pt x="85" y="41"/>
                      </a:cubicBezTo>
                      <a:cubicBezTo>
                        <a:pt x="96" y="122"/>
                        <a:pt x="82" y="214"/>
                        <a:pt x="39" y="299"/>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2">
                  <a:extLst>
                    <a:ext uri="{FF2B5EF4-FFF2-40B4-BE49-F238E27FC236}">
                      <a16:creationId xmlns:a16="http://schemas.microsoft.com/office/drawing/2014/main" xmlns="" id="{112E3312-F779-4D9F-9B30-4FC87E89FF04}"/>
                    </a:ext>
                  </a:extLst>
                </p:cNvPr>
                <p:cNvSpPr>
                  <a:spLocks/>
                </p:cNvSpPr>
                <p:nvPr/>
              </p:nvSpPr>
              <p:spPr bwMode="auto">
                <a:xfrm>
                  <a:off x="6106808" y="4823891"/>
                  <a:ext cx="1286584" cy="922202"/>
                </a:xfrm>
                <a:custGeom>
                  <a:avLst/>
                  <a:gdLst>
                    <a:gd name="T0" fmla="*/ 121 w 169"/>
                    <a:gd name="T1" fmla="*/ 12 h 121"/>
                    <a:gd name="T2" fmla="*/ 83 w 169"/>
                    <a:gd name="T3" fmla="*/ 18 h 121"/>
                    <a:gd name="T4" fmla="*/ 38 w 169"/>
                    <a:gd name="T5" fmla="*/ 64 h 121"/>
                    <a:gd name="T6" fmla="*/ 2 w 169"/>
                    <a:gd name="T7" fmla="*/ 118 h 121"/>
                    <a:gd name="T8" fmla="*/ 0 w 169"/>
                    <a:gd name="T9" fmla="*/ 121 h 121"/>
                    <a:gd name="T10" fmla="*/ 87 w 169"/>
                    <a:gd name="T11" fmla="*/ 57 h 121"/>
                    <a:gd name="T12" fmla="*/ 155 w 169"/>
                    <a:gd name="T13" fmla="*/ 18 h 121"/>
                    <a:gd name="T14" fmla="*/ 169 w 169"/>
                    <a:gd name="T15" fmla="*/ 6 h 121"/>
                    <a:gd name="T16" fmla="*/ 137 w 169"/>
                    <a:gd name="T17" fmla="*/ 11 h 121"/>
                    <a:gd name="T18" fmla="*/ 139 w 169"/>
                    <a:gd name="T19" fmla="*/ 11 h 121"/>
                    <a:gd name="T20" fmla="*/ 146 w 169"/>
                    <a:gd name="T21" fmla="*/ 0 h 121"/>
                    <a:gd name="T22" fmla="*/ 131 w 169"/>
                    <a:gd name="T23" fmla="*/ 12 h 121"/>
                    <a:gd name="T24" fmla="*/ 121 w 169"/>
                    <a:gd name="T25"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21">
                      <a:moveTo>
                        <a:pt x="121" y="12"/>
                      </a:moveTo>
                      <a:cubicBezTo>
                        <a:pt x="106" y="12"/>
                        <a:pt x="92" y="28"/>
                        <a:pt x="83" y="18"/>
                      </a:cubicBezTo>
                      <a:cubicBezTo>
                        <a:pt x="66" y="20"/>
                        <a:pt x="48" y="51"/>
                        <a:pt x="38" y="64"/>
                      </a:cubicBezTo>
                      <a:cubicBezTo>
                        <a:pt x="25" y="81"/>
                        <a:pt x="15" y="100"/>
                        <a:pt x="2" y="118"/>
                      </a:cubicBezTo>
                      <a:cubicBezTo>
                        <a:pt x="2" y="119"/>
                        <a:pt x="1" y="120"/>
                        <a:pt x="0" y="121"/>
                      </a:cubicBezTo>
                      <a:cubicBezTo>
                        <a:pt x="28" y="98"/>
                        <a:pt x="56" y="76"/>
                        <a:pt x="87" y="57"/>
                      </a:cubicBezTo>
                      <a:cubicBezTo>
                        <a:pt x="109" y="43"/>
                        <a:pt x="133" y="32"/>
                        <a:pt x="155" y="18"/>
                      </a:cubicBezTo>
                      <a:cubicBezTo>
                        <a:pt x="160" y="14"/>
                        <a:pt x="166" y="11"/>
                        <a:pt x="169" y="6"/>
                      </a:cubicBezTo>
                      <a:cubicBezTo>
                        <a:pt x="152" y="10"/>
                        <a:pt x="148" y="11"/>
                        <a:pt x="137" y="11"/>
                      </a:cubicBezTo>
                      <a:cubicBezTo>
                        <a:pt x="139" y="11"/>
                        <a:pt x="139" y="11"/>
                        <a:pt x="139" y="11"/>
                      </a:cubicBezTo>
                      <a:cubicBezTo>
                        <a:pt x="140" y="7"/>
                        <a:pt x="143" y="4"/>
                        <a:pt x="146" y="0"/>
                      </a:cubicBezTo>
                      <a:cubicBezTo>
                        <a:pt x="141" y="4"/>
                        <a:pt x="136" y="8"/>
                        <a:pt x="131" y="12"/>
                      </a:cubicBezTo>
                      <a:cubicBezTo>
                        <a:pt x="128" y="12"/>
                        <a:pt x="125" y="12"/>
                        <a:pt x="121" y="12"/>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3">
                  <a:extLst>
                    <a:ext uri="{FF2B5EF4-FFF2-40B4-BE49-F238E27FC236}">
                      <a16:creationId xmlns:a16="http://schemas.microsoft.com/office/drawing/2014/main" xmlns="" id="{5F893AA6-90B2-4C85-9F02-B2C56C75E7B1}"/>
                    </a:ext>
                  </a:extLst>
                </p:cNvPr>
                <p:cNvSpPr>
                  <a:spLocks/>
                </p:cNvSpPr>
                <p:nvPr/>
              </p:nvSpPr>
              <p:spPr bwMode="auto">
                <a:xfrm>
                  <a:off x="5947111" y="5746093"/>
                  <a:ext cx="159699" cy="121461"/>
                </a:xfrm>
                <a:custGeom>
                  <a:avLst/>
                  <a:gdLst>
                    <a:gd name="T0" fmla="*/ 14 w 21"/>
                    <a:gd name="T1" fmla="*/ 11 h 16"/>
                    <a:gd name="T2" fmla="*/ 21 w 21"/>
                    <a:gd name="T3" fmla="*/ 0 h 16"/>
                    <a:gd name="T4" fmla="*/ 0 w 21"/>
                    <a:gd name="T5" fmla="*/ 16 h 16"/>
                    <a:gd name="T6" fmla="*/ 14 w 21"/>
                    <a:gd name="T7" fmla="*/ 11 h 16"/>
                  </a:gdLst>
                  <a:ahLst/>
                  <a:cxnLst>
                    <a:cxn ang="0">
                      <a:pos x="T0" y="T1"/>
                    </a:cxn>
                    <a:cxn ang="0">
                      <a:pos x="T2" y="T3"/>
                    </a:cxn>
                    <a:cxn ang="0">
                      <a:pos x="T4" y="T5"/>
                    </a:cxn>
                    <a:cxn ang="0">
                      <a:pos x="T6" y="T7"/>
                    </a:cxn>
                  </a:cxnLst>
                  <a:rect l="0" t="0" r="r" b="b"/>
                  <a:pathLst>
                    <a:path w="21" h="16">
                      <a:moveTo>
                        <a:pt x="14" y="11"/>
                      </a:moveTo>
                      <a:cubicBezTo>
                        <a:pt x="15" y="7"/>
                        <a:pt x="18" y="3"/>
                        <a:pt x="21" y="0"/>
                      </a:cubicBezTo>
                      <a:cubicBezTo>
                        <a:pt x="14" y="5"/>
                        <a:pt x="7" y="10"/>
                        <a:pt x="0" y="16"/>
                      </a:cubicBezTo>
                      <a:lnTo>
                        <a:pt x="14" y="11"/>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4">
                  <a:extLst>
                    <a:ext uri="{FF2B5EF4-FFF2-40B4-BE49-F238E27FC236}">
                      <a16:creationId xmlns:a16="http://schemas.microsoft.com/office/drawing/2014/main" xmlns="" id="{CFABA7C8-BB3A-4B26-93C2-A66A9D1954EC}"/>
                    </a:ext>
                  </a:extLst>
                </p:cNvPr>
                <p:cNvSpPr>
                  <a:spLocks/>
                </p:cNvSpPr>
                <p:nvPr/>
              </p:nvSpPr>
              <p:spPr bwMode="auto">
                <a:xfrm>
                  <a:off x="7217949" y="4032147"/>
                  <a:ext cx="1171872" cy="791744"/>
                </a:xfrm>
                <a:custGeom>
                  <a:avLst/>
                  <a:gdLst>
                    <a:gd name="T0" fmla="*/ 110 w 154"/>
                    <a:gd name="T1" fmla="*/ 5 h 104"/>
                    <a:gd name="T2" fmla="*/ 75 w 154"/>
                    <a:gd name="T3" fmla="*/ 10 h 104"/>
                    <a:gd name="T4" fmla="*/ 34 w 154"/>
                    <a:gd name="T5" fmla="*/ 53 h 104"/>
                    <a:gd name="T6" fmla="*/ 1 w 154"/>
                    <a:gd name="T7" fmla="*/ 102 h 104"/>
                    <a:gd name="T8" fmla="*/ 0 w 154"/>
                    <a:gd name="T9" fmla="*/ 104 h 104"/>
                    <a:gd name="T10" fmla="*/ 79 w 154"/>
                    <a:gd name="T11" fmla="*/ 46 h 104"/>
                    <a:gd name="T12" fmla="*/ 141 w 154"/>
                    <a:gd name="T13" fmla="*/ 10 h 104"/>
                    <a:gd name="T14" fmla="*/ 154 w 154"/>
                    <a:gd name="T15" fmla="*/ 0 h 104"/>
                    <a:gd name="T16" fmla="*/ 110 w 154"/>
                    <a:gd name="T17"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04">
                      <a:moveTo>
                        <a:pt x="110" y="5"/>
                      </a:moveTo>
                      <a:cubicBezTo>
                        <a:pt x="96" y="5"/>
                        <a:pt x="84" y="20"/>
                        <a:pt x="75" y="10"/>
                      </a:cubicBezTo>
                      <a:cubicBezTo>
                        <a:pt x="60" y="13"/>
                        <a:pt x="43" y="41"/>
                        <a:pt x="34" y="53"/>
                      </a:cubicBezTo>
                      <a:cubicBezTo>
                        <a:pt x="22" y="68"/>
                        <a:pt x="13" y="86"/>
                        <a:pt x="1" y="102"/>
                      </a:cubicBezTo>
                      <a:cubicBezTo>
                        <a:pt x="1" y="103"/>
                        <a:pt x="0" y="104"/>
                        <a:pt x="0" y="104"/>
                      </a:cubicBezTo>
                      <a:cubicBezTo>
                        <a:pt x="25" y="84"/>
                        <a:pt x="51" y="64"/>
                        <a:pt x="79" y="46"/>
                      </a:cubicBezTo>
                      <a:cubicBezTo>
                        <a:pt x="99" y="34"/>
                        <a:pt x="121" y="23"/>
                        <a:pt x="141" y="10"/>
                      </a:cubicBezTo>
                      <a:cubicBezTo>
                        <a:pt x="146" y="7"/>
                        <a:pt x="151" y="4"/>
                        <a:pt x="154" y="0"/>
                      </a:cubicBezTo>
                      <a:cubicBezTo>
                        <a:pt x="132" y="5"/>
                        <a:pt x="134" y="4"/>
                        <a:pt x="110" y="5"/>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5">
                  <a:extLst>
                    <a:ext uri="{FF2B5EF4-FFF2-40B4-BE49-F238E27FC236}">
                      <a16:creationId xmlns:a16="http://schemas.microsoft.com/office/drawing/2014/main" xmlns="" id="{2F2165F6-80CD-4ECD-A561-4F55728460A5}"/>
                    </a:ext>
                  </a:extLst>
                </p:cNvPr>
                <p:cNvSpPr>
                  <a:spLocks/>
                </p:cNvSpPr>
                <p:nvPr/>
              </p:nvSpPr>
              <p:spPr bwMode="auto">
                <a:xfrm>
                  <a:off x="9188313" y="4466257"/>
                  <a:ext cx="1180869" cy="928951"/>
                </a:xfrm>
                <a:custGeom>
                  <a:avLst/>
                  <a:gdLst>
                    <a:gd name="T0" fmla="*/ 123 w 155"/>
                    <a:gd name="T1" fmla="*/ 66 h 122"/>
                    <a:gd name="T2" fmla="*/ 84 w 155"/>
                    <a:gd name="T3" fmla="*/ 20 h 122"/>
                    <a:gd name="T4" fmla="*/ 47 w 155"/>
                    <a:gd name="T5" fmla="*/ 10 h 122"/>
                    <a:gd name="T6" fmla="*/ 0 w 155"/>
                    <a:gd name="T7" fmla="*/ 0 h 122"/>
                    <a:gd name="T8" fmla="*/ 13 w 155"/>
                    <a:gd name="T9" fmla="*/ 12 h 122"/>
                    <a:gd name="T10" fmla="*/ 76 w 155"/>
                    <a:gd name="T11" fmla="*/ 55 h 122"/>
                    <a:gd name="T12" fmla="*/ 155 w 155"/>
                    <a:gd name="T13" fmla="*/ 122 h 122"/>
                    <a:gd name="T14" fmla="*/ 154 w 155"/>
                    <a:gd name="T15" fmla="*/ 119 h 122"/>
                    <a:gd name="T16" fmla="*/ 123 w 155"/>
                    <a:gd name="T17" fmla="*/ 6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22">
                      <a:moveTo>
                        <a:pt x="123" y="66"/>
                      </a:moveTo>
                      <a:cubicBezTo>
                        <a:pt x="115" y="54"/>
                        <a:pt x="100" y="24"/>
                        <a:pt x="84" y="20"/>
                      </a:cubicBezTo>
                      <a:cubicBezTo>
                        <a:pt x="74" y="28"/>
                        <a:pt x="62" y="12"/>
                        <a:pt x="47" y="10"/>
                      </a:cubicBezTo>
                      <a:cubicBezTo>
                        <a:pt x="21" y="7"/>
                        <a:pt x="24" y="8"/>
                        <a:pt x="0" y="0"/>
                      </a:cubicBezTo>
                      <a:cubicBezTo>
                        <a:pt x="3" y="5"/>
                        <a:pt x="8" y="8"/>
                        <a:pt x="13" y="12"/>
                      </a:cubicBezTo>
                      <a:cubicBezTo>
                        <a:pt x="33" y="27"/>
                        <a:pt x="55" y="40"/>
                        <a:pt x="76" y="55"/>
                      </a:cubicBezTo>
                      <a:cubicBezTo>
                        <a:pt x="105" y="76"/>
                        <a:pt x="130" y="99"/>
                        <a:pt x="155" y="122"/>
                      </a:cubicBezTo>
                      <a:cubicBezTo>
                        <a:pt x="155" y="121"/>
                        <a:pt x="154" y="120"/>
                        <a:pt x="154" y="119"/>
                      </a:cubicBezTo>
                      <a:cubicBezTo>
                        <a:pt x="143" y="102"/>
                        <a:pt x="135" y="84"/>
                        <a:pt x="123" y="66"/>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6">
                  <a:extLst>
                    <a:ext uri="{FF2B5EF4-FFF2-40B4-BE49-F238E27FC236}">
                      <a16:creationId xmlns:a16="http://schemas.microsoft.com/office/drawing/2014/main" xmlns="" id="{3EB9FDCC-EFE9-474B-B476-622BD4EEEE94}"/>
                    </a:ext>
                  </a:extLst>
                </p:cNvPr>
                <p:cNvSpPr>
                  <a:spLocks/>
                </p:cNvSpPr>
                <p:nvPr/>
              </p:nvSpPr>
              <p:spPr bwMode="auto">
                <a:xfrm>
                  <a:off x="10369182" y="5395206"/>
                  <a:ext cx="143953" cy="130458"/>
                </a:xfrm>
                <a:custGeom>
                  <a:avLst/>
                  <a:gdLst>
                    <a:gd name="T0" fmla="*/ 0 w 19"/>
                    <a:gd name="T1" fmla="*/ 0 h 17"/>
                    <a:gd name="T2" fmla="*/ 6 w 19"/>
                    <a:gd name="T3" fmla="*/ 11 h 17"/>
                    <a:gd name="T4" fmla="*/ 19 w 19"/>
                    <a:gd name="T5" fmla="*/ 17 h 17"/>
                    <a:gd name="T6" fmla="*/ 0 w 19"/>
                    <a:gd name="T7" fmla="*/ 0 h 17"/>
                  </a:gdLst>
                  <a:ahLst/>
                  <a:cxnLst>
                    <a:cxn ang="0">
                      <a:pos x="T0" y="T1"/>
                    </a:cxn>
                    <a:cxn ang="0">
                      <a:pos x="T2" y="T3"/>
                    </a:cxn>
                    <a:cxn ang="0">
                      <a:pos x="T4" y="T5"/>
                    </a:cxn>
                    <a:cxn ang="0">
                      <a:pos x="T6" y="T7"/>
                    </a:cxn>
                  </a:cxnLst>
                  <a:rect l="0" t="0" r="r" b="b"/>
                  <a:pathLst>
                    <a:path w="19" h="17">
                      <a:moveTo>
                        <a:pt x="0" y="0"/>
                      </a:moveTo>
                      <a:cubicBezTo>
                        <a:pt x="3" y="4"/>
                        <a:pt x="6" y="7"/>
                        <a:pt x="6" y="11"/>
                      </a:cubicBezTo>
                      <a:cubicBezTo>
                        <a:pt x="19" y="17"/>
                        <a:pt x="19" y="17"/>
                        <a:pt x="19" y="17"/>
                      </a:cubicBezTo>
                      <a:cubicBezTo>
                        <a:pt x="13" y="11"/>
                        <a:pt x="7" y="6"/>
                        <a:pt x="0" y="0"/>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7">
                  <a:extLst>
                    <a:ext uri="{FF2B5EF4-FFF2-40B4-BE49-F238E27FC236}">
                      <a16:creationId xmlns:a16="http://schemas.microsoft.com/office/drawing/2014/main" xmlns="" id="{6B4833E7-9730-424F-A15E-9B5273DEDC98}"/>
                    </a:ext>
                  </a:extLst>
                </p:cNvPr>
                <p:cNvSpPr>
                  <a:spLocks/>
                </p:cNvSpPr>
                <p:nvPr/>
              </p:nvSpPr>
              <p:spPr bwMode="auto">
                <a:xfrm>
                  <a:off x="7346159" y="3865700"/>
                  <a:ext cx="2330247" cy="1180869"/>
                </a:xfrm>
                <a:custGeom>
                  <a:avLst/>
                  <a:gdLst>
                    <a:gd name="T0" fmla="*/ 58 w 306"/>
                    <a:gd name="T1" fmla="*/ 72 h 155"/>
                    <a:gd name="T2" fmla="*/ 67 w 306"/>
                    <a:gd name="T3" fmla="*/ 73 h 155"/>
                    <a:gd name="T4" fmla="*/ 63 w 306"/>
                    <a:gd name="T5" fmla="*/ 112 h 155"/>
                    <a:gd name="T6" fmla="*/ 60 w 306"/>
                    <a:gd name="T7" fmla="*/ 139 h 155"/>
                    <a:gd name="T8" fmla="*/ 75 w 306"/>
                    <a:gd name="T9" fmla="*/ 119 h 155"/>
                    <a:gd name="T10" fmla="*/ 100 w 306"/>
                    <a:gd name="T11" fmla="*/ 64 h 155"/>
                    <a:gd name="T12" fmla="*/ 131 w 306"/>
                    <a:gd name="T13" fmla="*/ 63 h 155"/>
                    <a:gd name="T14" fmla="*/ 144 w 306"/>
                    <a:gd name="T15" fmla="*/ 72 h 155"/>
                    <a:gd name="T16" fmla="*/ 182 w 306"/>
                    <a:gd name="T17" fmla="*/ 113 h 155"/>
                    <a:gd name="T18" fmla="*/ 201 w 306"/>
                    <a:gd name="T19" fmla="*/ 144 h 155"/>
                    <a:gd name="T20" fmla="*/ 212 w 306"/>
                    <a:gd name="T21" fmla="*/ 143 h 155"/>
                    <a:gd name="T22" fmla="*/ 209 w 306"/>
                    <a:gd name="T23" fmla="*/ 118 h 155"/>
                    <a:gd name="T24" fmla="*/ 191 w 306"/>
                    <a:gd name="T25" fmla="*/ 78 h 155"/>
                    <a:gd name="T26" fmla="*/ 191 w 306"/>
                    <a:gd name="T27" fmla="*/ 60 h 155"/>
                    <a:gd name="T28" fmla="*/ 228 w 306"/>
                    <a:gd name="T29" fmla="*/ 77 h 155"/>
                    <a:gd name="T30" fmla="*/ 248 w 306"/>
                    <a:gd name="T31" fmla="*/ 101 h 155"/>
                    <a:gd name="T32" fmla="*/ 281 w 306"/>
                    <a:gd name="T33" fmla="*/ 120 h 155"/>
                    <a:gd name="T34" fmla="*/ 301 w 306"/>
                    <a:gd name="T35" fmla="*/ 139 h 155"/>
                    <a:gd name="T36" fmla="*/ 282 w 306"/>
                    <a:gd name="T37" fmla="*/ 83 h 155"/>
                    <a:gd name="T38" fmla="*/ 283 w 306"/>
                    <a:gd name="T39" fmla="*/ 82 h 155"/>
                    <a:gd name="T40" fmla="*/ 137 w 306"/>
                    <a:gd name="T41" fmla="*/ 13 h 155"/>
                    <a:gd name="T42" fmla="*/ 119 w 306"/>
                    <a:gd name="T43" fmla="*/ 23 h 155"/>
                    <a:gd name="T44" fmla="*/ 95 w 306"/>
                    <a:gd name="T45" fmla="*/ 24 h 155"/>
                    <a:gd name="T46" fmla="*/ 65 w 306"/>
                    <a:gd name="T47" fmla="*/ 27 h 155"/>
                    <a:gd name="T48" fmla="*/ 17 w 306"/>
                    <a:gd name="T49" fmla="*/ 75 h 155"/>
                    <a:gd name="T50" fmla="*/ 0 w 306"/>
                    <a:gd name="T51" fmla="*/ 101 h 155"/>
                    <a:gd name="T52" fmla="*/ 32 w 306"/>
                    <a:gd name="T53" fmla="*/ 81 h 155"/>
                    <a:gd name="T54" fmla="*/ 58 w 306"/>
                    <a:gd name="T55" fmla="*/ 7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6" h="155">
                      <a:moveTo>
                        <a:pt x="58" y="72"/>
                      </a:moveTo>
                      <a:cubicBezTo>
                        <a:pt x="60" y="78"/>
                        <a:pt x="65" y="79"/>
                        <a:pt x="67" y="73"/>
                      </a:cubicBezTo>
                      <a:cubicBezTo>
                        <a:pt x="64" y="85"/>
                        <a:pt x="65" y="100"/>
                        <a:pt x="63" y="112"/>
                      </a:cubicBezTo>
                      <a:cubicBezTo>
                        <a:pt x="62" y="116"/>
                        <a:pt x="56" y="135"/>
                        <a:pt x="60" y="139"/>
                      </a:cubicBezTo>
                      <a:cubicBezTo>
                        <a:pt x="67" y="147"/>
                        <a:pt x="74" y="123"/>
                        <a:pt x="75" y="119"/>
                      </a:cubicBezTo>
                      <a:cubicBezTo>
                        <a:pt x="81" y="102"/>
                        <a:pt x="84" y="76"/>
                        <a:pt x="100" y="64"/>
                      </a:cubicBezTo>
                      <a:cubicBezTo>
                        <a:pt x="104" y="61"/>
                        <a:pt x="122" y="59"/>
                        <a:pt x="131" y="63"/>
                      </a:cubicBezTo>
                      <a:cubicBezTo>
                        <a:pt x="138" y="65"/>
                        <a:pt x="139" y="66"/>
                        <a:pt x="144" y="72"/>
                      </a:cubicBezTo>
                      <a:cubicBezTo>
                        <a:pt x="158" y="85"/>
                        <a:pt x="170" y="98"/>
                        <a:pt x="182" y="113"/>
                      </a:cubicBezTo>
                      <a:cubicBezTo>
                        <a:pt x="187" y="120"/>
                        <a:pt x="194" y="140"/>
                        <a:pt x="201" y="144"/>
                      </a:cubicBezTo>
                      <a:cubicBezTo>
                        <a:pt x="206" y="146"/>
                        <a:pt x="208" y="146"/>
                        <a:pt x="212" y="143"/>
                      </a:cubicBezTo>
                      <a:cubicBezTo>
                        <a:pt x="223" y="136"/>
                        <a:pt x="214" y="127"/>
                        <a:pt x="209" y="118"/>
                      </a:cubicBezTo>
                      <a:cubicBezTo>
                        <a:pt x="200" y="106"/>
                        <a:pt x="193" y="93"/>
                        <a:pt x="191" y="78"/>
                      </a:cubicBezTo>
                      <a:cubicBezTo>
                        <a:pt x="191" y="72"/>
                        <a:pt x="192" y="65"/>
                        <a:pt x="191" y="60"/>
                      </a:cubicBezTo>
                      <a:cubicBezTo>
                        <a:pt x="203" y="65"/>
                        <a:pt x="217" y="69"/>
                        <a:pt x="228" y="77"/>
                      </a:cubicBezTo>
                      <a:cubicBezTo>
                        <a:pt x="238" y="84"/>
                        <a:pt x="241" y="91"/>
                        <a:pt x="248" y="101"/>
                      </a:cubicBezTo>
                      <a:cubicBezTo>
                        <a:pt x="257" y="112"/>
                        <a:pt x="271" y="111"/>
                        <a:pt x="281" y="120"/>
                      </a:cubicBezTo>
                      <a:cubicBezTo>
                        <a:pt x="287" y="124"/>
                        <a:pt x="296" y="155"/>
                        <a:pt x="301" y="139"/>
                      </a:cubicBezTo>
                      <a:cubicBezTo>
                        <a:pt x="306" y="124"/>
                        <a:pt x="264" y="97"/>
                        <a:pt x="282" y="83"/>
                      </a:cubicBezTo>
                      <a:cubicBezTo>
                        <a:pt x="283" y="83"/>
                        <a:pt x="283" y="82"/>
                        <a:pt x="283" y="82"/>
                      </a:cubicBezTo>
                      <a:cubicBezTo>
                        <a:pt x="226" y="35"/>
                        <a:pt x="169" y="0"/>
                        <a:pt x="137" y="13"/>
                      </a:cubicBezTo>
                      <a:cubicBezTo>
                        <a:pt x="131" y="15"/>
                        <a:pt x="126" y="19"/>
                        <a:pt x="119" y="23"/>
                      </a:cubicBezTo>
                      <a:cubicBezTo>
                        <a:pt x="112" y="24"/>
                        <a:pt x="109" y="23"/>
                        <a:pt x="95" y="24"/>
                      </a:cubicBezTo>
                      <a:cubicBezTo>
                        <a:pt x="81" y="24"/>
                        <a:pt x="73" y="36"/>
                        <a:pt x="65" y="27"/>
                      </a:cubicBezTo>
                      <a:cubicBezTo>
                        <a:pt x="49" y="29"/>
                        <a:pt x="26" y="63"/>
                        <a:pt x="17" y="75"/>
                      </a:cubicBezTo>
                      <a:cubicBezTo>
                        <a:pt x="11" y="83"/>
                        <a:pt x="5" y="92"/>
                        <a:pt x="0" y="101"/>
                      </a:cubicBezTo>
                      <a:cubicBezTo>
                        <a:pt x="10" y="93"/>
                        <a:pt x="20" y="86"/>
                        <a:pt x="32" y="81"/>
                      </a:cubicBezTo>
                      <a:cubicBezTo>
                        <a:pt x="39" y="77"/>
                        <a:pt x="50" y="70"/>
                        <a:pt x="58" y="72"/>
                      </a:cubicBezTo>
                      <a:close/>
                    </a:path>
                  </a:pathLst>
                </a:cu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8">
                  <a:extLst>
                    <a:ext uri="{FF2B5EF4-FFF2-40B4-BE49-F238E27FC236}">
                      <a16:creationId xmlns:a16="http://schemas.microsoft.com/office/drawing/2014/main" xmlns="" id="{14505FBD-DD55-4898-8AFD-A43A9E3E1976}"/>
                    </a:ext>
                  </a:extLst>
                </p:cNvPr>
                <p:cNvSpPr>
                  <a:spLocks/>
                </p:cNvSpPr>
                <p:nvPr/>
              </p:nvSpPr>
              <p:spPr bwMode="auto">
                <a:xfrm>
                  <a:off x="8389821" y="3865700"/>
                  <a:ext cx="1286584" cy="1180869"/>
                </a:xfrm>
                <a:custGeom>
                  <a:avLst/>
                  <a:gdLst>
                    <a:gd name="T0" fmla="*/ 145 w 169"/>
                    <a:gd name="T1" fmla="*/ 83 h 155"/>
                    <a:gd name="T2" fmla="*/ 146 w 169"/>
                    <a:gd name="T3" fmla="*/ 82 h 155"/>
                    <a:gd name="T4" fmla="*/ 0 w 169"/>
                    <a:gd name="T5" fmla="*/ 13 h 155"/>
                    <a:gd name="T6" fmla="*/ 0 w 169"/>
                    <a:gd name="T7" fmla="*/ 13 h 155"/>
                    <a:gd name="T8" fmla="*/ 5 w 169"/>
                    <a:gd name="T9" fmla="*/ 70 h 155"/>
                    <a:gd name="T10" fmla="*/ 7 w 169"/>
                    <a:gd name="T11" fmla="*/ 72 h 155"/>
                    <a:gd name="T12" fmla="*/ 45 w 169"/>
                    <a:gd name="T13" fmla="*/ 113 h 155"/>
                    <a:gd name="T14" fmla="*/ 64 w 169"/>
                    <a:gd name="T15" fmla="*/ 144 h 155"/>
                    <a:gd name="T16" fmla="*/ 75 w 169"/>
                    <a:gd name="T17" fmla="*/ 143 h 155"/>
                    <a:gd name="T18" fmla="*/ 72 w 169"/>
                    <a:gd name="T19" fmla="*/ 118 h 155"/>
                    <a:gd name="T20" fmla="*/ 54 w 169"/>
                    <a:gd name="T21" fmla="*/ 78 h 155"/>
                    <a:gd name="T22" fmla="*/ 54 w 169"/>
                    <a:gd name="T23" fmla="*/ 60 h 155"/>
                    <a:gd name="T24" fmla="*/ 91 w 169"/>
                    <a:gd name="T25" fmla="*/ 77 h 155"/>
                    <a:gd name="T26" fmla="*/ 111 w 169"/>
                    <a:gd name="T27" fmla="*/ 101 h 155"/>
                    <a:gd name="T28" fmla="*/ 144 w 169"/>
                    <a:gd name="T29" fmla="*/ 120 h 155"/>
                    <a:gd name="T30" fmla="*/ 164 w 169"/>
                    <a:gd name="T31" fmla="*/ 139 h 155"/>
                    <a:gd name="T32" fmla="*/ 145 w 169"/>
                    <a:gd name="T33" fmla="*/ 8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55">
                      <a:moveTo>
                        <a:pt x="145" y="83"/>
                      </a:moveTo>
                      <a:cubicBezTo>
                        <a:pt x="146" y="83"/>
                        <a:pt x="146" y="82"/>
                        <a:pt x="146" y="82"/>
                      </a:cubicBezTo>
                      <a:cubicBezTo>
                        <a:pt x="89" y="35"/>
                        <a:pt x="32" y="0"/>
                        <a:pt x="0" y="13"/>
                      </a:cubicBezTo>
                      <a:cubicBezTo>
                        <a:pt x="0" y="13"/>
                        <a:pt x="0" y="13"/>
                        <a:pt x="0" y="13"/>
                      </a:cubicBezTo>
                      <a:cubicBezTo>
                        <a:pt x="3" y="31"/>
                        <a:pt x="5" y="50"/>
                        <a:pt x="5" y="70"/>
                      </a:cubicBezTo>
                      <a:cubicBezTo>
                        <a:pt x="6" y="71"/>
                        <a:pt x="7" y="71"/>
                        <a:pt x="7" y="72"/>
                      </a:cubicBezTo>
                      <a:cubicBezTo>
                        <a:pt x="21" y="85"/>
                        <a:pt x="33" y="98"/>
                        <a:pt x="45" y="113"/>
                      </a:cubicBezTo>
                      <a:cubicBezTo>
                        <a:pt x="50" y="120"/>
                        <a:pt x="57" y="140"/>
                        <a:pt x="64" y="144"/>
                      </a:cubicBezTo>
                      <a:cubicBezTo>
                        <a:pt x="69" y="146"/>
                        <a:pt x="71" y="146"/>
                        <a:pt x="75" y="143"/>
                      </a:cubicBezTo>
                      <a:cubicBezTo>
                        <a:pt x="86" y="136"/>
                        <a:pt x="77" y="127"/>
                        <a:pt x="72" y="118"/>
                      </a:cubicBezTo>
                      <a:cubicBezTo>
                        <a:pt x="63" y="106"/>
                        <a:pt x="56" y="93"/>
                        <a:pt x="54" y="78"/>
                      </a:cubicBezTo>
                      <a:cubicBezTo>
                        <a:pt x="54" y="72"/>
                        <a:pt x="55" y="65"/>
                        <a:pt x="54" y="60"/>
                      </a:cubicBezTo>
                      <a:cubicBezTo>
                        <a:pt x="66" y="65"/>
                        <a:pt x="80" y="69"/>
                        <a:pt x="91" y="77"/>
                      </a:cubicBezTo>
                      <a:cubicBezTo>
                        <a:pt x="101" y="84"/>
                        <a:pt x="104" y="91"/>
                        <a:pt x="111" y="101"/>
                      </a:cubicBezTo>
                      <a:cubicBezTo>
                        <a:pt x="120" y="112"/>
                        <a:pt x="134" y="111"/>
                        <a:pt x="144" y="120"/>
                      </a:cubicBezTo>
                      <a:cubicBezTo>
                        <a:pt x="150" y="124"/>
                        <a:pt x="159" y="155"/>
                        <a:pt x="164" y="139"/>
                      </a:cubicBezTo>
                      <a:cubicBezTo>
                        <a:pt x="169" y="124"/>
                        <a:pt x="127" y="97"/>
                        <a:pt x="145" y="83"/>
                      </a:cubicBezTo>
                      <a:close/>
                    </a:path>
                  </a:pathLst>
                </a:cu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9">
                  <a:extLst>
                    <a:ext uri="{FF2B5EF4-FFF2-40B4-BE49-F238E27FC236}">
                      <a16:creationId xmlns:a16="http://schemas.microsoft.com/office/drawing/2014/main" xmlns="" id="{CFDDEE18-FCF9-4A7E-AA9D-660C8D199093}"/>
                    </a:ext>
                  </a:extLst>
                </p:cNvPr>
                <p:cNvSpPr>
                  <a:spLocks/>
                </p:cNvSpPr>
                <p:nvPr/>
              </p:nvSpPr>
              <p:spPr bwMode="auto">
                <a:xfrm>
                  <a:off x="7575584" y="4443764"/>
                  <a:ext cx="335142" cy="778249"/>
                </a:xfrm>
                <a:custGeom>
                  <a:avLst/>
                  <a:gdLst>
                    <a:gd name="T0" fmla="*/ 42 w 44"/>
                    <a:gd name="T1" fmla="*/ 1 h 102"/>
                    <a:gd name="T2" fmla="*/ 28 w 44"/>
                    <a:gd name="T3" fmla="*/ 18 h 102"/>
                    <a:gd name="T4" fmla="*/ 9 w 44"/>
                    <a:gd name="T5" fmla="*/ 71 h 102"/>
                    <a:gd name="T6" fmla="*/ 5 w 44"/>
                    <a:gd name="T7" fmla="*/ 101 h 102"/>
                    <a:gd name="T8" fmla="*/ 17 w 44"/>
                    <a:gd name="T9" fmla="*/ 93 h 102"/>
                    <a:gd name="T10" fmla="*/ 28 w 44"/>
                    <a:gd name="T11" fmla="*/ 83 h 102"/>
                    <a:gd name="T12" fmla="*/ 28 w 44"/>
                    <a:gd name="T13" fmla="*/ 85 h 102"/>
                    <a:gd name="T14" fmla="*/ 28 w 44"/>
                    <a:gd name="T15" fmla="*/ 84 h 102"/>
                    <a:gd name="T16" fmla="*/ 37 w 44"/>
                    <a:gd name="T17" fmla="*/ 55 h 102"/>
                    <a:gd name="T18" fmla="*/ 40 w 44"/>
                    <a:gd name="T19" fmla="*/ 34 h 102"/>
                    <a:gd name="T20" fmla="*/ 42 w 44"/>
                    <a:gd name="T21"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02">
                      <a:moveTo>
                        <a:pt x="42" y="1"/>
                      </a:moveTo>
                      <a:cubicBezTo>
                        <a:pt x="35" y="0"/>
                        <a:pt x="30" y="13"/>
                        <a:pt x="28" y="18"/>
                      </a:cubicBezTo>
                      <a:cubicBezTo>
                        <a:pt x="21" y="35"/>
                        <a:pt x="14" y="53"/>
                        <a:pt x="9" y="71"/>
                      </a:cubicBezTo>
                      <a:cubicBezTo>
                        <a:pt x="9" y="74"/>
                        <a:pt x="0" y="99"/>
                        <a:pt x="5" y="101"/>
                      </a:cubicBezTo>
                      <a:cubicBezTo>
                        <a:pt x="8" y="102"/>
                        <a:pt x="15" y="94"/>
                        <a:pt x="17" y="93"/>
                      </a:cubicBezTo>
                      <a:cubicBezTo>
                        <a:pt x="20" y="90"/>
                        <a:pt x="27" y="87"/>
                        <a:pt x="28" y="83"/>
                      </a:cubicBezTo>
                      <a:cubicBezTo>
                        <a:pt x="28" y="85"/>
                        <a:pt x="28" y="85"/>
                        <a:pt x="28" y="85"/>
                      </a:cubicBezTo>
                      <a:cubicBezTo>
                        <a:pt x="28" y="85"/>
                        <a:pt x="28" y="85"/>
                        <a:pt x="28" y="84"/>
                      </a:cubicBezTo>
                      <a:cubicBezTo>
                        <a:pt x="30" y="74"/>
                        <a:pt x="33" y="65"/>
                        <a:pt x="37" y="55"/>
                      </a:cubicBezTo>
                      <a:cubicBezTo>
                        <a:pt x="39" y="48"/>
                        <a:pt x="39" y="41"/>
                        <a:pt x="40" y="34"/>
                      </a:cubicBezTo>
                      <a:cubicBezTo>
                        <a:pt x="42" y="23"/>
                        <a:pt x="44" y="11"/>
                        <a:pt x="42" y="1"/>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20">
                  <a:extLst>
                    <a:ext uri="{FF2B5EF4-FFF2-40B4-BE49-F238E27FC236}">
                      <a16:creationId xmlns:a16="http://schemas.microsoft.com/office/drawing/2014/main" xmlns="" id="{49F6D52C-3AE3-475D-84E9-58EF1C4AC2EF}"/>
                    </a:ext>
                  </a:extLst>
                </p:cNvPr>
                <p:cNvSpPr>
                  <a:spLocks/>
                </p:cNvSpPr>
                <p:nvPr/>
              </p:nvSpPr>
              <p:spPr bwMode="auto">
                <a:xfrm>
                  <a:off x="8655236" y="4520240"/>
                  <a:ext cx="443108" cy="740012"/>
                </a:xfrm>
                <a:custGeom>
                  <a:avLst/>
                  <a:gdLst>
                    <a:gd name="T0" fmla="*/ 4 w 58"/>
                    <a:gd name="T1" fmla="*/ 0 h 97"/>
                    <a:gd name="T2" fmla="*/ 8 w 58"/>
                    <a:gd name="T3" fmla="*/ 22 h 97"/>
                    <a:gd name="T4" fmla="*/ 34 w 58"/>
                    <a:gd name="T5" fmla="*/ 72 h 97"/>
                    <a:gd name="T6" fmla="*/ 54 w 58"/>
                    <a:gd name="T7" fmla="*/ 95 h 97"/>
                    <a:gd name="T8" fmla="*/ 55 w 58"/>
                    <a:gd name="T9" fmla="*/ 81 h 97"/>
                    <a:gd name="T10" fmla="*/ 56 w 58"/>
                    <a:gd name="T11" fmla="*/ 66 h 97"/>
                    <a:gd name="T12" fmla="*/ 57 w 58"/>
                    <a:gd name="T13" fmla="*/ 67 h 97"/>
                    <a:gd name="T14" fmla="*/ 57 w 58"/>
                    <a:gd name="T15" fmla="*/ 67 h 97"/>
                    <a:gd name="T16" fmla="*/ 41 w 58"/>
                    <a:gd name="T17" fmla="*/ 41 h 97"/>
                    <a:gd name="T18" fmla="*/ 28 w 58"/>
                    <a:gd name="T19" fmla="*/ 24 h 97"/>
                    <a:gd name="T20" fmla="*/ 4 w 58"/>
                    <a:gd name="T2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97">
                      <a:moveTo>
                        <a:pt x="4" y="0"/>
                      </a:moveTo>
                      <a:cubicBezTo>
                        <a:pt x="0" y="4"/>
                        <a:pt x="6" y="18"/>
                        <a:pt x="8" y="22"/>
                      </a:cubicBezTo>
                      <a:cubicBezTo>
                        <a:pt x="16" y="39"/>
                        <a:pt x="24" y="56"/>
                        <a:pt x="34" y="72"/>
                      </a:cubicBezTo>
                      <a:cubicBezTo>
                        <a:pt x="36" y="75"/>
                        <a:pt x="49" y="97"/>
                        <a:pt x="54" y="95"/>
                      </a:cubicBezTo>
                      <a:cubicBezTo>
                        <a:pt x="56" y="94"/>
                        <a:pt x="55" y="83"/>
                        <a:pt x="55" y="81"/>
                      </a:cubicBezTo>
                      <a:cubicBezTo>
                        <a:pt x="56" y="77"/>
                        <a:pt x="58" y="70"/>
                        <a:pt x="56" y="66"/>
                      </a:cubicBezTo>
                      <a:cubicBezTo>
                        <a:pt x="57" y="67"/>
                        <a:pt x="57" y="67"/>
                        <a:pt x="57" y="67"/>
                      </a:cubicBezTo>
                      <a:cubicBezTo>
                        <a:pt x="57" y="67"/>
                        <a:pt x="57" y="67"/>
                        <a:pt x="57" y="67"/>
                      </a:cubicBezTo>
                      <a:cubicBezTo>
                        <a:pt x="51" y="59"/>
                        <a:pt x="46" y="50"/>
                        <a:pt x="41" y="41"/>
                      </a:cubicBezTo>
                      <a:cubicBezTo>
                        <a:pt x="37" y="34"/>
                        <a:pt x="32" y="30"/>
                        <a:pt x="28" y="24"/>
                      </a:cubicBezTo>
                      <a:cubicBezTo>
                        <a:pt x="21" y="15"/>
                        <a:pt x="14" y="6"/>
                        <a:pt x="4" y="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21">
                  <a:extLst>
                    <a:ext uri="{FF2B5EF4-FFF2-40B4-BE49-F238E27FC236}">
                      <a16:creationId xmlns:a16="http://schemas.microsoft.com/office/drawing/2014/main" xmlns="" id="{DE70E0E6-5098-4474-B7A5-4C4C3BEEC637}"/>
                    </a:ext>
                  </a:extLst>
                </p:cNvPr>
                <p:cNvSpPr>
                  <a:spLocks/>
                </p:cNvSpPr>
                <p:nvPr/>
              </p:nvSpPr>
              <p:spPr bwMode="auto">
                <a:xfrm>
                  <a:off x="7827503" y="5266998"/>
                  <a:ext cx="569067" cy="973936"/>
                </a:xfrm>
                <a:custGeom>
                  <a:avLst/>
                  <a:gdLst>
                    <a:gd name="T0" fmla="*/ 68 w 75"/>
                    <a:gd name="T1" fmla="*/ 31 h 128"/>
                    <a:gd name="T2" fmla="*/ 61 w 75"/>
                    <a:gd name="T3" fmla="*/ 23 h 128"/>
                    <a:gd name="T4" fmla="*/ 60 w 75"/>
                    <a:gd name="T5" fmla="*/ 6 h 128"/>
                    <a:gd name="T6" fmla="*/ 51 w 75"/>
                    <a:gd name="T7" fmla="*/ 2 h 128"/>
                    <a:gd name="T8" fmla="*/ 44 w 75"/>
                    <a:gd name="T9" fmla="*/ 14 h 128"/>
                    <a:gd name="T10" fmla="*/ 30 w 75"/>
                    <a:gd name="T11" fmla="*/ 44 h 128"/>
                    <a:gd name="T12" fmla="*/ 5 w 75"/>
                    <a:gd name="T13" fmla="*/ 103 h 128"/>
                    <a:gd name="T14" fmla="*/ 1 w 75"/>
                    <a:gd name="T15" fmla="*/ 126 h 128"/>
                    <a:gd name="T16" fmla="*/ 0 w 75"/>
                    <a:gd name="T17" fmla="*/ 128 h 128"/>
                    <a:gd name="T18" fmla="*/ 38 w 75"/>
                    <a:gd name="T19" fmla="*/ 96 h 128"/>
                    <a:gd name="T20" fmla="*/ 46 w 75"/>
                    <a:gd name="T21" fmla="*/ 99 h 128"/>
                    <a:gd name="T22" fmla="*/ 51 w 75"/>
                    <a:gd name="T23" fmla="*/ 101 h 128"/>
                    <a:gd name="T24" fmla="*/ 59 w 75"/>
                    <a:gd name="T25" fmla="*/ 77 h 128"/>
                    <a:gd name="T26" fmla="*/ 69 w 75"/>
                    <a:gd name="T27" fmla="*/ 49 h 128"/>
                    <a:gd name="T28" fmla="*/ 68 w 75"/>
                    <a:gd name="T29" fmla="*/ 3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28">
                      <a:moveTo>
                        <a:pt x="68" y="31"/>
                      </a:moveTo>
                      <a:cubicBezTo>
                        <a:pt x="66" y="28"/>
                        <a:pt x="62" y="28"/>
                        <a:pt x="61" y="23"/>
                      </a:cubicBezTo>
                      <a:cubicBezTo>
                        <a:pt x="59" y="17"/>
                        <a:pt x="63" y="11"/>
                        <a:pt x="60" y="6"/>
                      </a:cubicBezTo>
                      <a:cubicBezTo>
                        <a:pt x="58" y="4"/>
                        <a:pt x="53" y="0"/>
                        <a:pt x="51" y="2"/>
                      </a:cubicBezTo>
                      <a:cubicBezTo>
                        <a:pt x="49" y="3"/>
                        <a:pt x="46" y="12"/>
                        <a:pt x="44" y="14"/>
                      </a:cubicBezTo>
                      <a:cubicBezTo>
                        <a:pt x="39" y="23"/>
                        <a:pt x="34" y="33"/>
                        <a:pt x="30" y="44"/>
                      </a:cubicBezTo>
                      <a:cubicBezTo>
                        <a:pt x="22" y="63"/>
                        <a:pt x="14" y="86"/>
                        <a:pt x="5" y="103"/>
                      </a:cubicBezTo>
                      <a:cubicBezTo>
                        <a:pt x="1" y="126"/>
                        <a:pt x="1" y="126"/>
                        <a:pt x="1" y="126"/>
                      </a:cubicBezTo>
                      <a:cubicBezTo>
                        <a:pt x="1" y="127"/>
                        <a:pt x="0" y="127"/>
                        <a:pt x="0" y="128"/>
                      </a:cubicBezTo>
                      <a:cubicBezTo>
                        <a:pt x="8" y="110"/>
                        <a:pt x="28" y="90"/>
                        <a:pt x="38" y="96"/>
                      </a:cubicBezTo>
                      <a:cubicBezTo>
                        <a:pt x="41" y="97"/>
                        <a:pt x="43" y="98"/>
                        <a:pt x="46" y="99"/>
                      </a:cubicBezTo>
                      <a:cubicBezTo>
                        <a:pt x="48" y="99"/>
                        <a:pt x="50" y="98"/>
                        <a:pt x="51" y="101"/>
                      </a:cubicBezTo>
                      <a:cubicBezTo>
                        <a:pt x="51" y="93"/>
                        <a:pt x="57" y="86"/>
                        <a:pt x="59" y="77"/>
                      </a:cubicBezTo>
                      <a:cubicBezTo>
                        <a:pt x="62" y="66"/>
                        <a:pt x="64" y="60"/>
                        <a:pt x="69" y="49"/>
                      </a:cubicBezTo>
                      <a:cubicBezTo>
                        <a:pt x="75" y="38"/>
                        <a:pt x="73" y="37"/>
                        <a:pt x="68" y="31"/>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22">
                  <a:extLst>
                    <a:ext uri="{FF2B5EF4-FFF2-40B4-BE49-F238E27FC236}">
                      <a16:creationId xmlns:a16="http://schemas.microsoft.com/office/drawing/2014/main" xmlns="" id="{9B461D4E-AF0C-44FF-8C9F-7D386890A344}"/>
                    </a:ext>
                  </a:extLst>
                </p:cNvPr>
                <p:cNvSpPr>
                  <a:spLocks/>
                </p:cNvSpPr>
                <p:nvPr/>
              </p:nvSpPr>
              <p:spPr bwMode="auto">
                <a:xfrm>
                  <a:off x="5582729" y="6371391"/>
                  <a:ext cx="105717" cy="53983"/>
                </a:xfrm>
                <a:custGeom>
                  <a:avLst/>
                  <a:gdLst>
                    <a:gd name="T0" fmla="*/ 14 w 14"/>
                    <a:gd name="T1" fmla="*/ 0 h 7"/>
                    <a:gd name="T2" fmla="*/ 0 w 14"/>
                    <a:gd name="T3" fmla="*/ 7 h 7"/>
                    <a:gd name="T4" fmla="*/ 14 w 14"/>
                    <a:gd name="T5" fmla="*/ 0 h 7"/>
                  </a:gdLst>
                  <a:ahLst/>
                  <a:cxnLst>
                    <a:cxn ang="0">
                      <a:pos x="T0" y="T1"/>
                    </a:cxn>
                    <a:cxn ang="0">
                      <a:pos x="T2" y="T3"/>
                    </a:cxn>
                    <a:cxn ang="0">
                      <a:pos x="T4" y="T5"/>
                    </a:cxn>
                  </a:cxnLst>
                  <a:rect l="0" t="0" r="r" b="b"/>
                  <a:pathLst>
                    <a:path w="14" h="7">
                      <a:moveTo>
                        <a:pt x="14" y="0"/>
                      </a:moveTo>
                      <a:cubicBezTo>
                        <a:pt x="9" y="2"/>
                        <a:pt x="4" y="5"/>
                        <a:pt x="0" y="7"/>
                      </a:cubicBezTo>
                      <a:cubicBezTo>
                        <a:pt x="5" y="5"/>
                        <a:pt x="9" y="2"/>
                        <a:pt x="14" y="0"/>
                      </a:cubicBezTo>
                      <a:close/>
                    </a:path>
                  </a:pathLst>
                </a:custGeom>
                <a:solidFill>
                  <a:srgbClr val="66918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23">
                  <a:extLst>
                    <a:ext uri="{FF2B5EF4-FFF2-40B4-BE49-F238E27FC236}">
                      <a16:creationId xmlns:a16="http://schemas.microsoft.com/office/drawing/2014/main" xmlns="" id="{DFC28AA0-1C24-4B82-9A2B-4046373BCEAC}"/>
                    </a:ext>
                  </a:extLst>
                </p:cNvPr>
                <p:cNvSpPr>
                  <a:spLocks/>
                </p:cNvSpPr>
                <p:nvPr/>
              </p:nvSpPr>
              <p:spPr bwMode="auto">
                <a:xfrm>
                  <a:off x="5688444" y="5669617"/>
                  <a:ext cx="1970363" cy="746759"/>
                </a:xfrm>
                <a:custGeom>
                  <a:avLst/>
                  <a:gdLst>
                    <a:gd name="T0" fmla="*/ 259 w 259"/>
                    <a:gd name="T1" fmla="*/ 0 h 98"/>
                    <a:gd name="T2" fmla="*/ 229 w 259"/>
                    <a:gd name="T3" fmla="*/ 18 h 98"/>
                    <a:gd name="T4" fmla="*/ 191 w 259"/>
                    <a:gd name="T5" fmla="*/ 34 h 98"/>
                    <a:gd name="T6" fmla="*/ 166 w 259"/>
                    <a:gd name="T7" fmla="*/ 35 h 98"/>
                    <a:gd name="T8" fmla="*/ 152 w 259"/>
                    <a:gd name="T9" fmla="*/ 28 h 98"/>
                    <a:gd name="T10" fmla="*/ 83 w 259"/>
                    <a:gd name="T11" fmla="*/ 49 h 98"/>
                    <a:gd name="T12" fmla="*/ 23 w 259"/>
                    <a:gd name="T13" fmla="*/ 81 h 98"/>
                    <a:gd name="T14" fmla="*/ 0 w 259"/>
                    <a:gd name="T15" fmla="*/ 92 h 98"/>
                    <a:gd name="T16" fmla="*/ 69 w 259"/>
                    <a:gd name="T17" fmla="*/ 79 h 98"/>
                    <a:gd name="T18" fmla="*/ 129 w 259"/>
                    <a:gd name="T19" fmla="*/ 84 h 98"/>
                    <a:gd name="T20" fmla="*/ 139 w 259"/>
                    <a:gd name="T21" fmla="*/ 92 h 98"/>
                    <a:gd name="T22" fmla="*/ 156 w 259"/>
                    <a:gd name="T23" fmla="*/ 94 h 98"/>
                    <a:gd name="T24" fmla="*/ 170 w 259"/>
                    <a:gd name="T25" fmla="*/ 95 h 98"/>
                    <a:gd name="T26" fmla="*/ 170 w 259"/>
                    <a:gd name="T27" fmla="*/ 87 h 98"/>
                    <a:gd name="T28" fmla="*/ 189 w 259"/>
                    <a:gd name="T29" fmla="*/ 71 h 98"/>
                    <a:gd name="T30" fmla="*/ 227 w 259"/>
                    <a:gd name="T31" fmla="*/ 40 h 98"/>
                    <a:gd name="T32" fmla="*/ 259 w 259"/>
                    <a:gd name="T33" fmla="*/ 14 h 98"/>
                    <a:gd name="T34" fmla="*/ 243 w 259"/>
                    <a:gd name="T35" fmla="*/ 23 h 98"/>
                    <a:gd name="T36" fmla="*/ 259 w 259"/>
                    <a:gd name="T3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9" h="98">
                      <a:moveTo>
                        <a:pt x="259" y="0"/>
                      </a:moveTo>
                      <a:cubicBezTo>
                        <a:pt x="249" y="0"/>
                        <a:pt x="238" y="12"/>
                        <a:pt x="229" y="18"/>
                      </a:cubicBezTo>
                      <a:cubicBezTo>
                        <a:pt x="218" y="25"/>
                        <a:pt x="204" y="30"/>
                        <a:pt x="191" y="34"/>
                      </a:cubicBezTo>
                      <a:cubicBezTo>
                        <a:pt x="183" y="36"/>
                        <a:pt x="174" y="39"/>
                        <a:pt x="166" y="35"/>
                      </a:cubicBezTo>
                      <a:cubicBezTo>
                        <a:pt x="161" y="33"/>
                        <a:pt x="159" y="29"/>
                        <a:pt x="152" y="28"/>
                      </a:cubicBezTo>
                      <a:cubicBezTo>
                        <a:pt x="130" y="23"/>
                        <a:pt x="103" y="40"/>
                        <a:pt x="83" y="49"/>
                      </a:cubicBezTo>
                      <a:cubicBezTo>
                        <a:pt x="62" y="58"/>
                        <a:pt x="42" y="69"/>
                        <a:pt x="23" y="81"/>
                      </a:cubicBezTo>
                      <a:cubicBezTo>
                        <a:pt x="15" y="85"/>
                        <a:pt x="8" y="88"/>
                        <a:pt x="0" y="92"/>
                      </a:cubicBezTo>
                      <a:cubicBezTo>
                        <a:pt x="21" y="83"/>
                        <a:pt x="49" y="81"/>
                        <a:pt x="69" y="79"/>
                      </a:cubicBezTo>
                      <a:cubicBezTo>
                        <a:pt x="87" y="78"/>
                        <a:pt x="115" y="73"/>
                        <a:pt x="129" y="84"/>
                      </a:cubicBezTo>
                      <a:cubicBezTo>
                        <a:pt x="134" y="87"/>
                        <a:pt x="134" y="90"/>
                        <a:pt x="139" y="92"/>
                      </a:cubicBezTo>
                      <a:cubicBezTo>
                        <a:pt x="145" y="94"/>
                        <a:pt x="150" y="93"/>
                        <a:pt x="156" y="94"/>
                      </a:cubicBezTo>
                      <a:cubicBezTo>
                        <a:pt x="161" y="95"/>
                        <a:pt x="165" y="98"/>
                        <a:pt x="170" y="95"/>
                      </a:cubicBezTo>
                      <a:cubicBezTo>
                        <a:pt x="170" y="87"/>
                        <a:pt x="170" y="87"/>
                        <a:pt x="170" y="87"/>
                      </a:cubicBezTo>
                      <a:cubicBezTo>
                        <a:pt x="177" y="84"/>
                        <a:pt x="184" y="75"/>
                        <a:pt x="189" y="71"/>
                      </a:cubicBezTo>
                      <a:cubicBezTo>
                        <a:pt x="201" y="61"/>
                        <a:pt x="214" y="50"/>
                        <a:pt x="227" y="40"/>
                      </a:cubicBezTo>
                      <a:cubicBezTo>
                        <a:pt x="238" y="32"/>
                        <a:pt x="251" y="25"/>
                        <a:pt x="259" y="14"/>
                      </a:cubicBezTo>
                      <a:cubicBezTo>
                        <a:pt x="254" y="17"/>
                        <a:pt x="248" y="21"/>
                        <a:pt x="243" y="23"/>
                      </a:cubicBezTo>
                      <a:cubicBezTo>
                        <a:pt x="247" y="15"/>
                        <a:pt x="256" y="9"/>
                        <a:pt x="259" y="0"/>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24">
                  <a:extLst>
                    <a:ext uri="{FF2B5EF4-FFF2-40B4-BE49-F238E27FC236}">
                      <a16:creationId xmlns:a16="http://schemas.microsoft.com/office/drawing/2014/main" xmlns="" id="{0C8C1744-A0F8-4F9F-B19C-3CAA80CA2EDE}"/>
                    </a:ext>
                  </a:extLst>
                </p:cNvPr>
                <p:cNvSpPr>
                  <a:spLocks/>
                </p:cNvSpPr>
                <p:nvPr/>
              </p:nvSpPr>
              <p:spPr bwMode="auto">
                <a:xfrm>
                  <a:off x="4842717" y="5914789"/>
                  <a:ext cx="1774677" cy="571315"/>
                </a:xfrm>
                <a:custGeom>
                  <a:avLst/>
                  <a:gdLst>
                    <a:gd name="T0" fmla="*/ 197 w 233"/>
                    <a:gd name="T1" fmla="*/ 37 h 75"/>
                    <a:gd name="T2" fmla="*/ 177 w 233"/>
                    <a:gd name="T3" fmla="*/ 40 h 75"/>
                    <a:gd name="T4" fmla="*/ 160 w 233"/>
                    <a:gd name="T5" fmla="*/ 37 h 75"/>
                    <a:gd name="T6" fmla="*/ 134 w 233"/>
                    <a:gd name="T7" fmla="*/ 27 h 75"/>
                    <a:gd name="T8" fmla="*/ 106 w 233"/>
                    <a:gd name="T9" fmla="*/ 25 h 75"/>
                    <a:gd name="T10" fmla="*/ 81 w 233"/>
                    <a:gd name="T11" fmla="*/ 22 h 75"/>
                    <a:gd name="T12" fmla="*/ 78 w 233"/>
                    <a:gd name="T13" fmla="*/ 33 h 75"/>
                    <a:gd name="T14" fmla="*/ 66 w 233"/>
                    <a:gd name="T15" fmla="*/ 34 h 75"/>
                    <a:gd name="T16" fmla="*/ 48 w 233"/>
                    <a:gd name="T17" fmla="*/ 33 h 75"/>
                    <a:gd name="T18" fmla="*/ 12 w 233"/>
                    <a:gd name="T19" fmla="*/ 21 h 75"/>
                    <a:gd name="T20" fmla="*/ 46 w 233"/>
                    <a:gd name="T21" fmla="*/ 62 h 75"/>
                    <a:gd name="T22" fmla="*/ 46 w 233"/>
                    <a:gd name="T23" fmla="*/ 62 h 75"/>
                    <a:gd name="T24" fmla="*/ 122 w 233"/>
                    <a:gd name="T25" fmla="*/ 65 h 75"/>
                    <a:gd name="T26" fmla="*/ 182 w 233"/>
                    <a:gd name="T27" fmla="*/ 65 h 75"/>
                    <a:gd name="T28" fmla="*/ 233 w 233"/>
                    <a:gd name="T29" fmla="*/ 55 h 75"/>
                    <a:gd name="T30" fmla="*/ 197 w 233"/>
                    <a:gd name="T3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3" h="75">
                      <a:moveTo>
                        <a:pt x="197" y="37"/>
                      </a:moveTo>
                      <a:cubicBezTo>
                        <a:pt x="191" y="37"/>
                        <a:pt x="184" y="40"/>
                        <a:pt x="177" y="40"/>
                      </a:cubicBezTo>
                      <a:cubicBezTo>
                        <a:pt x="171" y="40"/>
                        <a:pt x="167" y="37"/>
                        <a:pt x="160" y="37"/>
                      </a:cubicBezTo>
                      <a:cubicBezTo>
                        <a:pt x="160" y="22"/>
                        <a:pt x="144" y="25"/>
                        <a:pt x="134" y="27"/>
                      </a:cubicBezTo>
                      <a:cubicBezTo>
                        <a:pt x="136" y="7"/>
                        <a:pt x="108" y="9"/>
                        <a:pt x="106" y="25"/>
                      </a:cubicBezTo>
                      <a:cubicBezTo>
                        <a:pt x="98" y="0"/>
                        <a:pt x="72" y="13"/>
                        <a:pt x="81" y="22"/>
                      </a:cubicBezTo>
                      <a:cubicBezTo>
                        <a:pt x="77" y="21"/>
                        <a:pt x="73" y="27"/>
                        <a:pt x="78" y="33"/>
                      </a:cubicBezTo>
                      <a:cubicBezTo>
                        <a:pt x="74" y="33"/>
                        <a:pt x="69" y="34"/>
                        <a:pt x="66" y="34"/>
                      </a:cubicBezTo>
                      <a:cubicBezTo>
                        <a:pt x="65" y="25"/>
                        <a:pt x="50" y="22"/>
                        <a:pt x="48" y="33"/>
                      </a:cubicBezTo>
                      <a:cubicBezTo>
                        <a:pt x="47" y="22"/>
                        <a:pt x="20" y="10"/>
                        <a:pt x="12" y="21"/>
                      </a:cubicBezTo>
                      <a:cubicBezTo>
                        <a:pt x="0" y="34"/>
                        <a:pt x="34" y="61"/>
                        <a:pt x="46" y="62"/>
                      </a:cubicBezTo>
                      <a:cubicBezTo>
                        <a:pt x="46" y="62"/>
                        <a:pt x="46" y="62"/>
                        <a:pt x="46" y="62"/>
                      </a:cubicBezTo>
                      <a:cubicBezTo>
                        <a:pt x="64" y="75"/>
                        <a:pt x="103" y="65"/>
                        <a:pt x="122" y="65"/>
                      </a:cubicBezTo>
                      <a:cubicBezTo>
                        <a:pt x="142" y="65"/>
                        <a:pt x="162" y="66"/>
                        <a:pt x="182" y="65"/>
                      </a:cubicBezTo>
                      <a:cubicBezTo>
                        <a:pt x="194" y="64"/>
                        <a:pt x="226" y="65"/>
                        <a:pt x="233" y="55"/>
                      </a:cubicBezTo>
                      <a:cubicBezTo>
                        <a:pt x="221" y="47"/>
                        <a:pt x="214" y="37"/>
                        <a:pt x="197" y="37"/>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endParaRPr lang="en-US"/>
                </a:p>
              </p:txBody>
            </p:sp>
            <p:sp>
              <p:nvSpPr>
                <p:cNvPr id="534" name="Freeform 25">
                  <a:extLst>
                    <a:ext uri="{FF2B5EF4-FFF2-40B4-BE49-F238E27FC236}">
                      <a16:creationId xmlns:a16="http://schemas.microsoft.com/office/drawing/2014/main" xmlns="" id="{744D388F-52BC-46A6-90F6-8EFE98AADBC5}"/>
                    </a:ext>
                  </a:extLst>
                </p:cNvPr>
                <p:cNvSpPr>
                  <a:spLocks/>
                </p:cNvSpPr>
                <p:nvPr/>
              </p:nvSpPr>
              <p:spPr bwMode="auto">
                <a:xfrm>
                  <a:off x="6981776" y="6355647"/>
                  <a:ext cx="130458" cy="53983"/>
                </a:xfrm>
                <a:custGeom>
                  <a:avLst/>
                  <a:gdLst>
                    <a:gd name="T0" fmla="*/ 15 w 17"/>
                    <a:gd name="T1" fmla="*/ 3 h 7"/>
                    <a:gd name="T2" fmla="*/ 17 w 17"/>
                    <a:gd name="T3" fmla="*/ 1 h 7"/>
                    <a:gd name="T4" fmla="*/ 0 w 17"/>
                    <a:gd name="T5" fmla="*/ 0 h 7"/>
                    <a:gd name="T6" fmla="*/ 15 w 17"/>
                    <a:gd name="T7" fmla="*/ 3 h 7"/>
                  </a:gdLst>
                  <a:ahLst/>
                  <a:cxnLst>
                    <a:cxn ang="0">
                      <a:pos x="T0" y="T1"/>
                    </a:cxn>
                    <a:cxn ang="0">
                      <a:pos x="T2" y="T3"/>
                    </a:cxn>
                    <a:cxn ang="0">
                      <a:pos x="T4" y="T5"/>
                    </a:cxn>
                    <a:cxn ang="0">
                      <a:pos x="T6" y="T7"/>
                    </a:cxn>
                  </a:cxnLst>
                  <a:rect l="0" t="0" r="r" b="b"/>
                  <a:pathLst>
                    <a:path w="17" h="7">
                      <a:moveTo>
                        <a:pt x="15" y="3"/>
                      </a:moveTo>
                      <a:cubicBezTo>
                        <a:pt x="16" y="2"/>
                        <a:pt x="17" y="1"/>
                        <a:pt x="17" y="1"/>
                      </a:cubicBezTo>
                      <a:cubicBezTo>
                        <a:pt x="0" y="0"/>
                        <a:pt x="0" y="0"/>
                        <a:pt x="0" y="0"/>
                      </a:cubicBezTo>
                      <a:cubicBezTo>
                        <a:pt x="3" y="7"/>
                        <a:pt x="10" y="7"/>
                        <a:pt x="15" y="3"/>
                      </a:cubicBezTo>
                      <a:close/>
                    </a:path>
                  </a:pathLst>
                </a:custGeom>
                <a:solidFill>
                  <a:srgbClr val="DAE26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26">
                  <a:extLst>
                    <a:ext uri="{FF2B5EF4-FFF2-40B4-BE49-F238E27FC236}">
                      <a16:creationId xmlns:a16="http://schemas.microsoft.com/office/drawing/2014/main" xmlns="" id="{F39A5B95-5CAD-4044-AC99-D998D2EAAC32}"/>
                    </a:ext>
                  </a:extLst>
                </p:cNvPr>
                <p:cNvSpPr>
                  <a:spLocks/>
                </p:cNvSpPr>
                <p:nvPr/>
              </p:nvSpPr>
              <p:spPr bwMode="auto">
                <a:xfrm>
                  <a:off x="7087492" y="5608888"/>
                  <a:ext cx="5000135" cy="899709"/>
                </a:xfrm>
                <a:custGeom>
                  <a:avLst/>
                  <a:gdLst>
                    <a:gd name="T0" fmla="*/ 639 w 657"/>
                    <a:gd name="T1" fmla="*/ 101 h 118"/>
                    <a:gd name="T2" fmla="*/ 622 w 657"/>
                    <a:gd name="T3" fmla="*/ 102 h 118"/>
                    <a:gd name="T4" fmla="*/ 610 w 657"/>
                    <a:gd name="T5" fmla="*/ 83 h 118"/>
                    <a:gd name="T6" fmla="*/ 588 w 657"/>
                    <a:gd name="T7" fmla="*/ 81 h 118"/>
                    <a:gd name="T8" fmla="*/ 566 w 657"/>
                    <a:gd name="T9" fmla="*/ 86 h 118"/>
                    <a:gd name="T10" fmla="*/ 544 w 657"/>
                    <a:gd name="T11" fmla="*/ 69 h 118"/>
                    <a:gd name="T12" fmla="*/ 522 w 657"/>
                    <a:gd name="T13" fmla="*/ 79 h 118"/>
                    <a:gd name="T14" fmla="*/ 506 w 657"/>
                    <a:gd name="T15" fmla="*/ 76 h 118"/>
                    <a:gd name="T16" fmla="*/ 506 w 657"/>
                    <a:gd name="T17" fmla="*/ 80 h 118"/>
                    <a:gd name="T18" fmla="*/ 489 w 657"/>
                    <a:gd name="T19" fmla="*/ 82 h 118"/>
                    <a:gd name="T20" fmla="*/ 475 w 657"/>
                    <a:gd name="T21" fmla="*/ 75 h 118"/>
                    <a:gd name="T22" fmla="*/ 446 w 657"/>
                    <a:gd name="T23" fmla="*/ 72 h 118"/>
                    <a:gd name="T24" fmla="*/ 415 w 657"/>
                    <a:gd name="T25" fmla="*/ 81 h 118"/>
                    <a:gd name="T26" fmla="*/ 398 w 657"/>
                    <a:gd name="T27" fmla="*/ 85 h 118"/>
                    <a:gd name="T28" fmla="*/ 378 w 657"/>
                    <a:gd name="T29" fmla="*/ 79 h 118"/>
                    <a:gd name="T30" fmla="*/ 359 w 657"/>
                    <a:gd name="T31" fmla="*/ 76 h 118"/>
                    <a:gd name="T32" fmla="*/ 340 w 657"/>
                    <a:gd name="T33" fmla="*/ 70 h 118"/>
                    <a:gd name="T34" fmla="*/ 325 w 657"/>
                    <a:gd name="T35" fmla="*/ 57 h 118"/>
                    <a:gd name="T36" fmla="*/ 285 w 657"/>
                    <a:gd name="T37" fmla="*/ 2 h 118"/>
                    <a:gd name="T38" fmla="*/ 237 w 657"/>
                    <a:gd name="T39" fmla="*/ 36 h 118"/>
                    <a:gd name="T40" fmla="*/ 194 w 657"/>
                    <a:gd name="T41" fmla="*/ 70 h 118"/>
                    <a:gd name="T42" fmla="*/ 180 w 657"/>
                    <a:gd name="T43" fmla="*/ 77 h 118"/>
                    <a:gd name="T44" fmla="*/ 153 w 657"/>
                    <a:gd name="T45" fmla="*/ 77 h 118"/>
                    <a:gd name="T46" fmla="*/ 134 w 657"/>
                    <a:gd name="T47" fmla="*/ 58 h 118"/>
                    <a:gd name="T48" fmla="*/ 126 w 657"/>
                    <a:gd name="T49" fmla="*/ 34 h 118"/>
                    <a:gd name="T50" fmla="*/ 103 w 657"/>
                    <a:gd name="T51" fmla="*/ 48 h 118"/>
                    <a:gd name="T52" fmla="*/ 83 w 657"/>
                    <a:gd name="T53" fmla="*/ 41 h 118"/>
                    <a:gd name="T54" fmla="*/ 71 w 657"/>
                    <a:gd name="T55" fmla="*/ 66 h 118"/>
                    <a:gd name="T56" fmla="*/ 60 w 657"/>
                    <a:gd name="T57" fmla="*/ 76 h 118"/>
                    <a:gd name="T58" fmla="*/ 46 w 657"/>
                    <a:gd name="T59" fmla="*/ 78 h 118"/>
                    <a:gd name="T60" fmla="*/ 27 w 657"/>
                    <a:gd name="T61" fmla="*/ 78 h 118"/>
                    <a:gd name="T62" fmla="*/ 3 w 657"/>
                    <a:gd name="T63" fmla="*/ 70 h 118"/>
                    <a:gd name="T64" fmla="*/ 3 w 657"/>
                    <a:gd name="T65" fmla="*/ 99 h 118"/>
                    <a:gd name="T66" fmla="*/ 628 w 657"/>
                    <a:gd name="T67" fmla="*/ 117 h 118"/>
                    <a:gd name="T68" fmla="*/ 639 w 657"/>
                    <a:gd name="T69" fmla="*/ 10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18">
                      <a:moveTo>
                        <a:pt x="639" y="101"/>
                      </a:moveTo>
                      <a:cubicBezTo>
                        <a:pt x="631" y="99"/>
                        <a:pt x="630" y="108"/>
                        <a:pt x="622" y="102"/>
                      </a:cubicBezTo>
                      <a:cubicBezTo>
                        <a:pt x="616" y="98"/>
                        <a:pt x="617" y="88"/>
                        <a:pt x="610" y="83"/>
                      </a:cubicBezTo>
                      <a:cubicBezTo>
                        <a:pt x="603" y="80"/>
                        <a:pt x="596" y="81"/>
                        <a:pt x="588" y="81"/>
                      </a:cubicBezTo>
                      <a:cubicBezTo>
                        <a:pt x="582" y="81"/>
                        <a:pt x="571" y="86"/>
                        <a:pt x="566" y="86"/>
                      </a:cubicBezTo>
                      <a:cubicBezTo>
                        <a:pt x="557" y="85"/>
                        <a:pt x="554" y="72"/>
                        <a:pt x="544" y="69"/>
                      </a:cubicBezTo>
                      <a:cubicBezTo>
                        <a:pt x="536" y="66"/>
                        <a:pt x="522" y="69"/>
                        <a:pt x="522" y="79"/>
                      </a:cubicBezTo>
                      <a:cubicBezTo>
                        <a:pt x="518" y="75"/>
                        <a:pt x="512" y="75"/>
                        <a:pt x="506" y="76"/>
                      </a:cubicBezTo>
                      <a:cubicBezTo>
                        <a:pt x="506" y="77"/>
                        <a:pt x="506" y="79"/>
                        <a:pt x="506" y="80"/>
                      </a:cubicBezTo>
                      <a:cubicBezTo>
                        <a:pt x="497" y="71"/>
                        <a:pt x="495" y="82"/>
                        <a:pt x="489" y="82"/>
                      </a:cubicBezTo>
                      <a:cubicBezTo>
                        <a:pt x="484" y="82"/>
                        <a:pt x="481" y="79"/>
                        <a:pt x="475" y="75"/>
                      </a:cubicBezTo>
                      <a:cubicBezTo>
                        <a:pt x="468" y="70"/>
                        <a:pt x="451" y="61"/>
                        <a:pt x="446" y="72"/>
                      </a:cubicBezTo>
                      <a:cubicBezTo>
                        <a:pt x="442" y="42"/>
                        <a:pt x="404" y="66"/>
                        <a:pt x="415" y="81"/>
                      </a:cubicBezTo>
                      <a:cubicBezTo>
                        <a:pt x="407" y="80"/>
                        <a:pt x="405" y="85"/>
                        <a:pt x="398" y="85"/>
                      </a:cubicBezTo>
                      <a:cubicBezTo>
                        <a:pt x="392" y="85"/>
                        <a:pt x="384" y="80"/>
                        <a:pt x="378" y="79"/>
                      </a:cubicBezTo>
                      <a:cubicBezTo>
                        <a:pt x="370" y="78"/>
                        <a:pt x="367" y="79"/>
                        <a:pt x="359" y="76"/>
                      </a:cubicBezTo>
                      <a:cubicBezTo>
                        <a:pt x="355" y="74"/>
                        <a:pt x="346" y="72"/>
                        <a:pt x="340" y="70"/>
                      </a:cubicBezTo>
                      <a:cubicBezTo>
                        <a:pt x="342" y="56"/>
                        <a:pt x="336" y="53"/>
                        <a:pt x="325" y="57"/>
                      </a:cubicBezTo>
                      <a:cubicBezTo>
                        <a:pt x="321" y="34"/>
                        <a:pt x="314" y="0"/>
                        <a:pt x="285" y="2"/>
                      </a:cubicBezTo>
                      <a:cubicBezTo>
                        <a:pt x="275" y="3"/>
                        <a:pt x="222" y="22"/>
                        <a:pt x="237" y="36"/>
                      </a:cubicBezTo>
                      <a:cubicBezTo>
                        <a:pt x="216" y="26"/>
                        <a:pt x="188" y="61"/>
                        <a:pt x="194" y="70"/>
                      </a:cubicBezTo>
                      <a:cubicBezTo>
                        <a:pt x="188" y="68"/>
                        <a:pt x="180" y="70"/>
                        <a:pt x="180" y="77"/>
                      </a:cubicBezTo>
                      <a:cubicBezTo>
                        <a:pt x="172" y="77"/>
                        <a:pt x="162" y="77"/>
                        <a:pt x="153" y="77"/>
                      </a:cubicBezTo>
                      <a:cubicBezTo>
                        <a:pt x="156" y="60"/>
                        <a:pt x="139" y="66"/>
                        <a:pt x="134" y="58"/>
                      </a:cubicBezTo>
                      <a:cubicBezTo>
                        <a:pt x="129" y="50"/>
                        <a:pt x="137" y="39"/>
                        <a:pt x="126" y="34"/>
                      </a:cubicBezTo>
                      <a:cubicBezTo>
                        <a:pt x="116" y="30"/>
                        <a:pt x="104" y="39"/>
                        <a:pt x="103" y="48"/>
                      </a:cubicBezTo>
                      <a:cubicBezTo>
                        <a:pt x="100" y="37"/>
                        <a:pt x="92" y="33"/>
                        <a:pt x="83" y="41"/>
                      </a:cubicBezTo>
                      <a:cubicBezTo>
                        <a:pt x="74" y="47"/>
                        <a:pt x="75" y="60"/>
                        <a:pt x="71" y="66"/>
                      </a:cubicBezTo>
                      <a:cubicBezTo>
                        <a:pt x="68" y="73"/>
                        <a:pt x="70" y="74"/>
                        <a:pt x="60" y="76"/>
                      </a:cubicBezTo>
                      <a:cubicBezTo>
                        <a:pt x="55" y="77"/>
                        <a:pt x="48" y="68"/>
                        <a:pt x="46" y="78"/>
                      </a:cubicBezTo>
                      <a:cubicBezTo>
                        <a:pt x="40" y="73"/>
                        <a:pt x="33" y="76"/>
                        <a:pt x="27" y="78"/>
                      </a:cubicBezTo>
                      <a:cubicBezTo>
                        <a:pt x="29" y="62"/>
                        <a:pt x="8" y="57"/>
                        <a:pt x="3" y="70"/>
                      </a:cubicBezTo>
                      <a:cubicBezTo>
                        <a:pt x="0" y="79"/>
                        <a:pt x="12" y="89"/>
                        <a:pt x="3" y="99"/>
                      </a:cubicBezTo>
                      <a:cubicBezTo>
                        <a:pt x="628" y="117"/>
                        <a:pt x="628" y="117"/>
                        <a:pt x="628" y="117"/>
                      </a:cubicBezTo>
                      <a:cubicBezTo>
                        <a:pt x="641" y="118"/>
                        <a:pt x="657" y="104"/>
                        <a:pt x="639" y="101"/>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endParaRPr lang="en-US"/>
                </a:p>
              </p:txBody>
            </p:sp>
            <p:sp>
              <p:nvSpPr>
                <p:cNvPr id="536" name="Freeform 27">
                  <a:extLst>
                    <a:ext uri="{FF2B5EF4-FFF2-40B4-BE49-F238E27FC236}">
                      <a16:creationId xmlns:a16="http://schemas.microsoft.com/office/drawing/2014/main" xmlns="" id="{2AB95E92-0294-4C0D-BA5C-3B2E66DA808D}"/>
                    </a:ext>
                  </a:extLst>
                </p:cNvPr>
                <p:cNvSpPr>
                  <a:spLocks/>
                </p:cNvSpPr>
                <p:nvPr/>
              </p:nvSpPr>
              <p:spPr bwMode="auto">
                <a:xfrm>
                  <a:off x="9303026" y="5624632"/>
                  <a:ext cx="2784600" cy="883965"/>
                </a:xfrm>
                <a:custGeom>
                  <a:avLst/>
                  <a:gdLst>
                    <a:gd name="T0" fmla="*/ 348 w 366"/>
                    <a:gd name="T1" fmla="*/ 99 h 116"/>
                    <a:gd name="T2" fmla="*/ 331 w 366"/>
                    <a:gd name="T3" fmla="*/ 100 h 116"/>
                    <a:gd name="T4" fmla="*/ 319 w 366"/>
                    <a:gd name="T5" fmla="*/ 81 h 116"/>
                    <a:gd name="T6" fmla="*/ 297 w 366"/>
                    <a:gd name="T7" fmla="*/ 79 h 116"/>
                    <a:gd name="T8" fmla="*/ 275 w 366"/>
                    <a:gd name="T9" fmla="*/ 84 h 116"/>
                    <a:gd name="T10" fmla="*/ 253 w 366"/>
                    <a:gd name="T11" fmla="*/ 67 h 116"/>
                    <a:gd name="T12" fmla="*/ 231 w 366"/>
                    <a:gd name="T13" fmla="*/ 77 h 116"/>
                    <a:gd name="T14" fmla="*/ 215 w 366"/>
                    <a:gd name="T15" fmla="*/ 74 h 116"/>
                    <a:gd name="T16" fmla="*/ 215 w 366"/>
                    <a:gd name="T17" fmla="*/ 78 h 116"/>
                    <a:gd name="T18" fmla="*/ 198 w 366"/>
                    <a:gd name="T19" fmla="*/ 80 h 116"/>
                    <a:gd name="T20" fmla="*/ 184 w 366"/>
                    <a:gd name="T21" fmla="*/ 73 h 116"/>
                    <a:gd name="T22" fmla="*/ 155 w 366"/>
                    <a:gd name="T23" fmla="*/ 70 h 116"/>
                    <a:gd name="T24" fmla="*/ 124 w 366"/>
                    <a:gd name="T25" fmla="*/ 79 h 116"/>
                    <a:gd name="T26" fmla="*/ 107 w 366"/>
                    <a:gd name="T27" fmla="*/ 83 h 116"/>
                    <a:gd name="T28" fmla="*/ 87 w 366"/>
                    <a:gd name="T29" fmla="*/ 77 h 116"/>
                    <a:gd name="T30" fmla="*/ 68 w 366"/>
                    <a:gd name="T31" fmla="*/ 74 h 116"/>
                    <a:gd name="T32" fmla="*/ 49 w 366"/>
                    <a:gd name="T33" fmla="*/ 68 h 116"/>
                    <a:gd name="T34" fmla="*/ 34 w 366"/>
                    <a:gd name="T35" fmla="*/ 55 h 116"/>
                    <a:gd name="T36" fmla="*/ 0 w 366"/>
                    <a:gd name="T37" fmla="*/ 0 h 116"/>
                    <a:gd name="T38" fmla="*/ 21 w 366"/>
                    <a:gd name="T39" fmla="*/ 64 h 116"/>
                    <a:gd name="T40" fmla="*/ 12 w 366"/>
                    <a:gd name="T41" fmla="*/ 105 h 116"/>
                    <a:gd name="T42" fmla="*/ 337 w 366"/>
                    <a:gd name="T43" fmla="*/ 115 h 116"/>
                    <a:gd name="T44" fmla="*/ 348 w 366"/>
                    <a:gd name="T45" fmla="*/ 9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6" h="116">
                      <a:moveTo>
                        <a:pt x="348" y="99"/>
                      </a:moveTo>
                      <a:cubicBezTo>
                        <a:pt x="340" y="97"/>
                        <a:pt x="339" y="106"/>
                        <a:pt x="331" y="100"/>
                      </a:cubicBezTo>
                      <a:cubicBezTo>
                        <a:pt x="325" y="96"/>
                        <a:pt x="326" y="86"/>
                        <a:pt x="319" y="81"/>
                      </a:cubicBezTo>
                      <a:cubicBezTo>
                        <a:pt x="312" y="78"/>
                        <a:pt x="305" y="79"/>
                        <a:pt x="297" y="79"/>
                      </a:cubicBezTo>
                      <a:cubicBezTo>
                        <a:pt x="291" y="79"/>
                        <a:pt x="280" y="84"/>
                        <a:pt x="275" y="84"/>
                      </a:cubicBezTo>
                      <a:cubicBezTo>
                        <a:pt x="266" y="83"/>
                        <a:pt x="263" y="70"/>
                        <a:pt x="253" y="67"/>
                      </a:cubicBezTo>
                      <a:cubicBezTo>
                        <a:pt x="245" y="64"/>
                        <a:pt x="231" y="67"/>
                        <a:pt x="231" y="77"/>
                      </a:cubicBezTo>
                      <a:cubicBezTo>
                        <a:pt x="227" y="73"/>
                        <a:pt x="221" y="73"/>
                        <a:pt x="215" y="74"/>
                      </a:cubicBezTo>
                      <a:cubicBezTo>
                        <a:pt x="215" y="75"/>
                        <a:pt x="215" y="77"/>
                        <a:pt x="215" y="78"/>
                      </a:cubicBezTo>
                      <a:cubicBezTo>
                        <a:pt x="206" y="69"/>
                        <a:pt x="204" y="80"/>
                        <a:pt x="198" y="80"/>
                      </a:cubicBezTo>
                      <a:cubicBezTo>
                        <a:pt x="193" y="80"/>
                        <a:pt x="190" y="77"/>
                        <a:pt x="184" y="73"/>
                      </a:cubicBezTo>
                      <a:cubicBezTo>
                        <a:pt x="177" y="68"/>
                        <a:pt x="160" y="59"/>
                        <a:pt x="155" y="70"/>
                      </a:cubicBezTo>
                      <a:cubicBezTo>
                        <a:pt x="151" y="40"/>
                        <a:pt x="113" y="64"/>
                        <a:pt x="124" y="79"/>
                      </a:cubicBezTo>
                      <a:cubicBezTo>
                        <a:pt x="116" y="78"/>
                        <a:pt x="114" y="83"/>
                        <a:pt x="107" y="83"/>
                      </a:cubicBezTo>
                      <a:cubicBezTo>
                        <a:pt x="101" y="83"/>
                        <a:pt x="93" y="78"/>
                        <a:pt x="87" y="77"/>
                      </a:cubicBezTo>
                      <a:cubicBezTo>
                        <a:pt x="79" y="76"/>
                        <a:pt x="76" y="77"/>
                        <a:pt x="68" y="74"/>
                      </a:cubicBezTo>
                      <a:cubicBezTo>
                        <a:pt x="64" y="72"/>
                        <a:pt x="55" y="70"/>
                        <a:pt x="49" y="68"/>
                      </a:cubicBezTo>
                      <a:cubicBezTo>
                        <a:pt x="51" y="54"/>
                        <a:pt x="45" y="51"/>
                        <a:pt x="34" y="55"/>
                      </a:cubicBezTo>
                      <a:cubicBezTo>
                        <a:pt x="30" y="33"/>
                        <a:pt x="24" y="2"/>
                        <a:pt x="0" y="0"/>
                      </a:cubicBezTo>
                      <a:cubicBezTo>
                        <a:pt x="14" y="19"/>
                        <a:pt x="21" y="41"/>
                        <a:pt x="21" y="64"/>
                      </a:cubicBezTo>
                      <a:cubicBezTo>
                        <a:pt x="21" y="78"/>
                        <a:pt x="18" y="92"/>
                        <a:pt x="12" y="105"/>
                      </a:cubicBezTo>
                      <a:cubicBezTo>
                        <a:pt x="337" y="115"/>
                        <a:pt x="337" y="115"/>
                        <a:pt x="337" y="115"/>
                      </a:cubicBezTo>
                      <a:cubicBezTo>
                        <a:pt x="350" y="116"/>
                        <a:pt x="366" y="102"/>
                        <a:pt x="348" y="99"/>
                      </a:cubicBezTo>
                      <a:close/>
                    </a:path>
                  </a:pathLst>
                </a:custGeom>
                <a:solidFill>
                  <a:srgbClr val="CFDA5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42" name="Freeform 5">
                <a:extLst>
                  <a:ext uri="{FF2B5EF4-FFF2-40B4-BE49-F238E27FC236}">
                    <a16:creationId xmlns:a16="http://schemas.microsoft.com/office/drawing/2014/main" xmlns="" id="{CF37C2ED-E006-4EFD-8C64-8B163DA40762}"/>
                  </a:ext>
                </a:extLst>
              </p:cNvPr>
              <p:cNvSpPr>
                <a:spLocks/>
              </p:cNvSpPr>
              <p:nvPr/>
            </p:nvSpPr>
            <p:spPr bwMode="auto">
              <a:xfrm>
                <a:off x="6057901" y="1790700"/>
                <a:ext cx="5572125" cy="1001713"/>
              </a:xfrm>
              <a:custGeom>
                <a:avLst/>
                <a:gdLst>
                  <a:gd name="T0" fmla="*/ 1601 w 1601"/>
                  <a:gd name="T1" fmla="*/ 0 h 288"/>
                  <a:gd name="T2" fmla="*/ 796 w 1601"/>
                  <a:gd name="T3" fmla="*/ 170 h 288"/>
                  <a:gd name="T4" fmla="*/ 0 w 1601"/>
                  <a:gd name="T5" fmla="*/ 8 h 288"/>
                  <a:gd name="T6" fmla="*/ 0 w 1601"/>
                  <a:gd name="T7" fmla="*/ 37 h 288"/>
                  <a:gd name="T8" fmla="*/ 1601 w 1601"/>
                  <a:gd name="T9" fmla="*/ 37 h 288"/>
                  <a:gd name="T10" fmla="*/ 1601 w 1601"/>
                  <a:gd name="T11" fmla="*/ 0 h 288"/>
                </a:gdLst>
                <a:ahLst/>
                <a:cxnLst>
                  <a:cxn ang="0">
                    <a:pos x="T0" y="T1"/>
                  </a:cxn>
                  <a:cxn ang="0">
                    <a:pos x="T2" y="T3"/>
                  </a:cxn>
                  <a:cxn ang="0">
                    <a:pos x="T4" y="T5"/>
                  </a:cxn>
                  <a:cxn ang="0">
                    <a:pos x="T6" y="T7"/>
                  </a:cxn>
                  <a:cxn ang="0">
                    <a:pos x="T8" y="T9"/>
                  </a:cxn>
                  <a:cxn ang="0">
                    <a:pos x="T10" y="T11"/>
                  </a:cxn>
                </a:cxnLst>
                <a:rect l="0" t="0" r="r" b="b"/>
                <a:pathLst>
                  <a:path w="1601" h="288">
                    <a:moveTo>
                      <a:pt x="1601" y="0"/>
                    </a:moveTo>
                    <a:cubicBezTo>
                      <a:pt x="1266" y="102"/>
                      <a:pt x="1068" y="170"/>
                      <a:pt x="796" y="170"/>
                    </a:cubicBezTo>
                    <a:cubicBezTo>
                      <a:pt x="509" y="170"/>
                      <a:pt x="343" y="105"/>
                      <a:pt x="0" y="8"/>
                    </a:cubicBezTo>
                    <a:cubicBezTo>
                      <a:pt x="0" y="37"/>
                      <a:pt x="0" y="37"/>
                      <a:pt x="0" y="37"/>
                    </a:cubicBezTo>
                    <a:cubicBezTo>
                      <a:pt x="633" y="259"/>
                      <a:pt x="1005" y="288"/>
                      <a:pt x="1601" y="37"/>
                    </a:cubicBezTo>
                    <a:lnTo>
                      <a:pt x="1601" y="0"/>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3" name="Rectangle 6">
                <a:extLst>
                  <a:ext uri="{FF2B5EF4-FFF2-40B4-BE49-F238E27FC236}">
                    <a16:creationId xmlns:a16="http://schemas.microsoft.com/office/drawing/2014/main" xmlns="" id="{67A6A9C0-5ECD-43FB-8CBE-8C604A79445D}"/>
                  </a:ext>
                </a:extLst>
              </p:cNvPr>
              <p:cNvSpPr>
                <a:spLocks noChangeArrowheads="1"/>
              </p:cNvSpPr>
              <p:nvPr/>
            </p:nvSpPr>
            <p:spPr bwMode="auto">
              <a:xfrm>
                <a:off x="7780338" y="2471738"/>
                <a:ext cx="136525" cy="8636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4" name="Rectangle 7">
                <a:extLst>
                  <a:ext uri="{FF2B5EF4-FFF2-40B4-BE49-F238E27FC236}">
                    <a16:creationId xmlns:a16="http://schemas.microsoft.com/office/drawing/2014/main" xmlns="" id="{A2EAA882-F984-4540-B604-4426AE6C7403}"/>
                  </a:ext>
                </a:extLst>
              </p:cNvPr>
              <p:cNvSpPr>
                <a:spLocks noChangeArrowheads="1"/>
              </p:cNvSpPr>
              <p:nvPr/>
            </p:nvSpPr>
            <p:spPr bwMode="auto">
              <a:xfrm>
                <a:off x="9771063" y="2471738"/>
                <a:ext cx="133350" cy="8636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5" name="Rectangle 8">
                <a:extLst>
                  <a:ext uri="{FF2B5EF4-FFF2-40B4-BE49-F238E27FC236}">
                    <a16:creationId xmlns:a16="http://schemas.microsoft.com/office/drawing/2014/main" xmlns="" id="{FB764602-AAD2-41E3-A6B1-C6A91AD7E7BC}"/>
                  </a:ext>
                </a:extLst>
              </p:cNvPr>
              <p:cNvSpPr>
                <a:spLocks noChangeArrowheads="1"/>
              </p:cNvSpPr>
              <p:nvPr/>
            </p:nvSpPr>
            <p:spPr bwMode="auto">
              <a:xfrm>
                <a:off x="7780338" y="2471738"/>
                <a:ext cx="136525" cy="4841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6" name="Rectangle 9">
                <a:extLst>
                  <a:ext uri="{FF2B5EF4-FFF2-40B4-BE49-F238E27FC236}">
                    <a16:creationId xmlns:a16="http://schemas.microsoft.com/office/drawing/2014/main" xmlns="" id="{99641F80-F000-4600-AF05-1CAD430D967D}"/>
                  </a:ext>
                </a:extLst>
              </p:cNvPr>
              <p:cNvSpPr>
                <a:spLocks noChangeArrowheads="1"/>
              </p:cNvSpPr>
              <p:nvPr/>
            </p:nvSpPr>
            <p:spPr bwMode="auto">
              <a:xfrm>
                <a:off x="9771063" y="2471738"/>
                <a:ext cx="133350" cy="4841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7" name="Rectangle 10">
                <a:extLst>
                  <a:ext uri="{FF2B5EF4-FFF2-40B4-BE49-F238E27FC236}">
                    <a16:creationId xmlns:a16="http://schemas.microsoft.com/office/drawing/2014/main" xmlns="" id="{83D7BBD7-2099-4CC9-8628-590F6A79B1F9}"/>
                  </a:ext>
                </a:extLst>
              </p:cNvPr>
              <p:cNvSpPr>
                <a:spLocks noChangeArrowheads="1"/>
              </p:cNvSpPr>
              <p:nvPr/>
            </p:nvSpPr>
            <p:spPr bwMode="auto">
              <a:xfrm>
                <a:off x="8477251" y="2471738"/>
                <a:ext cx="134938" cy="863600"/>
              </a:xfrm>
              <a:prstGeom prst="rect">
                <a:avLst/>
              </a:prstGeom>
              <a:solidFill>
                <a:srgbClr val="B23E3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Rectangle 11">
                <a:extLst>
                  <a:ext uri="{FF2B5EF4-FFF2-40B4-BE49-F238E27FC236}">
                    <a16:creationId xmlns:a16="http://schemas.microsoft.com/office/drawing/2014/main" xmlns="" id="{3BB1D979-47F8-40DD-8551-9DE69BC2E0E3}"/>
                  </a:ext>
                </a:extLst>
              </p:cNvPr>
              <p:cNvSpPr>
                <a:spLocks noChangeArrowheads="1"/>
              </p:cNvSpPr>
              <p:nvPr/>
            </p:nvSpPr>
            <p:spPr bwMode="auto">
              <a:xfrm>
                <a:off x="9072563" y="2471738"/>
                <a:ext cx="134938" cy="863600"/>
              </a:xfrm>
              <a:prstGeom prst="rect">
                <a:avLst/>
              </a:prstGeom>
              <a:solidFill>
                <a:srgbClr val="B23E3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2">
                <a:extLst>
                  <a:ext uri="{FF2B5EF4-FFF2-40B4-BE49-F238E27FC236}">
                    <a16:creationId xmlns:a16="http://schemas.microsoft.com/office/drawing/2014/main" xmlns="" id="{341EE383-67BB-4E5E-B759-996A2777AEFD}"/>
                  </a:ext>
                </a:extLst>
              </p:cNvPr>
              <p:cNvSpPr>
                <a:spLocks/>
              </p:cNvSpPr>
              <p:nvPr/>
            </p:nvSpPr>
            <p:spPr bwMode="auto">
              <a:xfrm>
                <a:off x="10009188" y="3195638"/>
                <a:ext cx="249238" cy="3190875"/>
              </a:xfrm>
              <a:custGeom>
                <a:avLst/>
                <a:gdLst>
                  <a:gd name="T0" fmla="*/ 0 w 157"/>
                  <a:gd name="T1" fmla="*/ 0 h 2010"/>
                  <a:gd name="T2" fmla="*/ 157 w 157"/>
                  <a:gd name="T3" fmla="*/ 0 h 2010"/>
                  <a:gd name="T4" fmla="*/ 92 w 157"/>
                  <a:gd name="T5" fmla="*/ 2010 h 2010"/>
                  <a:gd name="T6" fmla="*/ 28 w 157"/>
                  <a:gd name="T7" fmla="*/ 2010 h 2010"/>
                  <a:gd name="T8" fmla="*/ 0 w 157"/>
                  <a:gd name="T9" fmla="*/ 0 h 2010"/>
                </a:gdLst>
                <a:ahLst/>
                <a:cxnLst>
                  <a:cxn ang="0">
                    <a:pos x="T0" y="T1"/>
                  </a:cxn>
                  <a:cxn ang="0">
                    <a:pos x="T2" y="T3"/>
                  </a:cxn>
                  <a:cxn ang="0">
                    <a:pos x="T4" y="T5"/>
                  </a:cxn>
                  <a:cxn ang="0">
                    <a:pos x="T6" y="T7"/>
                  </a:cxn>
                  <a:cxn ang="0">
                    <a:pos x="T8" y="T9"/>
                  </a:cxn>
                </a:cxnLst>
                <a:rect l="0" t="0" r="r" b="b"/>
                <a:pathLst>
                  <a:path w="157" h="2010">
                    <a:moveTo>
                      <a:pt x="0" y="0"/>
                    </a:moveTo>
                    <a:lnTo>
                      <a:pt x="157" y="0"/>
                    </a:lnTo>
                    <a:lnTo>
                      <a:pt x="92" y="2010"/>
                    </a:lnTo>
                    <a:lnTo>
                      <a:pt x="28" y="201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0" name="Freeform 13">
                <a:extLst>
                  <a:ext uri="{FF2B5EF4-FFF2-40B4-BE49-F238E27FC236}">
                    <a16:creationId xmlns:a16="http://schemas.microsoft.com/office/drawing/2014/main" xmlns="" id="{1BEEB81E-CC1D-46F9-9151-7D6C6439F873}"/>
                  </a:ext>
                </a:extLst>
              </p:cNvPr>
              <p:cNvSpPr>
                <a:spLocks/>
              </p:cNvSpPr>
              <p:nvPr/>
            </p:nvSpPr>
            <p:spPr bwMode="auto">
              <a:xfrm>
                <a:off x="9998076" y="3303588"/>
                <a:ext cx="271463" cy="230188"/>
              </a:xfrm>
              <a:custGeom>
                <a:avLst/>
                <a:gdLst>
                  <a:gd name="T0" fmla="*/ 171 w 171"/>
                  <a:gd name="T1" fmla="*/ 0 h 145"/>
                  <a:gd name="T2" fmla="*/ 0 w 171"/>
                  <a:gd name="T3" fmla="*/ 20 h 145"/>
                  <a:gd name="T4" fmla="*/ 4 w 171"/>
                  <a:gd name="T5" fmla="*/ 145 h 145"/>
                  <a:gd name="T6" fmla="*/ 160 w 171"/>
                  <a:gd name="T7" fmla="*/ 145 h 145"/>
                  <a:gd name="T8" fmla="*/ 171 w 171"/>
                  <a:gd name="T9" fmla="*/ 0 h 145"/>
                </a:gdLst>
                <a:ahLst/>
                <a:cxnLst>
                  <a:cxn ang="0">
                    <a:pos x="T0" y="T1"/>
                  </a:cxn>
                  <a:cxn ang="0">
                    <a:pos x="T2" y="T3"/>
                  </a:cxn>
                  <a:cxn ang="0">
                    <a:pos x="T4" y="T5"/>
                  </a:cxn>
                  <a:cxn ang="0">
                    <a:pos x="T6" y="T7"/>
                  </a:cxn>
                  <a:cxn ang="0">
                    <a:pos x="T8" y="T9"/>
                  </a:cxn>
                </a:cxnLst>
                <a:rect l="0" t="0" r="r" b="b"/>
                <a:pathLst>
                  <a:path w="171" h="145">
                    <a:moveTo>
                      <a:pt x="171" y="0"/>
                    </a:moveTo>
                    <a:lnTo>
                      <a:pt x="0" y="20"/>
                    </a:lnTo>
                    <a:lnTo>
                      <a:pt x="4" y="145"/>
                    </a:lnTo>
                    <a:lnTo>
                      <a:pt x="160" y="145"/>
                    </a:lnTo>
                    <a:lnTo>
                      <a:pt x="1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1" name="Freeform 14">
                <a:extLst>
                  <a:ext uri="{FF2B5EF4-FFF2-40B4-BE49-F238E27FC236}">
                    <a16:creationId xmlns:a16="http://schemas.microsoft.com/office/drawing/2014/main" xmlns="" id="{BE1DFEA7-8126-4A0E-A246-3BF741E13A5C}"/>
                  </a:ext>
                </a:extLst>
              </p:cNvPr>
              <p:cNvSpPr>
                <a:spLocks/>
              </p:cNvSpPr>
              <p:nvPr/>
            </p:nvSpPr>
            <p:spPr bwMode="auto">
              <a:xfrm>
                <a:off x="7473951" y="3195638"/>
                <a:ext cx="250825" cy="3190875"/>
              </a:xfrm>
              <a:custGeom>
                <a:avLst/>
                <a:gdLst>
                  <a:gd name="T0" fmla="*/ 0 w 158"/>
                  <a:gd name="T1" fmla="*/ 0 h 2010"/>
                  <a:gd name="T2" fmla="*/ 158 w 158"/>
                  <a:gd name="T3" fmla="*/ 0 h 2010"/>
                  <a:gd name="T4" fmla="*/ 92 w 158"/>
                  <a:gd name="T5" fmla="*/ 2010 h 2010"/>
                  <a:gd name="T6" fmla="*/ 29 w 158"/>
                  <a:gd name="T7" fmla="*/ 2010 h 2010"/>
                  <a:gd name="T8" fmla="*/ 0 w 158"/>
                  <a:gd name="T9" fmla="*/ 0 h 2010"/>
                </a:gdLst>
                <a:ahLst/>
                <a:cxnLst>
                  <a:cxn ang="0">
                    <a:pos x="T0" y="T1"/>
                  </a:cxn>
                  <a:cxn ang="0">
                    <a:pos x="T2" y="T3"/>
                  </a:cxn>
                  <a:cxn ang="0">
                    <a:pos x="T4" y="T5"/>
                  </a:cxn>
                  <a:cxn ang="0">
                    <a:pos x="T6" y="T7"/>
                  </a:cxn>
                  <a:cxn ang="0">
                    <a:pos x="T8" y="T9"/>
                  </a:cxn>
                </a:cxnLst>
                <a:rect l="0" t="0" r="r" b="b"/>
                <a:pathLst>
                  <a:path w="158" h="2010">
                    <a:moveTo>
                      <a:pt x="0" y="0"/>
                    </a:moveTo>
                    <a:lnTo>
                      <a:pt x="158" y="0"/>
                    </a:lnTo>
                    <a:lnTo>
                      <a:pt x="92" y="2010"/>
                    </a:lnTo>
                    <a:lnTo>
                      <a:pt x="29" y="201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2" name="Freeform 15">
                <a:extLst>
                  <a:ext uri="{FF2B5EF4-FFF2-40B4-BE49-F238E27FC236}">
                    <a16:creationId xmlns:a16="http://schemas.microsoft.com/office/drawing/2014/main" xmlns="" id="{0C0180E1-A3B7-4876-83CC-5BD45B3E8A37}"/>
                  </a:ext>
                </a:extLst>
              </p:cNvPr>
              <p:cNvSpPr>
                <a:spLocks/>
              </p:cNvSpPr>
              <p:nvPr/>
            </p:nvSpPr>
            <p:spPr bwMode="auto">
              <a:xfrm>
                <a:off x="7464426" y="3303588"/>
                <a:ext cx="274638" cy="230188"/>
              </a:xfrm>
              <a:custGeom>
                <a:avLst/>
                <a:gdLst>
                  <a:gd name="T0" fmla="*/ 173 w 173"/>
                  <a:gd name="T1" fmla="*/ 0 h 145"/>
                  <a:gd name="T2" fmla="*/ 0 w 173"/>
                  <a:gd name="T3" fmla="*/ 20 h 145"/>
                  <a:gd name="T4" fmla="*/ 4 w 173"/>
                  <a:gd name="T5" fmla="*/ 145 h 145"/>
                  <a:gd name="T6" fmla="*/ 162 w 173"/>
                  <a:gd name="T7" fmla="*/ 145 h 145"/>
                  <a:gd name="T8" fmla="*/ 173 w 173"/>
                  <a:gd name="T9" fmla="*/ 0 h 145"/>
                </a:gdLst>
                <a:ahLst/>
                <a:cxnLst>
                  <a:cxn ang="0">
                    <a:pos x="T0" y="T1"/>
                  </a:cxn>
                  <a:cxn ang="0">
                    <a:pos x="T2" y="T3"/>
                  </a:cxn>
                  <a:cxn ang="0">
                    <a:pos x="T4" y="T5"/>
                  </a:cxn>
                  <a:cxn ang="0">
                    <a:pos x="T6" y="T7"/>
                  </a:cxn>
                  <a:cxn ang="0">
                    <a:pos x="T8" y="T9"/>
                  </a:cxn>
                </a:cxnLst>
                <a:rect l="0" t="0" r="r" b="b"/>
                <a:pathLst>
                  <a:path w="173" h="145">
                    <a:moveTo>
                      <a:pt x="173" y="0"/>
                    </a:moveTo>
                    <a:lnTo>
                      <a:pt x="0" y="20"/>
                    </a:lnTo>
                    <a:lnTo>
                      <a:pt x="4" y="145"/>
                    </a:lnTo>
                    <a:lnTo>
                      <a:pt x="162" y="145"/>
                    </a:lnTo>
                    <a:lnTo>
                      <a:pt x="173"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3" name="Freeform 16">
                <a:extLst>
                  <a:ext uri="{FF2B5EF4-FFF2-40B4-BE49-F238E27FC236}">
                    <a16:creationId xmlns:a16="http://schemas.microsoft.com/office/drawing/2014/main" xmlns="" id="{694B1FA3-9E7C-47F5-8C75-958BDF552F69}"/>
                  </a:ext>
                </a:extLst>
              </p:cNvPr>
              <p:cNvSpPr>
                <a:spLocks/>
              </p:cNvSpPr>
              <p:nvPr/>
            </p:nvSpPr>
            <p:spPr bwMode="auto">
              <a:xfrm>
                <a:off x="10036176" y="5767388"/>
                <a:ext cx="139700" cy="169863"/>
              </a:xfrm>
              <a:custGeom>
                <a:avLst/>
                <a:gdLst>
                  <a:gd name="T0" fmla="*/ 88 w 88"/>
                  <a:gd name="T1" fmla="*/ 0 h 107"/>
                  <a:gd name="T2" fmla="*/ 0 w 88"/>
                  <a:gd name="T3" fmla="*/ 0 h 107"/>
                  <a:gd name="T4" fmla="*/ 4 w 88"/>
                  <a:gd name="T5" fmla="*/ 107 h 107"/>
                  <a:gd name="T6" fmla="*/ 86 w 88"/>
                  <a:gd name="T7" fmla="*/ 107 h 107"/>
                  <a:gd name="T8" fmla="*/ 88 w 88"/>
                  <a:gd name="T9" fmla="*/ 0 h 107"/>
                </a:gdLst>
                <a:ahLst/>
                <a:cxnLst>
                  <a:cxn ang="0">
                    <a:pos x="T0" y="T1"/>
                  </a:cxn>
                  <a:cxn ang="0">
                    <a:pos x="T2" y="T3"/>
                  </a:cxn>
                  <a:cxn ang="0">
                    <a:pos x="T4" y="T5"/>
                  </a:cxn>
                  <a:cxn ang="0">
                    <a:pos x="T6" y="T7"/>
                  </a:cxn>
                  <a:cxn ang="0">
                    <a:pos x="T8" y="T9"/>
                  </a:cxn>
                </a:cxnLst>
                <a:rect l="0" t="0" r="r" b="b"/>
                <a:pathLst>
                  <a:path w="88" h="107">
                    <a:moveTo>
                      <a:pt x="88" y="0"/>
                    </a:moveTo>
                    <a:lnTo>
                      <a:pt x="0" y="0"/>
                    </a:lnTo>
                    <a:lnTo>
                      <a:pt x="4" y="107"/>
                    </a:lnTo>
                    <a:lnTo>
                      <a:pt x="86" y="107"/>
                    </a:lnTo>
                    <a:lnTo>
                      <a:pt x="8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4" name="Freeform 17">
                <a:extLst>
                  <a:ext uri="{FF2B5EF4-FFF2-40B4-BE49-F238E27FC236}">
                    <a16:creationId xmlns:a16="http://schemas.microsoft.com/office/drawing/2014/main" xmlns="" id="{C3B49F15-E46B-404C-8E31-7294BE42F68D}"/>
                  </a:ext>
                </a:extLst>
              </p:cNvPr>
              <p:cNvSpPr>
                <a:spLocks/>
              </p:cNvSpPr>
              <p:nvPr/>
            </p:nvSpPr>
            <p:spPr bwMode="auto">
              <a:xfrm>
                <a:off x="10047288" y="6249988"/>
                <a:ext cx="117475" cy="136525"/>
              </a:xfrm>
              <a:custGeom>
                <a:avLst/>
                <a:gdLst>
                  <a:gd name="T0" fmla="*/ 74 w 74"/>
                  <a:gd name="T1" fmla="*/ 0 h 86"/>
                  <a:gd name="T2" fmla="*/ 0 w 74"/>
                  <a:gd name="T3" fmla="*/ 0 h 86"/>
                  <a:gd name="T4" fmla="*/ 0 w 74"/>
                  <a:gd name="T5" fmla="*/ 86 h 86"/>
                  <a:gd name="T6" fmla="*/ 70 w 74"/>
                  <a:gd name="T7" fmla="*/ 86 h 86"/>
                  <a:gd name="T8" fmla="*/ 74 w 74"/>
                  <a:gd name="T9" fmla="*/ 0 h 86"/>
                </a:gdLst>
                <a:ahLst/>
                <a:cxnLst>
                  <a:cxn ang="0">
                    <a:pos x="T0" y="T1"/>
                  </a:cxn>
                  <a:cxn ang="0">
                    <a:pos x="T2" y="T3"/>
                  </a:cxn>
                  <a:cxn ang="0">
                    <a:pos x="T4" y="T5"/>
                  </a:cxn>
                  <a:cxn ang="0">
                    <a:pos x="T6" y="T7"/>
                  </a:cxn>
                  <a:cxn ang="0">
                    <a:pos x="T8" y="T9"/>
                  </a:cxn>
                </a:cxnLst>
                <a:rect l="0" t="0" r="r" b="b"/>
                <a:pathLst>
                  <a:path w="74" h="86">
                    <a:moveTo>
                      <a:pt x="74" y="0"/>
                    </a:moveTo>
                    <a:lnTo>
                      <a:pt x="0" y="0"/>
                    </a:lnTo>
                    <a:lnTo>
                      <a:pt x="0" y="86"/>
                    </a:lnTo>
                    <a:lnTo>
                      <a:pt x="70" y="86"/>
                    </a:lnTo>
                    <a:lnTo>
                      <a:pt x="74"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5" name="Freeform 18">
                <a:extLst>
                  <a:ext uri="{FF2B5EF4-FFF2-40B4-BE49-F238E27FC236}">
                    <a16:creationId xmlns:a16="http://schemas.microsoft.com/office/drawing/2014/main" xmlns="" id="{9C0DD633-2F63-40AC-8809-3180EF9A14B2}"/>
                  </a:ext>
                </a:extLst>
              </p:cNvPr>
              <p:cNvSpPr>
                <a:spLocks/>
              </p:cNvSpPr>
              <p:nvPr/>
            </p:nvSpPr>
            <p:spPr bwMode="auto">
              <a:xfrm>
                <a:off x="7505701" y="5767388"/>
                <a:ext cx="142875" cy="169863"/>
              </a:xfrm>
              <a:custGeom>
                <a:avLst/>
                <a:gdLst>
                  <a:gd name="T0" fmla="*/ 90 w 90"/>
                  <a:gd name="T1" fmla="*/ 0 h 107"/>
                  <a:gd name="T2" fmla="*/ 0 w 90"/>
                  <a:gd name="T3" fmla="*/ 0 h 107"/>
                  <a:gd name="T4" fmla="*/ 0 w 90"/>
                  <a:gd name="T5" fmla="*/ 107 h 107"/>
                  <a:gd name="T6" fmla="*/ 86 w 90"/>
                  <a:gd name="T7" fmla="*/ 107 h 107"/>
                  <a:gd name="T8" fmla="*/ 90 w 90"/>
                  <a:gd name="T9" fmla="*/ 0 h 107"/>
                </a:gdLst>
                <a:ahLst/>
                <a:cxnLst>
                  <a:cxn ang="0">
                    <a:pos x="T0" y="T1"/>
                  </a:cxn>
                  <a:cxn ang="0">
                    <a:pos x="T2" y="T3"/>
                  </a:cxn>
                  <a:cxn ang="0">
                    <a:pos x="T4" y="T5"/>
                  </a:cxn>
                  <a:cxn ang="0">
                    <a:pos x="T6" y="T7"/>
                  </a:cxn>
                  <a:cxn ang="0">
                    <a:pos x="T8" y="T9"/>
                  </a:cxn>
                </a:cxnLst>
                <a:rect l="0" t="0" r="r" b="b"/>
                <a:pathLst>
                  <a:path w="90" h="107">
                    <a:moveTo>
                      <a:pt x="90" y="0"/>
                    </a:moveTo>
                    <a:lnTo>
                      <a:pt x="0" y="0"/>
                    </a:lnTo>
                    <a:lnTo>
                      <a:pt x="0" y="107"/>
                    </a:lnTo>
                    <a:lnTo>
                      <a:pt x="86" y="107"/>
                    </a:lnTo>
                    <a:lnTo>
                      <a:pt x="9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6" name="Freeform 19">
                <a:extLst>
                  <a:ext uri="{FF2B5EF4-FFF2-40B4-BE49-F238E27FC236}">
                    <a16:creationId xmlns:a16="http://schemas.microsoft.com/office/drawing/2014/main" xmlns="" id="{78576B4D-F8E5-49AF-8DF8-3B9ED80D3DE1}"/>
                  </a:ext>
                </a:extLst>
              </p:cNvPr>
              <p:cNvSpPr>
                <a:spLocks/>
              </p:cNvSpPr>
              <p:nvPr/>
            </p:nvSpPr>
            <p:spPr bwMode="auto">
              <a:xfrm>
                <a:off x="7508876" y="6176963"/>
                <a:ext cx="122238" cy="98425"/>
              </a:xfrm>
              <a:custGeom>
                <a:avLst/>
                <a:gdLst>
                  <a:gd name="T0" fmla="*/ 77 w 77"/>
                  <a:gd name="T1" fmla="*/ 0 h 62"/>
                  <a:gd name="T2" fmla="*/ 0 w 77"/>
                  <a:gd name="T3" fmla="*/ 0 h 62"/>
                  <a:gd name="T4" fmla="*/ 0 w 77"/>
                  <a:gd name="T5" fmla="*/ 62 h 62"/>
                  <a:gd name="T6" fmla="*/ 73 w 77"/>
                  <a:gd name="T7" fmla="*/ 62 h 62"/>
                  <a:gd name="T8" fmla="*/ 77 w 77"/>
                  <a:gd name="T9" fmla="*/ 0 h 62"/>
                </a:gdLst>
                <a:ahLst/>
                <a:cxnLst>
                  <a:cxn ang="0">
                    <a:pos x="T0" y="T1"/>
                  </a:cxn>
                  <a:cxn ang="0">
                    <a:pos x="T2" y="T3"/>
                  </a:cxn>
                  <a:cxn ang="0">
                    <a:pos x="T4" y="T5"/>
                  </a:cxn>
                  <a:cxn ang="0">
                    <a:pos x="T6" y="T7"/>
                  </a:cxn>
                  <a:cxn ang="0">
                    <a:pos x="T8" y="T9"/>
                  </a:cxn>
                </a:cxnLst>
                <a:rect l="0" t="0" r="r" b="b"/>
                <a:pathLst>
                  <a:path w="77" h="62">
                    <a:moveTo>
                      <a:pt x="77" y="0"/>
                    </a:moveTo>
                    <a:lnTo>
                      <a:pt x="0" y="0"/>
                    </a:lnTo>
                    <a:lnTo>
                      <a:pt x="0" y="62"/>
                    </a:lnTo>
                    <a:lnTo>
                      <a:pt x="73" y="62"/>
                    </a:lnTo>
                    <a:lnTo>
                      <a:pt x="77"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7" name="Freeform 20">
                <a:extLst>
                  <a:ext uri="{FF2B5EF4-FFF2-40B4-BE49-F238E27FC236}">
                    <a16:creationId xmlns:a16="http://schemas.microsoft.com/office/drawing/2014/main" xmlns="" id="{D50D8798-1D0B-4387-9D57-4F33CAA75123}"/>
                  </a:ext>
                </a:extLst>
              </p:cNvPr>
              <p:cNvSpPr>
                <a:spLocks/>
              </p:cNvSpPr>
              <p:nvPr/>
            </p:nvSpPr>
            <p:spPr bwMode="auto">
              <a:xfrm>
                <a:off x="7512051" y="6249988"/>
                <a:ext cx="119063" cy="136525"/>
              </a:xfrm>
              <a:custGeom>
                <a:avLst/>
                <a:gdLst>
                  <a:gd name="T0" fmla="*/ 75 w 75"/>
                  <a:gd name="T1" fmla="*/ 0 h 86"/>
                  <a:gd name="T2" fmla="*/ 0 w 75"/>
                  <a:gd name="T3" fmla="*/ 0 h 86"/>
                  <a:gd name="T4" fmla="*/ 0 w 75"/>
                  <a:gd name="T5" fmla="*/ 86 h 86"/>
                  <a:gd name="T6" fmla="*/ 71 w 75"/>
                  <a:gd name="T7" fmla="*/ 86 h 86"/>
                  <a:gd name="T8" fmla="*/ 75 w 75"/>
                  <a:gd name="T9" fmla="*/ 0 h 86"/>
                </a:gdLst>
                <a:ahLst/>
                <a:cxnLst>
                  <a:cxn ang="0">
                    <a:pos x="T0" y="T1"/>
                  </a:cxn>
                  <a:cxn ang="0">
                    <a:pos x="T2" y="T3"/>
                  </a:cxn>
                  <a:cxn ang="0">
                    <a:pos x="T4" y="T5"/>
                  </a:cxn>
                  <a:cxn ang="0">
                    <a:pos x="T6" y="T7"/>
                  </a:cxn>
                  <a:cxn ang="0">
                    <a:pos x="T8" y="T9"/>
                  </a:cxn>
                </a:cxnLst>
                <a:rect l="0" t="0" r="r" b="b"/>
                <a:pathLst>
                  <a:path w="75" h="86">
                    <a:moveTo>
                      <a:pt x="75" y="0"/>
                    </a:moveTo>
                    <a:lnTo>
                      <a:pt x="0" y="0"/>
                    </a:lnTo>
                    <a:lnTo>
                      <a:pt x="0" y="86"/>
                    </a:lnTo>
                    <a:lnTo>
                      <a:pt x="71" y="86"/>
                    </a:lnTo>
                    <a:lnTo>
                      <a:pt x="75"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8" name="Freeform 21">
                <a:extLst>
                  <a:ext uri="{FF2B5EF4-FFF2-40B4-BE49-F238E27FC236}">
                    <a16:creationId xmlns:a16="http://schemas.microsoft.com/office/drawing/2014/main" xmlns="" id="{51EE5316-F593-4599-ADFF-27BF15DE36BE}"/>
                  </a:ext>
                </a:extLst>
              </p:cNvPr>
              <p:cNvSpPr>
                <a:spLocks/>
              </p:cNvSpPr>
              <p:nvPr/>
            </p:nvSpPr>
            <p:spPr bwMode="auto">
              <a:xfrm>
                <a:off x="7210426" y="3262313"/>
                <a:ext cx="3263900" cy="155575"/>
              </a:xfrm>
              <a:custGeom>
                <a:avLst/>
                <a:gdLst>
                  <a:gd name="T0" fmla="*/ 2056 w 2056"/>
                  <a:gd name="T1" fmla="*/ 0 h 98"/>
                  <a:gd name="T2" fmla="*/ 0 w 2056"/>
                  <a:gd name="T3" fmla="*/ 0 h 98"/>
                  <a:gd name="T4" fmla="*/ 0 w 2056"/>
                  <a:gd name="T5" fmla="*/ 98 h 98"/>
                  <a:gd name="T6" fmla="*/ 1030 w 2056"/>
                  <a:gd name="T7" fmla="*/ 83 h 98"/>
                  <a:gd name="T8" fmla="*/ 2056 w 2056"/>
                  <a:gd name="T9" fmla="*/ 98 h 98"/>
                  <a:gd name="T10" fmla="*/ 2056 w 2056"/>
                  <a:gd name="T11" fmla="*/ 0 h 98"/>
                </a:gdLst>
                <a:ahLst/>
                <a:cxnLst>
                  <a:cxn ang="0">
                    <a:pos x="T0" y="T1"/>
                  </a:cxn>
                  <a:cxn ang="0">
                    <a:pos x="T2" y="T3"/>
                  </a:cxn>
                  <a:cxn ang="0">
                    <a:pos x="T4" y="T5"/>
                  </a:cxn>
                  <a:cxn ang="0">
                    <a:pos x="T6" y="T7"/>
                  </a:cxn>
                  <a:cxn ang="0">
                    <a:pos x="T8" y="T9"/>
                  </a:cxn>
                  <a:cxn ang="0">
                    <a:pos x="T10" y="T11"/>
                  </a:cxn>
                </a:cxnLst>
                <a:rect l="0" t="0" r="r" b="b"/>
                <a:pathLst>
                  <a:path w="2056" h="98">
                    <a:moveTo>
                      <a:pt x="2056" y="0"/>
                    </a:moveTo>
                    <a:lnTo>
                      <a:pt x="0" y="0"/>
                    </a:lnTo>
                    <a:lnTo>
                      <a:pt x="0" y="98"/>
                    </a:lnTo>
                    <a:lnTo>
                      <a:pt x="1030" y="83"/>
                    </a:lnTo>
                    <a:lnTo>
                      <a:pt x="2056" y="98"/>
                    </a:lnTo>
                    <a:lnTo>
                      <a:pt x="2056"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9" name="Freeform 22">
                <a:extLst>
                  <a:ext uri="{FF2B5EF4-FFF2-40B4-BE49-F238E27FC236}">
                    <a16:creationId xmlns:a16="http://schemas.microsoft.com/office/drawing/2014/main" xmlns="" id="{A3AC2EBD-4BCB-426B-804C-6AB9F93396B1}"/>
                  </a:ext>
                </a:extLst>
              </p:cNvPr>
              <p:cNvSpPr>
                <a:spLocks/>
              </p:cNvSpPr>
              <p:nvPr/>
            </p:nvSpPr>
            <p:spPr bwMode="auto">
              <a:xfrm>
                <a:off x="6796088" y="2239963"/>
                <a:ext cx="4092575" cy="657225"/>
              </a:xfrm>
              <a:custGeom>
                <a:avLst/>
                <a:gdLst>
                  <a:gd name="T0" fmla="*/ 1176 w 1176"/>
                  <a:gd name="T1" fmla="*/ 0 h 189"/>
                  <a:gd name="T2" fmla="*/ 0 w 1176"/>
                  <a:gd name="T3" fmla="*/ 0 h 189"/>
                  <a:gd name="T4" fmla="*/ 0 w 1176"/>
                  <a:gd name="T5" fmla="*/ 110 h 189"/>
                  <a:gd name="T6" fmla="*/ 1176 w 1176"/>
                  <a:gd name="T7" fmla="*/ 110 h 189"/>
                  <a:gd name="T8" fmla="*/ 1176 w 1176"/>
                  <a:gd name="T9" fmla="*/ 0 h 189"/>
                </a:gdLst>
                <a:ahLst/>
                <a:cxnLst>
                  <a:cxn ang="0">
                    <a:pos x="T0" y="T1"/>
                  </a:cxn>
                  <a:cxn ang="0">
                    <a:pos x="T2" y="T3"/>
                  </a:cxn>
                  <a:cxn ang="0">
                    <a:pos x="T4" y="T5"/>
                  </a:cxn>
                  <a:cxn ang="0">
                    <a:pos x="T6" y="T7"/>
                  </a:cxn>
                  <a:cxn ang="0">
                    <a:pos x="T8" y="T9"/>
                  </a:cxn>
                </a:cxnLst>
                <a:rect l="0" t="0" r="r" b="b"/>
                <a:pathLst>
                  <a:path w="1176" h="189">
                    <a:moveTo>
                      <a:pt x="1176" y="0"/>
                    </a:moveTo>
                    <a:cubicBezTo>
                      <a:pt x="734" y="164"/>
                      <a:pt x="457" y="153"/>
                      <a:pt x="0" y="0"/>
                    </a:cubicBezTo>
                    <a:cubicBezTo>
                      <a:pt x="0" y="110"/>
                      <a:pt x="0" y="110"/>
                      <a:pt x="0" y="110"/>
                    </a:cubicBezTo>
                    <a:cubicBezTo>
                      <a:pt x="465" y="180"/>
                      <a:pt x="738" y="189"/>
                      <a:pt x="1176" y="110"/>
                    </a:cubicBezTo>
                    <a:lnTo>
                      <a:pt x="1176"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0" name="Freeform 23">
                <a:extLst>
                  <a:ext uri="{FF2B5EF4-FFF2-40B4-BE49-F238E27FC236}">
                    <a16:creationId xmlns:a16="http://schemas.microsoft.com/office/drawing/2014/main" xmlns="" id="{D3B0D56D-A1F7-4176-A446-2F5DE19058F4}"/>
                  </a:ext>
                </a:extLst>
              </p:cNvPr>
              <p:cNvSpPr>
                <a:spLocks/>
              </p:cNvSpPr>
              <p:nvPr/>
            </p:nvSpPr>
            <p:spPr bwMode="auto">
              <a:xfrm>
                <a:off x="6162676" y="1895475"/>
                <a:ext cx="5359400" cy="963613"/>
              </a:xfrm>
              <a:custGeom>
                <a:avLst/>
                <a:gdLst>
                  <a:gd name="T0" fmla="*/ 1540 w 1540"/>
                  <a:gd name="T1" fmla="*/ 0 h 277"/>
                  <a:gd name="T2" fmla="*/ 0 w 1540"/>
                  <a:gd name="T3" fmla="*/ 0 h 277"/>
                  <a:gd name="T4" fmla="*/ 0 w 1540"/>
                  <a:gd name="T5" fmla="*/ 132 h 277"/>
                  <a:gd name="T6" fmla="*/ 1540 w 1540"/>
                  <a:gd name="T7" fmla="*/ 132 h 277"/>
                  <a:gd name="T8" fmla="*/ 1540 w 1540"/>
                  <a:gd name="T9" fmla="*/ 0 h 277"/>
                </a:gdLst>
                <a:ahLst/>
                <a:cxnLst>
                  <a:cxn ang="0">
                    <a:pos x="T0" y="T1"/>
                  </a:cxn>
                  <a:cxn ang="0">
                    <a:pos x="T2" y="T3"/>
                  </a:cxn>
                  <a:cxn ang="0">
                    <a:pos x="T4" y="T5"/>
                  </a:cxn>
                  <a:cxn ang="0">
                    <a:pos x="T6" y="T7"/>
                  </a:cxn>
                  <a:cxn ang="0">
                    <a:pos x="T8" y="T9"/>
                  </a:cxn>
                </a:cxnLst>
                <a:rect l="0" t="0" r="r" b="b"/>
                <a:pathLst>
                  <a:path w="1540" h="277">
                    <a:moveTo>
                      <a:pt x="1540" y="0"/>
                    </a:moveTo>
                    <a:cubicBezTo>
                      <a:pt x="842" y="218"/>
                      <a:pt x="698" y="207"/>
                      <a:pt x="0" y="0"/>
                    </a:cubicBezTo>
                    <a:cubicBezTo>
                      <a:pt x="0" y="132"/>
                      <a:pt x="0" y="132"/>
                      <a:pt x="0" y="132"/>
                    </a:cubicBezTo>
                    <a:cubicBezTo>
                      <a:pt x="609" y="260"/>
                      <a:pt x="967" y="277"/>
                      <a:pt x="1540" y="132"/>
                    </a:cubicBezTo>
                    <a:lnTo>
                      <a:pt x="154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1" name="Freeform 24">
                <a:extLst>
                  <a:ext uri="{FF2B5EF4-FFF2-40B4-BE49-F238E27FC236}">
                    <a16:creationId xmlns:a16="http://schemas.microsoft.com/office/drawing/2014/main" xmlns="" id="{A5FE5F1E-4868-47DE-8BF0-5C0BBF02EBAF}"/>
                  </a:ext>
                </a:extLst>
              </p:cNvPr>
              <p:cNvSpPr>
                <a:spLocks/>
              </p:cNvSpPr>
              <p:nvPr/>
            </p:nvSpPr>
            <p:spPr bwMode="auto">
              <a:xfrm>
                <a:off x="6162676" y="1895475"/>
                <a:ext cx="5359400" cy="762000"/>
              </a:xfrm>
              <a:custGeom>
                <a:avLst/>
                <a:gdLst>
                  <a:gd name="T0" fmla="*/ 1540 w 1540"/>
                  <a:gd name="T1" fmla="*/ 40 h 219"/>
                  <a:gd name="T2" fmla="*/ 1540 w 1540"/>
                  <a:gd name="T3" fmla="*/ 0 h 219"/>
                  <a:gd name="T4" fmla="*/ 0 w 1540"/>
                  <a:gd name="T5" fmla="*/ 0 h 219"/>
                  <a:gd name="T6" fmla="*/ 0 w 1540"/>
                  <a:gd name="T7" fmla="*/ 54 h 219"/>
                  <a:gd name="T8" fmla="*/ 774 w 1540"/>
                  <a:gd name="T9" fmla="*/ 216 h 219"/>
                  <a:gd name="T10" fmla="*/ 1540 w 1540"/>
                  <a:gd name="T11" fmla="*/ 40 h 219"/>
                </a:gdLst>
                <a:ahLst/>
                <a:cxnLst>
                  <a:cxn ang="0">
                    <a:pos x="T0" y="T1"/>
                  </a:cxn>
                  <a:cxn ang="0">
                    <a:pos x="T2" y="T3"/>
                  </a:cxn>
                  <a:cxn ang="0">
                    <a:pos x="T4" y="T5"/>
                  </a:cxn>
                  <a:cxn ang="0">
                    <a:pos x="T6" y="T7"/>
                  </a:cxn>
                  <a:cxn ang="0">
                    <a:pos x="T8" y="T9"/>
                  </a:cxn>
                  <a:cxn ang="0">
                    <a:pos x="T10" y="T11"/>
                  </a:cxn>
                </a:cxnLst>
                <a:rect l="0" t="0" r="r" b="b"/>
                <a:pathLst>
                  <a:path w="1540" h="219">
                    <a:moveTo>
                      <a:pt x="1540" y="40"/>
                    </a:moveTo>
                    <a:cubicBezTo>
                      <a:pt x="1540" y="0"/>
                      <a:pt x="1540" y="0"/>
                      <a:pt x="1540" y="0"/>
                    </a:cubicBezTo>
                    <a:cubicBezTo>
                      <a:pt x="842" y="218"/>
                      <a:pt x="698" y="207"/>
                      <a:pt x="0" y="0"/>
                    </a:cubicBezTo>
                    <a:cubicBezTo>
                      <a:pt x="0" y="54"/>
                      <a:pt x="0" y="54"/>
                      <a:pt x="0" y="54"/>
                    </a:cubicBezTo>
                    <a:cubicBezTo>
                      <a:pt x="336" y="151"/>
                      <a:pt x="555" y="219"/>
                      <a:pt x="774" y="216"/>
                    </a:cubicBezTo>
                    <a:cubicBezTo>
                      <a:pt x="991" y="213"/>
                      <a:pt x="1208" y="141"/>
                      <a:pt x="1540" y="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62" name="Freeform 25">
                <a:extLst>
                  <a:ext uri="{FF2B5EF4-FFF2-40B4-BE49-F238E27FC236}">
                    <a16:creationId xmlns:a16="http://schemas.microsoft.com/office/drawing/2014/main" xmlns="" id="{8F78A5B2-2895-46BF-AA14-F3050390EF9B}"/>
                  </a:ext>
                </a:extLst>
              </p:cNvPr>
              <p:cNvSpPr>
                <a:spLocks/>
              </p:cNvSpPr>
              <p:nvPr/>
            </p:nvSpPr>
            <p:spPr bwMode="auto">
              <a:xfrm>
                <a:off x="6162676" y="1998663"/>
                <a:ext cx="5359400" cy="658813"/>
              </a:xfrm>
              <a:custGeom>
                <a:avLst/>
                <a:gdLst>
                  <a:gd name="T0" fmla="*/ 0 w 1540"/>
                  <a:gd name="T1" fmla="*/ 7 h 189"/>
                  <a:gd name="T2" fmla="*/ 0 w 1540"/>
                  <a:gd name="T3" fmla="*/ 24 h 189"/>
                  <a:gd name="T4" fmla="*/ 774 w 1540"/>
                  <a:gd name="T5" fmla="*/ 186 h 189"/>
                  <a:gd name="T6" fmla="*/ 1540 w 1540"/>
                  <a:gd name="T7" fmla="*/ 10 h 189"/>
                  <a:gd name="T8" fmla="*/ 1540 w 1540"/>
                  <a:gd name="T9" fmla="*/ 0 h 189"/>
                  <a:gd name="T10" fmla="*/ 777 w 1540"/>
                  <a:gd name="T11" fmla="*/ 180 h 189"/>
                  <a:gd name="T12" fmla="*/ 0 w 1540"/>
                  <a:gd name="T13" fmla="*/ 7 h 189"/>
                </a:gdLst>
                <a:ahLst/>
                <a:cxnLst>
                  <a:cxn ang="0">
                    <a:pos x="T0" y="T1"/>
                  </a:cxn>
                  <a:cxn ang="0">
                    <a:pos x="T2" y="T3"/>
                  </a:cxn>
                  <a:cxn ang="0">
                    <a:pos x="T4" y="T5"/>
                  </a:cxn>
                  <a:cxn ang="0">
                    <a:pos x="T6" y="T7"/>
                  </a:cxn>
                  <a:cxn ang="0">
                    <a:pos x="T8" y="T9"/>
                  </a:cxn>
                  <a:cxn ang="0">
                    <a:pos x="T10" y="T11"/>
                  </a:cxn>
                  <a:cxn ang="0">
                    <a:pos x="T12" y="T13"/>
                  </a:cxn>
                </a:cxnLst>
                <a:rect l="0" t="0" r="r" b="b"/>
                <a:pathLst>
                  <a:path w="1540" h="189">
                    <a:moveTo>
                      <a:pt x="0" y="7"/>
                    </a:moveTo>
                    <a:cubicBezTo>
                      <a:pt x="0" y="24"/>
                      <a:pt x="0" y="24"/>
                      <a:pt x="0" y="24"/>
                    </a:cubicBezTo>
                    <a:cubicBezTo>
                      <a:pt x="336" y="121"/>
                      <a:pt x="555" y="189"/>
                      <a:pt x="774" y="186"/>
                    </a:cubicBezTo>
                    <a:cubicBezTo>
                      <a:pt x="991" y="183"/>
                      <a:pt x="1208" y="111"/>
                      <a:pt x="1540" y="10"/>
                    </a:cubicBezTo>
                    <a:cubicBezTo>
                      <a:pt x="1540" y="0"/>
                      <a:pt x="1540" y="0"/>
                      <a:pt x="1540" y="0"/>
                    </a:cubicBezTo>
                    <a:cubicBezTo>
                      <a:pt x="1208" y="101"/>
                      <a:pt x="993" y="177"/>
                      <a:pt x="777" y="180"/>
                    </a:cubicBezTo>
                    <a:cubicBezTo>
                      <a:pt x="557" y="183"/>
                      <a:pt x="336" y="104"/>
                      <a:pt x="0" y="7"/>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3" name="Freeform 26">
                <a:extLst>
                  <a:ext uri="{FF2B5EF4-FFF2-40B4-BE49-F238E27FC236}">
                    <a16:creationId xmlns:a16="http://schemas.microsoft.com/office/drawing/2014/main" xmlns="" id="{A54B925A-A406-4C09-AE5E-66A942C16DDC}"/>
                  </a:ext>
                </a:extLst>
              </p:cNvPr>
              <p:cNvSpPr>
                <a:spLocks/>
              </p:cNvSpPr>
              <p:nvPr/>
            </p:nvSpPr>
            <p:spPr bwMode="auto">
              <a:xfrm>
                <a:off x="6162676" y="2089150"/>
                <a:ext cx="5359400" cy="769938"/>
              </a:xfrm>
              <a:custGeom>
                <a:avLst/>
                <a:gdLst>
                  <a:gd name="T0" fmla="*/ 780 w 1540"/>
                  <a:gd name="T1" fmla="*/ 170 h 221"/>
                  <a:gd name="T2" fmla="*/ 0 w 1540"/>
                  <a:gd name="T3" fmla="*/ 15 h 221"/>
                  <a:gd name="T4" fmla="*/ 0 w 1540"/>
                  <a:gd name="T5" fmla="*/ 76 h 221"/>
                  <a:gd name="T6" fmla="*/ 1540 w 1540"/>
                  <a:gd name="T7" fmla="*/ 76 h 221"/>
                  <a:gd name="T8" fmla="*/ 1540 w 1540"/>
                  <a:gd name="T9" fmla="*/ 0 h 221"/>
                  <a:gd name="T10" fmla="*/ 780 w 1540"/>
                  <a:gd name="T11" fmla="*/ 170 h 221"/>
                </a:gdLst>
                <a:ahLst/>
                <a:cxnLst>
                  <a:cxn ang="0">
                    <a:pos x="T0" y="T1"/>
                  </a:cxn>
                  <a:cxn ang="0">
                    <a:pos x="T2" y="T3"/>
                  </a:cxn>
                  <a:cxn ang="0">
                    <a:pos x="T4" y="T5"/>
                  </a:cxn>
                  <a:cxn ang="0">
                    <a:pos x="T6" y="T7"/>
                  </a:cxn>
                  <a:cxn ang="0">
                    <a:pos x="T8" y="T9"/>
                  </a:cxn>
                  <a:cxn ang="0">
                    <a:pos x="T10" y="T11"/>
                  </a:cxn>
                </a:cxnLst>
                <a:rect l="0" t="0" r="r" b="b"/>
                <a:pathLst>
                  <a:path w="1540" h="221">
                    <a:moveTo>
                      <a:pt x="780" y="170"/>
                    </a:moveTo>
                    <a:cubicBezTo>
                      <a:pt x="451" y="170"/>
                      <a:pt x="142" y="88"/>
                      <a:pt x="0" y="15"/>
                    </a:cubicBezTo>
                    <a:cubicBezTo>
                      <a:pt x="0" y="76"/>
                      <a:pt x="0" y="76"/>
                      <a:pt x="0" y="76"/>
                    </a:cubicBezTo>
                    <a:cubicBezTo>
                      <a:pt x="609" y="204"/>
                      <a:pt x="967" y="221"/>
                      <a:pt x="1540" y="76"/>
                    </a:cubicBezTo>
                    <a:cubicBezTo>
                      <a:pt x="1540" y="0"/>
                      <a:pt x="1540" y="0"/>
                      <a:pt x="1540" y="0"/>
                    </a:cubicBezTo>
                    <a:cubicBezTo>
                      <a:pt x="1409" y="82"/>
                      <a:pt x="1131" y="170"/>
                      <a:pt x="780" y="17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4" name="Rectangle 27">
                <a:extLst>
                  <a:ext uri="{FF2B5EF4-FFF2-40B4-BE49-F238E27FC236}">
                    <a16:creationId xmlns:a16="http://schemas.microsoft.com/office/drawing/2014/main" xmlns="" id="{86D32A77-D82A-4D11-A8E0-E4B2074FA635}"/>
                  </a:ext>
                </a:extLst>
              </p:cNvPr>
              <p:cNvSpPr>
                <a:spLocks noChangeArrowheads="1"/>
              </p:cNvSpPr>
              <p:nvPr/>
            </p:nvSpPr>
            <p:spPr bwMode="auto">
              <a:xfrm>
                <a:off x="8574088" y="2778125"/>
                <a:ext cx="546100" cy="546100"/>
              </a:xfrm>
              <a:prstGeom prst="rect">
                <a:avLst/>
              </a:prstGeom>
              <a:solidFill>
                <a:srgbClr val="59191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Rectangle 28">
                <a:extLst>
                  <a:ext uri="{FF2B5EF4-FFF2-40B4-BE49-F238E27FC236}">
                    <a16:creationId xmlns:a16="http://schemas.microsoft.com/office/drawing/2014/main" xmlns="" id="{351F6A8F-DA68-4B8D-8281-1A9C13F75EFE}"/>
                  </a:ext>
                </a:extLst>
              </p:cNvPr>
              <p:cNvSpPr>
                <a:spLocks noChangeArrowheads="1"/>
              </p:cNvSpPr>
              <p:nvPr/>
            </p:nvSpPr>
            <p:spPr bwMode="auto">
              <a:xfrm>
                <a:off x="8612188" y="2806700"/>
                <a:ext cx="469900" cy="482600"/>
              </a:xfrm>
              <a:prstGeom prst="rect">
                <a:avLst/>
              </a:prstGeom>
              <a:solidFill>
                <a:srgbClr val="77232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29">
                <a:extLst>
                  <a:ext uri="{FF2B5EF4-FFF2-40B4-BE49-F238E27FC236}">
                    <a16:creationId xmlns:a16="http://schemas.microsoft.com/office/drawing/2014/main" xmlns="" id="{594B8F82-C239-44E9-9633-16AEC363743F}"/>
                  </a:ext>
                </a:extLst>
              </p:cNvPr>
              <p:cNvSpPr>
                <a:spLocks/>
              </p:cNvSpPr>
              <p:nvPr/>
            </p:nvSpPr>
            <p:spPr bwMode="auto">
              <a:xfrm>
                <a:off x="8574088" y="2778125"/>
                <a:ext cx="546100" cy="192088"/>
              </a:xfrm>
              <a:custGeom>
                <a:avLst/>
                <a:gdLst>
                  <a:gd name="T0" fmla="*/ 85 w 157"/>
                  <a:gd name="T1" fmla="*/ 49 h 55"/>
                  <a:gd name="T2" fmla="*/ 157 w 157"/>
                  <a:gd name="T3" fmla="*/ 53 h 55"/>
                  <a:gd name="T4" fmla="*/ 157 w 157"/>
                  <a:gd name="T5" fmla="*/ 0 h 55"/>
                  <a:gd name="T6" fmla="*/ 0 w 157"/>
                  <a:gd name="T7" fmla="*/ 0 h 55"/>
                  <a:gd name="T8" fmla="*/ 0 w 157"/>
                  <a:gd name="T9" fmla="*/ 55 h 55"/>
                  <a:gd name="T10" fmla="*/ 85 w 157"/>
                  <a:gd name="T11" fmla="*/ 49 h 55"/>
                </a:gdLst>
                <a:ahLst/>
                <a:cxnLst>
                  <a:cxn ang="0">
                    <a:pos x="T0" y="T1"/>
                  </a:cxn>
                  <a:cxn ang="0">
                    <a:pos x="T2" y="T3"/>
                  </a:cxn>
                  <a:cxn ang="0">
                    <a:pos x="T4" y="T5"/>
                  </a:cxn>
                  <a:cxn ang="0">
                    <a:pos x="T6" y="T7"/>
                  </a:cxn>
                  <a:cxn ang="0">
                    <a:pos x="T8" y="T9"/>
                  </a:cxn>
                  <a:cxn ang="0">
                    <a:pos x="T10" y="T11"/>
                  </a:cxn>
                </a:cxnLst>
                <a:rect l="0" t="0" r="r" b="b"/>
                <a:pathLst>
                  <a:path w="157" h="55">
                    <a:moveTo>
                      <a:pt x="85" y="49"/>
                    </a:moveTo>
                    <a:cubicBezTo>
                      <a:pt x="110" y="49"/>
                      <a:pt x="134" y="50"/>
                      <a:pt x="157" y="53"/>
                    </a:cubicBezTo>
                    <a:cubicBezTo>
                      <a:pt x="157" y="0"/>
                      <a:pt x="157" y="0"/>
                      <a:pt x="157" y="0"/>
                    </a:cubicBezTo>
                    <a:cubicBezTo>
                      <a:pt x="0" y="0"/>
                      <a:pt x="0" y="0"/>
                      <a:pt x="0" y="0"/>
                    </a:cubicBezTo>
                    <a:cubicBezTo>
                      <a:pt x="0" y="55"/>
                      <a:pt x="0" y="55"/>
                      <a:pt x="0" y="55"/>
                    </a:cubicBezTo>
                    <a:cubicBezTo>
                      <a:pt x="27" y="51"/>
                      <a:pt x="55" y="49"/>
                      <a:pt x="85" y="49"/>
                    </a:cubicBezTo>
                    <a:close/>
                  </a:path>
                </a:pathLst>
              </a:custGeom>
              <a:solidFill>
                <a:srgbClr val="59191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Rectangle 30">
                <a:extLst>
                  <a:ext uri="{FF2B5EF4-FFF2-40B4-BE49-F238E27FC236}">
                    <a16:creationId xmlns:a16="http://schemas.microsoft.com/office/drawing/2014/main" xmlns="" id="{E06FDA8B-B816-44D3-8B93-D0A79AD6D3B0}"/>
                  </a:ext>
                </a:extLst>
              </p:cNvPr>
              <p:cNvSpPr>
                <a:spLocks noChangeArrowheads="1"/>
              </p:cNvSpPr>
              <p:nvPr/>
            </p:nvSpPr>
            <p:spPr bwMode="auto">
              <a:xfrm>
                <a:off x="7146926" y="5745163"/>
                <a:ext cx="769938" cy="87313"/>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8" name="Rectangle 31">
                <a:extLst>
                  <a:ext uri="{FF2B5EF4-FFF2-40B4-BE49-F238E27FC236}">
                    <a16:creationId xmlns:a16="http://schemas.microsoft.com/office/drawing/2014/main" xmlns="" id="{A7FEDD02-2028-461D-ACE1-BFF74EE8CD43}"/>
                  </a:ext>
                </a:extLst>
              </p:cNvPr>
              <p:cNvSpPr>
                <a:spLocks noChangeArrowheads="1"/>
              </p:cNvSpPr>
              <p:nvPr/>
            </p:nvSpPr>
            <p:spPr bwMode="auto">
              <a:xfrm>
                <a:off x="7146926" y="6205538"/>
                <a:ext cx="769938" cy="85725"/>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9" name="Freeform 32">
                <a:extLst>
                  <a:ext uri="{FF2B5EF4-FFF2-40B4-BE49-F238E27FC236}">
                    <a16:creationId xmlns:a16="http://schemas.microsoft.com/office/drawing/2014/main" xmlns="" id="{2FCBA07C-8C94-401C-87C4-9A944A397648}"/>
                  </a:ext>
                </a:extLst>
              </p:cNvPr>
              <p:cNvSpPr>
                <a:spLocks/>
              </p:cNvSpPr>
              <p:nvPr/>
            </p:nvSpPr>
            <p:spPr bwMode="auto">
              <a:xfrm>
                <a:off x="7205663" y="5745163"/>
                <a:ext cx="112713" cy="87313"/>
              </a:xfrm>
              <a:custGeom>
                <a:avLst/>
                <a:gdLst>
                  <a:gd name="T0" fmla="*/ 71 w 71"/>
                  <a:gd name="T1" fmla="*/ 0 h 55"/>
                  <a:gd name="T2" fmla="*/ 0 w 71"/>
                  <a:gd name="T3" fmla="*/ 0 h 55"/>
                  <a:gd name="T4" fmla="*/ 0 w 71"/>
                  <a:gd name="T5" fmla="*/ 55 h 55"/>
                  <a:gd name="T6" fmla="*/ 64 w 71"/>
                  <a:gd name="T7" fmla="*/ 55 h 55"/>
                  <a:gd name="T8" fmla="*/ 71 w 71"/>
                  <a:gd name="T9" fmla="*/ 0 h 55"/>
                </a:gdLst>
                <a:ahLst/>
                <a:cxnLst>
                  <a:cxn ang="0">
                    <a:pos x="T0" y="T1"/>
                  </a:cxn>
                  <a:cxn ang="0">
                    <a:pos x="T2" y="T3"/>
                  </a:cxn>
                  <a:cxn ang="0">
                    <a:pos x="T4" y="T5"/>
                  </a:cxn>
                  <a:cxn ang="0">
                    <a:pos x="T6" y="T7"/>
                  </a:cxn>
                  <a:cxn ang="0">
                    <a:pos x="T8" y="T9"/>
                  </a:cxn>
                </a:cxnLst>
                <a:rect l="0" t="0" r="r" b="b"/>
                <a:pathLst>
                  <a:path w="71" h="55">
                    <a:moveTo>
                      <a:pt x="71" y="0"/>
                    </a:moveTo>
                    <a:lnTo>
                      <a:pt x="0" y="0"/>
                    </a:lnTo>
                    <a:lnTo>
                      <a:pt x="0" y="55"/>
                    </a:lnTo>
                    <a:lnTo>
                      <a:pt x="64" y="55"/>
                    </a:lnTo>
                    <a:lnTo>
                      <a:pt x="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0" name="Freeform 33">
                <a:extLst>
                  <a:ext uri="{FF2B5EF4-FFF2-40B4-BE49-F238E27FC236}">
                    <a16:creationId xmlns:a16="http://schemas.microsoft.com/office/drawing/2014/main" xmlns="" id="{0E90EF0E-D421-4E13-B47A-77A223C53AE8}"/>
                  </a:ext>
                </a:extLst>
              </p:cNvPr>
              <p:cNvSpPr>
                <a:spLocks/>
              </p:cNvSpPr>
              <p:nvPr/>
            </p:nvSpPr>
            <p:spPr bwMode="auto">
              <a:xfrm>
                <a:off x="7205663" y="6205538"/>
                <a:ext cx="112713" cy="85725"/>
              </a:xfrm>
              <a:custGeom>
                <a:avLst/>
                <a:gdLst>
                  <a:gd name="T0" fmla="*/ 71 w 71"/>
                  <a:gd name="T1" fmla="*/ 0 h 54"/>
                  <a:gd name="T2" fmla="*/ 0 w 71"/>
                  <a:gd name="T3" fmla="*/ 0 h 54"/>
                  <a:gd name="T4" fmla="*/ 0 w 71"/>
                  <a:gd name="T5" fmla="*/ 54 h 54"/>
                  <a:gd name="T6" fmla="*/ 64 w 71"/>
                  <a:gd name="T7" fmla="*/ 54 h 54"/>
                  <a:gd name="T8" fmla="*/ 71 w 71"/>
                  <a:gd name="T9" fmla="*/ 0 h 54"/>
                </a:gdLst>
                <a:ahLst/>
                <a:cxnLst>
                  <a:cxn ang="0">
                    <a:pos x="T0" y="T1"/>
                  </a:cxn>
                  <a:cxn ang="0">
                    <a:pos x="T2" y="T3"/>
                  </a:cxn>
                  <a:cxn ang="0">
                    <a:pos x="T4" y="T5"/>
                  </a:cxn>
                  <a:cxn ang="0">
                    <a:pos x="T6" y="T7"/>
                  </a:cxn>
                  <a:cxn ang="0">
                    <a:pos x="T8" y="T9"/>
                  </a:cxn>
                </a:cxnLst>
                <a:rect l="0" t="0" r="r" b="b"/>
                <a:pathLst>
                  <a:path w="71" h="54">
                    <a:moveTo>
                      <a:pt x="71" y="0"/>
                    </a:moveTo>
                    <a:lnTo>
                      <a:pt x="0" y="0"/>
                    </a:lnTo>
                    <a:lnTo>
                      <a:pt x="0" y="54"/>
                    </a:lnTo>
                    <a:lnTo>
                      <a:pt x="64" y="54"/>
                    </a:lnTo>
                    <a:lnTo>
                      <a:pt x="7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1" name="Freeform 34">
                <a:extLst>
                  <a:ext uri="{FF2B5EF4-FFF2-40B4-BE49-F238E27FC236}">
                    <a16:creationId xmlns:a16="http://schemas.microsoft.com/office/drawing/2014/main" xmlns="" id="{7A6D6616-9059-49EB-944A-81334C328161}"/>
                  </a:ext>
                </a:extLst>
              </p:cNvPr>
              <p:cNvSpPr>
                <a:spLocks/>
              </p:cNvSpPr>
              <p:nvPr/>
            </p:nvSpPr>
            <p:spPr bwMode="auto">
              <a:xfrm>
                <a:off x="7808913" y="5745163"/>
                <a:ext cx="107950" cy="87313"/>
              </a:xfrm>
              <a:custGeom>
                <a:avLst/>
                <a:gdLst>
                  <a:gd name="T0" fmla="*/ 0 w 68"/>
                  <a:gd name="T1" fmla="*/ 0 h 55"/>
                  <a:gd name="T2" fmla="*/ 68 w 68"/>
                  <a:gd name="T3" fmla="*/ 0 h 55"/>
                  <a:gd name="T4" fmla="*/ 68 w 68"/>
                  <a:gd name="T5" fmla="*/ 55 h 55"/>
                  <a:gd name="T6" fmla="*/ 4 w 68"/>
                  <a:gd name="T7" fmla="*/ 55 h 55"/>
                  <a:gd name="T8" fmla="*/ 0 w 68"/>
                  <a:gd name="T9" fmla="*/ 0 h 55"/>
                </a:gdLst>
                <a:ahLst/>
                <a:cxnLst>
                  <a:cxn ang="0">
                    <a:pos x="T0" y="T1"/>
                  </a:cxn>
                  <a:cxn ang="0">
                    <a:pos x="T2" y="T3"/>
                  </a:cxn>
                  <a:cxn ang="0">
                    <a:pos x="T4" y="T5"/>
                  </a:cxn>
                  <a:cxn ang="0">
                    <a:pos x="T6" y="T7"/>
                  </a:cxn>
                  <a:cxn ang="0">
                    <a:pos x="T8" y="T9"/>
                  </a:cxn>
                </a:cxnLst>
                <a:rect l="0" t="0" r="r" b="b"/>
                <a:pathLst>
                  <a:path w="68" h="55">
                    <a:moveTo>
                      <a:pt x="0" y="0"/>
                    </a:moveTo>
                    <a:lnTo>
                      <a:pt x="68" y="0"/>
                    </a:lnTo>
                    <a:lnTo>
                      <a:pt x="68" y="55"/>
                    </a:lnTo>
                    <a:lnTo>
                      <a:pt x="4" y="5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2" name="Freeform 35">
                <a:extLst>
                  <a:ext uri="{FF2B5EF4-FFF2-40B4-BE49-F238E27FC236}">
                    <a16:creationId xmlns:a16="http://schemas.microsoft.com/office/drawing/2014/main" xmlns="" id="{A4F0C275-FEC3-45D3-8A3F-6CAEE6E4E2F7}"/>
                  </a:ext>
                </a:extLst>
              </p:cNvPr>
              <p:cNvSpPr>
                <a:spLocks/>
              </p:cNvSpPr>
              <p:nvPr/>
            </p:nvSpPr>
            <p:spPr bwMode="auto">
              <a:xfrm>
                <a:off x="7808913" y="6205538"/>
                <a:ext cx="107950" cy="85725"/>
              </a:xfrm>
              <a:custGeom>
                <a:avLst/>
                <a:gdLst>
                  <a:gd name="T0" fmla="*/ 0 w 68"/>
                  <a:gd name="T1" fmla="*/ 0 h 54"/>
                  <a:gd name="T2" fmla="*/ 68 w 68"/>
                  <a:gd name="T3" fmla="*/ 0 h 54"/>
                  <a:gd name="T4" fmla="*/ 68 w 68"/>
                  <a:gd name="T5" fmla="*/ 54 h 54"/>
                  <a:gd name="T6" fmla="*/ 4 w 68"/>
                  <a:gd name="T7" fmla="*/ 54 h 54"/>
                  <a:gd name="T8" fmla="*/ 0 w 68"/>
                  <a:gd name="T9" fmla="*/ 0 h 54"/>
                </a:gdLst>
                <a:ahLst/>
                <a:cxnLst>
                  <a:cxn ang="0">
                    <a:pos x="T0" y="T1"/>
                  </a:cxn>
                  <a:cxn ang="0">
                    <a:pos x="T2" y="T3"/>
                  </a:cxn>
                  <a:cxn ang="0">
                    <a:pos x="T4" y="T5"/>
                  </a:cxn>
                  <a:cxn ang="0">
                    <a:pos x="T6" y="T7"/>
                  </a:cxn>
                  <a:cxn ang="0">
                    <a:pos x="T8" y="T9"/>
                  </a:cxn>
                </a:cxnLst>
                <a:rect l="0" t="0" r="r" b="b"/>
                <a:pathLst>
                  <a:path w="68" h="54">
                    <a:moveTo>
                      <a:pt x="0" y="0"/>
                    </a:moveTo>
                    <a:lnTo>
                      <a:pt x="68" y="0"/>
                    </a:lnTo>
                    <a:lnTo>
                      <a:pt x="68" y="54"/>
                    </a:lnTo>
                    <a:lnTo>
                      <a:pt x="4" y="54"/>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3" name="Freeform 36">
                <a:extLst>
                  <a:ext uri="{FF2B5EF4-FFF2-40B4-BE49-F238E27FC236}">
                    <a16:creationId xmlns:a16="http://schemas.microsoft.com/office/drawing/2014/main" xmlns="" id="{66895DE3-86E7-4B14-AD0B-2CA22350FCC8}"/>
                  </a:ext>
                </a:extLst>
              </p:cNvPr>
              <p:cNvSpPr>
                <a:spLocks/>
              </p:cNvSpPr>
              <p:nvPr/>
            </p:nvSpPr>
            <p:spPr bwMode="auto">
              <a:xfrm>
                <a:off x="7080251" y="5610225"/>
                <a:ext cx="198438" cy="782638"/>
              </a:xfrm>
              <a:custGeom>
                <a:avLst/>
                <a:gdLst>
                  <a:gd name="T0" fmla="*/ 125 w 125"/>
                  <a:gd name="T1" fmla="*/ 0 h 493"/>
                  <a:gd name="T2" fmla="*/ 0 w 125"/>
                  <a:gd name="T3" fmla="*/ 0 h 493"/>
                  <a:gd name="T4" fmla="*/ 33 w 125"/>
                  <a:gd name="T5" fmla="*/ 493 h 493"/>
                  <a:gd name="T6" fmla="*/ 104 w 125"/>
                  <a:gd name="T7" fmla="*/ 493 h 493"/>
                  <a:gd name="T8" fmla="*/ 125 w 125"/>
                  <a:gd name="T9" fmla="*/ 0 h 493"/>
                </a:gdLst>
                <a:ahLst/>
                <a:cxnLst>
                  <a:cxn ang="0">
                    <a:pos x="T0" y="T1"/>
                  </a:cxn>
                  <a:cxn ang="0">
                    <a:pos x="T2" y="T3"/>
                  </a:cxn>
                  <a:cxn ang="0">
                    <a:pos x="T4" y="T5"/>
                  </a:cxn>
                  <a:cxn ang="0">
                    <a:pos x="T6" y="T7"/>
                  </a:cxn>
                  <a:cxn ang="0">
                    <a:pos x="T8" y="T9"/>
                  </a:cxn>
                </a:cxnLst>
                <a:rect l="0" t="0" r="r" b="b"/>
                <a:pathLst>
                  <a:path w="125" h="493">
                    <a:moveTo>
                      <a:pt x="125" y="0"/>
                    </a:moveTo>
                    <a:lnTo>
                      <a:pt x="0" y="0"/>
                    </a:lnTo>
                    <a:lnTo>
                      <a:pt x="33" y="493"/>
                    </a:lnTo>
                    <a:lnTo>
                      <a:pt x="104" y="493"/>
                    </a:ln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74" name="Freeform 37">
                <a:extLst>
                  <a:ext uri="{FF2B5EF4-FFF2-40B4-BE49-F238E27FC236}">
                    <a16:creationId xmlns:a16="http://schemas.microsoft.com/office/drawing/2014/main" xmlns="" id="{02C951E8-7353-4C50-8A38-55DF267D2F4F}"/>
                  </a:ext>
                </a:extLst>
              </p:cNvPr>
              <p:cNvSpPr>
                <a:spLocks/>
              </p:cNvSpPr>
              <p:nvPr/>
            </p:nvSpPr>
            <p:spPr bwMode="auto">
              <a:xfrm>
                <a:off x="7847013" y="5630863"/>
                <a:ext cx="169863" cy="779463"/>
              </a:xfrm>
              <a:custGeom>
                <a:avLst/>
                <a:gdLst>
                  <a:gd name="T0" fmla="*/ 0 w 107"/>
                  <a:gd name="T1" fmla="*/ 0 h 491"/>
                  <a:gd name="T2" fmla="*/ 107 w 107"/>
                  <a:gd name="T3" fmla="*/ 0 h 491"/>
                  <a:gd name="T4" fmla="*/ 85 w 107"/>
                  <a:gd name="T5" fmla="*/ 491 h 491"/>
                  <a:gd name="T6" fmla="*/ 20 w 107"/>
                  <a:gd name="T7" fmla="*/ 491 h 491"/>
                  <a:gd name="T8" fmla="*/ 0 w 107"/>
                  <a:gd name="T9" fmla="*/ 0 h 491"/>
                </a:gdLst>
                <a:ahLst/>
                <a:cxnLst>
                  <a:cxn ang="0">
                    <a:pos x="T0" y="T1"/>
                  </a:cxn>
                  <a:cxn ang="0">
                    <a:pos x="T2" y="T3"/>
                  </a:cxn>
                  <a:cxn ang="0">
                    <a:pos x="T4" y="T5"/>
                  </a:cxn>
                  <a:cxn ang="0">
                    <a:pos x="T6" y="T7"/>
                  </a:cxn>
                  <a:cxn ang="0">
                    <a:pos x="T8" y="T9"/>
                  </a:cxn>
                </a:cxnLst>
                <a:rect l="0" t="0" r="r" b="b"/>
                <a:pathLst>
                  <a:path w="107" h="491">
                    <a:moveTo>
                      <a:pt x="0" y="0"/>
                    </a:moveTo>
                    <a:lnTo>
                      <a:pt x="107" y="0"/>
                    </a:lnTo>
                    <a:lnTo>
                      <a:pt x="85" y="491"/>
                    </a:lnTo>
                    <a:lnTo>
                      <a:pt x="20" y="49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75" name="Freeform 38">
                <a:extLst>
                  <a:ext uri="{FF2B5EF4-FFF2-40B4-BE49-F238E27FC236}">
                    <a16:creationId xmlns:a16="http://schemas.microsoft.com/office/drawing/2014/main" xmlns="" id="{3F0EC807-4B40-4C8E-BCDC-F27C2B21CB84}"/>
                  </a:ext>
                </a:extLst>
              </p:cNvPr>
              <p:cNvSpPr>
                <a:spLocks/>
              </p:cNvSpPr>
              <p:nvPr/>
            </p:nvSpPr>
            <p:spPr bwMode="auto">
              <a:xfrm>
                <a:off x="7077076" y="5592763"/>
                <a:ext cx="201613" cy="58738"/>
              </a:xfrm>
              <a:custGeom>
                <a:avLst/>
                <a:gdLst>
                  <a:gd name="T0" fmla="*/ 127 w 127"/>
                  <a:gd name="T1" fmla="*/ 0 h 37"/>
                  <a:gd name="T2" fmla="*/ 0 w 127"/>
                  <a:gd name="T3" fmla="*/ 0 h 37"/>
                  <a:gd name="T4" fmla="*/ 5 w 127"/>
                  <a:gd name="T5" fmla="*/ 37 h 37"/>
                  <a:gd name="T6" fmla="*/ 127 w 127"/>
                  <a:gd name="T7" fmla="*/ 37 h 37"/>
                  <a:gd name="T8" fmla="*/ 127 w 127"/>
                  <a:gd name="T9" fmla="*/ 0 h 37"/>
                </a:gdLst>
                <a:ahLst/>
                <a:cxnLst>
                  <a:cxn ang="0">
                    <a:pos x="T0" y="T1"/>
                  </a:cxn>
                  <a:cxn ang="0">
                    <a:pos x="T2" y="T3"/>
                  </a:cxn>
                  <a:cxn ang="0">
                    <a:pos x="T4" y="T5"/>
                  </a:cxn>
                  <a:cxn ang="0">
                    <a:pos x="T6" y="T7"/>
                  </a:cxn>
                  <a:cxn ang="0">
                    <a:pos x="T8" y="T9"/>
                  </a:cxn>
                </a:cxnLst>
                <a:rect l="0" t="0" r="r" b="b"/>
                <a:pathLst>
                  <a:path w="127" h="37">
                    <a:moveTo>
                      <a:pt x="127" y="0"/>
                    </a:moveTo>
                    <a:lnTo>
                      <a:pt x="0" y="0"/>
                    </a:lnTo>
                    <a:lnTo>
                      <a:pt x="5" y="37"/>
                    </a:lnTo>
                    <a:lnTo>
                      <a:pt x="127" y="37"/>
                    </a:lnTo>
                    <a:lnTo>
                      <a:pt x="12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6" name="Rectangle 39">
                <a:extLst>
                  <a:ext uri="{FF2B5EF4-FFF2-40B4-BE49-F238E27FC236}">
                    <a16:creationId xmlns:a16="http://schemas.microsoft.com/office/drawing/2014/main" xmlns="" id="{693A0D4F-3EA1-47B8-92C6-3A6B8688842B}"/>
                  </a:ext>
                </a:extLst>
              </p:cNvPr>
              <p:cNvSpPr>
                <a:spLocks noChangeArrowheads="1"/>
              </p:cNvSpPr>
              <p:nvPr/>
            </p:nvSpPr>
            <p:spPr bwMode="auto">
              <a:xfrm>
                <a:off x="7053263" y="5589588"/>
                <a:ext cx="257175"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7" name="Freeform 40">
                <a:extLst>
                  <a:ext uri="{FF2B5EF4-FFF2-40B4-BE49-F238E27FC236}">
                    <a16:creationId xmlns:a16="http://schemas.microsoft.com/office/drawing/2014/main" xmlns="" id="{18C0F9DC-1241-411E-A40B-F623E1749CB6}"/>
                  </a:ext>
                </a:extLst>
              </p:cNvPr>
              <p:cNvSpPr>
                <a:spLocks/>
              </p:cNvSpPr>
              <p:nvPr/>
            </p:nvSpPr>
            <p:spPr bwMode="auto">
              <a:xfrm>
                <a:off x="7018338" y="5548313"/>
                <a:ext cx="317500" cy="47625"/>
              </a:xfrm>
              <a:custGeom>
                <a:avLst/>
                <a:gdLst>
                  <a:gd name="T0" fmla="*/ 200 w 200"/>
                  <a:gd name="T1" fmla="*/ 21 h 30"/>
                  <a:gd name="T2" fmla="*/ 99 w 200"/>
                  <a:gd name="T3" fmla="*/ 0 h 30"/>
                  <a:gd name="T4" fmla="*/ 0 w 200"/>
                  <a:gd name="T5" fmla="*/ 21 h 30"/>
                  <a:gd name="T6" fmla="*/ 0 w 200"/>
                  <a:gd name="T7" fmla="*/ 30 h 30"/>
                  <a:gd name="T8" fmla="*/ 200 w 200"/>
                  <a:gd name="T9" fmla="*/ 30 h 30"/>
                  <a:gd name="T10" fmla="*/ 200 w 200"/>
                  <a:gd name="T11" fmla="*/ 21 h 30"/>
                </a:gdLst>
                <a:ahLst/>
                <a:cxnLst>
                  <a:cxn ang="0">
                    <a:pos x="T0" y="T1"/>
                  </a:cxn>
                  <a:cxn ang="0">
                    <a:pos x="T2" y="T3"/>
                  </a:cxn>
                  <a:cxn ang="0">
                    <a:pos x="T4" y="T5"/>
                  </a:cxn>
                  <a:cxn ang="0">
                    <a:pos x="T6" y="T7"/>
                  </a:cxn>
                  <a:cxn ang="0">
                    <a:pos x="T8" y="T9"/>
                  </a:cxn>
                  <a:cxn ang="0">
                    <a:pos x="T10" y="T11"/>
                  </a:cxn>
                </a:cxnLst>
                <a:rect l="0" t="0" r="r" b="b"/>
                <a:pathLst>
                  <a:path w="200" h="30">
                    <a:moveTo>
                      <a:pt x="200" y="21"/>
                    </a:moveTo>
                    <a:lnTo>
                      <a:pt x="99" y="0"/>
                    </a:lnTo>
                    <a:lnTo>
                      <a:pt x="0" y="21"/>
                    </a:lnTo>
                    <a:lnTo>
                      <a:pt x="0" y="30"/>
                    </a:lnTo>
                    <a:lnTo>
                      <a:pt x="200" y="30"/>
                    </a:lnTo>
                    <a:lnTo>
                      <a:pt x="200" y="2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8" name="Freeform 41">
                <a:extLst>
                  <a:ext uri="{FF2B5EF4-FFF2-40B4-BE49-F238E27FC236}">
                    <a16:creationId xmlns:a16="http://schemas.microsoft.com/office/drawing/2014/main" xmlns="" id="{67366766-03FB-411E-BCD0-D131C2E00D38}"/>
                  </a:ext>
                </a:extLst>
              </p:cNvPr>
              <p:cNvSpPr>
                <a:spLocks/>
              </p:cNvSpPr>
              <p:nvPr/>
            </p:nvSpPr>
            <p:spPr bwMode="auto">
              <a:xfrm>
                <a:off x="7835901" y="5592763"/>
                <a:ext cx="188913" cy="58738"/>
              </a:xfrm>
              <a:custGeom>
                <a:avLst/>
                <a:gdLst>
                  <a:gd name="T0" fmla="*/ 119 w 119"/>
                  <a:gd name="T1" fmla="*/ 0 h 37"/>
                  <a:gd name="T2" fmla="*/ 0 w 119"/>
                  <a:gd name="T3" fmla="*/ 0 h 37"/>
                  <a:gd name="T4" fmla="*/ 5 w 119"/>
                  <a:gd name="T5" fmla="*/ 37 h 37"/>
                  <a:gd name="T6" fmla="*/ 119 w 119"/>
                  <a:gd name="T7" fmla="*/ 37 h 37"/>
                  <a:gd name="T8" fmla="*/ 119 w 119"/>
                  <a:gd name="T9" fmla="*/ 0 h 37"/>
                </a:gdLst>
                <a:ahLst/>
                <a:cxnLst>
                  <a:cxn ang="0">
                    <a:pos x="T0" y="T1"/>
                  </a:cxn>
                  <a:cxn ang="0">
                    <a:pos x="T2" y="T3"/>
                  </a:cxn>
                  <a:cxn ang="0">
                    <a:pos x="T4" y="T5"/>
                  </a:cxn>
                  <a:cxn ang="0">
                    <a:pos x="T6" y="T7"/>
                  </a:cxn>
                  <a:cxn ang="0">
                    <a:pos x="T8" y="T9"/>
                  </a:cxn>
                </a:cxnLst>
                <a:rect l="0" t="0" r="r" b="b"/>
                <a:pathLst>
                  <a:path w="119" h="37">
                    <a:moveTo>
                      <a:pt x="119" y="0"/>
                    </a:moveTo>
                    <a:lnTo>
                      <a:pt x="0" y="0"/>
                    </a:lnTo>
                    <a:lnTo>
                      <a:pt x="5" y="37"/>
                    </a:lnTo>
                    <a:lnTo>
                      <a:pt x="119" y="37"/>
                    </a:lnTo>
                    <a:lnTo>
                      <a:pt x="119"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9" name="Rectangle 42">
                <a:extLst>
                  <a:ext uri="{FF2B5EF4-FFF2-40B4-BE49-F238E27FC236}">
                    <a16:creationId xmlns:a16="http://schemas.microsoft.com/office/drawing/2014/main" xmlns="" id="{D1EFC025-10EA-4B54-AC8F-7F8A4AEFCEC2}"/>
                  </a:ext>
                </a:extLst>
              </p:cNvPr>
              <p:cNvSpPr>
                <a:spLocks noChangeArrowheads="1"/>
              </p:cNvSpPr>
              <p:nvPr/>
            </p:nvSpPr>
            <p:spPr bwMode="auto">
              <a:xfrm>
                <a:off x="7815263" y="5589588"/>
                <a:ext cx="236538"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0" name="Freeform 43">
                <a:extLst>
                  <a:ext uri="{FF2B5EF4-FFF2-40B4-BE49-F238E27FC236}">
                    <a16:creationId xmlns:a16="http://schemas.microsoft.com/office/drawing/2014/main" xmlns="" id="{0D1B0331-EFAD-4A5A-9AD4-48B421AB19F9}"/>
                  </a:ext>
                </a:extLst>
              </p:cNvPr>
              <p:cNvSpPr>
                <a:spLocks/>
              </p:cNvSpPr>
              <p:nvPr/>
            </p:nvSpPr>
            <p:spPr bwMode="auto">
              <a:xfrm>
                <a:off x="7780338" y="5548313"/>
                <a:ext cx="296863" cy="47625"/>
              </a:xfrm>
              <a:custGeom>
                <a:avLst/>
                <a:gdLst>
                  <a:gd name="T0" fmla="*/ 187 w 187"/>
                  <a:gd name="T1" fmla="*/ 21 h 30"/>
                  <a:gd name="T2" fmla="*/ 94 w 187"/>
                  <a:gd name="T3" fmla="*/ 0 h 30"/>
                  <a:gd name="T4" fmla="*/ 0 w 187"/>
                  <a:gd name="T5" fmla="*/ 21 h 30"/>
                  <a:gd name="T6" fmla="*/ 0 w 187"/>
                  <a:gd name="T7" fmla="*/ 30 h 30"/>
                  <a:gd name="T8" fmla="*/ 187 w 187"/>
                  <a:gd name="T9" fmla="*/ 30 h 30"/>
                  <a:gd name="T10" fmla="*/ 187 w 187"/>
                  <a:gd name="T11" fmla="*/ 21 h 30"/>
                </a:gdLst>
                <a:ahLst/>
                <a:cxnLst>
                  <a:cxn ang="0">
                    <a:pos x="T0" y="T1"/>
                  </a:cxn>
                  <a:cxn ang="0">
                    <a:pos x="T2" y="T3"/>
                  </a:cxn>
                  <a:cxn ang="0">
                    <a:pos x="T4" y="T5"/>
                  </a:cxn>
                  <a:cxn ang="0">
                    <a:pos x="T6" y="T7"/>
                  </a:cxn>
                  <a:cxn ang="0">
                    <a:pos x="T8" y="T9"/>
                  </a:cxn>
                  <a:cxn ang="0">
                    <a:pos x="T10" y="T11"/>
                  </a:cxn>
                </a:cxnLst>
                <a:rect l="0" t="0" r="r" b="b"/>
                <a:pathLst>
                  <a:path w="187" h="30">
                    <a:moveTo>
                      <a:pt x="187" y="21"/>
                    </a:moveTo>
                    <a:lnTo>
                      <a:pt x="94" y="0"/>
                    </a:lnTo>
                    <a:lnTo>
                      <a:pt x="0" y="21"/>
                    </a:lnTo>
                    <a:lnTo>
                      <a:pt x="0" y="30"/>
                    </a:lnTo>
                    <a:lnTo>
                      <a:pt x="187" y="30"/>
                    </a:lnTo>
                    <a:lnTo>
                      <a:pt x="187" y="21"/>
                    </a:lnTo>
                    <a:close/>
                  </a:path>
                </a:pathLst>
              </a:custGeom>
              <a:solidFill>
                <a:srgbClr val="4F373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Rectangle 44">
                <a:extLst>
                  <a:ext uri="{FF2B5EF4-FFF2-40B4-BE49-F238E27FC236}">
                    <a16:creationId xmlns:a16="http://schemas.microsoft.com/office/drawing/2014/main" xmlns="" id="{4FF3EE10-C97A-422E-BE5D-C96BD16AA636}"/>
                  </a:ext>
                </a:extLst>
              </p:cNvPr>
              <p:cNvSpPr>
                <a:spLocks noChangeArrowheads="1"/>
              </p:cNvSpPr>
              <p:nvPr/>
            </p:nvSpPr>
            <p:spPr bwMode="auto">
              <a:xfrm>
                <a:off x="9702801" y="5745163"/>
                <a:ext cx="768350" cy="87313"/>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2" name="Rectangle 45">
                <a:extLst>
                  <a:ext uri="{FF2B5EF4-FFF2-40B4-BE49-F238E27FC236}">
                    <a16:creationId xmlns:a16="http://schemas.microsoft.com/office/drawing/2014/main" xmlns="" id="{CECE7A74-4396-4006-BBE3-1632BCB71F4E}"/>
                  </a:ext>
                </a:extLst>
              </p:cNvPr>
              <p:cNvSpPr>
                <a:spLocks noChangeArrowheads="1"/>
              </p:cNvSpPr>
              <p:nvPr/>
            </p:nvSpPr>
            <p:spPr bwMode="auto">
              <a:xfrm>
                <a:off x="9702801" y="6205538"/>
                <a:ext cx="768350" cy="85725"/>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3" name="Freeform 46">
                <a:extLst>
                  <a:ext uri="{FF2B5EF4-FFF2-40B4-BE49-F238E27FC236}">
                    <a16:creationId xmlns:a16="http://schemas.microsoft.com/office/drawing/2014/main" xmlns="" id="{E48272AE-AA02-4F2D-8AAD-62EBE6B0BB48}"/>
                  </a:ext>
                </a:extLst>
              </p:cNvPr>
              <p:cNvSpPr>
                <a:spLocks/>
              </p:cNvSpPr>
              <p:nvPr/>
            </p:nvSpPr>
            <p:spPr bwMode="auto">
              <a:xfrm>
                <a:off x="9761538" y="5745163"/>
                <a:ext cx="107950" cy="87313"/>
              </a:xfrm>
              <a:custGeom>
                <a:avLst/>
                <a:gdLst>
                  <a:gd name="T0" fmla="*/ 68 w 68"/>
                  <a:gd name="T1" fmla="*/ 0 h 55"/>
                  <a:gd name="T2" fmla="*/ 0 w 68"/>
                  <a:gd name="T3" fmla="*/ 0 h 55"/>
                  <a:gd name="T4" fmla="*/ 0 w 68"/>
                  <a:gd name="T5" fmla="*/ 55 h 55"/>
                  <a:gd name="T6" fmla="*/ 63 w 68"/>
                  <a:gd name="T7" fmla="*/ 55 h 55"/>
                  <a:gd name="T8" fmla="*/ 68 w 68"/>
                  <a:gd name="T9" fmla="*/ 0 h 55"/>
                </a:gdLst>
                <a:ahLst/>
                <a:cxnLst>
                  <a:cxn ang="0">
                    <a:pos x="T0" y="T1"/>
                  </a:cxn>
                  <a:cxn ang="0">
                    <a:pos x="T2" y="T3"/>
                  </a:cxn>
                  <a:cxn ang="0">
                    <a:pos x="T4" y="T5"/>
                  </a:cxn>
                  <a:cxn ang="0">
                    <a:pos x="T6" y="T7"/>
                  </a:cxn>
                  <a:cxn ang="0">
                    <a:pos x="T8" y="T9"/>
                  </a:cxn>
                </a:cxnLst>
                <a:rect l="0" t="0" r="r" b="b"/>
                <a:pathLst>
                  <a:path w="68" h="55">
                    <a:moveTo>
                      <a:pt x="68" y="0"/>
                    </a:moveTo>
                    <a:lnTo>
                      <a:pt x="0" y="0"/>
                    </a:lnTo>
                    <a:lnTo>
                      <a:pt x="0" y="55"/>
                    </a:lnTo>
                    <a:lnTo>
                      <a:pt x="63" y="55"/>
                    </a:lnTo>
                    <a:lnTo>
                      <a:pt x="6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4" name="Freeform 47">
                <a:extLst>
                  <a:ext uri="{FF2B5EF4-FFF2-40B4-BE49-F238E27FC236}">
                    <a16:creationId xmlns:a16="http://schemas.microsoft.com/office/drawing/2014/main" xmlns="" id="{E815B027-33E8-447C-ABB3-EE7CFA84ABBE}"/>
                  </a:ext>
                </a:extLst>
              </p:cNvPr>
              <p:cNvSpPr>
                <a:spLocks/>
              </p:cNvSpPr>
              <p:nvPr/>
            </p:nvSpPr>
            <p:spPr bwMode="auto">
              <a:xfrm>
                <a:off x="9761538" y="6205538"/>
                <a:ext cx="107950" cy="85725"/>
              </a:xfrm>
              <a:custGeom>
                <a:avLst/>
                <a:gdLst>
                  <a:gd name="T0" fmla="*/ 68 w 68"/>
                  <a:gd name="T1" fmla="*/ 0 h 54"/>
                  <a:gd name="T2" fmla="*/ 0 w 68"/>
                  <a:gd name="T3" fmla="*/ 0 h 54"/>
                  <a:gd name="T4" fmla="*/ 0 w 68"/>
                  <a:gd name="T5" fmla="*/ 54 h 54"/>
                  <a:gd name="T6" fmla="*/ 63 w 68"/>
                  <a:gd name="T7" fmla="*/ 54 h 54"/>
                  <a:gd name="T8" fmla="*/ 68 w 68"/>
                  <a:gd name="T9" fmla="*/ 0 h 54"/>
                </a:gdLst>
                <a:ahLst/>
                <a:cxnLst>
                  <a:cxn ang="0">
                    <a:pos x="T0" y="T1"/>
                  </a:cxn>
                  <a:cxn ang="0">
                    <a:pos x="T2" y="T3"/>
                  </a:cxn>
                  <a:cxn ang="0">
                    <a:pos x="T4" y="T5"/>
                  </a:cxn>
                  <a:cxn ang="0">
                    <a:pos x="T6" y="T7"/>
                  </a:cxn>
                  <a:cxn ang="0">
                    <a:pos x="T8" y="T9"/>
                  </a:cxn>
                </a:cxnLst>
                <a:rect l="0" t="0" r="r" b="b"/>
                <a:pathLst>
                  <a:path w="68" h="54">
                    <a:moveTo>
                      <a:pt x="68" y="0"/>
                    </a:moveTo>
                    <a:lnTo>
                      <a:pt x="0" y="0"/>
                    </a:lnTo>
                    <a:lnTo>
                      <a:pt x="0" y="54"/>
                    </a:lnTo>
                    <a:lnTo>
                      <a:pt x="63" y="54"/>
                    </a:lnTo>
                    <a:lnTo>
                      <a:pt x="6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5" name="Freeform 48">
                <a:extLst>
                  <a:ext uri="{FF2B5EF4-FFF2-40B4-BE49-F238E27FC236}">
                    <a16:creationId xmlns:a16="http://schemas.microsoft.com/office/drawing/2014/main" xmlns="" id="{95A670A5-200A-4B24-84A5-D7B08B922400}"/>
                  </a:ext>
                </a:extLst>
              </p:cNvPr>
              <p:cNvSpPr>
                <a:spLocks/>
              </p:cNvSpPr>
              <p:nvPr/>
            </p:nvSpPr>
            <p:spPr bwMode="auto">
              <a:xfrm>
                <a:off x="10360026" y="5745163"/>
                <a:ext cx="111125" cy="87313"/>
              </a:xfrm>
              <a:custGeom>
                <a:avLst/>
                <a:gdLst>
                  <a:gd name="T0" fmla="*/ 0 w 70"/>
                  <a:gd name="T1" fmla="*/ 0 h 55"/>
                  <a:gd name="T2" fmla="*/ 70 w 70"/>
                  <a:gd name="T3" fmla="*/ 0 h 55"/>
                  <a:gd name="T4" fmla="*/ 70 w 70"/>
                  <a:gd name="T5" fmla="*/ 55 h 55"/>
                  <a:gd name="T6" fmla="*/ 7 w 70"/>
                  <a:gd name="T7" fmla="*/ 55 h 55"/>
                  <a:gd name="T8" fmla="*/ 0 w 70"/>
                  <a:gd name="T9" fmla="*/ 0 h 55"/>
                </a:gdLst>
                <a:ahLst/>
                <a:cxnLst>
                  <a:cxn ang="0">
                    <a:pos x="T0" y="T1"/>
                  </a:cxn>
                  <a:cxn ang="0">
                    <a:pos x="T2" y="T3"/>
                  </a:cxn>
                  <a:cxn ang="0">
                    <a:pos x="T4" y="T5"/>
                  </a:cxn>
                  <a:cxn ang="0">
                    <a:pos x="T6" y="T7"/>
                  </a:cxn>
                  <a:cxn ang="0">
                    <a:pos x="T8" y="T9"/>
                  </a:cxn>
                </a:cxnLst>
                <a:rect l="0" t="0" r="r" b="b"/>
                <a:pathLst>
                  <a:path w="70" h="55">
                    <a:moveTo>
                      <a:pt x="0" y="0"/>
                    </a:moveTo>
                    <a:lnTo>
                      <a:pt x="70" y="0"/>
                    </a:lnTo>
                    <a:lnTo>
                      <a:pt x="70" y="55"/>
                    </a:lnTo>
                    <a:lnTo>
                      <a:pt x="7" y="5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6" name="Freeform 49">
                <a:extLst>
                  <a:ext uri="{FF2B5EF4-FFF2-40B4-BE49-F238E27FC236}">
                    <a16:creationId xmlns:a16="http://schemas.microsoft.com/office/drawing/2014/main" xmlns="" id="{7D75A3AF-5BD1-451E-AA70-49A21FC86759}"/>
                  </a:ext>
                </a:extLst>
              </p:cNvPr>
              <p:cNvSpPr>
                <a:spLocks/>
              </p:cNvSpPr>
              <p:nvPr/>
            </p:nvSpPr>
            <p:spPr bwMode="auto">
              <a:xfrm>
                <a:off x="10360026" y="6205538"/>
                <a:ext cx="111125" cy="85725"/>
              </a:xfrm>
              <a:custGeom>
                <a:avLst/>
                <a:gdLst>
                  <a:gd name="T0" fmla="*/ 0 w 70"/>
                  <a:gd name="T1" fmla="*/ 0 h 54"/>
                  <a:gd name="T2" fmla="*/ 70 w 70"/>
                  <a:gd name="T3" fmla="*/ 0 h 54"/>
                  <a:gd name="T4" fmla="*/ 70 w 70"/>
                  <a:gd name="T5" fmla="*/ 54 h 54"/>
                  <a:gd name="T6" fmla="*/ 7 w 70"/>
                  <a:gd name="T7" fmla="*/ 54 h 54"/>
                  <a:gd name="T8" fmla="*/ 0 w 70"/>
                  <a:gd name="T9" fmla="*/ 0 h 54"/>
                </a:gdLst>
                <a:ahLst/>
                <a:cxnLst>
                  <a:cxn ang="0">
                    <a:pos x="T0" y="T1"/>
                  </a:cxn>
                  <a:cxn ang="0">
                    <a:pos x="T2" y="T3"/>
                  </a:cxn>
                  <a:cxn ang="0">
                    <a:pos x="T4" y="T5"/>
                  </a:cxn>
                  <a:cxn ang="0">
                    <a:pos x="T6" y="T7"/>
                  </a:cxn>
                  <a:cxn ang="0">
                    <a:pos x="T8" y="T9"/>
                  </a:cxn>
                </a:cxnLst>
                <a:rect l="0" t="0" r="r" b="b"/>
                <a:pathLst>
                  <a:path w="70" h="54">
                    <a:moveTo>
                      <a:pt x="0" y="0"/>
                    </a:moveTo>
                    <a:lnTo>
                      <a:pt x="70" y="0"/>
                    </a:lnTo>
                    <a:lnTo>
                      <a:pt x="70" y="54"/>
                    </a:lnTo>
                    <a:lnTo>
                      <a:pt x="7" y="54"/>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7" name="Freeform 50">
                <a:extLst>
                  <a:ext uri="{FF2B5EF4-FFF2-40B4-BE49-F238E27FC236}">
                    <a16:creationId xmlns:a16="http://schemas.microsoft.com/office/drawing/2014/main" xmlns="" id="{E6218D82-68F3-4AF5-8292-E664C36D04C0}"/>
                  </a:ext>
                </a:extLst>
              </p:cNvPr>
              <p:cNvSpPr>
                <a:spLocks/>
              </p:cNvSpPr>
              <p:nvPr/>
            </p:nvSpPr>
            <p:spPr bwMode="auto">
              <a:xfrm>
                <a:off x="9632951" y="5610225"/>
                <a:ext cx="198438" cy="782638"/>
              </a:xfrm>
              <a:custGeom>
                <a:avLst/>
                <a:gdLst>
                  <a:gd name="T0" fmla="*/ 125 w 125"/>
                  <a:gd name="T1" fmla="*/ 0 h 493"/>
                  <a:gd name="T2" fmla="*/ 0 w 125"/>
                  <a:gd name="T3" fmla="*/ 0 h 493"/>
                  <a:gd name="T4" fmla="*/ 35 w 125"/>
                  <a:gd name="T5" fmla="*/ 493 h 493"/>
                  <a:gd name="T6" fmla="*/ 103 w 125"/>
                  <a:gd name="T7" fmla="*/ 493 h 493"/>
                  <a:gd name="T8" fmla="*/ 125 w 125"/>
                  <a:gd name="T9" fmla="*/ 0 h 493"/>
                </a:gdLst>
                <a:ahLst/>
                <a:cxnLst>
                  <a:cxn ang="0">
                    <a:pos x="T0" y="T1"/>
                  </a:cxn>
                  <a:cxn ang="0">
                    <a:pos x="T2" y="T3"/>
                  </a:cxn>
                  <a:cxn ang="0">
                    <a:pos x="T4" y="T5"/>
                  </a:cxn>
                  <a:cxn ang="0">
                    <a:pos x="T6" y="T7"/>
                  </a:cxn>
                  <a:cxn ang="0">
                    <a:pos x="T8" y="T9"/>
                  </a:cxn>
                </a:cxnLst>
                <a:rect l="0" t="0" r="r" b="b"/>
                <a:pathLst>
                  <a:path w="125" h="493">
                    <a:moveTo>
                      <a:pt x="125" y="0"/>
                    </a:moveTo>
                    <a:lnTo>
                      <a:pt x="0" y="0"/>
                    </a:lnTo>
                    <a:lnTo>
                      <a:pt x="35" y="493"/>
                    </a:lnTo>
                    <a:lnTo>
                      <a:pt x="103" y="493"/>
                    </a:ln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8" name="Freeform 51">
                <a:extLst>
                  <a:ext uri="{FF2B5EF4-FFF2-40B4-BE49-F238E27FC236}">
                    <a16:creationId xmlns:a16="http://schemas.microsoft.com/office/drawing/2014/main" xmlns="" id="{C7F1F03B-1DC0-4C28-A24E-CF0DA89B0A24}"/>
                  </a:ext>
                </a:extLst>
              </p:cNvPr>
              <p:cNvSpPr>
                <a:spLocks/>
              </p:cNvSpPr>
              <p:nvPr/>
            </p:nvSpPr>
            <p:spPr bwMode="auto">
              <a:xfrm>
                <a:off x="10398126" y="5630863"/>
                <a:ext cx="171450" cy="779463"/>
              </a:xfrm>
              <a:custGeom>
                <a:avLst/>
                <a:gdLst>
                  <a:gd name="T0" fmla="*/ 0 w 108"/>
                  <a:gd name="T1" fmla="*/ 0 h 491"/>
                  <a:gd name="T2" fmla="*/ 108 w 108"/>
                  <a:gd name="T3" fmla="*/ 0 h 491"/>
                  <a:gd name="T4" fmla="*/ 88 w 108"/>
                  <a:gd name="T5" fmla="*/ 491 h 491"/>
                  <a:gd name="T6" fmla="*/ 22 w 108"/>
                  <a:gd name="T7" fmla="*/ 491 h 491"/>
                  <a:gd name="T8" fmla="*/ 0 w 108"/>
                  <a:gd name="T9" fmla="*/ 0 h 491"/>
                </a:gdLst>
                <a:ahLst/>
                <a:cxnLst>
                  <a:cxn ang="0">
                    <a:pos x="T0" y="T1"/>
                  </a:cxn>
                  <a:cxn ang="0">
                    <a:pos x="T2" y="T3"/>
                  </a:cxn>
                  <a:cxn ang="0">
                    <a:pos x="T4" y="T5"/>
                  </a:cxn>
                  <a:cxn ang="0">
                    <a:pos x="T6" y="T7"/>
                  </a:cxn>
                  <a:cxn ang="0">
                    <a:pos x="T8" y="T9"/>
                  </a:cxn>
                </a:cxnLst>
                <a:rect l="0" t="0" r="r" b="b"/>
                <a:pathLst>
                  <a:path w="108" h="491">
                    <a:moveTo>
                      <a:pt x="0" y="0"/>
                    </a:moveTo>
                    <a:lnTo>
                      <a:pt x="108" y="0"/>
                    </a:lnTo>
                    <a:lnTo>
                      <a:pt x="88" y="491"/>
                    </a:lnTo>
                    <a:lnTo>
                      <a:pt x="22" y="49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9" name="Freeform 52">
                <a:extLst>
                  <a:ext uri="{FF2B5EF4-FFF2-40B4-BE49-F238E27FC236}">
                    <a16:creationId xmlns:a16="http://schemas.microsoft.com/office/drawing/2014/main" xmlns="" id="{0971A1FC-DF6F-428A-909E-2569237B76AE}"/>
                  </a:ext>
                </a:extLst>
              </p:cNvPr>
              <p:cNvSpPr>
                <a:spLocks/>
              </p:cNvSpPr>
              <p:nvPr/>
            </p:nvSpPr>
            <p:spPr bwMode="auto">
              <a:xfrm>
                <a:off x="9629776" y="5592763"/>
                <a:ext cx="201613" cy="58738"/>
              </a:xfrm>
              <a:custGeom>
                <a:avLst/>
                <a:gdLst>
                  <a:gd name="T0" fmla="*/ 127 w 127"/>
                  <a:gd name="T1" fmla="*/ 0 h 37"/>
                  <a:gd name="T2" fmla="*/ 0 w 127"/>
                  <a:gd name="T3" fmla="*/ 0 h 37"/>
                  <a:gd name="T4" fmla="*/ 4 w 127"/>
                  <a:gd name="T5" fmla="*/ 37 h 37"/>
                  <a:gd name="T6" fmla="*/ 127 w 127"/>
                  <a:gd name="T7" fmla="*/ 37 h 37"/>
                  <a:gd name="T8" fmla="*/ 127 w 127"/>
                  <a:gd name="T9" fmla="*/ 0 h 37"/>
                </a:gdLst>
                <a:ahLst/>
                <a:cxnLst>
                  <a:cxn ang="0">
                    <a:pos x="T0" y="T1"/>
                  </a:cxn>
                  <a:cxn ang="0">
                    <a:pos x="T2" y="T3"/>
                  </a:cxn>
                  <a:cxn ang="0">
                    <a:pos x="T4" y="T5"/>
                  </a:cxn>
                  <a:cxn ang="0">
                    <a:pos x="T6" y="T7"/>
                  </a:cxn>
                  <a:cxn ang="0">
                    <a:pos x="T8" y="T9"/>
                  </a:cxn>
                </a:cxnLst>
                <a:rect l="0" t="0" r="r" b="b"/>
                <a:pathLst>
                  <a:path w="127" h="37">
                    <a:moveTo>
                      <a:pt x="127" y="0"/>
                    </a:moveTo>
                    <a:lnTo>
                      <a:pt x="0" y="0"/>
                    </a:lnTo>
                    <a:lnTo>
                      <a:pt x="4" y="37"/>
                    </a:lnTo>
                    <a:lnTo>
                      <a:pt x="127" y="37"/>
                    </a:lnTo>
                    <a:lnTo>
                      <a:pt x="12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0" name="Rectangle 53">
                <a:extLst>
                  <a:ext uri="{FF2B5EF4-FFF2-40B4-BE49-F238E27FC236}">
                    <a16:creationId xmlns:a16="http://schemas.microsoft.com/office/drawing/2014/main" xmlns="" id="{7774CE2F-666C-417B-B35F-8E6A5536C237}"/>
                  </a:ext>
                </a:extLst>
              </p:cNvPr>
              <p:cNvSpPr>
                <a:spLocks noChangeArrowheads="1"/>
              </p:cNvSpPr>
              <p:nvPr/>
            </p:nvSpPr>
            <p:spPr bwMode="auto">
              <a:xfrm>
                <a:off x="9607551" y="5589588"/>
                <a:ext cx="254000"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1" name="Freeform 54">
                <a:extLst>
                  <a:ext uri="{FF2B5EF4-FFF2-40B4-BE49-F238E27FC236}">
                    <a16:creationId xmlns:a16="http://schemas.microsoft.com/office/drawing/2014/main" xmlns="" id="{696DB071-6AD3-4441-B720-5144C8A1115B}"/>
                  </a:ext>
                </a:extLst>
              </p:cNvPr>
              <p:cNvSpPr>
                <a:spLocks/>
              </p:cNvSpPr>
              <p:nvPr/>
            </p:nvSpPr>
            <p:spPr bwMode="auto">
              <a:xfrm>
                <a:off x="9569451" y="5548313"/>
                <a:ext cx="320675" cy="47625"/>
              </a:xfrm>
              <a:custGeom>
                <a:avLst/>
                <a:gdLst>
                  <a:gd name="T0" fmla="*/ 202 w 202"/>
                  <a:gd name="T1" fmla="*/ 21 h 30"/>
                  <a:gd name="T2" fmla="*/ 101 w 202"/>
                  <a:gd name="T3" fmla="*/ 0 h 30"/>
                  <a:gd name="T4" fmla="*/ 0 w 202"/>
                  <a:gd name="T5" fmla="*/ 21 h 30"/>
                  <a:gd name="T6" fmla="*/ 0 w 202"/>
                  <a:gd name="T7" fmla="*/ 30 h 30"/>
                  <a:gd name="T8" fmla="*/ 202 w 202"/>
                  <a:gd name="T9" fmla="*/ 30 h 30"/>
                  <a:gd name="T10" fmla="*/ 202 w 202"/>
                  <a:gd name="T11" fmla="*/ 21 h 30"/>
                </a:gdLst>
                <a:ahLst/>
                <a:cxnLst>
                  <a:cxn ang="0">
                    <a:pos x="T0" y="T1"/>
                  </a:cxn>
                  <a:cxn ang="0">
                    <a:pos x="T2" y="T3"/>
                  </a:cxn>
                  <a:cxn ang="0">
                    <a:pos x="T4" y="T5"/>
                  </a:cxn>
                  <a:cxn ang="0">
                    <a:pos x="T6" y="T7"/>
                  </a:cxn>
                  <a:cxn ang="0">
                    <a:pos x="T8" y="T9"/>
                  </a:cxn>
                  <a:cxn ang="0">
                    <a:pos x="T10" y="T11"/>
                  </a:cxn>
                </a:cxnLst>
                <a:rect l="0" t="0" r="r" b="b"/>
                <a:pathLst>
                  <a:path w="202" h="30">
                    <a:moveTo>
                      <a:pt x="202" y="21"/>
                    </a:moveTo>
                    <a:lnTo>
                      <a:pt x="101" y="0"/>
                    </a:lnTo>
                    <a:lnTo>
                      <a:pt x="0" y="21"/>
                    </a:lnTo>
                    <a:lnTo>
                      <a:pt x="0" y="30"/>
                    </a:lnTo>
                    <a:lnTo>
                      <a:pt x="202" y="30"/>
                    </a:lnTo>
                    <a:lnTo>
                      <a:pt x="202" y="21"/>
                    </a:lnTo>
                    <a:close/>
                  </a:path>
                </a:pathLst>
              </a:custGeom>
              <a:solidFill>
                <a:srgbClr val="4F373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55">
                <a:extLst>
                  <a:ext uri="{FF2B5EF4-FFF2-40B4-BE49-F238E27FC236}">
                    <a16:creationId xmlns:a16="http://schemas.microsoft.com/office/drawing/2014/main" xmlns="" id="{834689C4-7001-46BA-B59B-954F4783B93B}"/>
                  </a:ext>
                </a:extLst>
              </p:cNvPr>
              <p:cNvSpPr>
                <a:spLocks/>
              </p:cNvSpPr>
              <p:nvPr/>
            </p:nvSpPr>
            <p:spPr bwMode="auto">
              <a:xfrm>
                <a:off x="10388601" y="5592763"/>
                <a:ext cx="187325" cy="58738"/>
              </a:xfrm>
              <a:custGeom>
                <a:avLst/>
                <a:gdLst>
                  <a:gd name="T0" fmla="*/ 118 w 118"/>
                  <a:gd name="T1" fmla="*/ 0 h 37"/>
                  <a:gd name="T2" fmla="*/ 0 w 118"/>
                  <a:gd name="T3" fmla="*/ 0 h 37"/>
                  <a:gd name="T4" fmla="*/ 4 w 118"/>
                  <a:gd name="T5" fmla="*/ 37 h 37"/>
                  <a:gd name="T6" fmla="*/ 118 w 118"/>
                  <a:gd name="T7" fmla="*/ 37 h 37"/>
                  <a:gd name="T8" fmla="*/ 118 w 118"/>
                  <a:gd name="T9" fmla="*/ 0 h 37"/>
                </a:gdLst>
                <a:ahLst/>
                <a:cxnLst>
                  <a:cxn ang="0">
                    <a:pos x="T0" y="T1"/>
                  </a:cxn>
                  <a:cxn ang="0">
                    <a:pos x="T2" y="T3"/>
                  </a:cxn>
                  <a:cxn ang="0">
                    <a:pos x="T4" y="T5"/>
                  </a:cxn>
                  <a:cxn ang="0">
                    <a:pos x="T6" y="T7"/>
                  </a:cxn>
                  <a:cxn ang="0">
                    <a:pos x="T8" y="T9"/>
                  </a:cxn>
                </a:cxnLst>
                <a:rect l="0" t="0" r="r" b="b"/>
                <a:pathLst>
                  <a:path w="118" h="37">
                    <a:moveTo>
                      <a:pt x="118" y="0"/>
                    </a:moveTo>
                    <a:lnTo>
                      <a:pt x="0" y="0"/>
                    </a:lnTo>
                    <a:lnTo>
                      <a:pt x="4" y="37"/>
                    </a:lnTo>
                    <a:lnTo>
                      <a:pt x="118" y="37"/>
                    </a:lnTo>
                    <a:lnTo>
                      <a:pt x="11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3" name="Rectangle 56">
                <a:extLst>
                  <a:ext uri="{FF2B5EF4-FFF2-40B4-BE49-F238E27FC236}">
                    <a16:creationId xmlns:a16="http://schemas.microsoft.com/office/drawing/2014/main" xmlns="" id="{1EBE5E43-3E2C-45EB-918C-66FC6E88481C}"/>
                  </a:ext>
                </a:extLst>
              </p:cNvPr>
              <p:cNvSpPr>
                <a:spLocks noChangeArrowheads="1"/>
              </p:cNvSpPr>
              <p:nvPr/>
            </p:nvSpPr>
            <p:spPr bwMode="auto">
              <a:xfrm>
                <a:off x="10366376" y="5589588"/>
                <a:ext cx="241300" cy="269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4" name="Freeform 57">
                <a:extLst>
                  <a:ext uri="{FF2B5EF4-FFF2-40B4-BE49-F238E27FC236}">
                    <a16:creationId xmlns:a16="http://schemas.microsoft.com/office/drawing/2014/main" xmlns="" id="{156391D0-2964-420E-BDEB-721E123D4BFF}"/>
                  </a:ext>
                </a:extLst>
              </p:cNvPr>
              <p:cNvSpPr>
                <a:spLocks/>
              </p:cNvSpPr>
              <p:nvPr/>
            </p:nvSpPr>
            <p:spPr bwMode="auto">
              <a:xfrm>
                <a:off x="10331451" y="5548313"/>
                <a:ext cx="300038" cy="47625"/>
              </a:xfrm>
              <a:custGeom>
                <a:avLst/>
                <a:gdLst>
                  <a:gd name="T0" fmla="*/ 189 w 189"/>
                  <a:gd name="T1" fmla="*/ 21 h 30"/>
                  <a:gd name="T2" fmla="*/ 95 w 189"/>
                  <a:gd name="T3" fmla="*/ 0 h 30"/>
                  <a:gd name="T4" fmla="*/ 0 w 189"/>
                  <a:gd name="T5" fmla="*/ 21 h 30"/>
                  <a:gd name="T6" fmla="*/ 0 w 189"/>
                  <a:gd name="T7" fmla="*/ 30 h 30"/>
                  <a:gd name="T8" fmla="*/ 189 w 189"/>
                  <a:gd name="T9" fmla="*/ 30 h 30"/>
                  <a:gd name="T10" fmla="*/ 189 w 189"/>
                  <a:gd name="T11" fmla="*/ 21 h 30"/>
                </a:gdLst>
                <a:ahLst/>
                <a:cxnLst>
                  <a:cxn ang="0">
                    <a:pos x="T0" y="T1"/>
                  </a:cxn>
                  <a:cxn ang="0">
                    <a:pos x="T2" y="T3"/>
                  </a:cxn>
                  <a:cxn ang="0">
                    <a:pos x="T4" y="T5"/>
                  </a:cxn>
                  <a:cxn ang="0">
                    <a:pos x="T6" y="T7"/>
                  </a:cxn>
                  <a:cxn ang="0">
                    <a:pos x="T8" y="T9"/>
                  </a:cxn>
                  <a:cxn ang="0">
                    <a:pos x="T10" y="T11"/>
                  </a:cxn>
                </a:cxnLst>
                <a:rect l="0" t="0" r="r" b="b"/>
                <a:pathLst>
                  <a:path w="189" h="30">
                    <a:moveTo>
                      <a:pt x="189" y="21"/>
                    </a:moveTo>
                    <a:lnTo>
                      <a:pt x="95" y="0"/>
                    </a:lnTo>
                    <a:lnTo>
                      <a:pt x="0" y="21"/>
                    </a:lnTo>
                    <a:lnTo>
                      <a:pt x="0" y="30"/>
                    </a:lnTo>
                    <a:lnTo>
                      <a:pt x="189" y="30"/>
                    </a:lnTo>
                    <a:lnTo>
                      <a:pt x="189" y="2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5" name="Oval 58">
                <a:extLst>
                  <a:ext uri="{FF2B5EF4-FFF2-40B4-BE49-F238E27FC236}">
                    <a16:creationId xmlns:a16="http://schemas.microsoft.com/office/drawing/2014/main" xmlns="" id="{108B6572-3B30-40E2-925D-7C22C6FCD4EA}"/>
                  </a:ext>
                </a:extLst>
              </p:cNvPr>
              <p:cNvSpPr>
                <a:spLocks noChangeArrowheads="1"/>
              </p:cNvSpPr>
              <p:nvPr/>
            </p:nvSpPr>
            <p:spPr bwMode="auto">
              <a:xfrm>
                <a:off x="8456613" y="3289300"/>
                <a:ext cx="73025" cy="77788"/>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Oval 59">
                <a:extLst>
                  <a:ext uri="{FF2B5EF4-FFF2-40B4-BE49-F238E27FC236}">
                    <a16:creationId xmlns:a16="http://schemas.microsoft.com/office/drawing/2014/main" xmlns="" id="{BDD8693B-E143-436D-8E16-3ED5BC4BB5F5}"/>
                  </a:ext>
                </a:extLst>
              </p:cNvPr>
              <p:cNvSpPr>
                <a:spLocks noChangeArrowheads="1"/>
              </p:cNvSpPr>
              <p:nvPr/>
            </p:nvSpPr>
            <p:spPr bwMode="auto">
              <a:xfrm>
                <a:off x="9159876" y="3289300"/>
                <a:ext cx="73025" cy="77788"/>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Oval 60">
                <a:extLst>
                  <a:ext uri="{FF2B5EF4-FFF2-40B4-BE49-F238E27FC236}">
                    <a16:creationId xmlns:a16="http://schemas.microsoft.com/office/drawing/2014/main" xmlns="" id="{89A13D26-DA72-47F2-A2D6-5919C5868680}"/>
                  </a:ext>
                </a:extLst>
              </p:cNvPr>
              <p:cNvSpPr>
                <a:spLocks noChangeArrowheads="1"/>
              </p:cNvSpPr>
              <p:nvPr/>
            </p:nvSpPr>
            <p:spPr bwMode="auto">
              <a:xfrm>
                <a:off x="9175751" y="3306763"/>
                <a:ext cx="39688" cy="42863"/>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Oval 61">
                <a:extLst>
                  <a:ext uri="{FF2B5EF4-FFF2-40B4-BE49-F238E27FC236}">
                    <a16:creationId xmlns:a16="http://schemas.microsoft.com/office/drawing/2014/main" xmlns="" id="{622DFE6C-AC2B-40B4-B57D-A650F09483AB}"/>
                  </a:ext>
                </a:extLst>
              </p:cNvPr>
              <p:cNvSpPr>
                <a:spLocks noChangeArrowheads="1"/>
              </p:cNvSpPr>
              <p:nvPr/>
            </p:nvSpPr>
            <p:spPr bwMode="auto">
              <a:xfrm>
                <a:off x="9172576" y="2733675"/>
                <a:ext cx="46038" cy="47625"/>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Oval 62">
                <a:extLst>
                  <a:ext uri="{FF2B5EF4-FFF2-40B4-BE49-F238E27FC236}">
                    <a16:creationId xmlns:a16="http://schemas.microsoft.com/office/drawing/2014/main" xmlns="" id="{A066808D-3059-48A2-AB2D-660B520F8F1B}"/>
                  </a:ext>
                </a:extLst>
              </p:cNvPr>
              <p:cNvSpPr>
                <a:spLocks noChangeArrowheads="1"/>
              </p:cNvSpPr>
              <p:nvPr/>
            </p:nvSpPr>
            <p:spPr bwMode="auto">
              <a:xfrm>
                <a:off x="9183688" y="2743200"/>
                <a:ext cx="23813" cy="25400"/>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Oval 63">
                <a:extLst>
                  <a:ext uri="{FF2B5EF4-FFF2-40B4-BE49-F238E27FC236}">
                    <a16:creationId xmlns:a16="http://schemas.microsoft.com/office/drawing/2014/main" xmlns="" id="{CF060FF8-6C6D-47C4-9582-D134E40D6F7C}"/>
                  </a:ext>
                </a:extLst>
              </p:cNvPr>
              <p:cNvSpPr>
                <a:spLocks noChangeArrowheads="1"/>
              </p:cNvSpPr>
              <p:nvPr/>
            </p:nvSpPr>
            <p:spPr bwMode="auto">
              <a:xfrm>
                <a:off x="8462963" y="2733675"/>
                <a:ext cx="49213" cy="47625"/>
              </a:xfrm>
              <a:prstGeom prst="ellipse">
                <a:avLst/>
              </a:prstGeom>
              <a:solidFill>
                <a:srgbClr val="7723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Oval 64">
                <a:extLst>
                  <a:ext uri="{FF2B5EF4-FFF2-40B4-BE49-F238E27FC236}">
                    <a16:creationId xmlns:a16="http://schemas.microsoft.com/office/drawing/2014/main" xmlns="" id="{30F128D6-7A8D-4559-9EE7-27437698EFEA}"/>
                  </a:ext>
                </a:extLst>
              </p:cNvPr>
              <p:cNvSpPr>
                <a:spLocks noChangeArrowheads="1"/>
              </p:cNvSpPr>
              <p:nvPr/>
            </p:nvSpPr>
            <p:spPr bwMode="auto">
              <a:xfrm>
                <a:off x="8474076" y="2743200"/>
                <a:ext cx="26988" cy="25400"/>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Oval 65">
                <a:extLst>
                  <a:ext uri="{FF2B5EF4-FFF2-40B4-BE49-F238E27FC236}">
                    <a16:creationId xmlns:a16="http://schemas.microsoft.com/office/drawing/2014/main" xmlns="" id="{34BCC96B-CB50-41D8-B653-CD7130EFC7F0}"/>
                  </a:ext>
                </a:extLst>
              </p:cNvPr>
              <p:cNvSpPr>
                <a:spLocks noChangeArrowheads="1"/>
              </p:cNvSpPr>
              <p:nvPr/>
            </p:nvSpPr>
            <p:spPr bwMode="auto">
              <a:xfrm>
                <a:off x="8474076" y="3306763"/>
                <a:ext cx="38100" cy="42863"/>
              </a:xfrm>
              <a:prstGeom prst="ellipse">
                <a:avLst/>
              </a:prstGeom>
              <a:solidFill>
                <a:srgbClr val="FFBD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Oval 66">
                <a:extLst>
                  <a:ext uri="{FF2B5EF4-FFF2-40B4-BE49-F238E27FC236}">
                    <a16:creationId xmlns:a16="http://schemas.microsoft.com/office/drawing/2014/main" xmlns="" id="{6F875A2F-7272-4F77-977E-527A1CD70E12}"/>
                  </a:ext>
                </a:extLst>
              </p:cNvPr>
              <p:cNvSpPr>
                <a:spLocks noChangeArrowheads="1"/>
              </p:cNvSpPr>
              <p:nvPr/>
            </p:nvSpPr>
            <p:spPr bwMode="auto">
              <a:xfrm>
                <a:off x="11522076" y="1758950"/>
                <a:ext cx="153988" cy="171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04" name="Oval 67">
                <a:extLst>
                  <a:ext uri="{FF2B5EF4-FFF2-40B4-BE49-F238E27FC236}">
                    <a16:creationId xmlns:a16="http://schemas.microsoft.com/office/drawing/2014/main" xmlns="" id="{E56BFE68-85FC-443D-82A9-34D97EE058CF}"/>
                  </a:ext>
                </a:extLst>
              </p:cNvPr>
              <p:cNvSpPr>
                <a:spLocks noChangeArrowheads="1"/>
              </p:cNvSpPr>
              <p:nvPr/>
            </p:nvSpPr>
            <p:spPr bwMode="auto">
              <a:xfrm>
                <a:off x="6008688" y="1758950"/>
                <a:ext cx="153988" cy="171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05" name="Oval 68">
                <a:extLst>
                  <a:ext uri="{FF2B5EF4-FFF2-40B4-BE49-F238E27FC236}">
                    <a16:creationId xmlns:a16="http://schemas.microsoft.com/office/drawing/2014/main" xmlns="" id="{82791414-56DD-4291-8B89-542957E9C867}"/>
                  </a:ext>
                </a:extLst>
              </p:cNvPr>
              <p:cNvSpPr>
                <a:spLocks noChangeArrowheads="1"/>
              </p:cNvSpPr>
              <p:nvPr/>
            </p:nvSpPr>
            <p:spPr bwMode="auto">
              <a:xfrm>
                <a:off x="6049963" y="1804988"/>
                <a:ext cx="69850" cy="7937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6" name="Oval 69">
                <a:extLst>
                  <a:ext uri="{FF2B5EF4-FFF2-40B4-BE49-F238E27FC236}">
                    <a16:creationId xmlns:a16="http://schemas.microsoft.com/office/drawing/2014/main" xmlns="" id="{73F20A0D-43E4-48F8-9DCA-7F4159DEF0A9}"/>
                  </a:ext>
                </a:extLst>
              </p:cNvPr>
              <p:cNvSpPr>
                <a:spLocks noChangeArrowheads="1"/>
              </p:cNvSpPr>
              <p:nvPr/>
            </p:nvSpPr>
            <p:spPr bwMode="auto">
              <a:xfrm>
                <a:off x="11564938" y="1797050"/>
                <a:ext cx="76200" cy="8413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07" name="Rectangle 70">
                <a:extLst>
                  <a:ext uri="{FF2B5EF4-FFF2-40B4-BE49-F238E27FC236}">
                    <a16:creationId xmlns:a16="http://schemas.microsoft.com/office/drawing/2014/main" xmlns="" id="{E9D60755-3764-4C8D-8842-C118414C5544}"/>
                  </a:ext>
                </a:extLst>
              </p:cNvPr>
              <p:cNvSpPr>
                <a:spLocks noChangeArrowheads="1"/>
              </p:cNvSpPr>
              <p:nvPr/>
            </p:nvSpPr>
            <p:spPr bwMode="auto">
              <a:xfrm>
                <a:off x="9956801" y="3230563"/>
                <a:ext cx="107950"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08" name="Rectangle 71">
                <a:extLst>
                  <a:ext uri="{FF2B5EF4-FFF2-40B4-BE49-F238E27FC236}">
                    <a16:creationId xmlns:a16="http://schemas.microsoft.com/office/drawing/2014/main" xmlns="" id="{F880020D-1FDE-4AAA-91D4-74C56EDB0AFD}"/>
                  </a:ext>
                </a:extLst>
              </p:cNvPr>
              <p:cNvSpPr>
                <a:spLocks noChangeArrowheads="1"/>
              </p:cNvSpPr>
              <p:nvPr/>
            </p:nvSpPr>
            <p:spPr bwMode="auto">
              <a:xfrm>
                <a:off x="10225088" y="3230563"/>
                <a:ext cx="106363"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09" name="Rectangle 72">
                <a:extLst>
                  <a:ext uri="{FF2B5EF4-FFF2-40B4-BE49-F238E27FC236}">
                    <a16:creationId xmlns:a16="http://schemas.microsoft.com/office/drawing/2014/main" xmlns="" id="{45E885AF-1E2A-443E-B251-C37821BD3F34}"/>
                  </a:ext>
                </a:extLst>
              </p:cNvPr>
              <p:cNvSpPr>
                <a:spLocks noChangeArrowheads="1"/>
              </p:cNvSpPr>
              <p:nvPr/>
            </p:nvSpPr>
            <p:spPr bwMode="auto">
              <a:xfrm>
                <a:off x="10036176" y="3241675"/>
                <a:ext cx="215900" cy="3016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0" name="Freeform 73">
                <a:extLst>
                  <a:ext uri="{FF2B5EF4-FFF2-40B4-BE49-F238E27FC236}">
                    <a16:creationId xmlns:a16="http://schemas.microsoft.com/office/drawing/2014/main" xmlns="" id="{72DC10D3-5A44-468B-8290-C7CCD28C8FEE}"/>
                  </a:ext>
                </a:extLst>
              </p:cNvPr>
              <p:cNvSpPr>
                <a:spLocks/>
              </p:cNvSpPr>
              <p:nvPr/>
            </p:nvSpPr>
            <p:spPr bwMode="auto">
              <a:xfrm>
                <a:off x="10026651" y="3397250"/>
                <a:ext cx="214313" cy="31750"/>
              </a:xfrm>
              <a:custGeom>
                <a:avLst/>
                <a:gdLst>
                  <a:gd name="T0" fmla="*/ 135 w 135"/>
                  <a:gd name="T1" fmla="*/ 20 h 20"/>
                  <a:gd name="T2" fmla="*/ 133 w 135"/>
                  <a:gd name="T3" fmla="*/ 0 h 20"/>
                  <a:gd name="T4" fmla="*/ 0 w 135"/>
                  <a:gd name="T5" fmla="*/ 0 h 20"/>
                  <a:gd name="T6" fmla="*/ 0 w 135"/>
                  <a:gd name="T7" fmla="*/ 20 h 20"/>
                  <a:gd name="T8" fmla="*/ 135 w 135"/>
                  <a:gd name="T9" fmla="*/ 20 h 20"/>
                </a:gdLst>
                <a:ahLst/>
                <a:cxnLst>
                  <a:cxn ang="0">
                    <a:pos x="T0" y="T1"/>
                  </a:cxn>
                  <a:cxn ang="0">
                    <a:pos x="T2" y="T3"/>
                  </a:cxn>
                  <a:cxn ang="0">
                    <a:pos x="T4" y="T5"/>
                  </a:cxn>
                  <a:cxn ang="0">
                    <a:pos x="T6" y="T7"/>
                  </a:cxn>
                  <a:cxn ang="0">
                    <a:pos x="T8" y="T9"/>
                  </a:cxn>
                </a:cxnLst>
                <a:rect l="0" t="0" r="r" b="b"/>
                <a:pathLst>
                  <a:path w="135" h="20">
                    <a:moveTo>
                      <a:pt x="135" y="20"/>
                    </a:moveTo>
                    <a:lnTo>
                      <a:pt x="133" y="0"/>
                    </a:lnTo>
                    <a:lnTo>
                      <a:pt x="0" y="0"/>
                    </a:lnTo>
                    <a:lnTo>
                      <a:pt x="0" y="20"/>
                    </a:lnTo>
                    <a:lnTo>
                      <a:pt x="135" y="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1" name="Rectangle 74">
                <a:extLst>
                  <a:ext uri="{FF2B5EF4-FFF2-40B4-BE49-F238E27FC236}">
                    <a16:creationId xmlns:a16="http://schemas.microsoft.com/office/drawing/2014/main" xmlns="" id="{42472C72-1486-4AF8-A1FA-A8AB1EC5E092}"/>
                  </a:ext>
                </a:extLst>
              </p:cNvPr>
              <p:cNvSpPr>
                <a:spLocks noChangeArrowheads="1"/>
              </p:cNvSpPr>
              <p:nvPr/>
            </p:nvSpPr>
            <p:spPr bwMode="auto">
              <a:xfrm>
                <a:off x="7404101" y="3227388"/>
                <a:ext cx="104775" cy="215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2" name="Rectangle 75">
                <a:extLst>
                  <a:ext uri="{FF2B5EF4-FFF2-40B4-BE49-F238E27FC236}">
                    <a16:creationId xmlns:a16="http://schemas.microsoft.com/office/drawing/2014/main" xmlns="" id="{1BB8ADE6-67E8-479B-9C49-78CBCA9A0DEB}"/>
                  </a:ext>
                </a:extLst>
              </p:cNvPr>
              <p:cNvSpPr>
                <a:spLocks noChangeArrowheads="1"/>
              </p:cNvSpPr>
              <p:nvPr/>
            </p:nvSpPr>
            <p:spPr bwMode="auto">
              <a:xfrm>
                <a:off x="7672388" y="3230563"/>
                <a:ext cx="104775" cy="2127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3" name="Freeform 76">
                <a:extLst>
                  <a:ext uri="{FF2B5EF4-FFF2-40B4-BE49-F238E27FC236}">
                    <a16:creationId xmlns:a16="http://schemas.microsoft.com/office/drawing/2014/main" xmlns="" id="{C5BA68D9-1DD6-496F-92AD-AC55F6FEC62E}"/>
                  </a:ext>
                </a:extLst>
              </p:cNvPr>
              <p:cNvSpPr>
                <a:spLocks/>
              </p:cNvSpPr>
              <p:nvPr/>
            </p:nvSpPr>
            <p:spPr bwMode="auto">
              <a:xfrm>
                <a:off x="7485063" y="3238500"/>
                <a:ext cx="215900" cy="33338"/>
              </a:xfrm>
              <a:custGeom>
                <a:avLst/>
                <a:gdLst>
                  <a:gd name="T0" fmla="*/ 136 w 136"/>
                  <a:gd name="T1" fmla="*/ 19 h 21"/>
                  <a:gd name="T2" fmla="*/ 136 w 136"/>
                  <a:gd name="T3" fmla="*/ 0 h 21"/>
                  <a:gd name="T4" fmla="*/ 0 w 136"/>
                  <a:gd name="T5" fmla="*/ 0 h 21"/>
                  <a:gd name="T6" fmla="*/ 0 w 136"/>
                  <a:gd name="T7" fmla="*/ 21 h 21"/>
                  <a:gd name="T8" fmla="*/ 136 w 136"/>
                  <a:gd name="T9" fmla="*/ 19 h 21"/>
                </a:gdLst>
                <a:ahLst/>
                <a:cxnLst>
                  <a:cxn ang="0">
                    <a:pos x="T0" y="T1"/>
                  </a:cxn>
                  <a:cxn ang="0">
                    <a:pos x="T2" y="T3"/>
                  </a:cxn>
                  <a:cxn ang="0">
                    <a:pos x="T4" y="T5"/>
                  </a:cxn>
                  <a:cxn ang="0">
                    <a:pos x="T6" y="T7"/>
                  </a:cxn>
                  <a:cxn ang="0">
                    <a:pos x="T8" y="T9"/>
                  </a:cxn>
                </a:cxnLst>
                <a:rect l="0" t="0" r="r" b="b"/>
                <a:pathLst>
                  <a:path w="136" h="21">
                    <a:moveTo>
                      <a:pt x="136" y="19"/>
                    </a:moveTo>
                    <a:lnTo>
                      <a:pt x="136" y="0"/>
                    </a:lnTo>
                    <a:lnTo>
                      <a:pt x="0" y="0"/>
                    </a:lnTo>
                    <a:lnTo>
                      <a:pt x="0" y="21"/>
                    </a:lnTo>
                    <a:lnTo>
                      <a:pt x="136" y="1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4" name="Freeform 77">
                <a:extLst>
                  <a:ext uri="{FF2B5EF4-FFF2-40B4-BE49-F238E27FC236}">
                    <a16:creationId xmlns:a16="http://schemas.microsoft.com/office/drawing/2014/main" xmlns="" id="{6F0744E2-20B7-4E5D-9520-6559D19A51F3}"/>
                  </a:ext>
                </a:extLst>
              </p:cNvPr>
              <p:cNvSpPr>
                <a:spLocks/>
              </p:cNvSpPr>
              <p:nvPr/>
            </p:nvSpPr>
            <p:spPr bwMode="auto">
              <a:xfrm>
                <a:off x="7470776" y="3394075"/>
                <a:ext cx="215900" cy="34925"/>
              </a:xfrm>
              <a:custGeom>
                <a:avLst/>
                <a:gdLst>
                  <a:gd name="T0" fmla="*/ 136 w 136"/>
                  <a:gd name="T1" fmla="*/ 20 h 22"/>
                  <a:gd name="T2" fmla="*/ 136 w 136"/>
                  <a:gd name="T3" fmla="*/ 0 h 22"/>
                  <a:gd name="T4" fmla="*/ 0 w 136"/>
                  <a:gd name="T5" fmla="*/ 0 h 22"/>
                  <a:gd name="T6" fmla="*/ 0 w 136"/>
                  <a:gd name="T7" fmla="*/ 22 h 22"/>
                  <a:gd name="T8" fmla="*/ 136 w 136"/>
                  <a:gd name="T9" fmla="*/ 20 h 22"/>
                </a:gdLst>
                <a:ahLst/>
                <a:cxnLst>
                  <a:cxn ang="0">
                    <a:pos x="T0" y="T1"/>
                  </a:cxn>
                  <a:cxn ang="0">
                    <a:pos x="T2" y="T3"/>
                  </a:cxn>
                  <a:cxn ang="0">
                    <a:pos x="T4" y="T5"/>
                  </a:cxn>
                  <a:cxn ang="0">
                    <a:pos x="T6" y="T7"/>
                  </a:cxn>
                  <a:cxn ang="0">
                    <a:pos x="T8" y="T9"/>
                  </a:cxn>
                </a:cxnLst>
                <a:rect l="0" t="0" r="r" b="b"/>
                <a:pathLst>
                  <a:path w="136" h="22">
                    <a:moveTo>
                      <a:pt x="136" y="20"/>
                    </a:moveTo>
                    <a:lnTo>
                      <a:pt x="136" y="0"/>
                    </a:lnTo>
                    <a:lnTo>
                      <a:pt x="0" y="0"/>
                    </a:lnTo>
                    <a:lnTo>
                      <a:pt x="0" y="22"/>
                    </a:lnTo>
                    <a:lnTo>
                      <a:pt x="136" y="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5" name="Oval 78">
                <a:extLst>
                  <a:ext uri="{FF2B5EF4-FFF2-40B4-BE49-F238E27FC236}">
                    <a16:creationId xmlns:a16="http://schemas.microsoft.com/office/drawing/2014/main" xmlns="" id="{8E7B42A4-1B0C-4AAC-9AE5-EA7AB425C4C8}"/>
                  </a:ext>
                </a:extLst>
              </p:cNvPr>
              <p:cNvSpPr>
                <a:spLocks noChangeArrowheads="1"/>
              </p:cNvSpPr>
              <p:nvPr/>
            </p:nvSpPr>
            <p:spPr bwMode="auto">
              <a:xfrm>
                <a:off x="9983788" y="3317875"/>
                <a:ext cx="42863" cy="41275"/>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Oval 79">
                <a:extLst>
                  <a:ext uri="{FF2B5EF4-FFF2-40B4-BE49-F238E27FC236}">
                    <a16:creationId xmlns:a16="http://schemas.microsoft.com/office/drawing/2014/main" xmlns="" id="{4857A118-DDDF-484E-A83E-BFCE22CE21F0}"/>
                  </a:ext>
                </a:extLst>
              </p:cNvPr>
              <p:cNvSpPr>
                <a:spLocks noChangeArrowheads="1"/>
              </p:cNvSpPr>
              <p:nvPr/>
            </p:nvSpPr>
            <p:spPr bwMode="auto">
              <a:xfrm>
                <a:off x="10252076" y="3317875"/>
                <a:ext cx="46038" cy="41275"/>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Oval 80">
                <a:extLst>
                  <a:ext uri="{FF2B5EF4-FFF2-40B4-BE49-F238E27FC236}">
                    <a16:creationId xmlns:a16="http://schemas.microsoft.com/office/drawing/2014/main" xmlns="" id="{65975CF9-F3C8-4AD0-95F5-B6BF25EE518E}"/>
                  </a:ext>
                </a:extLst>
              </p:cNvPr>
              <p:cNvSpPr>
                <a:spLocks noChangeArrowheads="1"/>
              </p:cNvSpPr>
              <p:nvPr/>
            </p:nvSpPr>
            <p:spPr bwMode="auto">
              <a:xfrm>
                <a:off x="7429501" y="3314700"/>
                <a:ext cx="44450" cy="44450"/>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Oval 81">
                <a:extLst>
                  <a:ext uri="{FF2B5EF4-FFF2-40B4-BE49-F238E27FC236}">
                    <a16:creationId xmlns:a16="http://schemas.microsoft.com/office/drawing/2014/main" xmlns="" id="{8C2229D2-B8D1-4DEE-BA78-A7DDEFF972C4}"/>
                  </a:ext>
                </a:extLst>
              </p:cNvPr>
              <p:cNvSpPr>
                <a:spLocks noChangeArrowheads="1"/>
              </p:cNvSpPr>
              <p:nvPr/>
            </p:nvSpPr>
            <p:spPr bwMode="auto">
              <a:xfrm>
                <a:off x="7700963" y="3314700"/>
                <a:ext cx="41275" cy="44450"/>
              </a:xfrm>
              <a:prstGeom prst="ellipse">
                <a:avLst/>
              </a:prstGeom>
              <a:solidFill>
                <a:srgbClr val="B23E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7" name="Group 1279">
              <a:extLst>
                <a:ext uri="{FF2B5EF4-FFF2-40B4-BE49-F238E27FC236}">
                  <a16:creationId xmlns:a16="http://schemas.microsoft.com/office/drawing/2014/main" xmlns="" id="{33D312E7-BE1A-4361-915B-E22FB7FFDB27}"/>
                </a:ext>
              </a:extLst>
            </p:cNvPr>
            <p:cNvGrpSpPr/>
            <p:nvPr/>
          </p:nvGrpSpPr>
          <p:grpSpPr>
            <a:xfrm>
              <a:off x="9374598" y="3921518"/>
              <a:ext cx="3711307" cy="1193640"/>
              <a:chOff x="9365073" y="3921518"/>
              <a:chExt cx="3711307" cy="1193640"/>
            </a:xfrm>
          </p:grpSpPr>
          <p:sp>
            <p:nvSpPr>
              <p:cNvPr id="538" name="AutoShape 465">
                <a:extLst>
                  <a:ext uri="{FF2B5EF4-FFF2-40B4-BE49-F238E27FC236}">
                    <a16:creationId xmlns:a16="http://schemas.microsoft.com/office/drawing/2014/main" xmlns="" id="{DEC5FF15-D214-44A7-8B74-1C6C11B1DE54}"/>
                  </a:ext>
                </a:extLst>
              </p:cNvPr>
              <p:cNvSpPr>
                <a:spLocks noChangeAspect="1" noChangeArrowheads="1" noTextEdit="1"/>
              </p:cNvSpPr>
              <p:nvPr/>
            </p:nvSpPr>
            <p:spPr bwMode="auto">
              <a:xfrm>
                <a:off x="9365073" y="3921518"/>
                <a:ext cx="3711307" cy="1180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Shape 1321">
                <a:extLst>
                  <a:ext uri="{FF2B5EF4-FFF2-40B4-BE49-F238E27FC236}">
                    <a16:creationId xmlns:a16="http://schemas.microsoft.com/office/drawing/2014/main" xmlns="" id="{0778D09E-F3E8-4888-9964-AB56520A371D}"/>
                  </a:ext>
                </a:extLst>
              </p:cNvPr>
              <p:cNvSpPr>
                <a:spLocks/>
              </p:cNvSpPr>
              <p:nvPr/>
            </p:nvSpPr>
            <p:spPr bwMode="auto">
              <a:xfrm>
                <a:off x="9811586" y="4252432"/>
                <a:ext cx="2367162" cy="672456"/>
              </a:xfrm>
              <a:custGeom>
                <a:avLst/>
                <a:gdLst>
                  <a:gd name="connsiteX0" fmla="*/ 2367162 w 2367162"/>
                  <a:gd name="connsiteY0" fmla="*/ 0 h 672456"/>
                  <a:gd name="connsiteX1" fmla="*/ 2367162 w 2367162"/>
                  <a:gd name="connsiteY1" fmla="*/ 88484 h 672456"/>
                  <a:gd name="connsiteX2" fmla="*/ 2363438 w 2367162"/>
                  <a:gd name="connsiteY2" fmla="*/ 88525 h 672456"/>
                  <a:gd name="connsiteX3" fmla="*/ 1892839 w 2367162"/>
                  <a:gd name="connsiteY3" fmla="*/ 130401 h 672456"/>
                  <a:gd name="connsiteX4" fmla="*/ 1619290 w 2367162"/>
                  <a:gd name="connsiteY4" fmla="*/ 113479 h 672456"/>
                  <a:gd name="connsiteX5" fmla="*/ 1484620 w 2367162"/>
                  <a:gd name="connsiteY5" fmla="*/ 168476 h 672456"/>
                  <a:gd name="connsiteX6" fmla="*/ 1320490 w 2367162"/>
                  <a:gd name="connsiteY6" fmla="*/ 329235 h 672456"/>
                  <a:gd name="connsiteX7" fmla="*/ 1135318 w 2367162"/>
                  <a:gd name="connsiteY7" fmla="*/ 380001 h 672456"/>
                  <a:gd name="connsiteX8" fmla="*/ 802851 w 2367162"/>
                  <a:gd name="connsiteY8" fmla="*/ 333466 h 672456"/>
                  <a:gd name="connsiteX9" fmla="*/ 533510 w 2367162"/>
                  <a:gd name="connsiteY9" fmla="*/ 557683 h 672456"/>
                  <a:gd name="connsiteX10" fmla="*/ 335713 w 2367162"/>
                  <a:gd name="connsiteY10" fmla="*/ 642293 h 672456"/>
                  <a:gd name="connsiteX11" fmla="*/ 264169 w 2367162"/>
                  <a:gd name="connsiteY11" fmla="*/ 642293 h 672456"/>
                  <a:gd name="connsiteX12" fmla="*/ 626096 w 2367162"/>
                  <a:gd name="connsiteY12" fmla="*/ 451920 h 672456"/>
                  <a:gd name="connsiteX13" fmla="*/ 760766 w 2367162"/>
                  <a:gd name="connsiteY13" fmla="*/ 316543 h 672456"/>
                  <a:gd name="connsiteX14" fmla="*/ 230502 w 2367162"/>
                  <a:gd name="connsiteY14" fmla="*/ 181167 h 672456"/>
                  <a:gd name="connsiteX15" fmla="*/ 7454 w 2367162"/>
                  <a:gd name="connsiteY15" fmla="*/ 130401 h 672456"/>
                  <a:gd name="connsiteX16" fmla="*/ 331505 w 2367162"/>
                  <a:gd name="connsiteY16" fmla="*/ 168476 h 672456"/>
                  <a:gd name="connsiteX17" fmla="*/ 323088 w 2367162"/>
                  <a:gd name="connsiteY17" fmla="*/ 88096 h 672456"/>
                  <a:gd name="connsiteX18" fmla="*/ 365172 w 2367162"/>
                  <a:gd name="connsiteY18" fmla="*/ 168476 h 672456"/>
                  <a:gd name="connsiteX19" fmla="*/ 865978 w 2367162"/>
                  <a:gd name="connsiteY19" fmla="*/ 299621 h 672456"/>
                  <a:gd name="connsiteX20" fmla="*/ 1206862 w 2367162"/>
                  <a:gd name="connsiteY20" fmla="*/ 320774 h 672456"/>
                  <a:gd name="connsiteX21" fmla="*/ 1455161 w 2367162"/>
                  <a:gd name="connsiteY21" fmla="*/ 96557 h 672456"/>
                  <a:gd name="connsiteX22" fmla="*/ 1097442 w 2367162"/>
                  <a:gd name="connsiteY22" fmla="*/ 33099 h 672456"/>
                  <a:gd name="connsiteX23" fmla="*/ 1194237 w 2367162"/>
                  <a:gd name="connsiteY23" fmla="*/ 28869 h 672456"/>
                  <a:gd name="connsiteX24" fmla="*/ 1303656 w 2367162"/>
                  <a:gd name="connsiteY24" fmla="*/ 33099 h 672456"/>
                  <a:gd name="connsiteX25" fmla="*/ 1463578 w 2367162"/>
                  <a:gd name="connsiteY25" fmla="*/ 41560 h 672456"/>
                  <a:gd name="connsiteX26" fmla="*/ 1703459 w 2367162"/>
                  <a:gd name="connsiteY26" fmla="*/ 54252 h 672456"/>
                  <a:gd name="connsiteX27" fmla="*/ 2246349 w 2367162"/>
                  <a:gd name="connsiteY27" fmla="*/ 20408 h 672456"/>
                  <a:gd name="connsiteX28" fmla="*/ 2318896 w 2367162"/>
                  <a:gd name="connsiteY28" fmla="*/ 8898 h 67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7162" h="672456">
                    <a:moveTo>
                      <a:pt x="2367162" y="0"/>
                    </a:moveTo>
                    <a:lnTo>
                      <a:pt x="2367162" y="88484"/>
                    </a:lnTo>
                    <a:lnTo>
                      <a:pt x="2363438" y="88525"/>
                    </a:lnTo>
                    <a:cubicBezTo>
                      <a:pt x="2248190" y="93847"/>
                      <a:pt x="1973852" y="126699"/>
                      <a:pt x="1892839" y="130401"/>
                    </a:cubicBezTo>
                    <a:cubicBezTo>
                      <a:pt x="1833921" y="130401"/>
                      <a:pt x="1703459" y="121940"/>
                      <a:pt x="1619290" y="113479"/>
                    </a:cubicBezTo>
                    <a:cubicBezTo>
                      <a:pt x="1568789" y="109248"/>
                      <a:pt x="1518287" y="130401"/>
                      <a:pt x="1484620" y="168476"/>
                    </a:cubicBezTo>
                    <a:cubicBezTo>
                      <a:pt x="1442535" y="219242"/>
                      <a:pt x="1379408" y="286930"/>
                      <a:pt x="1320490" y="329235"/>
                    </a:cubicBezTo>
                    <a:cubicBezTo>
                      <a:pt x="1215279" y="401154"/>
                      <a:pt x="1232113" y="384232"/>
                      <a:pt x="1135318" y="380001"/>
                    </a:cubicBezTo>
                    <a:cubicBezTo>
                      <a:pt x="1042733" y="380001"/>
                      <a:pt x="802851" y="333466"/>
                      <a:pt x="802851" y="333466"/>
                    </a:cubicBezTo>
                    <a:cubicBezTo>
                      <a:pt x="802851" y="333466"/>
                      <a:pt x="638721" y="519608"/>
                      <a:pt x="533510" y="557683"/>
                    </a:cubicBezTo>
                    <a:cubicBezTo>
                      <a:pt x="424090" y="591527"/>
                      <a:pt x="411465" y="604218"/>
                      <a:pt x="335713" y="642293"/>
                    </a:cubicBezTo>
                    <a:cubicBezTo>
                      <a:pt x="255752" y="680368"/>
                      <a:pt x="230502" y="684598"/>
                      <a:pt x="264169" y="642293"/>
                    </a:cubicBezTo>
                    <a:cubicBezTo>
                      <a:pt x="293629" y="604218"/>
                      <a:pt x="533510" y="528069"/>
                      <a:pt x="626096" y="451920"/>
                    </a:cubicBezTo>
                    <a:cubicBezTo>
                      <a:pt x="722890" y="380001"/>
                      <a:pt x="760766" y="316543"/>
                      <a:pt x="760766" y="316543"/>
                    </a:cubicBezTo>
                    <a:cubicBezTo>
                      <a:pt x="634513" y="270008"/>
                      <a:pt x="323088" y="198089"/>
                      <a:pt x="230502" y="181167"/>
                    </a:cubicBezTo>
                    <a:cubicBezTo>
                      <a:pt x="142124" y="164245"/>
                      <a:pt x="-38839" y="138862"/>
                      <a:pt x="7454" y="130401"/>
                    </a:cubicBezTo>
                    <a:cubicBezTo>
                      <a:pt x="53747" y="117709"/>
                      <a:pt x="331505" y="168476"/>
                      <a:pt x="331505" y="168476"/>
                    </a:cubicBezTo>
                    <a:cubicBezTo>
                      <a:pt x="331505" y="168476"/>
                      <a:pt x="310462" y="71174"/>
                      <a:pt x="323088" y="88096"/>
                    </a:cubicBezTo>
                    <a:cubicBezTo>
                      <a:pt x="344130" y="126170"/>
                      <a:pt x="348338" y="164245"/>
                      <a:pt x="365172" y="168476"/>
                    </a:cubicBezTo>
                    <a:cubicBezTo>
                      <a:pt x="377798" y="176937"/>
                      <a:pt x="752350" y="265777"/>
                      <a:pt x="865978" y="299621"/>
                    </a:cubicBezTo>
                    <a:cubicBezTo>
                      <a:pt x="996440" y="333466"/>
                      <a:pt x="1101651" y="341927"/>
                      <a:pt x="1206862" y="320774"/>
                    </a:cubicBezTo>
                    <a:cubicBezTo>
                      <a:pt x="1312073" y="299621"/>
                      <a:pt x="1455161" y="96557"/>
                      <a:pt x="1455161" y="96557"/>
                    </a:cubicBezTo>
                    <a:cubicBezTo>
                      <a:pt x="1455161" y="96557"/>
                      <a:pt x="1173194" y="66943"/>
                      <a:pt x="1097442" y="33099"/>
                    </a:cubicBezTo>
                    <a:cubicBezTo>
                      <a:pt x="1051150" y="16177"/>
                      <a:pt x="1122693" y="20408"/>
                      <a:pt x="1194237" y="28869"/>
                    </a:cubicBezTo>
                    <a:cubicBezTo>
                      <a:pt x="1244738" y="33099"/>
                      <a:pt x="1295240" y="37330"/>
                      <a:pt x="1303656" y="33099"/>
                    </a:cubicBezTo>
                    <a:cubicBezTo>
                      <a:pt x="1316282" y="24638"/>
                      <a:pt x="1379408" y="33099"/>
                      <a:pt x="1463578" y="41560"/>
                    </a:cubicBezTo>
                    <a:cubicBezTo>
                      <a:pt x="1535121" y="50021"/>
                      <a:pt x="1619290" y="54252"/>
                      <a:pt x="1703459" y="54252"/>
                    </a:cubicBezTo>
                    <a:cubicBezTo>
                      <a:pt x="1888631" y="54252"/>
                      <a:pt x="2023301" y="54252"/>
                      <a:pt x="2246349" y="20408"/>
                    </a:cubicBezTo>
                    <a:cubicBezTo>
                      <a:pt x="2274230" y="16177"/>
                      <a:pt x="2298100" y="12409"/>
                      <a:pt x="2318896" y="889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540" name="Freeform 468">
                <a:extLst>
                  <a:ext uri="{FF2B5EF4-FFF2-40B4-BE49-F238E27FC236}">
                    <a16:creationId xmlns:a16="http://schemas.microsoft.com/office/drawing/2014/main" xmlns="" id="{C5E1F7DF-6C15-4428-9DC1-32133F67140A}"/>
                  </a:ext>
                </a:extLst>
              </p:cNvPr>
              <p:cNvSpPr>
                <a:spLocks/>
              </p:cNvSpPr>
              <p:nvPr/>
            </p:nvSpPr>
            <p:spPr bwMode="auto">
              <a:xfrm>
                <a:off x="9365073" y="4408156"/>
                <a:ext cx="433384" cy="291983"/>
              </a:xfrm>
              <a:custGeom>
                <a:avLst/>
                <a:gdLst>
                  <a:gd name="T0" fmla="*/ 103 w 103"/>
                  <a:gd name="T1" fmla="*/ 34 h 69"/>
                  <a:gd name="T2" fmla="*/ 9 w 103"/>
                  <a:gd name="T3" fmla="*/ 29 h 69"/>
                  <a:gd name="T4" fmla="*/ 6 w 103"/>
                  <a:gd name="T5" fmla="*/ 38 h 69"/>
                  <a:gd name="T6" fmla="*/ 1 w 103"/>
                  <a:gd name="T7" fmla="*/ 50 h 69"/>
                  <a:gd name="T8" fmla="*/ 36 w 103"/>
                  <a:gd name="T9" fmla="*/ 64 h 69"/>
                  <a:gd name="T10" fmla="*/ 103 w 103"/>
                  <a:gd name="T11" fmla="*/ 50 h 69"/>
                </a:gdLst>
                <a:ahLst/>
                <a:cxnLst>
                  <a:cxn ang="0">
                    <a:pos x="T0" y="T1"/>
                  </a:cxn>
                  <a:cxn ang="0">
                    <a:pos x="T2" y="T3"/>
                  </a:cxn>
                  <a:cxn ang="0">
                    <a:pos x="T4" y="T5"/>
                  </a:cxn>
                  <a:cxn ang="0">
                    <a:pos x="T6" y="T7"/>
                  </a:cxn>
                  <a:cxn ang="0">
                    <a:pos x="T8" y="T9"/>
                  </a:cxn>
                  <a:cxn ang="0">
                    <a:pos x="T10" y="T11"/>
                  </a:cxn>
                </a:cxnLst>
                <a:rect l="0" t="0" r="r" b="b"/>
                <a:pathLst>
                  <a:path w="103" h="69">
                    <a:moveTo>
                      <a:pt x="103" y="34"/>
                    </a:moveTo>
                    <a:cubicBezTo>
                      <a:pt x="103" y="34"/>
                      <a:pt x="54" y="0"/>
                      <a:pt x="9" y="29"/>
                    </a:cubicBezTo>
                    <a:cubicBezTo>
                      <a:pt x="9" y="29"/>
                      <a:pt x="2" y="34"/>
                      <a:pt x="6" y="38"/>
                    </a:cubicBezTo>
                    <a:cubicBezTo>
                      <a:pt x="11" y="41"/>
                      <a:pt x="0" y="45"/>
                      <a:pt x="1" y="50"/>
                    </a:cubicBezTo>
                    <a:cubicBezTo>
                      <a:pt x="1" y="55"/>
                      <a:pt x="16" y="59"/>
                      <a:pt x="36" y="64"/>
                    </a:cubicBezTo>
                    <a:cubicBezTo>
                      <a:pt x="55" y="69"/>
                      <a:pt x="82" y="69"/>
                      <a:pt x="103" y="5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469">
                <a:extLst>
                  <a:ext uri="{FF2B5EF4-FFF2-40B4-BE49-F238E27FC236}">
                    <a16:creationId xmlns:a16="http://schemas.microsoft.com/office/drawing/2014/main" xmlns="" id="{86426352-D179-44B3-B0BA-8DE08A25931A}"/>
                  </a:ext>
                </a:extLst>
              </p:cNvPr>
              <p:cNvSpPr>
                <a:spLocks/>
              </p:cNvSpPr>
              <p:nvPr/>
            </p:nvSpPr>
            <p:spPr bwMode="auto">
              <a:xfrm>
                <a:off x="9499128" y="4534866"/>
                <a:ext cx="286474" cy="84473"/>
              </a:xfrm>
              <a:custGeom>
                <a:avLst/>
                <a:gdLst>
                  <a:gd name="T0" fmla="*/ 9 w 68"/>
                  <a:gd name="T1" fmla="*/ 0 h 20"/>
                  <a:gd name="T2" fmla="*/ 37 w 68"/>
                  <a:gd name="T3" fmla="*/ 9 h 20"/>
                  <a:gd name="T4" fmla="*/ 10 w 68"/>
                  <a:gd name="T5" fmla="*/ 14 h 20"/>
                  <a:gd name="T6" fmla="*/ 63 w 68"/>
                  <a:gd name="T7" fmla="*/ 20 h 20"/>
                  <a:gd name="T8" fmla="*/ 68 w 68"/>
                  <a:gd name="T9" fmla="*/ 13 h 20"/>
                  <a:gd name="T10" fmla="*/ 54 w 68"/>
                  <a:gd name="T11" fmla="*/ 2 h 20"/>
                  <a:gd name="T12" fmla="*/ 9 w 68"/>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68" h="20">
                    <a:moveTo>
                      <a:pt x="9" y="0"/>
                    </a:moveTo>
                    <a:cubicBezTo>
                      <a:pt x="9" y="0"/>
                      <a:pt x="31" y="6"/>
                      <a:pt x="37" y="9"/>
                    </a:cubicBezTo>
                    <a:cubicBezTo>
                      <a:pt x="37" y="9"/>
                      <a:pt x="21" y="9"/>
                      <a:pt x="10" y="14"/>
                    </a:cubicBezTo>
                    <a:cubicBezTo>
                      <a:pt x="0" y="19"/>
                      <a:pt x="63" y="20"/>
                      <a:pt x="63" y="20"/>
                    </a:cubicBezTo>
                    <a:cubicBezTo>
                      <a:pt x="68" y="13"/>
                      <a:pt x="68" y="13"/>
                      <a:pt x="68" y="13"/>
                    </a:cubicBezTo>
                    <a:cubicBezTo>
                      <a:pt x="68" y="13"/>
                      <a:pt x="59" y="2"/>
                      <a:pt x="54" y="2"/>
                    </a:cubicBezTo>
                    <a:cubicBezTo>
                      <a:pt x="49" y="1"/>
                      <a:pt x="9" y="0"/>
                      <a:pt x="9"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470">
                <a:extLst>
                  <a:ext uri="{FF2B5EF4-FFF2-40B4-BE49-F238E27FC236}">
                    <a16:creationId xmlns:a16="http://schemas.microsoft.com/office/drawing/2014/main" xmlns="" id="{058B43A4-0CFA-44A5-88A2-EC856DCBAE16}"/>
                  </a:ext>
                </a:extLst>
              </p:cNvPr>
              <p:cNvSpPr>
                <a:spLocks/>
              </p:cNvSpPr>
              <p:nvPr/>
            </p:nvSpPr>
            <p:spPr bwMode="auto">
              <a:xfrm>
                <a:off x="9377928" y="4569757"/>
                <a:ext cx="462766" cy="189146"/>
              </a:xfrm>
              <a:custGeom>
                <a:avLst/>
                <a:gdLst>
                  <a:gd name="T0" fmla="*/ 102 w 110"/>
                  <a:gd name="T1" fmla="*/ 31 h 45"/>
                  <a:gd name="T2" fmla="*/ 71 w 110"/>
                  <a:gd name="T3" fmla="*/ 43 h 45"/>
                  <a:gd name="T4" fmla="*/ 69 w 110"/>
                  <a:gd name="T5" fmla="*/ 43 h 45"/>
                  <a:gd name="T6" fmla="*/ 68 w 110"/>
                  <a:gd name="T7" fmla="*/ 44 h 45"/>
                  <a:gd name="T8" fmla="*/ 15 w 110"/>
                  <a:gd name="T9" fmla="*/ 35 h 45"/>
                  <a:gd name="T10" fmla="*/ 12 w 110"/>
                  <a:gd name="T11" fmla="*/ 29 h 45"/>
                  <a:gd name="T12" fmla="*/ 1 w 110"/>
                  <a:gd name="T13" fmla="*/ 20 h 45"/>
                  <a:gd name="T14" fmla="*/ 7 w 110"/>
                  <a:gd name="T15" fmla="*/ 15 h 45"/>
                  <a:gd name="T16" fmla="*/ 99 w 110"/>
                  <a:gd name="T17" fmla="*/ 11 h 45"/>
                  <a:gd name="T18" fmla="*/ 102 w 110"/>
                  <a:gd name="T1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45">
                    <a:moveTo>
                      <a:pt x="102" y="31"/>
                    </a:moveTo>
                    <a:cubicBezTo>
                      <a:pt x="94" y="39"/>
                      <a:pt x="83" y="42"/>
                      <a:pt x="71" y="43"/>
                    </a:cubicBezTo>
                    <a:cubicBezTo>
                      <a:pt x="70" y="43"/>
                      <a:pt x="69" y="43"/>
                      <a:pt x="69" y="43"/>
                    </a:cubicBezTo>
                    <a:cubicBezTo>
                      <a:pt x="68" y="44"/>
                      <a:pt x="68" y="44"/>
                      <a:pt x="68" y="44"/>
                    </a:cubicBezTo>
                    <a:cubicBezTo>
                      <a:pt x="44" y="45"/>
                      <a:pt x="19" y="38"/>
                      <a:pt x="15" y="35"/>
                    </a:cubicBezTo>
                    <a:cubicBezTo>
                      <a:pt x="8" y="31"/>
                      <a:pt x="13" y="32"/>
                      <a:pt x="12" y="29"/>
                    </a:cubicBezTo>
                    <a:cubicBezTo>
                      <a:pt x="10" y="27"/>
                      <a:pt x="1" y="24"/>
                      <a:pt x="1" y="20"/>
                    </a:cubicBezTo>
                    <a:cubicBezTo>
                      <a:pt x="0" y="16"/>
                      <a:pt x="7" y="15"/>
                      <a:pt x="7" y="15"/>
                    </a:cubicBezTo>
                    <a:cubicBezTo>
                      <a:pt x="45" y="0"/>
                      <a:pt x="83" y="2"/>
                      <a:pt x="99" y="11"/>
                    </a:cubicBezTo>
                    <a:cubicBezTo>
                      <a:pt x="108" y="16"/>
                      <a:pt x="110" y="23"/>
                      <a:pt x="102" y="31"/>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471">
                <a:extLst>
                  <a:ext uri="{FF2B5EF4-FFF2-40B4-BE49-F238E27FC236}">
                    <a16:creationId xmlns:a16="http://schemas.microsoft.com/office/drawing/2014/main" xmlns="" id="{BCB3646E-0F74-4CFD-8F94-F890114E1A1E}"/>
                  </a:ext>
                </a:extLst>
              </p:cNvPr>
              <p:cNvSpPr>
                <a:spLocks/>
              </p:cNvSpPr>
              <p:nvPr/>
            </p:nvSpPr>
            <p:spPr bwMode="auto">
              <a:xfrm>
                <a:off x="9638692" y="4615666"/>
                <a:ext cx="202001" cy="135891"/>
              </a:xfrm>
              <a:custGeom>
                <a:avLst/>
                <a:gdLst>
                  <a:gd name="T0" fmla="*/ 40 w 48"/>
                  <a:gd name="T1" fmla="*/ 20 h 32"/>
                  <a:gd name="T2" fmla="*/ 9 w 48"/>
                  <a:gd name="T3" fmla="*/ 32 h 32"/>
                  <a:gd name="T4" fmla="*/ 32 w 48"/>
                  <a:gd name="T5" fmla="*/ 24 h 32"/>
                  <a:gd name="T6" fmla="*/ 4 w 48"/>
                  <a:gd name="T7" fmla="*/ 21 h 32"/>
                  <a:gd name="T8" fmla="*/ 27 w 48"/>
                  <a:gd name="T9" fmla="*/ 14 h 32"/>
                  <a:gd name="T10" fmla="*/ 0 w 48"/>
                  <a:gd name="T11" fmla="*/ 13 h 32"/>
                  <a:gd name="T12" fmla="*/ 25 w 48"/>
                  <a:gd name="T13" fmla="*/ 10 h 32"/>
                  <a:gd name="T14" fmla="*/ 32 w 48"/>
                  <a:gd name="T15" fmla="*/ 0 h 32"/>
                  <a:gd name="T16" fmla="*/ 37 w 48"/>
                  <a:gd name="T17" fmla="*/ 0 h 32"/>
                  <a:gd name="T18" fmla="*/ 40 w 48"/>
                  <a:gd name="T1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2">
                    <a:moveTo>
                      <a:pt x="40" y="20"/>
                    </a:moveTo>
                    <a:cubicBezTo>
                      <a:pt x="32" y="28"/>
                      <a:pt x="21" y="31"/>
                      <a:pt x="9" y="32"/>
                    </a:cubicBezTo>
                    <a:cubicBezTo>
                      <a:pt x="17" y="31"/>
                      <a:pt x="30" y="25"/>
                      <a:pt x="32" y="24"/>
                    </a:cubicBezTo>
                    <a:cubicBezTo>
                      <a:pt x="20" y="28"/>
                      <a:pt x="4" y="21"/>
                      <a:pt x="4" y="21"/>
                    </a:cubicBezTo>
                    <a:cubicBezTo>
                      <a:pt x="17" y="22"/>
                      <a:pt x="27" y="14"/>
                      <a:pt x="27" y="14"/>
                    </a:cubicBezTo>
                    <a:cubicBezTo>
                      <a:pt x="18" y="17"/>
                      <a:pt x="0" y="13"/>
                      <a:pt x="0" y="13"/>
                    </a:cubicBezTo>
                    <a:cubicBezTo>
                      <a:pt x="0" y="13"/>
                      <a:pt x="17" y="14"/>
                      <a:pt x="25" y="10"/>
                    </a:cubicBezTo>
                    <a:cubicBezTo>
                      <a:pt x="33" y="6"/>
                      <a:pt x="32" y="0"/>
                      <a:pt x="32" y="0"/>
                    </a:cubicBezTo>
                    <a:cubicBezTo>
                      <a:pt x="37" y="0"/>
                      <a:pt x="37" y="0"/>
                      <a:pt x="37" y="0"/>
                    </a:cubicBezTo>
                    <a:cubicBezTo>
                      <a:pt x="46" y="5"/>
                      <a:pt x="48" y="12"/>
                      <a:pt x="40" y="2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472">
                <a:extLst>
                  <a:ext uri="{FF2B5EF4-FFF2-40B4-BE49-F238E27FC236}">
                    <a16:creationId xmlns:a16="http://schemas.microsoft.com/office/drawing/2014/main" xmlns="" id="{CA2FCF22-B076-49DC-8449-4B9FD64029CB}"/>
                  </a:ext>
                </a:extLst>
              </p:cNvPr>
              <p:cNvSpPr>
                <a:spLocks/>
              </p:cNvSpPr>
              <p:nvPr/>
            </p:nvSpPr>
            <p:spPr bwMode="auto">
              <a:xfrm>
                <a:off x="9423837" y="4391629"/>
                <a:ext cx="416856" cy="194655"/>
              </a:xfrm>
              <a:custGeom>
                <a:avLst/>
                <a:gdLst>
                  <a:gd name="T0" fmla="*/ 89 w 99"/>
                  <a:gd name="T1" fmla="*/ 46 h 46"/>
                  <a:gd name="T2" fmla="*/ 68 w 99"/>
                  <a:gd name="T3" fmla="*/ 43 h 46"/>
                  <a:gd name="T4" fmla="*/ 68 w 99"/>
                  <a:gd name="T5" fmla="*/ 43 h 46"/>
                  <a:gd name="T6" fmla="*/ 63 w 99"/>
                  <a:gd name="T7" fmla="*/ 42 h 46"/>
                  <a:gd name="T8" fmla="*/ 60 w 99"/>
                  <a:gd name="T9" fmla="*/ 41 h 46"/>
                  <a:gd name="T10" fmla="*/ 60 w 99"/>
                  <a:gd name="T11" fmla="*/ 41 h 46"/>
                  <a:gd name="T12" fmla="*/ 6 w 99"/>
                  <a:gd name="T13" fmla="*/ 25 h 46"/>
                  <a:gd name="T14" fmla="*/ 13 w 99"/>
                  <a:gd name="T15" fmla="*/ 15 h 46"/>
                  <a:gd name="T16" fmla="*/ 13 w 99"/>
                  <a:gd name="T17" fmla="*/ 3 h 46"/>
                  <a:gd name="T18" fmla="*/ 62 w 99"/>
                  <a:gd name="T19" fmla="*/ 10 h 46"/>
                  <a:gd name="T20" fmla="*/ 94 w 99"/>
                  <a:gd name="T21" fmla="*/ 34 h 46"/>
                  <a:gd name="T22" fmla="*/ 89 w 99"/>
                  <a:gd name="T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6">
                    <a:moveTo>
                      <a:pt x="89" y="46"/>
                    </a:moveTo>
                    <a:cubicBezTo>
                      <a:pt x="89" y="46"/>
                      <a:pt x="80" y="45"/>
                      <a:pt x="68" y="43"/>
                    </a:cubicBezTo>
                    <a:cubicBezTo>
                      <a:pt x="68" y="43"/>
                      <a:pt x="68" y="43"/>
                      <a:pt x="68" y="43"/>
                    </a:cubicBezTo>
                    <a:cubicBezTo>
                      <a:pt x="66" y="42"/>
                      <a:pt x="65" y="42"/>
                      <a:pt x="63" y="42"/>
                    </a:cubicBezTo>
                    <a:cubicBezTo>
                      <a:pt x="62" y="41"/>
                      <a:pt x="61" y="41"/>
                      <a:pt x="60" y="41"/>
                    </a:cubicBezTo>
                    <a:cubicBezTo>
                      <a:pt x="60" y="41"/>
                      <a:pt x="60" y="41"/>
                      <a:pt x="60" y="41"/>
                    </a:cubicBezTo>
                    <a:cubicBezTo>
                      <a:pt x="38" y="37"/>
                      <a:pt x="10" y="30"/>
                      <a:pt x="6" y="25"/>
                    </a:cubicBezTo>
                    <a:cubicBezTo>
                      <a:pt x="0" y="15"/>
                      <a:pt x="11" y="16"/>
                      <a:pt x="13" y="15"/>
                    </a:cubicBezTo>
                    <a:cubicBezTo>
                      <a:pt x="16" y="13"/>
                      <a:pt x="11" y="5"/>
                      <a:pt x="13" y="3"/>
                    </a:cubicBezTo>
                    <a:cubicBezTo>
                      <a:pt x="14" y="1"/>
                      <a:pt x="38" y="0"/>
                      <a:pt x="62" y="10"/>
                    </a:cubicBezTo>
                    <a:cubicBezTo>
                      <a:pt x="74" y="15"/>
                      <a:pt x="86" y="22"/>
                      <a:pt x="94" y="34"/>
                    </a:cubicBezTo>
                    <a:cubicBezTo>
                      <a:pt x="94" y="34"/>
                      <a:pt x="99" y="46"/>
                      <a:pt x="89" y="46"/>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473">
                <a:extLst>
                  <a:ext uri="{FF2B5EF4-FFF2-40B4-BE49-F238E27FC236}">
                    <a16:creationId xmlns:a16="http://schemas.microsoft.com/office/drawing/2014/main" xmlns="" id="{5AECAC61-48FE-4F6C-860E-70CA7471AE42}"/>
                  </a:ext>
                </a:extLst>
              </p:cNvPr>
              <p:cNvSpPr>
                <a:spLocks/>
              </p:cNvSpPr>
              <p:nvPr/>
            </p:nvSpPr>
            <p:spPr bwMode="auto">
              <a:xfrm>
                <a:off x="9719493" y="4505484"/>
                <a:ext cx="146910" cy="216692"/>
              </a:xfrm>
              <a:custGeom>
                <a:avLst/>
                <a:gdLst>
                  <a:gd name="T0" fmla="*/ 22 w 35"/>
                  <a:gd name="T1" fmla="*/ 5 h 51"/>
                  <a:gd name="T2" fmla="*/ 11 w 35"/>
                  <a:gd name="T3" fmla="*/ 0 h 51"/>
                  <a:gd name="T4" fmla="*/ 19 w 35"/>
                  <a:gd name="T5" fmla="*/ 15 h 51"/>
                  <a:gd name="T6" fmla="*/ 2 w 35"/>
                  <a:gd name="T7" fmla="*/ 20 h 51"/>
                  <a:gd name="T8" fmla="*/ 17 w 35"/>
                  <a:gd name="T9" fmla="*/ 32 h 51"/>
                  <a:gd name="T10" fmla="*/ 0 w 35"/>
                  <a:gd name="T11" fmla="*/ 47 h 51"/>
                  <a:gd name="T12" fmla="*/ 19 w 35"/>
                  <a:gd name="T13" fmla="*/ 43 h 51"/>
                  <a:gd name="T14" fmla="*/ 15 w 35"/>
                  <a:gd name="T15" fmla="*/ 51 h 51"/>
                  <a:gd name="T16" fmla="*/ 30 w 35"/>
                  <a:gd name="T17" fmla="*/ 33 h 51"/>
                  <a:gd name="T18" fmla="*/ 35 w 35"/>
                  <a:gd name="T19" fmla="*/ 28 h 51"/>
                  <a:gd name="T20" fmla="*/ 31 w 35"/>
                  <a:gd name="T21" fmla="*/ 21 h 51"/>
                  <a:gd name="T22" fmla="*/ 22 w 35"/>
                  <a:gd name="T2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51">
                    <a:moveTo>
                      <a:pt x="22" y="5"/>
                    </a:moveTo>
                    <a:cubicBezTo>
                      <a:pt x="19" y="3"/>
                      <a:pt x="15" y="0"/>
                      <a:pt x="11" y="0"/>
                    </a:cubicBezTo>
                    <a:cubicBezTo>
                      <a:pt x="19" y="6"/>
                      <a:pt x="21" y="12"/>
                      <a:pt x="19" y="15"/>
                    </a:cubicBezTo>
                    <a:cubicBezTo>
                      <a:pt x="16" y="19"/>
                      <a:pt x="2" y="20"/>
                      <a:pt x="2" y="20"/>
                    </a:cubicBezTo>
                    <a:cubicBezTo>
                      <a:pt x="2" y="20"/>
                      <a:pt x="15" y="25"/>
                      <a:pt x="17" y="32"/>
                    </a:cubicBezTo>
                    <a:cubicBezTo>
                      <a:pt x="19" y="38"/>
                      <a:pt x="13" y="47"/>
                      <a:pt x="0" y="47"/>
                    </a:cubicBezTo>
                    <a:cubicBezTo>
                      <a:pt x="8" y="49"/>
                      <a:pt x="14" y="48"/>
                      <a:pt x="19" y="43"/>
                    </a:cubicBezTo>
                    <a:cubicBezTo>
                      <a:pt x="21" y="41"/>
                      <a:pt x="15" y="51"/>
                      <a:pt x="15" y="51"/>
                    </a:cubicBezTo>
                    <a:cubicBezTo>
                      <a:pt x="15" y="51"/>
                      <a:pt x="23" y="48"/>
                      <a:pt x="30" y="33"/>
                    </a:cubicBezTo>
                    <a:cubicBezTo>
                      <a:pt x="31" y="30"/>
                      <a:pt x="34" y="32"/>
                      <a:pt x="35" y="28"/>
                    </a:cubicBezTo>
                    <a:cubicBezTo>
                      <a:pt x="35" y="25"/>
                      <a:pt x="32" y="25"/>
                      <a:pt x="31" y="21"/>
                    </a:cubicBezTo>
                    <a:cubicBezTo>
                      <a:pt x="30" y="17"/>
                      <a:pt x="26" y="8"/>
                      <a:pt x="22" y="5"/>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474">
                <a:extLst>
                  <a:ext uri="{FF2B5EF4-FFF2-40B4-BE49-F238E27FC236}">
                    <a16:creationId xmlns:a16="http://schemas.microsoft.com/office/drawing/2014/main" xmlns="" id="{BCBB6DDF-6628-4234-AD52-EB9115FCF13E}"/>
                  </a:ext>
                </a:extLst>
              </p:cNvPr>
              <p:cNvSpPr>
                <a:spLocks/>
              </p:cNvSpPr>
              <p:nvPr/>
            </p:nvSpPr>
            <p:spPr bwMode="auto">
              <a:xfrm>
                <a:off x="9837021" y="4514666"/>
                <a:ext cx="718021" cy="218528"/>
              </a:xfrm>
              <a:custGeom>
                <a:avLst/>
                <a:gdLst>
                  <a:gd name="T0" fmla="*/ 1 w 171"/>
                  <a:gd name="T1" fmla="*/ 23 h 52"/>
                  <a:gd name="T2" fmla="*/ 167 w 171"/>
                  <a:gd name="T3" fmla="*/ 0 h 52"/>
                  <a:gd name="T4" fmla="*/ 170 w 171"/>
                  <a:gd name="T5" fmla="*/ 10 h 52"/>
                  <a:gd name="T6" fmla="*/ 0 w 171"/>
                  <a:gd name="T7" fmla="*/ 27 h 52"/>
                  <a:gd name="T8" fmla="*/ 1 w 171"/>
                  <a:gd name="T9" fmla="*/ 23 h 52"/>
                </a:gdLst>
                <a:ahLst/>
                <a:cxnLst>
                  <a:cxn ang="0">
                    <a:pos x="T0" y="T1"/>
                  </a:cxn>
                  <a:cxn ang="0">
                    <a:pos x="T2" y="T3"/>
                  </a:cxn>
                  <a:cxn ang="0">
                    <a:pos x="T4" y="T5"/>
                  </a:cxn>
                  <a:cxn ang="0">
                    <a:pos x="T6" y="T7"/>
                  </a:cxn>
                  <a:cxn ang="0">
                    <a:pos x="T8" y="T9"/>
                  </a:cxn>
                </a:cxnLst>
                <a:rect l="0" t="0" r="r" b="b"/>
                <a:pathLst>
                  <a:path w="171" h="52">
                    <a:moveTo>
                      <a:pt x="1" y="23"/>
                    </a:moveTo>
                    <a:cubicBezTo>
                      <a:pt x="1" y="23"/>
                      <a:pt x="121" y="50"/>
                      <a:pt x="167" y="0"/>
                    </a:cubicBezTo>
                    <a:cubicBezTo>
                      <a:pt x="167" y="0"/>
                      <a:pt x="170" y="6"/>
                      <a:pt x="170" y="10"/>
                    </a:cubicBezTo>
                    <a:cubicBezTo>
                      <a:pt x="171" y="15"/>
                      <a:pt x="122" y="52"/>
                      <a:pt x="0" y="27"/>
                    </a:cubicBezTo>
                    <a:cubicBezTo>
                      <a:pt x="1" y="23"/>
                      <a:pt x="1" y="23"/>
                      <a:pt x="1" y="2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475">
                <a:extLst>
                  <a:ext uri="{FF2B5EF4-FFF2-40B4-BE49-F238E27FC236}">
                    <a16:creationId xmlns:a16="http://schemas.microsoft.com/office/drawing/2014/main" xmlns="" id="{9FD23487-E0FF-4C6F-9627-7162E3094909}"/>
                  </a:ext>
                </a:extLst>
              </p:cNvPr>
              <p:cNvSpPr>
                <a:spLocks/>
              </p:cNvSpPr>
              <p:nvPr/>
            </p:nvSpPr>
            <p:spPr bwMode="auto">
              <a:xfrm>
                <a:off x="9655220" y="4433865"/>
                <a:ext cx="185474" cy="152419"/>
              </a:xfrm>
              <a:custGeom>
                <a:avLst/>
                <a:gdLst>
                  <a:gd name="T0" fmla="*/ 34 w 44"/>
                  <a:gd name="T1" fmla="*/ 36 h 36"/>
                  <a:gd name="T2" fmla="*/ 13 w 44"/>
                  <a:gd name="T3" fmla="*/ 33 h 36"/>
                  <a:gd name="T4" fmla="*/ 28 w 44"/>
                  <a:gd name="T5" fmla="*/ 29 h 36"/>
                  <a:gd name="T6" fmla="*/ 0 w 44"/>
                  <a:gd name="T7" fmla="*/ 19 h 36"/>
                  <a:gd name="T8" fmla="*/ 29 w 44"/>
                  <a:gd name="T9" fmla="*/ 24 h 36"/>
                  <a:gd name="T10" fmla="*/ 1 w 44"/>
                  <a:gd name="T11" fmla="*/ 6 h 36"/>
                  <a:gd name="T12" fmla="*/ 25 w 44"/>
                  <a:gd name="T13" fmla="*/ 14 h 36"/>
                  <a:gd name="T14" fmla="*/ 12 w 44"/>
                  <a:gd name="T15" fmla="*/ 5 h 36"/>
                  <a:gd name="T16" fmla="*/ 7 w 44"/>
                  <a:gd name="T17" fmla="*/ 0 h 36"/>
                  <a:gd name="T18" fmla="*/ 39 w 44"/>
                  <a:gd name="T19" fmla="*/ 24 h 36"/>
                  <a:gd name="T20" fmla="*/ 34 w 44"/>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6">
                    <a:moveTo>
                      <a:pt x="34" y="36"/>
                    </a:moveTo>
                    <a:cubicBezTo>
                      <a:pt x="34" y="36"/>
                      <a:pt x="25" y="35"/>
                      <a:pt x="13" y="33"/>
                    </a:cubicBezTo>
                    <a:cubicBezTo>
                      <a:pt x="20" y="34"/>
                      <a:pt x="30" y="34"/>
                      <a:pt x="28" y="29"/>
                    </a:cubicBezTo>
                    <a:cubicBezTo>
                      <a:pt x="24" y="22"/>
                      <a:pt x="0" y="19"/>
                      <a:pt x="0" y="19"/>
                    </a:cubicBezTo>
                    <a:cubicBezTo>
                      <a:pt x="16" y="15"/>
                      <a:pt x="28" y="24"/>
                      <a:pt x="29" y="24"/>
                    </a:cubicBezTo>
                    <a:cubicBezTo>
                      <a:pt x="24" y="13"/>
                      <a:pt x="1" y="6"/>
                      <a:pt x="1" y="6"/>
                    </a:cubicBezTo>
                    <a:cubicBezTo>
                      <a:pt x="14" y="7"/>
                      <a:pt x="24" y="13"/>
                      <a:pt x="25" y="14"/>
                    </a:cubicBezTo>
                    <a:cubicBezTo>
                      <a:pt x="24" y="13"/>
                      <a:pt x="19" y="9"/>
                      <a:pt x="12" y="5"/>
                    </a:cubicBezTo>
                    <a:cubicBezTo>
                      <a:pt x="9" y="3"/>
                      <a:pt x="8" y="1"/>
                      <a:pt x="7" y="0"/>
                    </a:cubicBezTo>
                    <a:cubicBezTo>
                      <a:pt x="19" y="5"/>
                      <a:pt x="31" y="12"/>
                      <a:pt x="39" y="24"/>
                    </a:cubicBezTo>
                    <a:cubicBezTo>
                      <a:pt x="39" y="24"/>
                      <a:pt x="44" y="36"/>
                      <a:pt x="34" y="36"/>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476">
                <a:extLst>
                  <a:ext uri="{FF2B5EF4-FFF2-40B4-BE49-F238E27FC236}">
                    <a16:creationId xmlns:a16="http://schemas.microsoft.com/office/drawing/2014/main" xmlns="" id="{892D5E56-CD99-4B03-8ECA-47FA65EFAD36}"/>
                  </a:ext>
                </a:extLst>
              </p:cNvPr>
              <p:cNvSpPr>
                <a:spLocks/>
              </p:cNvSpPr>
              <p:nvPr/>
            </p:nvSpPr>
            <p:spPr bwMode="auto">
              <a:xfrm>
                <a:off x="10690933" y="4259410"/>
                <a:ext cx="179964" cy="135891"/>
              </a:xfrm>
              <a:custGeom>
                <a:avLst/>
                <a:gdLst>
                  <a:gd name="T0" fmla="*/ 43 w 43"/>
                  <a:gd name="T1" fmla="*/ 23 h 32"/>
                  <a:gd name="T2" fmla="*/ 8 w 43"/>
                  <a:gd name="T3" fmla="*/ 3 h 32"/>
                  <a:gd name="T4" fmla="*/ 5 w 43"/>
                  <a:gd name="T5" fmla="*/ 6 h 32"/>
                  <a:gd name="T6" fmla="*/ 0 w 43"/>
                  <a:gd name="T7" fmla="*/ 9 h 32"/>
                  <a:gd name="T8" fmla="*/ 11 w 43"/>
                  <a:gd name="T9" fmla="*/ 22 h 32"/>
                  <a:gd name="T10" fmla="*/ 40 w 43"/>
                  <a:gd name="T11" fmla="*/ 29 h 32"/>
                </a:gdLst>
                <a:ahLst/>
                <a:cxnLst>
                  <a:cxn ang="0">
                    <a:pos x="T0" y="T1"/>
                  </a:cxn>
                  <a:cxn ang="0">
                    <a:pos x="T2" y="T3"/>
                  </a:cxn>
                  <a:cxn ang="0">
                    <a:pos x="T4" y="T5"/>
                  </a:cxn>
                  <a:cxn ang="0">
                    <a:pos x="T6" y="T7"/>
                  </a:cxn>
                  <a:cxn ang="0">
                    <a:pos x="T8" y="T9"/>
                  </a:cxn>
                  <a:cxn ang="0">
                    <a:pos x="T10" y="T11"/>
                  </a:cxn>
                </a:cxnLst>
                <a:rect l="0" t="0" r="r" b="b"/>
                <a:pathLst>
                  <a:path w="43" h="32">
                    <a:moveTo>
                      <a:pt x="43" y="23"/>
                    </a:moveTo>
                    <a:cubicBezTo>
                      <a:pt x="43" y="23"/>
                      <a:pt x="31" y="0"/>
                      <a:pt x="8" y="3"/>
                    </a:cubicBezTo>
                    <a:cubicBezTo>
                      <a:pt x="8" y="3"/>
                      <a:pt x="4" y="4"/>
                      <a:pt x="5" y="6"/>
                    </a:cubicBezTo>
                    <a:cubicBezTo>
                      <a:pt x="6" y="8"/>
                      <a:pt x="1" y="7"/>
                      <a:pt x="0" y="9"/>
                    </a:cubicBezTo>
                    <a:cubicBezTo>
                      <a:pt x="0" y="12"/>
                      <a:pt x="5" y="16"/>
                      <a:pt x="11" y="22"/>
                    </a:cubicBezTo>
                    <a:cubicBezTo>
                      <a:pt x="18" y="27"/>
                      <a:pt x="28" y="32"/>
                      <a:pt x="40" y="29"/>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477">
                <a:extLst>
                  <a:ext uri="{FF2B5EF4-FFF2-40B4-BE49-F238E27FC236}">
                    <a16:creationId xmlns:a16="http://schemas.microsoft.com/office/drawing/2014/main" xmlns="" id="{0C1E24A0-F14C-4608-A86C-846C32E981B3}"/>
                  </a:ext>
                </a:extLst>
              </p:cNvPr>
              <p:cNvSpPr>
                <a:spLocks/>
              </p:cNvSpPr>
              <p:nvPr/>
            </p:nvSpPr>
            <p:spPr bwMode="auto">
              <a:xfrm>
                <a:off x="10746024" y="4297974"/>
                <a:ext cx="112019" cy="80800"/>
              </a:xfrm>
              <a:custGeom>
                <a:avLst/>
                <a:gdLst>
                  <a:gd name="T0" fmla="*/ 7 w 27"/>
                  <a:gd name="T1" fmla="*/ 0 h 19"/>
                  <a:gd name="T2" fmla="*/ 16 w 27"/>
                  <a:gd name="T3" fmla="*/ 9 h 19"/>
                  <a:gd name="T4" fmla="*/ 5 w 27"/>
                  <a:gd name="T5" fmla="*/ 6 h 19"/>
                  <a:gd name="T6" fmla="*/ 24 w 27"/>
                  <a:gd name="T7" fmla="*/ 19 h 19"/>
                  <a:gd name="T8" fmla="*/ 27 w 27"/>
                  <a:gd name="T9" fmla="*/ 17 h 19"/>
                  <a:gd name="T10" fmla="*/ 24 w 27"/>
                  <a:gd name="T11" fmla="*/ 10 h 19"/>
                  <a:gd name="T12" fmla="*/ 7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7" y="0"/>
                    </a:moveTo>
                    <a:cubicBezTo>
                      <a:pt x="7" y="0"/>
                      <a:pt x="15" y="7"/>
                      <a:pt x="16" y="9"/>
                    </a:cubicBezTo>
                    <a:cubicBezTo>
                      <a:pt x="16" y="9"/>
                      <a:pt x="10" y="6"/>
                      <a:pt x="5" y="6"/>
                    </a:cubicBezTo>
                    <a:cubicBezTo>
                      <a:pt x="0" y="6"/>
                      <a:pt x="24" y="19"/>
                      <a:pt x="24" y="19"/>
                    </a:cubicBezTo>
                    <a:cubicBezTo>
                      <a:pt x="27" y="17"/>
                      <a:pt x="27" y="17"/>
                      <a:pt x="27" y="17"/>
                    </a:cubicBezTo>
                    <a:cubicBezTo>
                      <a:pt x="27" y="17"/>
                      <a:pt x="26" y="11"/>
                      <a:pt x="24" y="10"/>
                    </a:cubicBezTo>
                    <a:cubicBezTo>
                      <a:pt x="22" y="9"/>
                      <a:pt x="7" y="0"/>
                      <a:pt x="7"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478">
                <a:extLst>
                  <a:ext uri="{FF2B5EF4-FFF2-40B4-BE49-F238E27FC236}">
                    <a16:creationId xmlns:a16="http://schemas.microsoft.com/office/drawing/2014/main" xmlns="" id="{F13D161E-24AF-45F2-986C-61D8E27F6DF5}"/>
                  </a:ext>
                </a:extLst>
              </p:cNvPr>
              <p:cNvSpPr>
                <a:spLocks/>
              </p:cNvSpPr>
              <p:nvPr/>
            </p:nvSpPr>
            <p:spPr bwMode="auto">
              <a:xfrm>
                <a:off x="10687261" y="4307156"/>
                <a:ext cx="179964" cy="117528"/>
              </a:xfrm>
              <a:custGeom>
                <a:avLst/>
                <a:gdLst>
                  <a:gd name="T0" fmla="*/ 38 w 43"/>
                  <a:gd name="T1" fmla="*/ 26 h 28"/>
                  <a:gd name="T2" fmla="*/ 24 w 43"/>
                  <a:gd name="T3" fmla="*/ 25 h 28"/>
                  <a:gd name="T4" fmla="*/ 23 w 43"/>
                  <a:gd name="T5" fmla="*/ 24 h 28"/>
                  <a:gd name="T6" fmla="*/ 23 w 43"/>
                  <a:gd name="T7" fmla="*/ 24 h 28"/>
                  <a:gd name="T8" fmla="*/ 4 w 43"/>
                  <a:gd name="T9" fmla="*/ 11 h 28"/>
                  <a:gd name="T10" fmla="*/ 3 w 43"/>
                  <a:gd name="T11" fmla="*/ 8 h 28"/>
                  <a:gd name="T12" fmla="*/ 1 w 43"/>
                  <a:gd name="T13" fmla="*/ 2 h 28"/>
                  <a:gd name="T14" fmla="*/ 5 w 43"/>
                  <a:gd name="T15" fmla="*/ 1 h 28"/>
                  <a:gd name="T16" fmla="*/ 41 w 43"/>
                  <a:gd name="T17" fmla="*/ 18 h 28"/>
                  <a:gd name="T18" fmla="*/ 38 w 43"/>
                  <a:gd name="T19"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8">
                    <a:moveTo>
                      <a:pt x="38" y="26"/>
                    </a:moveTo>
                    <a:cubicBezTo>
                      <a:pt x="34" y="28"/>
                      <a:pt x="28" y="27"/>
                      <a:pt x="24" y="25"/>
                    </a:cubicBezTo>
                    <a:cubicBezTo>
                      <a:pt x="23" y="24"/>
                      <a:pt x="23" y="24"/>
                      <a:pt x="23" y="24"/>
                    </a:cubicBezTo>
                    <a:cubicBezTo>
                      <a:pt x="23" y="24"/>
                      <a:pt x="23" y="24"/>
                      <a:pt x="23" y="24"/>
                    </a:cubicBezTo>
                    <a:cubicBezTo>
                      <a:pt x="13" y="20"/>
                      <a:pt x="5" y="12"/>
                      <a:pt x="4" y="11"/>
                    </a:cubicBezTo>
                    <a:cubicBezTo>
                      <a:pt x="2" y="8"/>
                      <a:pt x="4" y="9"/>
                      <a:pt x="3" y="8"/>
                    </a:cubicBezTo>
                    <a:cubicBezTo>
                      <a:pt x="3" y="6"/>
                      <a:pt x="0" y="4"/>
                      <a:pt x="1" y="2"/>
                    </a:cubicBezTo>
                    <a:cubicBezTo>
                      <a:pt x="2" y="0"/>
                      <a:pt x="5" y="1"/>
                      <a:pt x="5" y="1"/>
                    </a:cubicBezTo>
                    <a:cubicBezTo>
                      <a:pt x="22" y="3"/>
                      <a:pt x="37" y="11"/>
                      <a:pt x="41" y="18"/>
                    </a:cubicBezTo>
                    <a:cubicBezTo>
                      <a:pt x="43" y="21"/>
                      <a:pt x="43" y="25"/>
                      <a:pt x="38" y="26"/>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479">
                <a:extLst>
                  <a:ext uri="{FF2B5EF4-FFF2-40B4-BE49-F238E27FC236}">
                    <a16:creationId xmlns:a16="http://schemas.microsoft.com/office/drawing/2014/main" xmlns="" id="{EF4921AE-EDF4-475B-85EA-01E2E537BA15}"/>
                  </a:ext>
                </a:extLst>
              </p:cNvPr>
              <p:cNvSpPr>
                <a:spLocks/>
              </p:cNvSpPr>
              <p:nvPr/>
            </p:nvSpPr>
            <p:spPr bwMode="auto">
              <a:xfrm>
                <a:off x="10788261" y="4369592"/>
                <a:ext cx="78964" cy="55091"/>
              </a:xfrm>
              <a:custGeom>
                <a:avLst/>
                <a:gdLst>
                  <a:gd name="T0" fmla="*/ 14 w 19"/>
                  <a:gd name="T1" fmla="*/ 11 h 13"/>
                  <a:gd name="T2" fmla="*/ 0 w 19"/>
                  <a:gd name="T3" fmla="*/ 10 h 13"/>
                  <a:gd name="T4" fmla="*/ 10 w 19"/>
                  <a:gd name="T5" fmla="*/ 11 h 13"/>
                  <a:gd name="T6" fmla="*/ 0 w 19"/>
                  <a:gd name="T7" fmla="*/ 4 h 13"/>
                  <a:gd name="T8" fmla="*/ 10 w 19"/>
                  <a:gd name="T9" fmla="*/ 6 h 13"/>
                  <a:gd name="T10" fmla="*/ 0 w 19"/>
                  <a:gd name="T11" fmla="*/ 0 h 13"/>
                  <a:gd name="T12" fmla="*/ 10 w 19"/>
                  <a:gd name="T13" fmla="*/ 4 h 13"/>
                  <a:gd name="T14" fmla="*/ 15 w 19"/>
                  <a:gd name="T15" fmla="*/ 2 h 13"/>
                  <a:gd name="T16" fmla="*/ 17 w 19"/>
                  <a:gd name="T17" fmla="*/ 3 h 13"/>
                  <a:gd name="T18" fmla="*/ 14 w 19"/>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14" y="11"/>
                    </a:moveTo>
                    <a:cubicBezTo>
                      <a:pt x="10" y="13"/>
                      <a:pt x="4" y="12"/>
                      <a:pt x="0" y="10"/>
                    </a:cubicBezTo>
                    <a:cubicBezTo>
                      <a:pt x="3" y="11"/>
                      <a:pt x="9" y="11"/>
                      <a:pt x="10" y="11"/>
                    </a:cubicBezTo>
                    <a:cubicBezTo>
                      <a:pt x="5" y="10"/>
                      <a:pt x="0" y="4"/>
                      <a:pt x="0" y="4"/>
                    </a:cubicBezTo>
                    <a:cubicBezTo>
                      <a:pt x="5" y="7"/>
                      <a:pt x="10" y="6"/>
                      <a:pt x="10" y="6"/>
                    </a:cubicBezTo>
                    <a:cubicBezTo>
                      <a:pt x="6" y="6"/>
                      <a:pt x="0" y="0"/>
                      <a:pt x="0" y="0"/>
                    </a:cubicBezTo>
                    <a:cubicBezTo>
                      <a:pt x="0" y="0"/>
                      <a:pt x="7" y="4"/>
                      <a:pt x="10" y="4"/>
                    </a:cubicBezTo>
                    <a:cubicBezTo>
                      <a:pt x="14" y="4"/>
                      <a:pt x="15" y="2"/>
                      <a:pt x="15" y="2"/>
                    </a:cubicBezTo>
                    <a:cubicBezTo>
                      <a:pt x="17" y="3"/>
                      <a:pt x="17" y="3"/>
                      <a:pt x="17" y="3"/>
                    </a:cubicBezTo>
                    <a:cubicBezTo>
                      <a:pt x="19" y="6"/>
                      <a:pt x="19" y="10"/>
                      <a:pt x="14" y="1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480">
                <a:extLst>
                  <a:ext uri="{FF2B5EF4-FFF2-40B4-BE49-F238E27FC236}">
                    <a16:creationId xmlns:a16="http://schemas.microsoft.com/office/drawing/2014/main" xmlns="" id="{FD424D45-1302-48AF-A965-DDABDE0798E4}"/>
                  </a:ext>
                </a:extLst>
              </p:cNvPr>
              <p:cNvSpPr>
                <a:spLocks/>
              </p:cNvSpPr>
              <p:nvPr/>
            </p:nvSpPr>
            <p:spPr bwMode="auto">
              <a:xfrm>
                <a:off x="10746024" y="4233701"/>
                <a:ext cx="137728" cy="145073"/>
              </a:xfrm>
              <a:custGeom>
                <a:avLst/>
                <a:gdLst>
                  <a:gd name="T0" fmla="*/ 29 w 33"/>
                  <a:gd name="T1" fmla="*/ 32 h 34"/>
                  <a:gd name="T2" fmla="*/ 21 w 33"/>
                  <a:gd name="T3" fmla="*/ 27 h 34"/>
                  <a:gd name="T4" fmla="*/ 21 w 33"/>
                  <a:gd name="T5" fmla="*/ 27 h 34"/>
                  <a:gd name="T6" fmla="*/ 19 w 33"/>
                  <a:gd name="T7" fmla="*/ 25 h 34"/>
                  <a:gd name="T8" fmla="*/ 19 w 33"/>
                  <a:gd name="T9" fmla="*/ 25 h 34"/>
                  <a:gd name="T10" fmla="*/ 19 w 33"/>
                  <a:gd name="T11" fmla="*/ 25 h 34"/>
                  <a:gd name="T12" fmla="*/ 1 w 33"/>
                  <a:gd name="T13" fmla="*/ 8 h 34"/>
                  <a:gd name="T14" fmla="*/ 5 w 33"/>
                  <a:gd name="T15" fmla="*/ 5 h 34"/>
                  <a:gd name="T16" fmla="*/ 8 w 33"/>
                  <a:gd name="T17" fmla="*/ 0 h 34"/>
                  <a:gd name="T18" fmla="*/ 25 w 33"/>
                  <a:gd name="T19" fmla="*/ 13 h 34"/>
                  <a:gd name="T20" fmla="*/ 33 w 33"/>
                  <a:gd name="T21" fmla="*/ 28 h 34"/>
                  <a:gd name="T22" fmla="*/ 29 w 33"/>
                  <a:gd name="T2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4">
                    <a:moveTo>
                      <a:pt x="29" y="32"/>
                    </a:moveTo>
                    <a:cubicBezTo>
                      <a:pt x="29" y="32"/>
                      <a:pt x="25" y="30"/>
                      <a:pt x="21" y="27"/>
                    </a:cubicBezTo>
                    <a:cubicBezTo>
                      <a:pt x="21" y="27"/>
                      <a:pt x="21" y="27"/>
                      <a:pt x="21" y="27"/>
                    </a:cubicBezTo>
                    <a:cubicBezTo>
                      <a:pt x="21" y="26"/>
                      <a:pt x="20" y="26"/>
                      <a:pt x="19" y="25"/>
                    </a:cubicBezTo>
                    <a:cubicBezTo>
                      <a:pt x="19" y="25"/>
                      <a:pt x="19" y="25"/>
                      <a:pt x="19" y="25"/>
                    </a:cubicBezTo>
                    <a:cubicBezTo>
                      <a:pt x="19" y="25"/>
                      <a:pt x="19" y="25"/>
                      <a:pt x="19" y="25"/>
                    </a:cubicBezTo>
                    <a:cubicBezTo>
                      <a:pt x="11" y="19"/>
                      <a:pt x="1" y="11"/>
                      <a:pt x="1" y="8"/>
                    </a:cubicBezTo>
                    <a:cubicBezTo>
                      <a:pt x="0" y="3"/>
                      <a:pt x="4" y="6"/>
                      <a:pt x="5" y="5"/>
                    </a:cubicBezTo>
                    <a:cubicBezTo>
                      <a:pt x="7" y="5"/>
                      <a:pt x="6" y="1"/>
                      <a:pt x="8" y="0"/>
                    </a:cubicBezTo>
                    <a:cubicBezTo>
                      <a:pt x="8" y="0"/>
                      <a:pt x="18" y="5"/>
                      <a:pt x="25" y="13"/>
                    </a:cubicBezTo>
                    <a:cubicBezTo>
                      <a:pt x="29" y="17"/>
                      <a:pt x="32" y="22"/>
                      <a:pt x="33" y="28"/>
                    </a:cubicBezTo>
                    <a:cubicBezTo>
                      <a:pt x="33" y="28"/>
                      <a:pt x="33" y="34"/>
                      <a:pt x="29" y="32"/>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481">
                <a:extLst>
                  <a:ext uri="{FF2B5EF4-FFF2-40B4-BE49-F238E27FC236}">
                    <a16:creationId xmlns:a16="http://schemas.microsoft.com/office/drawing/2014/main" xmlns="" id="{D74A9C74-BB5F-4F08-B11B-635733316528}"/>
                  </a:ext>
                </a:extLst>
              </p:cNvPr>
              <p:cNvSpPr>
                <a:spLocks/>
              </p:cNvSpPr>
              <p:nvPr/>
            </p:nvSpPr>
            <p:spPr bwMode="auto">
              <a:xfrm>
                <a:off x="10812134" y="4332865"/>
                <a:ext cx="77128" cy="88146"/>
              </a:xfrm>
              <a:custGeom>
                <a:avLst/>
                <a:gdLst>
                  <a:gd name="T0" fmla="*/ 16 w 18"/>
                  <a:gd name="T1" fmla="*/ 4 h 21"/>
                  <a:gd name="T2" fmla="*/ 13 w 18"/>
                  <a:gd name="T3" fmla="*/ 0 h 21"/>
                  <a:gd name="T4" fmla="*/ 13 w 18"/>
                  <a:gd name="T5" fmla="*/ 8 h 21"/>
                  <a:gd name="T6" fmla="*/ 6 w 18"/>
                  <a:gd name="T7" fmla="*/ 6 h 21"/>
                  <a:gd name="T8" fmla="*/ 9 w 18"/>
                  <a:gd name="T9" fmla="*/ 14 h 21"/>
                  <a:gd name="T10" fmla="*/ 0 w 18"/>
                  <a:gd name="T11" fmla="*/ 16 h 21"/>
                  <a:gd name="T12" fmla="*/ 8 w 18"/>
                  <a:gd name="T13" fmla="*/ 19 h 21"/>
                  <a:gd name="T14" fmla="*/ 5 w 18"/>
                  <a:gd name="T15" fmla="*/ 21 h 21"/>
                  <a:gd name="T16" fmla="*/ 14 w 18"/>
                  <a:gd name="T17" fmla="*/ 17 h 21"/>
                  <a:gd name="T18" fmla="*/ 17 w 18"/>
                  <a:gd name="T19" fmla="*/ 16 h 21"/>
                  <a:gd name="T20" fmla="*/ 17 w 18"/>
                  <a:gd name="T21" fmla="*/ 12 h 21"/>
                  <a:gd name="T22" fmla="*/ 16 w 18"/>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1">
                    <a:moveTo>
                      <a:pt x="16" y="4"/>
                    </a:moveTo>
                    <a:cubicBezTo>
                      <a:pt x="16" y="3"/>
                      <a:pt x="15" y="1"/>
                      <a:pt x="13" y="0"/>
                    </a:cubicBezTo>
                    <a:cubicBezTo>
                      <a:pt x="15" y="4"/>
                      <a:pt x="15" y="7"/>
                      <a:pt x="13" y="8"/>
                    </a:cubicBezTo>
                    <a:cubicBezTo>
                      <a:pt x="12" y="9"/>
                      <a:pt x="6" y="6"/>
                      <a:pt x="6" y="6"/>
                    </a:cubicBezTo>
                    <a:cubicBezTo>
                      <a:pt x="6" y="6"/>
                      <a:pt x="10" y="11"/>
                      <a:pt x="9" y="14"/>
                    </a:cubicBezTo>
                    <a:cubicBezTo>
                      <a:pt x="9" y="16"/>
                      <a:pt x="5" y="19"/>
                      <a:pt x="0" y="16"/>
                    </a:cubicBezTo>
                    <a:cubicBezTo>
                      <a:pt x="2" y="19"/>
                      <a:pt x="5" y="19"/>
                      <a:pt x="8" y="19"/>
                    </a:cubicBezTo>
                    <a:cubicBezTo>
                      <a:pt x="9" y="18"/>
                      <a:pt x="5" y="21"/>
                      <a:pt x="5" y="21"/>
                    </a:cubicBezTo>
                    <a:cubicBezTo>
                      <a:pt x="5" y="21"/>
                      <a:pt x="9" y="21"/>
                      <a:pt x="14" y="17"/>
                    </a:cubicBezTo>
                    <a:cubicBezTo>
                      <a:pt x="15" y="16"/>
                      <a:pt x="16" y="17"/>
                      <a:pt x="17" y="16"/>
                    </a:cubicBezTo>
                    <a:cubicBezTo>
                      <a:pt x="18" y="15"/>
                      <a:pt x="16" y="14"/>
                      <a:pt x="17" y="12"/>
                    </a:cubicBezTo>
                    <a:cubicBezTo>
                      <a:pt x="17" y="10"/>
                      <a:pt x="17" y="6"/>
                      <a:pt x="16"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482">
                <a:extLst>
                  <a:ext uri="{FF2B5EF4-FFF2-40B4-BE49-F238E27FC236}">
                    <a16:creationId xmlns:a16="http://schemas.microsoft.com/office/drawing/2014/main" xmlns="" id="{F3DC7F55-69C4-43C8-BF6A-4BC87F58C3C5}"/>
                  </a:ext>
                </a:extLst>
              </p:cNvPr>
              <p:cNvSpPr>
                <a:spLocks/>
              </p:cNvSpPr>
              <p:nvPr/>
            </p:nvSpPr>
            <p:spPr bwMode="auto">
              <a:xfrm>
                <a:off x="10870898" y="4391629"/>
                <a:ext cx="295656" cy="143237"/>
              </a:xfrm>
              <a:custGeom>
                <a:avLst/>
                <a:gdLst>
                  <a:gd name="T0" fmla="*/ 1 w 70"/>
                  <a:gd name="T1" fmla="*/ 0 h 34"/>
                  <a:gd name="T2" fmla="*/ 70 w 70"/>
                  <a:gd name="T3" fmla="*/ 23 h 34"/>
                  <a:gd name="T4" fmla="*/ 69 w 70"/>
                  <a:gd name="T5" fmla="*/ 28 h 34"/>
                  <a:gd name="T6" fmla="*/ 0 w 70"/>
                  <a:gd name="T7" fmla="*/ 1 h 34"/>
                </a:gdLst>
                <a:ahLst/>
                <a:cxnLst>
                  <a:cxn ang="0">
                    <a:pos x="T0" y="T1"/>
                  </a:cxn>
                  <a:cxn ang="0">
                    <a:pos x="T2" y="T3"/>
                  </a:cxn>
                  <a:cxn ang="0">
                    <a:pos x="T4" y="T5"/>
                  </a:cxn>
                  <a:cxn ang="0">
                    <a:pos x="T6" y="T7"/>
                  </a:cxn>
                </a:cxnLst>
                <a:rect l="0" t="0" r="r" b="b"/>
                <a:pathLst>
                  <a:path w="70" h="34">
                    <a:moveTo>
                      <a:pt x="1" y="0"/>
                    </a:moveTo>
                    <a:cubicBezTo>
                      <a:pt x="1" y="0"/>
                      <a:pt x="43" y="33"/>
                      <a:pt x="70" y="23"/>
                    </a:cubicBezTo>
                    <a:cubicBezTo>
                      <a:pt x="70" y="23"/>
                      <a:pt x="70" y="26"/>
                      <a:pt x="69" y="28"/>
                    </a:cubicBezTo>
                    <a:cubicBezTo>
                      <a:pt x="69" y="29"/>
                      <a:pt x="43" y="34"/>
                      <a:pt x="0" y="1"/>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483">
                <a:extLst>
                  <a:ext uri="{FF2B5EF4-FFF2-40B4-BE49-F238E27FC236}">
                    <a16:creationId xmlns:a16="http://schemas.microsoft.com/office/drawing/2014/main" xmlns="" id="{F1057450-D937-474D-B2A8-2F5E7035105D}"/>
                  </a:ext>
                </a:extLst>
              </p:cNvPr>
              <p:cNvSpPr>
                <a:spLocks/>
              </p:cNvSpPr>
              <p:nvPr/>
            </p:nvSpPr>
            <p:spPr bwMode="auto">
              <a:xfrm>
                <a:off x="10824988" y="4288792"/>
                <a:ext cx="58764" cy="89982"/>
              </a:xfrm>
              <a:custGeom>
                <a:avLst/>
                <a:gdLst>
                  <a:gd name="T0" fmla="*/ 10 w 14"/>
                  <a:gd name="T1" fmla="*/ 19 h 21"/>
                  <a:gd name="T2" fmla="*/ 2 w 14"/>
                  <a:gd name="T3" fmla="*/ 14 h 21"/>
                  <a:gd name="T4" fmla="*/ 8 w 14"/>
                  <a:gd name="T5" fmla="*/ 15 h 21"/>
                  <a:gd name="T6" fmla="*/ 0 w 14"/>
                  <a:gd name="T7" fmla="*/ 6 h 21"/>
                  <a:gd name="T8" fmla="*/ 10 w 14"/>
                  <a:gd name="T9" fmla="*/ 14 h 21"/>
                  <a:gd name="T10" fmla="*/ 3 w 14"/>
                  <a:gd name="T11" fmla="*/ 1 h 21"/>
                  <a:gd name="T12" fmla="*/ 10 w 14"/>
                  <a:gd name="T13" fmla="*/ 9 h 21"/>
                  <a:gd name="T14" fmla="*/ 7 w 14"/>
                  <a:gd name="T15" fmla="*/ 3 h 21"/>
                  <a:gd name="T16" fmla="*/ 6 w 14"/>
                  <a:gd name="T17" fmla="*/ 0 h 21"/>
                  <a:gd name="T18" fmla="*/ 14 w 14"/>
                  <a:gd name="T19" fmla="*/ 15 h 21"/>
                  <a:gd name="T20" fmla="*/ 10 w 14"/>
                  <a:gd name="T2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1">
                    <a:moveTo>
                      <a:pt x="10" y="19"/>
                    </a:moveTo>
                    <a:cubicBezTo>
                      <a:pt x="10" y="19"/>
                      <a:pt x="6" y="17"/>
                      <a:pt x="2" y="14"/>
                    </a:cubicBezTo>
                    <a:cubicBezTo>
                      <a:pt x="5" y="16"/>
                      <a:pt x="8" y="18"/>
                      <a:pt x="8" y="15"/>
                    </a:cubicBezTo>
                    <a:cubicBezTo>
                      <a:pt x="9" y="12"/>
                      <a:pt x="0" y="6"/>
                      <a:pt x="0" y="6"/>
                    </a:cubicBezTo>
                    <a:cubicBezTo>
                      <a:pt x="7" y="8"/>
                      <a:pt x="10" y="13"/>
                      <a:pt x="10" y="14"/>
                    </a:cubicBezTo>
                    <a:cubicBezTo>
                      <a:pt x="10" y="8"/>
                      <a:pt x="3" y="1"/>
                      <a:pt x="3" y="1"/>
                    </a:cubicBezTo>
                    <a:cubicBezTo>
                      <a:pt x="7" y="4"/>
                      <a:pt x="10" y="8"/>
                      <a:pt x="10" y="9"/>
                    </a:cubicBezTo>
                    <a:cubicBezTo>
                      <a:pt x="10" y="8"/>
                      <a:pt x="9" y="6"/>
                      <a:pt x="7" y="3"/>
                    </a:cubicBezTo>
                    <a:cubicBezTo>
                      <a:pt x="7" y="1"/>
                      <a:pt x="6" y="1"/>
                      <a:pt x="6" y="0"/>
                    </a:cubicBezTo>
                    <a:cubicBezTo>
                      <a:pt x="10" y="4"/>
                      <a:pt x="13" y="9"/>
                      <a:pt x="14" y="15"/>
                    </a:cubicBezTo>
                    <a:cubicBezTo>
                      <a:pt x="14" y="15"/>
                      <a:pt x="14" y="21"/>
                      <a:pt x="10" y="19"/>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484">
                <a:extLst>
                  <a:ext uri="{FF2B5EF4-FFF2-40B4-BE49-F238E27FC236}">
                    <a16:creationId xmlns:a16="http://schemas.microsoft.com/office/drawing/2014/main" xmlns="" id="{BEC575EE-D7DA-4F1D-AC43-8F55076EA44A}"/>
                  </a:ext>
                </a:extLst>
              </p:cNvPr>
              <p:cNvSpPr>
                <a:spLocks/>
              </p:cNvSpPr>
              <p:nvPr/>
            </p:nvSpPr>
            <p:spPr bwMode="auto">
              <a:xfrm>
                <a:off x="9882930" y="4154737"/>
                <a:ext cx="286474" cy="275456"/>
              </a:xfrm>
              <a:custGeom>
                <a:avLst/>
                <a:gdLst>
                  <a:gd name="T0" fmla="*/ 66 w 68"/>
                  <a:gd name="T1" fmla="*/ 51 h 65"/>
                  <a:gd name="T2" fmla="*/ 48 w 68"/>
                  <a:gd name="T3" fmla="*/ 64 h 65"/>
                  <a:gd name="T4" fmla="*/ 7 w 68"/>
                  <a:gd name="T5" fmla="*/ 40 h 65"/>
                  <a:gd name="T6" fmla="*/ 7 w 68"/>
                  <a:gd name="T7" fmla="*/ 40 h 65"/>
                  <a:gd name="T8" fmla="*/ 1 w 68"/>
                  <a:gd name="T9" fmla="*/ 14 h 65"/>
                  <a:gd name="T10" fmla="*/ 2 w 68"/>
                  <a:gd name="T11" fmla="*/ 5 h 65"/>
                  <a:gd name="T12" fmla="*/ 6 w 68"/>
                  <a:gd name="T13" fmla="*/ 7 h 65"/>
                  <a:gd name="T14" fmla="*/ 10 w 68"/>
                  <a:gd name="T15" fmla="*/ 10 h 65"/>
                  <a:gd name="T16" fmla="*/ 9 w 68"/>
                  <a:gd name="T17" fmla="*/ 4 h 65"/>
                  <a:gd name="T18" fmla="*/ 17 w 68"/>
                  <a:gd name="T19" fmla="*/ 3 h 65"/>
                  <a:gd name="T20" fmla="*/ 39 w 68"/>
                  <a:gd name="T21" fmla="*/ 9 h 65"/>
                  <a:gd name="T22" fmla="*/ 39 w 68"/>
                  <a:gd name="T23" fmla="*/ 9 h 65"/>
                  <a:gd name="T24" fmla="*/ 66 w 68"/>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5">
                    <a:moveTo>
                      <a:pt x="66" y="51"/>
                    </a:moveTo>
                    <a:cubicBezTo>
                      <a:pt x="63" y="65"/>
                      <a:pt x="48" y="64"/>
                      <a:pt x="48" y="64"/>
                    </a:cubicBezTo>
                    <a:cubicBezTo>
                      <a:pt x="24" y="65"/>
                      <a:pt x="12" y="53"/>
                      <a:pt x="7" y="40"/>
                    </a:cubicBezTo>
                    <a:cubicBezTo>
                      <a:pt x="7" y="40"/>
                      <a:pt x="7" y="40"/>
                      <a:pt x="7" y="40"/>
                    </a:cubicBezTo>
                    <a:cubicBezTo>
                      <a:pt x="1" y="27"/>
                      <a:pt x="1" y="14"/>
                      <a:pt x="1" y="14"/>
                    </a:cubicBezTo>
                    <a:cubicBezTo>
                      <a:pt x="1" y="14"/>
                      <a:pt x="0" y="5"/>
                      <a:pt x="2" y="5"/>
                    </a:cubicBezTo>
                    <a:cubicBezTo>
                      <a:pt x="3" y="5"/>
                      <a:pt x="5" y="6"/>
                      <a:pt x="6" y="7"/>
                    </a:cubicBezTo>
                    <a:cubicBezTo>
                      <a:pt x="8" y="9"/>
                      <a:pt x="9" y="10"/>
                      <a:pt x="10" y="10"/>
                    </a:cubicBezTo>
                    <a:cubicBezTo>
                      <a:pt x="11" y="10"/>
                      <a:pt x="10" y="7"/>
                      <a:pt x="9" y="4"/>
                    </a:cubicBezTo>
                    <a:cubicBezTo>
                      <a:pt x="9" y="0"/>
                      <a:pt x="17" y="3"/>
                      <a:pt x="17" y="3"/>
                    </a:cubicBezTo>
                    <a:cubicBezTo>
                      <a:pt x="25" y="4"/>
                      <a:pt x="33" y="6"/>
                      <a:pt x="39" y="9"/>
                    </a:cubicBezTo>
                    <a:cubicBezTo>
                      <a:pt x="39" y="9"/>
                      <a:pt x="39" y="9"/>
                      <a:pt x="39" y="9"/>
                    </a:cubicBezTo>
                    <a:cubicBezTo>
                      <a:pt x="65" y="21"/>
                      <a:pt x="68"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485">
                <a:extLst>
                  <a:ext uri="{FF2B5EF4-FFF2-40B4-BE49-F238E27FC236}">
                    <a16:creationId xmlns:a16="http://schemas.microsoft.com/office/drawing/2014/main" xmlns="" id="{8D465833-F022-485E-B143-F7B3EFB56A18}"/>
                  </a:ext>
                </a:extLst>
              </p:cNvPr>
              <p:cNvSpPr>
                <a:spLocks/>
              </p:cNvSpPr>
              <p:nvPr/>
            </p:nvSpPr>
            <p:spPr bwMode="auto">
              <a:xfrm>
                <a:off x="9912312" y="4191464"/>
                <a:ext cx="251583" cy="233219"/>
              </a:xfrm>
              <a:custGeom>
                <a:avLst/>
                <a:gdLst>
                  <a:gd name="T0" fmla="*/ 32 w 60"/>
                  <a:gd name="T1" fmla="*/ 0 h 55"/>
                  <a:gd name="T2" fmla="*/ 52 w 60"/>
                  <a:gd name="T3" fmla="*/ 24 h 55"/>
                  <a:gd name="T4" fmla="*/ 34 w 60"/>
                  <a:gd name="T5" fmla="*/ 14 h 55"/>
                  <a:gd name="T6" fmla="*/ 34 w 60"/>
                  <a:gd name="T7" fmla="*/ 14 h 55"/>
                  <a:gd name="T8" fmla="*/ 49 w 60"/>
                  <a:gd name="T9" fmla="*/ 37 h 55"/>
                  <a:gd name="T10" fmla="*/ 47 w 60"/>
                  <a:gd name="T11" fmla="*/ 36 h 55"/>
                  <a:gd name="T12" fmla="*/ 31 w 60"/>
                  <a:gd name="T13" fmla="*/ 28 h 55"/>
                  <a:gd name="T14" fmla="*/ 39 w 60"/>
                  <a:gd name="T15" fmla="*/ 42 h 55"/>
                  <a:gd name="T16" fmla="*/ 38 w 60"/>
                  <a:gd name="T17" fmla="*/ 42 h 55"/>
                  <a:gd name="T18" fmla="*/ 16 w 60"/>
                  <a:gd name="T19" fmla="*/ 32 h 55"/>
                  <a:gd name="T20" fmla="*/ 30 w 60"/>
                  <a:gd name="T21" fmla="*/ 50 h 55"/>
                  <a:gd name="T22" fmla="*/ 29 w 60"/>
                  <a:gd name="T23" fmla="*/ 50 h 55"/>
                  <a:gd name="T24" fmla="*/ 0 w 60"/>
                  <a:gd name="T25" fmla="*/ 31 h 55"/>
                  <a:gd name="T26" fmla="*/ 39 w 60"/>
                  <a:gd name="T27" fmla="*/ 55 h 55"/>
                  <a:gd name="T28" fmla="*/ 41 w 60"/>
                  <a:gd name="T29" fmla="*/ 55 h 55"/>
                  <a:gd name="T30" fmla="*/ 42 w 60"/>
                  <a:gd name="T31" fmla="*/ 55 h 55"/>
                  <a:gd name="T32" fmla="*/ 59 w 60"/>
                  <a:gd name="T33" fmla="*/ 42 h 55"/>
                  <a:gd name="T34" fmla="*/ 60 w 60"/>
                  <a:gd name="T35" fmla="*/ 36 h 55"/>
                  <a:gd name="T36" fmla="*/ 32 w 60"/>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55">
                    <a:moveTo>
                      <a:pt x="32" y="0"/>
                    </a:moveTo>
                    <a:cubicBezTo>
                      <a:pt x="45" y="9"/>
                      <a:pt x="52" y="23"/>
                      <a:pt x="52" y="24"/>
                    </a:cubicBezTo>
                    <a:cubicBezTo>
                      <a:pt x="44" y="14"/>
                      <a:pt x="36" y="14"/>
                      <a:pt x="34" y="14"/>
                    </a:cubicBezTo>
                    <a:cubicBezTo>
                      <a:pt x="34" y="14"/>
                      <a:pt x="34" y="14"/>
                      <a:pt x="34" y="14"/>
                    </a:cubicBezTo>
                    <a:cubicBezTo>
                      <a:pt x="47" y="19"/>
                      <a:pt x="53" y="37"/>
                      <a:pt x="49" y="37"/>
                    </a:cubicBezTo>
                    <a:cubicBezTo>
                      <a:pt x="49" y="37"/>
                      <a:pt x="48" y="37"/>
                      <a:pt x="47" y="36"/>
                    </a:cubicBezTo>
                    <a:cubicBezTo>
                      <a:pt x="40" y="29"/>
                      <a:pt x="31" y="28"/>
                      <a:pt x="31" y="28"/>
                    </a:cubicBezTo>
                    <a:cubicBezTo>
                      <a:pt x="35" y="29"/>
                      <a:pt x="44" y="39"/>
                      <a:pt x="39" y="42"/>
                    </a:cubicBezTo>
                    <a:cubicBezTo>
                      <a:pt x="39" y="42"/>
                      <a:pt x="38" y="42"/>
                      <a:pt x="38" y="42"/>
                    </a:cubicBezTo>
                    <a:cubicBezTo>
                      <a:pt x="31" y="42"/>
                      <a:pt x="17" y="32"/>
                      <a:pt x="16" y="32"/>
                    </a:cubicBezTo>
                    <a:cubicBezTo>
                      <a:pt x="23" y="43"/>
                      <a:pt x="44" y="49"/>
                      <a:pt x="30" y="50"/>
                    </a:cubicBezTo>
                    <a:cubicBezTo>
                      <a:pt x="30" y="50"/>
                      <a:pt x="29" y="50"/>
                      <a:pt x="29" y="50"/>
                    </a:cubicBezTo>
                    <a:cubicBezTo>
                      <a:pt x="15" y="50"/>
                      <a:pt x="1" y="33"/>
                      <a:pt x="0" y="31"/>
                    </a:cubicBezTo>
                    <a:cubicBezTo>
                      <a:pt x="5" y="43"/>
                      <a:pt x="16" y="55"/>
                      <a:pt x="39" y="55"/>
                    </a:cubicBezTo>
                    <a:cubicBezTo>
                      <a:pt x="40" y="55"/>
                      <a:pt x="40" y="55"/>
                      <a:pt x="41" y="55"/>
                    </a:cubicBezTo>
                    <a:cubicBezTo>
                      <a:pt x="41" y="55"/>
                      <a:pt x="42" y="55"/>
                      <a:pt x="42" y="55"/>
                    </a:cubicBezTo>
                    <a:cubicBezTo>
                      <a:pt x="45" y="55"/>
                      <a:pt x="57" y="54"/>
                      <a:pt x="59" y="42"/>
                    </a:cubicBezTo>
                    <a:cubicBezTo>
                      <a:pt x="59" y="40"/>
                      <a:pt x="60" y="38"/>
                      <a:pt x="60" y="36"/>
                    </a:cubicBezTo>
                    <a:cubicBezTo>
                      <a:pt x="60" y="25"/>
                      <a:pt x="54" y="10"/>
                      <a:pt x="32"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486">
                <a:extLst>
                  <a:ext uri="{FF2B5EF4-FFF2-40B4-BE49-F238E27FC236}">
                    <a16:creationId xmlns:a16="http://schemas.microsoft.com/office/drawing/2014/main" xmlns="" id="{0894493A-5247-4923-9168-DAA6633F0FA3}"/>
                  </a:ext>
                </a:extLst>
              </p:cNvPr>
              <p:cNvSpPr>
                <a:spLocks/>
              </p:cNvSpPr>
              <p:nvPr/>
            </p:nvSpPr>
            <p:spPr bwMode="auto">
              <a:xfrm>
                <a:off x="10075749" y="4340210"/>
                <a:ext cx="97328" cy="93655"/>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4 h 22"/>
                  <a:gd name="T14" fmla="*/ 16 w 23"/>
                  <a:gd name="T15" fmla="*/ 13 h 22"/>
                  <a:gd name="T16" fmla="*/ 7 w 23"/>
                  <a:gd name="T17" fmla="*/ 13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0" y="13"/>
                      <a:pt x="23" y="7"/>
                      <a:pt x="21" y="0"/>
                    </a:cubicBezTo>
                    <a:cubicBezTo>
                      <a:pt x="21" y="0"/>
                      <a:pt x="20" y="8"/>
                      <a:pt x="18" y="10"/>
                    </a:cubicBezTo>
                    <a:cubicBezTo>
                      <a:pt x="18" y="10"/>
                      <a:pt x="17" y="6"/>
                      <a:pt x="16" y="4"/>
                    </a:cubicBezTo>
                    <a:cubicBezTo>
                      <a:pt x="16" y="4"/>
                      <a:pt x="16" y="12"/>
                      <a:pt x="16" y="13"/>
                    </a:cubicBezTo>
                    <a:cubicBezTo>
                      <a:pt x="14" y="16"/>
                      <a:pt x="7" y="13"/>
                      <a:pt x="7" y="13"/>
                    </a:cubicBezTo>
                    <a:cubicBezTo>
                      <a:pt x="7" y="13"/>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487">
                <a:extLst>
                  <a:ext uri="{FF2B5EF4-FFF2-40B4-BE49-F238E27FC236}">
                    <a16:creationId xmlns:a16="http://schemas.microsoft.com/office/drawing/2014/main" xmlns="" id="{A2E9037D-08A7-4DCF-83F7-8C6D3457CE09}"/>
                  </a:ext>
                </a:extLst>
              </p:cNvPr>
              <p:cNvSpPr>
                <a:spLocks/>
              </p:cNvSpPr>
              <p:nvPr/>
            </p:nvSpPr>
            <p:spPr bwMode="auto">
              <a:xfrm>
                <a:off x="10143695" y="4408156"/>
                <a:ext cx="55091" cy="33055"/>
              </a:xfrm>
              <a:custGeom>
                <a:avLst/>
                <a:gdLst>
                  <a:gd name="T0" fmla="*/ 0 w 13"/>
                  <a:gd name="T1" fmla="*/ 4 h 8"/>
                  <a:gd name="T2" fmla="*/ 8 w 13"/>
                  <a:gd name="T3" fmla="*/ 8 h 8"/>
                  <a:gd name="T4" fmla="*/ 13 w 13"/>
                  <a:gd name="T5" fmla="*/ 7 h 8"/>
                  <a:gd name="T6" fmla="*/ 4 w 13"/>
                  <a:gd name="T7" fmla="*/ 0 h 8"/>
                </a:gdLst>
                <a:ahLst/>
                <a:cxnLst>
                  <a:cxn ang="0">
                    <a:pos x="T0" y="T1"/>
                  </a:cxn>
                  <a:cxn ang="0">
                    <a:pos x="T2" y="T3"/>
                  </a:cxn>
                  <a:cxn ang="0">
                    <a:pos x="T4" y="T5"/>
                  </a:cxn>
                  <a:cxn ang="0">
                    <a:pos x="T6" y="T7"/>
                  </a:cxn>
                </a:cxnLst>
                <a:rect l="0" t="0" r="r" b="b"/>
                <a:pathLst>
                  <a:path w="13" h="8">
                    <a:moveTo>
                      <a:pt x="0" y="4"/>
                    </a:moveTo>
                    <a:cubicBezTo>
                      <a:pt x="0" y="4"/>
                      <a:pt x="2" y="3"/>
                      <a:pt x="8" y="8"/>
                    </a:cubicBezTo>
                    <a:cubicBezTo>
                      <a:pt x="13" y="7"/>
                      <a:pt x="13" y="7"/>
                      <a:pt x="13" y="7"/>
                    </a:cubicBezTo>
                    <a:cubicBezTo>
                      <a:pt x="13" y="7"/>
                      <a:pt x="6" y="4"/>
                      <a:pt x="4"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488">
                <a:extLst>
                  <a:ext uri="{FF2B5EF4-FFF2-40B4-BE49-F238E27FC236}">
                    <a16:creationId xmlns:a16="http://schemas.microsoft.com/office/drawing/2014/main" xmlns="" id="{FCE869F9-BEE9-45B7-B88A-90885B971478}"/>
                  </a:ext>
                </a:extLst>
              </p:cNvPr>
              <p:cNvSpPr>
                <a:spLocks/>
              </p:cNvSpPr>
              <p:nvPr/>
            </p:nvSpPr>
            <p:spPr bwMode="auto">
              <a:xfrm>
                <a:off x="10698279" y="4433865"/>
                <a:ext cx="159764" cy="146910"/>
              </a:xfrm>
              <a:custGeom>
                <a:avLst/>
                <a:gdLst>
                  <a:gd name="T0" fmla="*/ 37 w 38"/>
                  <a:gd name="T1" fmla="*/ 27 h 35"/>
                  <a:gd name="T2" fmla="*/ 27 w 38"/>
                  <a:gd name="T3" fmla="*/ 34 h 35"/>
                  <a:gd name="T4" fmla="*/ 4 w 38"/>
                  <a:gd name="T5" fmla="*/ 21 h 35"/>
                  <a:gd name="T6" fmla="*/ 4 w 38"/>
                  <a:gd name="T7" fmla="*/ 21 h 35"/>
                  <a:gd name="T8" fmla="*/ 1 w 38"/>
                  <a:gd name="T9" fmla="*/ 7 h 35"/>
                  <a:gd name="T10" fmla="*/ 2 w 38"/>
                  <a:gd name="T11" fmla="*/ 2 h 35"/>
                  <a:gd name="T12" fmla="*/ 4 w 38"/>
                  <a:gd name="T13" fmla="*/ 4 h 35"/>
                  <a:gd name="T14" fmla="*/ 6 w 38"/>
                  <a:gd name="T15" fmla="*/ 5 h 35"/>
                  <a:gd name="T16" fmla="*/ 6 w 38"/>
                  <a:gd name="T17" fmla="*/ 2 h 35"/>
                  <a:gd name="T18" fmla="*/ 10 w 38"/>
                  <a:gd name="T19" fmla="*/ 1 h 35"/>
                  <a:gd name="T20" fmla="*/ 22 w 38"/>
                  <a:gd name="T21" fmla="*/ 4 h 35"/>
                  <a:gd name="T22" fmla="*/ 22 w 38"/>
                  <a:gd name="T23" fmla="*/ 4 h 35"/>
                  <a:gd name="T24" fmla="*/ 37 w 38"/>
                  <a:gd name="T2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5">
                    <a:moveTo>
                      <a:pt x="37" y="27"/>
                    </a:moveTo>
                    <a:cubicBezTo>
                      <a:pt x="35" y="35"/>
                      <a:pt x="27" y="34"/>
                      <a:pt x="27" y="34"/>
                    </a:cubicBezTo>
                    <a:cubicBezTo>
                      <a:pt x="14" y="35"/>
                      <a:pt x="7" y="28"/>
                      <a:pt x="4" y="21"/>
                    </a:cubicBezTo>
                    <a:cubicBezTo>
                      <a:pt x="4" y="21"/>
                      <a:pt x="4" y="21"/>
                      <a:pt x="4" y="21"/>
                    </a:cubicBezTo>
                    <a:cubicBezTo>
                      <a:pt x="1" y="14"/>
                      <a:pt x="1" y="7"/>
                      <a:pt x="1" y="7"/>
                    </a:cubicBezTo>
                    <a:cubicBezTo>
                      <a:pt x="1" y="7"/>
                      <a:pt x="0" y="2"/>
                      <a:pt x="2" y="2"/>
                    </a:cubicBezTo>
                    <a:cubicBezTo>
                      <a:pt x="2" y="2"/>
                      <a:pt x="3" y="3"/>
                      <a:pt x="4" y="4"/>
                    </a:cubicBezTo>
                    <a:cubicBezTo>
                      <a:pt x="5" y="4"/>
                      <a:pt x="6" y="5"/>
                      <a:pt x="6" y="5"/>
                    </a:cubicBezTo>
                    <a:cubicBezTo>
                      <a:pt x="7" y="5"/>
                      <a:pt x="6" y="4"/>
                      <a:pt x="6" y="2"/>
                    </a:cubicBezTo>
                    <a:cubicBezTo>
                      <a:pt x="5" y="0"/>
                      <a:pt x="10" y="1"/>
                      <a:pt x="10" y="1"/>
                    </a:cubicBezTo>
                    <a:cubicBezTo>
                      <a:pt x="14" y="2"/>
                      <a:pt x="18" y="3"/>
                      <a:pt x="22" y="4"/>
                    </a:cubicBezTo>
                    <a:cubicBezTo>
                      <a:pt x="22" y="4"/>
                      <a:pt x="22" y="4"/>
                      <a:pt x="22" y="4"/>
                    </a:cubicBezTo>
                    <a:cubicBezTo>
                      <a:pt x="36" y="11"/>
                      <a:pt x="38" y="21"/>
                      <a:pt x="37" y="2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489">
                <a:extLst>
                  <a:ext uri="{FF2B5EF4-FFF2-40B4-BE49-F238E27FC236}">
                    <a16:creationId xmlns:a16="http://schemas.microsoft.com/office/drawing/2014/main" xmlns="" id="{F67FAFD9-3F8A-4157-A231-489CF464B8D8}"/>
                  </a:ext>
                </a:extLst>
              </p:cNvPr>
              <p:cNvSpPr>
                <a:spLocks/>
              </p:cNvSpPr>
              <p:nvPr/>
            </p:nvSpPr>
            <p:spPr bwMode="auto">
              <a:xfrm>
                <a:off x="10716642" y="4450393"/>
                <a:ext cx="137728" cy="126710"/>
              </a:xfrm>
              <a:custGeom>
                <a:avLst/>
                <a:gdLst>
                  <a:gd name="T0" fmla="*/ 18 w 33"/>
                  <a:gd name="T1" fmla="*/ 0 h 30"/>
                  <a:gd name="T2" fmla="*/ 29 w 33"/>
                  <a:gd name="T3" fmla="*/ 14 h 30"/>
                  <a:gd name="T4" fmla="*/ 19 w 33"/>
                  <a:gd name="T5" fmla="*/ 8 h 30"/>
                  <a:gd name="T6" fmla="*/ 19 w 33"/>
                  <a:gd name="T7" fmla="*/ 8 h 30"/>
                  <a:gd name="T8" fmla="*/ 27 w 33"/>
                  <a:gd name="T9" fmla="*/ 21 h 30"/>
                  <a:gd name="T10" fmla="*/ 26 w 33"/>
                  <a:gd name="T11" fmla="*/ 20 h 30"/>
                  <a:gd name="T12" fmla="*/ 17 w 33"/>
                  <a:gd name="T13" fmla="*/ 16 h 30"/>
                  <a:gd name="T14" fmla="*/ 22 w 33"/>
                  <a:gd name="T15" fmla="*/ 23 h 30"/>
                  <a:gd name="T16" fmla="*/ 21 w 33"/>
                  <a:gd name="T17" fmla="*/ 24 h 30"/>
                  <a:gd name="T18" fmla="*/ 9 w 33"/>
                  <a:gd name="T19" fmla="*/ 18 h 30"/>
                  <a:gd name="T20" fmla="*/ 17 w 33"/>
                  <a:gd name="T21" fmla="*/ 28 h 30"/>
                  <a:gd name="T22" fmla="*/ 16 w 33"/>
                  <a:gd name="T23" fmla="*/ 28 h 30"/>
                  <a:gd name="T24" fmla="*/ 0 w 33"/>
                  <a:gd name="T25" fmla="*/ 17 h 30"/>
                  <a:gd name="T26" fmla="*/ 21 w 33"/>
                  <a:gd name="T27" fmla="*/ 30 h 30"/>
                  <a:gd name="T28" fmla="*/ 23 w 33"/>
                  <a:gd name="T29" fmla="*/ 30 h 30"/>
                  <a:gd name="T30" fmla="*/ 23 w 33"/>
                  <a:gd name="T31" fmla="*/ 30 h 30"/>
                  <a:gd name="T32" fmla="*/ 33 w 33"/>
                  <a:gd name="T33" fmla="*/ 23 h 30"/>
                  <a:gd name="T34" fmla="*/ 33 w 33"/>
                  <a:gd name="T35" fmla="*/ 20 h 30"/>
                  <a:gd name="T36" fmla="*/ 18 w 33"/>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30">
                    <a:moveTo>
                      <a:pt x="18" y="0"/>
                    </a:moveTo>
                    <a:cubicBezTo>
                      <a:pt x="25" y="6"/>
                      <a:pt x="29" y="13"/>
                      <a:pt x="29" y="14"/>
                    </a:cubicBezTo>
                    <a:cubicBezTo>
                      <a:pt x="24" y="8"/>
                      <a:pt x="20" y="8"/>
                      <a:pt x="19" y="8"/>
                    </a:cubicBezTo>
                    <a:cubicBezTo>
                      <a:pt x="19" y="8"/>
                      <a:pt x="19" y="8"/>
                      <a:pt x="19" y="8"/>
                    </a:cubicBezTo>
                    <a:cubicBezTo>
                      <a:pt x="26" y="11"/>
                      <a:pt x="29" y="21"/>
                      <a:pt x="27" y="21"/>
                    </a:cubicBezTo>
                    <a:cubicBezTo>
                      <a:pt x="27" y="21"/>
                      <a:pt x="27" y="21"/>
                      <a:pt x="26" y="20"/>
                    </a:cubicBezTo>
                    <a:cubicBezTo>
                      <a:pt x="22" y="16"/>
                      <a:pt x="17" y="16"/>
                      <a:pt x="17" y="16"/>
                    </a:cubicBezTo>
                    <a:cubicBezTo>
                      <a:pt x="19" y="17"/>
                      <a:pt x="25" y="22"/>
                      <a:pt x="22" y="23"/>
                    </a:cubicBezTo>
                    <a:cubicBezTo>
                      <a:pt x="22" y="24"/>
                      <a:pt x="21" y="24"/>
                      <a:pt x="21" y="24"/>
                    </a:cubicBezTo>
                    <a:cubicBezTo>
                      <a:pt x="18" y="24"/>
                      <a:pt x="10" y="18"/>
                      <a:pt x="9" y="18"/>
                    </a:cubicBezTo>
                    <a:cubicBezTo>
                      <a:pt x="13" y="24"/>
                      <a:pt x="25" y="27"/>
                      <a:pt x="17" y="28"/>
                    </a:cubicBezTo>
                    <a:cubicBezTo>
                      <a:pt x="17" y="28"/>
                      <a:pt x="16" y="28"/>
                      <a:pt x="16" y="28"/>
                    </a:cubicBezTo>
                    <a:cubicBezTo>
                      <a:pt x="9" y="28"/>
                      <a:pt x="1" y="18"/>
                      <a:pt x="0" y="17"/>
                    </a:cubicBezTo>
                    <a:cubicBezTo>
                      <a:pt x="3" y="24"/>
                      <a:pt x="9" y="30"/>
                      <a:pt x="21" y="30"/>
                    </a:cubicBezTo>
                    <a:cubicBezTo>
                      <a:pt x="22" y="30"/>
                      <a:pt x="22" y="30"/>
                      <a:pt x="23" y="30"/>
                    </a:cubicBezTo>
                    <a:cubicBezTo>
                      <a:pt x="23" y="30"/>
                      <a:pt x="23" y="30"/>
                      <a:pt x="23" y="30"/>
                    </a:cubicBezTo>
                    <a:cubicBezTo>
                      <a:pt x="25" y="30"/>
                      <a:pt x="31" y="30"/>
                      <a:pt x="33" y="23"/>
                    </a:cubicBezTo>
                    <a:cubicBezTo>
                      <a:pt x="33" y="22"/>
                      <a:pt x="33" y="21"/>
                      <a:pt x="33" y="20"/>
                    </a:cubicBezTo>
                    <a:cubicBezTo>
                      <a:pt x="33" y="14"/>
                      <a:pt x="30" y="6"/>
                      <a:pt x="18"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490">
                <a:extLst>
                  <a:ext uri="{FF2B5EF4-FFF2-40B4-BE49-F238E27FC236}">
                    <a16:creationId xmlns:a16="http://schemas.microsoft.com/office/drawing/2014/main" xmlns="" id="{8DBDA38A-F98D-47DD-9F65-2A1AEAB93B3F}"/>
                  </a:ext>
                </a:extLst>
              </p:cNvPr>
              <p:cNvSpPr>
                <a:spLocks/>
              </p:cNvSpPr>
              <p:nvPr/>
            </p:nvSpPr>
            <p:spPr bwMode="auto">
              <a:xfrm>
                <a:off x="10808461" y="4531193"/>
                <a:ext cx="49582" cy="55091"/>
              </a:xfrm>
              <a:custGeom>
                <a:avLst/>
                <a:gdLst>
                  <a:gd name="T0" fmla="*/ 0 w 12"/>
                  <a:gd name="T1" fmla="*/ 11 h 13"/>
                  <a:gd name="T2" fmla="*/ 8 w 12"/>
                  <a:gd name="T3" fmla="*/ 11 h 13"/>
                  <a:gd name="T4" fmla="*/ 10 w 12"/>
                  <a:gd name="T5" fmla="*/ 11 h 13"/>
                  <a:gd name="T6" fmla="*/ 11 w 12"/>
                  <a:gd name="T7" fmla="*/ 9 h 13"/>
                  <a:gd name="T8" fmla="*/ 11 w 12"/>
                  <a:gd name="T9" fmla="*/ 0 h 13"/>
                  <a:gd name="T10" fmla="*/ 9 w 12"/>
                  <a:gd name="T11" fmla="*/ 6 h 13"/>
                  <a:gd name="T12" fmla="*/ 8 w 12"/>
                  <a:gd name="T13" fmla="*/ 2 h 13"/>
                  <a:gd name="T14" fmla="*/ 8 w 12"/>
                  <a:gd name="T15" fmla="*/ 8 h 13"/>
                  <a:gd name="T16" fmla="*/ 4 w 12"/>
                  <a:gd name="T17" fmla="*/ 7 h 13"/>
                  <a:gd name="T18" fmla="*/ 6 w 12"/>
                  <a:gd name="T19" fmla="*/ 10 h 13"/>
                  <a:gd name="T20" fmla="*/ 0 w 12"/>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0" y="11"/>
                    </a:moveTo>
                    <a:cubicBezTo>
                      <a:pt x="0" y="11"/>
                      <a:pt x="4" y="13"/>
                      <a:pt x="8" y="11"/>
                    </a:cubicBezTo>
                    <a:cubicBezTo>
                      <a:pt x="8" y="11"/>
                      <a:pt x="9" y="12"/>
                      <a:pt x="10" y="11"/>
                    </a:cubicBezTo>
                    <a:cubicBezTo>
                      <a:pt x="11" y="10"/>
                      <a:pt x="11" y="10"/>
                      <a:pt x="11" y="9"/>
                    </a:cubicBezTo>
                    <a:cubicBezTo>
                      <a:pt x="11" y="7"/>
                      <a:pt x="12" y="4"/>
                      <a:pt x="11" y="0"/>
                    </a:cubicBezTo>
                    <a:cubicBezTo>
                      <a:pt x="11" y="0"/>
                      <a:pt x="11" y="5"/>
                      <a:pt x="9" y="6"/>
                    </a:cubicBezTo>
                    <a:cubicBezTo>
                      <a:pt x="9" y="6"/>
                      <a:pt x="9" y="4"/>
                      <a:pt x="8" y="2"/>
                    </a:cubicBezTo>
                    <a:cubicBezTo>
                      <a:pt x="8" y="2"/>
                      <a:pt x="9" y="7"/>
                      <a:pt x="8" y="8"/>
                    </a:cubicBezTo>
                    <a:cubicBezTo>
                      <a:pt x="7" y="9"/>
                      <a:pt x="4" y="7"/>
                      <a:pt x="4" y="7"/>
                    </a:cubicBezTo>
                    <a:cubicBezTo>
                      <a:pt x="4" y="7"/>
                      <a:pt x="5" y="10"/>
                      <a:pt x="6" y="10"/>
                    </a:cubicBezTo>
                    <a:cubicBezTo>
                      <a:pt x="6" y="10"/>
                      <a:pt x="4" y="12"/>
                      <a:pt x="0" y="1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491">
                <a:extLst>
                  <a:ext uri="{FF2B5EF4-FFF2-40B4-BE49-F238E27FC236}">
                    <a16:creationId xmlns:a16="http://schemas.microsoft.com/office/drawing/2014/main" xmlns="" id="{EB3F2E46-63AE-4DED-83C3-4B026927EEB3}"/>
                  </a:ext>
                </a:extLst>
              </p:cNvPr>
              <p:cNvSpPr>
                <a:spLocks/>
              </p:cNvSpPr>
              <p:nvPr/>
            </p:nvSpPr>
            <p:spPr bwMode="auto">
              <a:xfrm>
                <a:off x="10847025" y="4569757"/>
                <a:ext cx="29382" cy="16527"/>
              </a:xfrm>
              <a:custGeom>
                <a:avLst/>
                <a:gdLst>
                  <a:gd name="T0" fmla="*/ 0 w 7"/>
                  <a:gd name="T1" fmla="*/ 2 h 4"/>
                  <a:gd name="T2" fmla="*/ 4 w 7"/>
                  <a:gd name="T3" fmla="*/ 4 h 4"/>
                  <a:gd name="T4" fmla="*/ 7 w 7"/>
                  <a:gd name="T5" fmla="*/ 4 h 4"/>
                  <a:gd name="T6" fmla="*/ 2 w 7"/>
                  <a:gd name="T7" fmla="*/ 0 h 4"/>
                </a:gdLst>
                <a:ahLst/>
                <a:cxnLst>
                  <a:cxn ang="0">
                    <a:pos x="T0" y="T1"/>
                  </a:cxn>
                  <a:cxn ang="0">
                    <a:pos x="T2" y="T3"/>
                  </a:cxn>
                  <a:cxn ang="0">
                    <a:pos x="T4" y="T5"/>
                  </a:cxn>
                  <a:cxn ang="0">
                    <a:pos x="T6" y="T7"/>
                  </a:cxn>
                </a:cxnLst>
                <a:rect l="0" t="0" r="r" b="b"/>
                <a:pathLst>
                  <a:path w="7" h="4">
                    <a:moveTo>
                      <a:pt x="0" y="2"/>
                    </a:moveTo>
                    <a:cubicBezTo>
                      <a:pt x="0" y="2"/>
                      <a:pt x="1" y="2"/>
                      <a:pt x="4" y="4"/>
                    </a:cubicBezTo>
                    <a:cubicBezTo>
                      <a:pt x="7" y="4"/>
                      <a:pt x="7" y="4"/>
                      <a:pt x="7" y="4"/>
                    </a:cubicBezTo>
                    <a:cubicBezTo>
                      <a:pt x="7" y="4"/>
                      <a:pt x="3" y="3"/>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492">
                <a:extLst>
                  <a:ext uri="{FF2B5EF4-FFF2-40B4-BE49-F238E27FC236}">
                    <a16:creationId xmlns:a16="http://schemas.microsoft.com/office/drawing/2014/main" xmlns="" id="{06366C99-68F2-49CD-9612-BB5F5506C70A}"/>
                  </a:ext>
                </a:extLst>
              </p:cNvPr>
              <p:cNvSpPr>
                <a:spLocks/>
              </p:cNvSpPr>
              <p:nvPr/>
            </p:nvSpPr>
            <p:spPr bwMode="auto">
              <a:xfrm>
                <a:off x="10391605" y="4712994"/>
                <a:ext cx="202001" cy="123037"/>
              </a:xfrm>
              <a:custGeom>
                <a:avLst/>
                <a:gdLst>
                  <a:gd name="T0" fmla="*/ 1 w 48"/>
                  <a:gd name="T1" fmla="*/ 12 h 29"/>
                  <a:gd name="T2" fmla="*/ 5 w 48"/>
                  <a:gd name="T3" fmla="*/ 4 h 29"/>
                  <a:gd name="T4" fmla="*/ 8 w 48"/>
                  <a:gd name="T5" fmla="*/ 1 h 29"/>
                  <a:gd name="T6" fmla="*/ 16 w 48"/>
                  <a:gd name="T7" fmla="*/ 2 h 29"/>
                  <a:gd name="T8" fmla="*/ 25 w 48"/>
                  <a:gd name="T9" fmla="*/ 4 h 29"/>
                  <a:gd name="T10" fmla="*/ 17 w 48"/>
                  <a:gd name="T11" fmla="*/ 5 h 29"/>
                  <a:gd name="T12" fmla="*/ 29 w 48"/>
                  <a:gd name="T13" fmla="*/ 6 h 29"/>
                  <a:gd name="T14" fmla="*/ 45 w 48"/>
                  <a:gd name="T15" fmla="*/ 14 h 29"/>
                  <a:gd name="T16" fmla="*/ 44 w 48"/>
                  <a:gd name="T17" fmla="*/ 14 h 29"/>
                  <a:gd name="T18" fmla="*/ 47 w 48"/>
                  <a:gd name="T19" fmla="*/ 24 h 29"/>
                  <a:gd name="T20" fmla="*/ 37 w 48"/>
                  <a:gd name="T21" fmla="*/ 27 h 29"/>
                  <a:gd name="T22" fmla="*/ 27 w 48"/>
                  <a:gd name="T23" fmla="*/ 29 h 29"/>
                  <a:gd name="T24" fmla="*/ 19 w 48"/>
                  <a:gd name="T25" fmla="*/ 28 h 29"/>
                  <a:gd name="T26" fmla="*/ 19 w 48"/>
                  <a:gd name="T27" fmla="*/ 28 h 29"/>
                  <a:gd name="T28" fmla="*/ 8 w 48"/>
                  <a:gd name="T29" fmla="*/ 25 h 29"/>
                  <a:gd name="T30" fmla="*/ 1 w 48"/>
                  <a:gd name="T31" fmla="*/ 16 h 29"/>
                  <a:gd name="T32" fmla="*/ 1 w 48"/>
                  <a:gd name="T3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29">
                    <a:moveTo>
                      <a:pt x="1" y="12"/>
                    </a:moveTo>
                    <a:cubicBezTo>
                      <a:pt x="2" y="10"/>
                      <a:pt x="2" y="8"/>
                      <a:pt x="5" y="4"/>
                    </a:cubicBezTo>
                    <a:cubicBezTo>
                      <a:pt x="6" y="3"/>
                      <a:pt x="7" y="2"/>
                      <a:pt x="8" y="1"/>
                    </a:cubicBezTo>
                    <a:cubicBezTo>
                      <a:pt x="9" y="0"/>
                      <a:pt x="13" y="1"/>
                      <a:pt x="16" y="2"/>
                    </a:cubicBezTo>
                    <a:cubicBezTo>
                      <a:pt x="19" y="2"/>
                      <a:pt x="22" y="3"/>
                      <a:pt x="25" y="4"/>
                    </a:cubicBezTo>
                    <a:cubicBezTo>
                      <a:pt x="21" y="5"/>
                      <a:pt x="18" y="5"/>
                      <a:pt x="17" y="5"/>
                    </a:cubicBezTo>
                    <a:cubicBezTo>
                      <a:pt x="20" y="5"/>
                      <a:pt x="25" y="5"/>
                      <a:pt x="29" y="6"/>
                    </a:cubicBezTo>
                    <a:cubicBezTo>
                      <a:pt x="35" y="9"/>
                      <a:pt x="41" y="12"/>
                      <a:pt x="45" y="14"/>
                    </a:cubicBezTo>
                    <a:cubicBezTo>
                      <a:pt x="44" y="14"/>
                      <a:pt x="44" y="14"/>
                      <a:pt x="44" y="14"/>
                    </a:cubicBezTo>
                    <a:cubicBezTo>
                      <a:pt x="37" y="17"/>
                      <a:pt x="48" y="24"/>
                      <a:pt x="47" y="24"/>
                    </a:cubicBezTo>
                    <a:cubicBezTo>
                      <a:pt x="37" y="27"/>
                      <a:pt x="37" y="27"/>
                      <a:pt x="37" y="27"/>
                    </a:cubicBezTo>
                    <a:cubicBezTo>
                      <a:pt x="27" y="29"/>
                      <a:pt x="27" y="29"/>
                      <a:pt x="27" y="29"/>
                    </a:cubicBezTo>
                    <a:cubicBezTo>
                      <a:pt x="27" y="29"/>
                      <a:pt x="23" y="29"/>
                      <a:pt x="19" y="28"/>
                    </a:cubicBezTo>
                    <a:cubicBezTo>
                      <a:pt x="19" y="28"/>
                      <a:pt x="19" y="28"/>
                      <a:pt x="19" y="28"/>
                    </a:cubicBezTo>
                    <a:cubicBezTo>
                      <a:pt x="15" y="28"/>
                      <a:pt x="10" y="27"/>
                      <a:pt x="8" y="25"/>
                    </a:cubicBezTo>
                    <a:cubicBezTo>
                      <a:pt x="3" y="22"/>
                      <a:pt x="2" y="17"/>
                      <a:pt x="1" y="16"/>
                    </a:cubicBezTo>
                    <a:cubicBezTo>
                      <a:pt x="1" y="15"/>
                      <a:pt x="0" y="14"/>
                      <a:pt x="1" y="12"/>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493">
                <a:extLst>
                  <a:ext uri="{FF2B5EF4-FFF2-40B4-BE49-F238E27FC236}">
                    <a16:creationId xmlns:a16="http://schemas.microsoft.com/office/drawing/2014/main" xmlns="" id="{06B1CAC3-0461-44F9-BCCA-CF3225F3E718}"/>
                  </a:ext>
                </a:extLst>
              </p:cNvPr>
              <p:cNvSpPr>
                <a:spLocks noEditPoints="1"/>
              </p:cNvSpPr>
              <p:nvPr/>
            </p:nvSpPr>
            <p:spPr bwMode="auto">
              <a:xfrm>
                <a:off x="10395277" y="4729521"/>
                <a:ext cx="80800" cy="97328"/>
              </a:xfrm>
              <a:custGeom>
                <a:avLst/>
                <a:gdLst>
                  <a:gd name="T0" fmla="*/ 9 w 19"/>
                  <a:gd name="T1" fmla="*/ 20 h 23"/>
                  <a:gd name="T2" fmla="*/ 8 w 19"/>
                  <a:gd name="T3" fmla="*/ 22 h 23"/>
                  <a:gd name="T4" fmla="*/ 11 w 19"/>
                  <a:gd name="T5" fmla="*/ 23 h 23"/>
                  <a:gd name="T6" fmla="*/ 12 w 19"/>
                  <a:gd name="T7" fmla="*/ 22 h 23"/>
                  <a:gd name="T8" fmla="*/ 9 w 19"/>
                  <a:gd name="T9" fmla="*/ 20 h 23"/>
                  <a:gd name="T10" fmla="*/ 15 w 19"/>
                  <a:gd name="T11" fmla="*/ 14 h 23"/>
                  <a:gd name="T12" fmla="*/ 15 w 19"/>
                  <a:gd name="T13" fmla="*/ 14 h 23"/>
                  <a:gd name="T14" fmla="*/ 19 w 19"/>
                  <a:gd name="T15" fmla="*/ 15 h 23"/>
                  <a:gd name="T16" fmla="*/ 15 w 19"/>
                  <a:gd name="T17" fmla="*/ 14 h 23"/>
                  <a:gd name="T18" fmla="*/ 11 w 19"/>
                  <a:gd name="T19" fmla="*/ 12 h 23"/>
                  <a:gd name="T20" fmla="*/ 4 w 19"/>
                  <a:gd name="T21" fmla="*/ 18 h 23"/>
                  <a:gd name="T22" fmla="*/ 7 w 19"/>
                  <a:gd name="T23" fmla="*/ 21 h 23"/>
                  <a:gd name="T24" fmla="*/ 7 w 19"/>
                  <a:gd name="T25" fmla="*/ 21 h 23"/>
                  <a:gd name="T26" fmla="*/ 9 w 19"/>
                  <a:gd name="T27" fmla="*/ 19 h 23"/>
                  <a:gd name="T28" fmla="*/ 7 w 19"/>
                  <a:gd name="T29" fmla="*/ 17 h 23"/>
                  <a:gd name="T30" fmla="*/ 12 w 19"/>
                  <a:gd name="T31" fmla="*/ 14 h 23"/>
                  <a:gd name="T32" fmla="*/ 13 w 19"/>
                  <a:gd name="T33" fmla="*/ 14 h 23"/>
                  <a:gd name="T34" fmla="*/ 14 w 19"/>
                  <a:gd name="T35" fmla="*/ 14 h 23"/>
                  <a:gd name="T36" fmla="*/ 11 w 19"/>
                  <a:gd name="T37" fmla="*/ 12 h 23"/>
                  <a:gd name="T38" fmla="*/ 9 w 19"/>
                  <a:gd name="T39" fmla="*/ 7 h 23"/>
                  <a:gd name="T40" fmla="*/ 1 w 19"/>
                  <a:gd name="T41" fmla="*/ 12 h 23"/>
                  <a:gd name="T42" fmla="*/ 3 w 19"/>
                  <a:gd name="T43" fmla="*/ 18 h 23"/>
                  <a:gd name="T44" fmla="*/ 10 w 19"/>
                  <a:gd name="T45" fmla="*/ 12 h 23"/>
                  <a:gd name="T46" fmla="*/ 7 w 19"/>
                  <a:gd name="T47" fmla="*/ 10 h 23"/>
                  <a:gd name="T48" fmla="*/ 9 w 19"/>
                  <a:gd name="T49" fmla="*/ 8 h 23"/>
                  <a:gd name="T50" fmla="*/ 9 w 19"/>
                  <a:gd name="T51" fmla="*/ 7 h 23"/>
                  <a:gd name="T52" fmla="*/ 5 w 19"/>
                  <a:gd name="T53" fmla="*/ 3 h 23"/>
                  <a:gd name="T54" fmla="*/ 1 w 19"/>
                  <a:gd name="T55" fmla="*/ 5 h 23"/>
                  <a:gd name="T56" fmla="*/ 0 w 19"/>
                  <a:gd name="T57" fmla="*/ 8 h 23"/>
                  <a:gd name="T58" fmla="*/ 0 w 19"/>
                  <a:gd name="T59" fmla="*/ 10 h 23"/>
                  <a:gd name="T60" fmla="*/ 0 w 19"/>
                  <a:gd name="T61" fmla="*/ 11 h 23"/>
                  <a:gd name="T62" fmla="*/ 8 w 19"/>
                  <a:gd name="T63" fmla="*/ 6 h 23"/>
                  <a:gd name="T64" fmla="*/ 8 w 19"/>
                  <a:gd name="T65" fmla="*/ 6 h 23"/>
                  <a:gd name="T66" fmla="*/ 5 w 19"/>
                  <a:gd name="T67" fmla="*/ 4 h 23"/>
                  <a:gd name="T68" fmla="*/ 5 w 19"/>
                  <a:gd name="T69" fmla="*/ 3 h 23"/>
                  <a:gd name="T70" fmla="*/ 4 w 19"/>
                  <a:gd name="T71" fmla="*/ 0 h 23"/>
                  <a:gd name="T72" fmla="*/ 4 w 19"/>
                  <a:gd name="T73" fmla="*/ 0 h 23"/>
                  <a:gd name="T74" fmla="*/ 2 w 19"/>
                  <a:gd name="T75" fmla="*/ 3 h 23"/>
                  <a:gd name="T76" fmla="*/ 5 w 19"/>
                  <a:gd name="T77" fmla="*/ 2 h 23"/>
                  <a:gd name="T78" fmla="*/ 4 w 19"/>
                  <a:gd name="T7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23">
                    <a:moveTo>
                      <a:pt x="9" y="20"/>
                    </a:moveTo>
                    <a:cubicBezTo>
                      <a:pt x="9" y="21"/>
                      <a:pt x="9" y="21"/>
                      <a:pt x="8" y="22"/>
                    </a:cubicBezTo>
                    <a:cubicBezTo>
                      <a:pt x="9" y="22"/>
                      <a:pt x="10" y="23"/>
                      <a:pt x="11" y="23"/>
                    </a:cubicBezTo>
                    <a:cubicBezTo>
                      <a:pt x="11" y="23"/>
                      <a:pt x="12" y="22"/>
                      <a:pt x="12" y="22"/>
                    </a:cubicBezTo>
                    <a:cubicBezTo>
                      <a:pt x="11" y="21"/>
                      <a:pt x="10" y="21"/>
                      <a:pt x="9" y="20"/>
                    </a:cubicBezTo>
                    <a:moveTo>
                      <a:pt x="15" y="14"/>
                    </a:moveTo>
                    <a:cubicBezTo>
                      <a:pt x="15" y="14"/>
                      <a:pt x="15" y="14"/>
                      <a:pt x="15" y="14"/>
                    </a:cubicBezTo>
                    <a:cubicBezTo>
                      <a:pt x="17" y="15"/>
                      <a:pt x="18" y="15"/>
                      <a:pt x="19" y="15"/>
                    </a:cubicBezTo>
                    <a:cubicBezTo>
                      <a:pt x="18" y="15"/>
                      <a:pt x="17" y="15"/>
                      <a:pt x="15" y="14"/>
                    </a:cubicBezTo>
                    <a:moveTo>
                      <a:pt x="11" y="12"/>
                    </a:moveTo>
                    <a:cubicBezTo>
                      <a:pt x="8" y="14"/>
                      <a:pt x="6" y="16"/>
                      <a:pt x="4" y="18"/>
                    </a:cubicBezTo>
                    <a:cubicBezTo>
                      <a:pt x="5" y="19"/>
                      <a:pt x="6" y="20"/>
                      <a:pt x="7" y="21"/>
                    </a:cubicBezTo>
                    <a:cubicBezTo>
                      <a:pt x="7" y="21"/>
                      <a:pt x="7" y="21"/>
                      <a:pt x="7" y="21"/>
                    </a:cubicBezTo>
                    <a:cubicBezTo>
                      <a:pt x="8" y="21"/>
                      <a:pt x="8" y="20"/>
                      <a:pt x="9" y="19"/>
                    </a:cubicBezTo>
                    <a:cubicBezTo>
                      <a:pt x="8" y="19"/>
                      <a:pt x="7" y="18"/>
                      <a:pt x="7" y="17"/>
                    </a:cubicBezTo>
                    <a:cubicBezTo>
                      <a:pt x="7" y="15"/>
                      <a:pt x="9" y="14"/>
                      <a:pt x="12" y="14"/>
                    </a:cubicBezTo>
                    <a:cubicBezTo>
                      <a:pt x="12" y="14"/>
                      <a:pt x="13" y="14"/>
                      <a:pt x="13" y="14"/>
                    </a:cubicBezTo>
                    <a:cubicBezTo>
                      <a:pt x="14" y="14"/>
                      <a:pt x="14" y="14"/>
                      <a:pt x="14" y="14"/>
                    </a:cubicBezTo>
                    <a:cubicBezTo>
                      <a:pt x="13" y="13"/>
                      <a:pt x="12" y="13"/>
                      <a:pt x="11" y="12"/>
                    </a:cubicBezTo>
                    <a:moveTo>
                      <a:pt x="9" y="7"/>
                    </a:moveTo>
                    <a:cubicBezTo>
                      <a:pt x="6" y="9"/>
                      <a:pt x="3" y="10"/>
                      <a:pt x="1" y="12"/>
                    </a:cubicBezTo>
                    <a:cubicBezTo>
                      <a:pt x="1" y="13"/>
                      <a:pt x="1" y="15"/>
                      <a:pt x="3" y="18"/>
                    </a:cubicBezTo>
                    <a:cubicBezTo>
                      <a:pt x="5" y="15"/>
                      <a:pt x="7" y="13"/>
                      <a:pt x="10" y="12"/>
                    </a:cubicBezTo>
                    <a:cubicBezTo>
                      <a:pt x="8" y="11"/>
                      <a:pt x="7" y="10"/>
                      <a:pt x="7" y="10"/>
                    </a:cubicBezTo>
                    <a:cubicBezTo>
                      <a:pt x="7" y="9"/>
                      <a:pt x="8" y="8"/>
                      <a:pt x="9" y="8"/>
                    </a:cubicBezTo>
                    <a:cubicBezTo>
                      <a:pt x="9" y="8"/>
                      <a:pt x="9" y="8"/>
                      <a:pt x="9" y="7"/>
                    </a:cubicBezTo>
                    <a:moveTo>
                      <a:pt x="5" y="3"/>
                    </a:moveTo>
                    <a:cubicBezTo>
                      <a:pt x="4" y="4"/>
                      <a:pt x="3" y="4"/>
                      <a:pt x="1" y="5"/>
                    </a:cubicBezTo>
                    <a:cubicBezTo>
                      <a:pt x="1" y="6"/>
                      <a:pt x="1" y="7"/>
                      <a:pt x="0" y="8"/>
                    </a:cubicBezTo>
                    <a:cubicBezTo>
                      <a:pt x="0" y="9"/>
                      <a:pt x="0" y="9"/>
                      <a:pt x="0" y="10"/>
                    </a:cubicBezTo>
                    <a:cubicBezTo>
                      <a:pt x="0" y="10"/>
                      <a:pt x="0" y="11"/>
                      <a:pt x="0" y="11"/>
                    </a:cubicBezTo>
                    <a:cubicBezTo>
                      <a:pt x="3" y="9"/>
                      <a:pt x="5" y="8"/>
                      <a:pt x="8" y="6"/>
                    </a:cubicBezTo>
                    <a:cubicBezTo>
                      <a:pt x="8" y="6"/>
                      <a:pt x="8" y="6"/>
                      <a:pt x="8" y="6"/>
                    </a:cubicBezTo>
                    <a:cubicBezTo>
                      <a:pt x="6" y="6"/>
                      <a:pt x="6" y="5"/>
                      <a:pt x="5" y="4"/>
                    </a:cubicBezTo>
                    <a:cubicBezTo>
                      <a:pt x="5" y="4"/>
                      <a:pt x="5" y="4"/>
                      <a:pt x="5" y="3"/>
                    </a:cubicBezTo>
                    <a:moveTo>
                      <a:pt x="4" y="0"/>
                    </a:moveTo>
                    <a:cubicBezTo>
                      <a:pt x="4" y="0"/>
                      <a:pt x="4" y="0"/>
                      <a:pt x="4" y="0"/>
                    </a:cubicBezTo>
                    <a:cubicBezTo>
                      <a:pt x="3" y="1"/>
                      <a:pt x="2" y="2"/>
                      <a:pt x="2" y="3"/>
                    </a:cubicBezTo>
                    <a:cubicBezTo>
                      <a:pt x="3" y="2"/>
                      <a:pt x="4" y="2"/>
                      <a:pt x="5" y="2"/>
                    </a:cubicBezTo>
                    <a:cubicBezTo>
                      <a:pt x="4" y="1"/>
                      <a:pt x="4" y="1"/>
                      <a:pt x="4"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494">
                <a:extLst>
                  <a:ext uri="{FF2B5EF4-FFF2-40B4-BE49-F238E27FC236}">
                    <a16:creationId xmlns:a16="http://schemas.microsoft.com/office/drawing/2014/main" xmlns="" id="{4497BC0C-618A-4B1F-ADD0-22FA15F6E5D2}"/>
                  </a:ext>
                </a:extLst>
              </p:cNvPr>
              <p:cNvSpPr>
                <a:spLocks/>
              </p:cNvSpPr>
              <p:nvPr/>
            </p:nvSpPr>
            <p:spPr bwMode="auto">
              <a:xfrm>
                <a:off x="10459550" y="4869085"/>
                <a:ext cx="179964" cy="174455"/>
              </a:xfrm>
              <a:custGeom>
                <a:avLst/>
                <a:gdLst>
                  <a:gd name="T0" fmla="*/ 2 w 43"/>
                  <a:gd name="T1" fmla="*/ 17 h 41"/>
                  <a:gd name="T2" fmla="*/ 2 w 43"/>
                  <a:gd name="T3" fmla="*/ 17 h 41"/>
                  <a:gd name="T4" fmla="*/ 2 w 43"/>
                  <a:gd name="T5" fmla="*/ 17 h 41"/>
                  <a:gd name="T6" fmla="*/ 14 w 43"/>
                  <a:gd name="T7" fmla="*/ 0 h 41"/>
                  <a:gd name="T8" fmla="*/ 43 w 43"/>
                  <a:gd name="T9" fmla="*/ 5 h 41"/>
                  <a:gd name="T10" fmla="*/ 26 w 43"/>
                  <a:gd name="T11" fmla="*/ 33 h 41"/>
                  <a:gd name="T12" fmla="*/ 26 w 43"/>
                  <a:gd name="T13" fmla="*/ 33 h 41"/>
                  <a:gd name="T14" fmla="*/ 15 w 43"/>
                  <a:gd name="T15" fmla="*/ 39 h 41"/>
                  <a:gd name="T16" fmla="*/ 11 w 43"/>
                  <a:gd name="T17" fmla="*/ 39 h 41"/>
                  <a:gd name="T18" fmla="*/ 8 w 43"/>
                  <a:gd name="T19" fmla="*/ 33 h 41"/>
                  <a:gd name="T20" fmla="*/ 6 w 43"/>
                  <a:gd name="T21" fmla="*/ 33 h 41"/>
                  <a:gd name="T22" fmla="*/ 3 w 43"/>
                  <a:gd name="T23" fmla="*/ 31 h 41"/>
                  <a:gd name="T24" fmla="*/ 2 w 43"/>
                  <a:gd name="T25"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1">
                    <a:moveTo>
                      <a:pt x="2" y="17"/>
                    </a:moveTo>
                    <a:cubicBezTo>
                      <a:pt x="2" y="17"/>
                      <a:pt x="2" y="17"/>
                      <a:pt x="2" y="17"/>
                    </a:cubicBezTo>
                    <a:cubicBezTo>
                      <a:pt x="2" y="17"/>
                      <a:pt x="2" y="17"/>
                      <a:pt x="2" y="17"/>
                    </a:cubicBezTo>
                    <a:cubicBezTo>
                      <a:pt x="3" y="11"/>
                      <a:pt x="7" y="5"/>
                      <a:pt x="14" y="0"/>
                    </a:cubicBezTo>
                    <a:cubicBezTo>
                      <a:pt x="43" y="5"/>
                      <a:pt x="43" y="5"/>
                      <a:pt x="43" y="5"/>
                    </a:cubicBezTo>
                    <a:cubicBezTo>
                      <a:pt x="43" y="5"/>
                      <a:pt x="39" y="22"/>
                      <a:pt x="26" y="33"/>
                    </a:cubicBezTo>
                    <a:cubicBezTo>
                      <a:pt x="26" y="33"/>
                      <a:pt x="26" y="33"/>
                      <a:pt x="26" y="33"/>
                    </a:cubicBezTo>
                    <a:cubicBezTo>
                      <a:pt x="23" y="35"/>
                      <a:pt x="19" y="37"/>
                      <a:pt x="15" y="39"/>
                    </a:cubicBezTo>
                    <a:cubicBezTo>
                      <a:pt x="15" y="39"/>
                      <a:pt x="13" y="41"/>
                      <a:pt x="11" y="39"/>
                    </a:cubicBezTo>
                    <a:cubicBezTo>
                      <a:pt x="9" y="37"/>
                      <a:pt x="10" y="34"/>
                      <a:pt x="8" y="33"/>
                    </a:cubicBezTo>
                    <a:cubicBezTo>
                      <a:pt x="7" y="33"/>
                      <a:pt x="7" y="33"/>
                      <a:pt x="6" y="33"/>
                    </a:cubicBezTo>
                    <a:cubicBezTo>
                      <a:pt x="5" y="33"/>
                      <a:pt x="4" y="33"/>
                      <a:pt x="3" y="31"/>
                    </a:cubicBezTo>
                    <a:cubicBezTo>
                      <a:pt x="2" y="30"/>
                      <a:pt x="0" y="24"/>
                      <a:pt x="2" y="17"/>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495">
                <a:extLst>
                  <a:ext uri="{FF2B5EF4-FFF2-40B4-BE49-F238E27FC236}">
                    <a16:creationId xmlns:a16="http://schemas.microsoft.com/office/drawing/2014/main" xmlns="" id="{7857A66B-9460-4BDA-B953-165C2E9EE421}"/>
                  </a:ext>
                </a:extLst>
              </p:cNvPr>
              <p:cNvSpPr>
                <a:spLocks noEditPoints="1"/>
              </p:cNvSpPr>
              <p:nvPr/>
            </p:nvSpPr>
            <p:spPr bwMode="auto">
              <a:xfrm>
                <a:off x="10463223" y="4940703"/>
                <a:ext cx="104673" cy="97328"/>
              </a:xfrm>
              <a:custGeom>
                <a:avLst/>
                <a:gdLst>
                  <a:gd name="T0" fmla="*/ 25 w 25"/>
                  <a:gd name="T1" fmla="*/ 16 h 23"/>
                  <a:gd name="T2" fmla="*/ 18 w 25"/>
                  <a:gd name="T3" fmla="*/ 18 h 23"/>
                  <a:gd name="T4" fmla="*/ 12 w 25"/>
                  <a:gd name="T5" fmla="*/ 23 h 23"/>
                  <a:gd name="T6" fmla="*/ 14 w 25"/>
                  <a:gd name="T7" fmla="*/ 22 h 23"/>
                  <a:gd name="T8" fmla="*/ 25 w 25"/>
                  <a:gd name="T9" fmla="*/ 16 h 23"/>
                  <a:gd name="T10" fmla="*/ 20 w 25"/>
                  <a:gd name="T11" fmla="*/ 10 h 23"/>
                  <a:gd name="T12" fmla="*/ 11 w 25"/>
                  <a:gd name="T13" fmla="*/ 13 h 23"/>
                  <a:gd name="T14" fmla="*/ 10 w 25"/>
                  <a:gd name="T15" fmla="*/ 13 h 23"/>
                  <a:gd name="T16" fmla="*/ 3 w 25"/>
                  <a:gd name="T17" fmla="*/ 14 h 23"/>
                  <a:gd name="T18" fmla="*/ 2 w 25"/>
                  <a:gd name="T19" fmla="*/ 14 h 23"/>
                  <a:gd name="T20" fmla="*/ 4 w 25"/>
                  <a:gd name="T21" fmla="*/ 16 h 23"/>
                  <a:gd name="T22" fmla="*/ 5 w 25"/>
                  <a:gd name="T23" fmla="*/ 16 h 23"/>
                  <a:gd name="T24" fmla="*/ 6 w 25"/>
                  <a:gd name="T25" fmla="*/ 16 h 23"/>
                  <a:gd name="T26" fmla="*/ 7 w 25"/>
                  <a:gd name="T27" fmla="*/ 16 h 23"/>
                  <a:gd name="T28" fmla="*/ 10 w 25"/>
                  <a:gd name="T29" fmla="*/ 22 h 23"/>
                  <a:gd name="T30" fmla="*/ 11 w 25"/>
                  <a:gd name="T31" fmla="*/ 22 h 23"/>
                  <a:gd name="T32" fmla="*/ 16 w 25"/>
                  <a:gd name="T33" fmla="*/ 19 h 23"/>
                  <a:gd name="T34" fmla="*/ 16 w 25"/>
                  <a:gd name="T35" fmla="*/ 19 h 23"/>
                  <a:gd name="T36" fmla="*/ 14 w 25"/>
                  <a:gd name="T37" fmla="*/ 18 h 23"/>
                  <a:gd name="T38" fmla="*/ 20 w 25"/>
                  <a:gd name="T39" fmla="*/ 10 h 23"/>
                  <a:gd name="T40" fmla="*/ 12 w 25"/>
                  <a:gd name="T41" fmla="*/ 7 h 23"/>
                  <a:gd name="T42" fmla="*/ 11 w 25"/>
                  <a:gd name="T43" fmla="*/ 7 h 23"/>
                  <a:gd name="T44" fmla="*/ 6 w 25"/>
                  <a:gd name="T45" fmla="*/ 10 h 23"/>
                  <a:gd name="T46" fmla="*/ 6 w 25"/>
                  <a:gd name="T47" fmla="*/ 10 h 23"/>
                  <a:gd name="T48" fmla="*/ 5 w 25"/>
                  <a:gd name="T49" fmla="*/ 8 h 23"/>
                  <a:gd name="T50" fmla="*/ 0 w 25"/>
                  <a:gd name="T51" fmla="*/ 9 h 23"/>
                  <a:gd name="T52" fmla="*/ 1 w 25"/>
                  <a:gd name="T53" fmla="*/ 13 h 23"/>
                  <a:gd name="T54" fmla="*/ 3 w 25"/>
                  <a:gd name="T55" fmla="*/ 13 h 23"/>
                  <a:gd name="T56" fmla="*/ 9 w 25"/>
                  <a:gd name="T57" fmla="*/ 13 h 23"/>
                  <a:gd name="T58" fmla="*/ 12 w 25"/>
                  <a:gd name="T59" fmla="*/ 7 h 23"/>
                  <a:gd name="T60" fmla="*/ 1 w 25"/>
                  <a:gd name="T61" fmla="*/ 5 h 23"/>
                  <a:gd name="T62" fmla="*/ 0 w 25"/>
                  <a:gd name="T63" fmla="*/ 5 h 23"/>
                  <a:gd name="T64" fmla="*/ 0 w 25"/>
                  <a:gd name="T65" fmla="*/ 6 h 23"/>
                  <a:gd name="T66" fmla="*/ 0 w 25"/>
                  <a:gd name="T67" fmla="*/ 7 h 23"/>
                  <a:gd name="T68" fmla="*/ 2 w 25"/>
                  <a:gd name="T69" fmla="*/ 7 h 23"/>
                  <a:gd name="T70" fmla="*/ 2 w 25"/>
                  <a:gd name="T71" fmla="*/ 7 h 23"/>
                  <a:gd name="T72" fmla="*/ 1 w 25"/>
                  <a:gd name="T73" fmla="*/ 5 h 23"/>
                  <a:gd name="T74" fmla="*/ 5 w 25"/>
                  <a:gd name="T75" fmla="*/ 4 h 23"/>
                  <a:gd name="T76" fmla="*/ 4 w 25"/>
                  <a:gd name="T77" fmla="*/ 5 h 23"/>
                  <a:gd name="T78" fmla="*/ 3 w 25"/>
                  <a:gd name="T79" fmla="*/ 7 h 23"/>
                  <a:gd name="T80" fmla="*/ 5 w 25"/>
                  <a:gd name="T81" fmla="*/ 7 h 23"/>
                  <a:gd name="T82" fmla="*/ 5 w 25"/>
                  <a:gd name="T83" fmla="*/ 4 h 23"/>
                  <a:gd name="T84" fmla="*/ 13 w 25"/>
                  <a:gd name="T85" fmla="*/ 4 h 23"/>
                  <a:gd name="T86" fmla="*/ 13 w 25"/>
                  <a:gd name="T87" fmla="*/ 5 h 23"/>
                  <a:gd name="T88" fmla="*/ 13 w 25"/>
                  <a:gd name="T89" fmla="*/ 5 h 23"/>
                  <a:gd name="T90" fmla="*/ 13 w 25"/>
                  <a:gd name="T91" fmla="*/ 4 h 23"/>
                  <a:gd name="T92" fmla="*/ 5 w 25"/>
                  <a:gd name="T93" fmla="*/ 1 h 23"/>
                  <a:gd name="T94" fmla="*/ 5 w 25"/>
                  <a:gd name="T95" fmla="*/ 3 h 23"/>
                  <a:gd name="T96" fmla="*/ 5 w 25"/>
                  <a:gd name="T97" fmla="*/ 3 h 23"/>
                  <a:gd name="T98" fmla="*/ 5 w 25"/>
                  <a:gd name="T99" fmla="*/ 1 h 23"/>
                  <a:gd name="T100" fmla="*/ 1 w 25"/>
                  <a:gd name="T101" fmla="*/ 0 h 23"/>
                  <a:gd name="T102" fmla="*/ 0 w 25"/>
                  <a:gd name="T103" fmla="*/ 4 h 23"/>
                  <a:gd name="T104" fmla="*/ 1 w 25"/>
                  <a:gd name="T105" fmla="*/ 4 h 23"/>
                  <a:gd name="T106" fmla="*/ 1 w 25"/>
                  <a:gd name="T107" fmla="*/ 0 h 23"/>
                  <a:gd name="T108" fmla="*/ 1 w 25"/>
                  <a:gd name="T109" fmla="*/ 0 h 23"/>
                  <a:gd name="T110" fmla="*/ 1 w 25"/>
                  <a:gd name="T111" fmla="*/ 0 h 23"/>
                  <a:gd name="T112" fmla="*/ 1 w 25"/>
                  <a:gd name="T11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23">
                    <a:moveTo>
                      <a:pt x="25" y="16"/>
                    </a:moveTo>
                    <a:cubicBezTo>
                      <a:pt x="24" y="16"/>
                      <a:pt x="21" y="18"/>
                      <a:pt x="18" y="18"/>
                    </a:cubicBezTo>
                    <a:cubicBezTo>
                      <a:pt x="16" y="20"/>
                      <a:pt x="14" y="22"/>
                      <a:pt x="12" y="23"/>
                    </a:cubicBezTo>
                    <a:cubicBezTo>
                      <a:pt x="13" y="23"/>
                      <a:pt x="14" y="22"/>
                      <a:pt x="14" y="22"/>
                    </a:cubicBezTo>
                    <a:cubicBezTo>
                      <a:pt x="18" y="20"/>
                      <a:pt x="22" y="18"/>
                      <a:pt x="25" y="16"/>
                    </a:cubicBezTo>
                    <a:moveTo>
                      <a:pt x="20" y="10"/>
                    </a:moveTo>
                    <a:cubicBezTo>
                      <a:pt x="19" y="10"/>
                      <a:pt x="14" y="13"/>
                      <a:pt x="11" y="13"/>
                    </a:cubicBezTo>
                    <a:cubicBezTo>
                      <a:pt x="11" y="13"/>
                      <a:pt x="11" y="13"/>
                      <a:pt x="10" y="13"/>
                    </a:cubicBezTo>
                    <a:cubicBezTo>
                      <a:pt x="8" y="14"/>
                      <a:pt x="5" y="14"/>
                      <a:pt x="3" y="14"/>
                    </a:cubicBezTo>
                    <a:cubicBezTo>
                      <a:pt x="2" y="14"/>
                      <a:pt x="2" y="14"/>
                      <a:pt x="2" y="14"/>
                    </a:cubicBezTo>
                    <a:cubicBezTo>
                      <a:pt x="3" y="16"/>
                      <a:pt x="3" y="16"/>
                      <a:pt x="4" y="16"/>
                    </a:cubicBezTo>
                    <a:cubicBezTo>
                      <a:pt x="5" y="16"/>
                      <a:pt x="5" y="16"/>
                      <a:pt x="5" y="16"/>
                    </a:cubicBezTo>
                    <a:cubicBezTo>
                      <a:pt x="5" y="16"/>
                      <a:pt x="5" y="16"/>
                      <a:pt x="6" y="16"/>
                    </a:cubicBezTo>
                    <a:cubicBezTo>
                      <a:pt x="6" y="16"/>
                      <a:pt x="6" y="16"/>
                      <a:pt x="7" y="16"/>
                    </a:cubicBezTo>
                    <a:cubicBezTo>
                      <a:pt x="9" y="17"/>
                      <a:pt x="8" y="20"/>
                      <a:pt x="10" y="22"/>
                    </a:cubicBezTo>
                    <a:cubicBezTo>
                      <a:pt x="10" y="22"/>
                      <a:pt x="10" y="22"/>
                      <a:pt x="11" y="22"/>
                    </a:cubicBezTo>
                    <a:cubicBezTo>
                      <a:pt x="13" y="21"/>
                      <a:pt x="14" y="20"/>
                      <a:pt x="16" y="19"/>
                    </a:cubicBezTo>
                    <a:cubicBezTo>
                      <a:pt x="16" y="19"/>
                      <a:pt x="16" y="19"/>
                      <a:pt x="16" y="19"/>
                    </a:cubicBezTo>
                    <a:cubicBezTo>
                      <a:pt x="15" y="19"/>
                      <a:pt x="14" y="19"/>
                      <a:pt x="14" y="18"/>
                    </a:cubicBezTo>
                    <a:cubicBezTo>
                      <a:pt x="12" y="16"/>
                      <a:pt x="19" y="11"/>
                      <a:pt x="20" y="10"/>
                    </a:cubicBezTo>
                    <a:moveTo>
                      <a:pt x="12" y="7"/>
                    </a:moveTo>
                    <a:cubicBezTo>
                      <a:pt x="11" y="7"/>
                      <a:pt x="11" y="7"/>
                      <a:pt x="11" y="7"/>
                    </a:cubicBezTo>
                    <a:cubicBezTo>
                      <a:pt x="9" y="8"/>
                      <a:pt x="7" y="10"/>
                      <a:pt x="6" y="10"/>
                    </a:cubicBezTo>
                    <a:cubicBezTo>
                      <a:pt x="6" y="10"/>
                      <a:pt x="6" y="10"/>
                      <a:pt x="6" y="10"/>
                    </a:cubicBezTo>
                    <a:cubicBezTo>
                      <a:pt x="6" y="10"/>
                      <a:pt x="5" y="9"/>
                      <a:pt x="5" y="8"/>
                    </a:cubicBezTo>
                    <a:cubicBezTo>
                      <a:pt x="4" y="9"/>
                      <a:pt x="2" y="9"/>
                      <a:pt x="0" y="9"/>
                    </a:cubicBezTo>
                    <a:cubicBezTo>
                      <a:pt x="1" y="11"/>
                      <a:pt x="1" y="12"/>
                      <a:pt x="1" y="13"/>
                    </a:cubicBezTo>
                    <a:cubicBezTo>
                      <a:pt x="2" y="13"/>
                      <a:pt x="3" y="13"/>
                      <a:pt x="3" y="13"/>
                    </a:cubicBezTo>
                    <a:cubicBezTo>
                      <a:pt x="5" y="13"/>
                      <a:pt x="7" y="13"/>
                      <a:pt x="9" y="13"/>
                    </a:cubicBezTo>
                    <a:cubicBezTo>
                      <a:pt x="8" y="11"/>
                      <a:pt x="10" y="9"/>
                      <a:pt x="12" y="7"/>
                    </a:cubicBezTo>
                    <a:moveTo>
                      <a:pt x="1" y="5"/>
                    </a:moveTo>
                    <a:cubicBezTo>
                      <a:pt x="1" y="5"/>
                      <a:pt x="0" y="5"/>
                      <a:pt x="0" y="5"/>
                    </a:cubicBezTo>
                    <a:cubicBezTo>
                      <a:pt x="0" y="5"/>
                      <a:pt x="0" y="6"/>
                      <a:pt x="0" y="6"/>
                    </a:cubicBezTo>
                    <a:cubicBezTo>
                      <a:pt x="0" y="7"/>
                      <a:pt x="0" y="7"/>
                      <a:pt x="0" y="7"/>
                    </a:cubicBezTo>
                    <a:cubicBezTo>
                      <a:pt x="1" y="7"/>
                      <a:pt x="1" y="7"/>
                      <a:pt x="2" y="7"/>
                    </a:cubicBezTo>
                    <a:cubicBezTo>
                      <a:pt x="2" y="7"/>
                      <a:pt x="2" y="7"/>
                      <a:pt x="2" y="7"/>
                    </a:cubicBezTo>
                    <a:cubicBezTo>
                      <a:pt x="1" y="7"/>
                      <a:pt x="1" y="6"/>
                      <a:pt x="1" y="5"/>
                    </a:cubicBezTo>
                    <a:moveTo>
                      <a:pt x="5" y="4"/>
                    </a:moveTo>
                    <a:cubicBezTo>
                      <a:pt x="5" y="4"/>
                      <a:pt x="5" y="4"/>
                      <a:pt x="4" y="5"/>
                    </a:cubicBezTo>
                    <a:cubicBezTo>
                      <a:pt x="4" y="6"/>
                      <a:pt x="3" y="7"/>
                      <a:pt x="3" y="7"/>
                    </a:cubicBezTo>
                    <a:cubicBezTo>
                      <a:pt x="4" y="7"/>
                      <a:pt x="4" y="7"/>
                      <a:pt x="5" y="7"/>
                    </a:cubicBezTo>
                    <a:cubicBezTo>
                      <a:pt x="5" y="6"/>
                      <a:pt x="5" y="5"/>
                      <a:pt x="5" y="4"/>
                    </a:cubicBezTo>
                    <a:moveTo>
                      <a:pt x="13" y="4"/>
                    </a:moveTo>
                    <a:cubicBezTo>
                      <a:pt x="13" y="4"/>
                      <a:pt x="13" y="5"/>
                      <a:pt x="13" y="5"/>
                    </a:cubicBezTo>
                    <a:cubicBezTo>
                      <a:pt x="13" y="5"/>
                      <a:pt x="13" y="5"/>
                      <a:pt x="13" y="5"/>
                    </a:cubicBezTo>
                    <a:cubicBezTo>
                      <a:pt x="13" y="4"/>
                      <a:pt x="13" y="4"/>
                      <a:pt x="13" y="4"/>
                    </a:cubicBezTo>
                    <a:moveTo>
                      <a:pt x="5" y="1"/>
                    </a:moveTo>
                    <a:cubicBezTo>
                      <a:pt x="5" y="1"/>
                      <a:pt x="5" y="2"/>
                      <a:pt x="5" y="3"/>
                    </a:cubicBezTo>
                    <a:cubicBezTo>
                      <a:pt x="5" y="3"/>
                      <a:pt x="5" y="3"/>
                      <a:pt x="5" y="3"/>
                    </a:cubicBezTo>
                    <a:cubicBezTo>
                      <a:pt x="5" y="2"/>
                      <a:pt x="5" y="1"/>
                      <a:pt x="5" y="1"/>
                    </a:cubicBezTo>
                    <a:moveTo>
                      <a:pt x="1" y="0"/>
                    </a:moveTo>
                    <a:cubicBezTo>
                      <a:pt x="0" y="1"/>
                      <a:pt x="0" y="3"/>
                      <a:pt x="0" y="4"/>
                    </a:cubicBezTo>
                    <a:cubicBezTo>
                      <a:pt x="0" y="4"/>
                      <a:pt x="1" y="4"/>
                      <a:pt x="1" y="4"/>
                    </a:cubicBezTo>
                    <a:cubicBezTo>
                      <a:pt x="1" y="2"/>
                      <a:pt x="1" y="1"/>
                      <a:pt x="1" y="0"/>
                    </a:cubicBezTo>
                    <a:moveTo>
                      <a:pt x="1" y="0"/>
                    </a:moveTo>
                    <a:cubicBezTo>
                      <a:pt x="1" y="0"/>
                      <a:pt x="1" y="0"/>
                      <a:pt x="1" y="0"/>
                    </a:cubicBezTo>
                    <a:cubicBezTo>
                      <a:pt x="1" y="0"/>
                      <a:pt x="1" y="0"/>
                      <a:pt x="1"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496">
                <a:extLst>
                  <a:ext uri="{FF2B5EF4-FFF2-40B4-BE49-F238E27FC236}">
                    <a16:creationId xmlns:a16="http://schemas.microsoft.com/office/drawing/2014/main" xmlns="" id="{111BF3E9-0176-41CD-A9A2-E4992B8403A2}"/>
                  </a:ext>
                </a:extLst>
              </p:cNvPr>
              <p:cNvSpPr>
                <a:spLocks/>
              </p:cNvSpPr>
              <p:nvPr/>
            </p:nvSpPr>
            <p:spPr bwMode="auto">
              <a:xfrm>
                <a:off x="10413641" y="4793794"/>
                <a:ext cx="205674" cy="123037"/>
              </a:xfrm>
              <a:custGeom>
                <a:avLst/>
                <a:gdLst>
                  <a:gd name="T0" fmla="*/ 4 w 49"/>
                  <a:gd name="T1" fmla="*/ 24 h 29"/>
                  <a:gd name="T2" fmla="*/ 31 w 49"/>
                  <a:gd name="T3" fmla="*/ 18 h 29"/>
                  <a:gd name="T4" fmla="*/ 48 w 49"/>
                  <a:gd name="T5" fmla="*/ 0 h 29"/>
                  <a:gd name="T6" fmla="*/ 49 w 49"/>
                  <a:gd name="T7" fmla="*/ 2 h 29"/>
                  <a:gd name="T8" fmla="*/ 4 w 49"/>
                  <a:gd name="T9" fmla="*/ 25 h 29"/>
                  <a:gd name="T10" fmla="*/ 4 w 49"/>
                  <a:gd name="T11" fmla="*/ 25 h 29"/>
                  <a:gd name="T12" fmla="*/ 1 w 49"/>
                  <a:gd name="T13" fmla="*/ 25 h 29"/>
                  <a:gd name="T14" fmla="*/ 3 w 49"/>
                  <a:gd name="T15" fmla="*/ 22 h 29"/>
                  <a:gd name="T16" fmla="*/ 4 w 49"/>
                  <a:gd name="T1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9">
                    <a:moveTo>
                      <a:pt x="4" y="24"/>
                    </a:moveTo>
                    <a:cubicBezTo>
                      <a:pt x="9" y="24"/>
                      <a:pt x="21" y="25"/>
                      <a:pt x="31" y="18"/>
                    </a:cubicBezTo>
                    <a:cubicBezTo>
                      <a:pt x="44" y="9"/>
                      <a:pt x="48" y="0"/>
                      <a:pt x="48" y="0"/>
                    </a:cubicBezTo>
                    <a:cubicBezTo>
                      <a:pt x="49" y="2"/>
                      <a:pt x="49" y="2"/>
                      <a:pt x="49" y="2"/>
                    </a:cubicBezTo>
                    <a:cubicBezTo>
                      <a:pt x="49" y="2"/>
                      <a:pt x="34" y="29"/>
                      <a:pt x="4" y="25"/>
                    </a:cubicBezTo>
                    <a:cubicBezTo>
                      <a:pt x="4" y="25"/>
                      <a:pt x="4" y="25"/>
                      <a:pt x="4" y="25"/>
                    </a:cubicBezTo>
                    <a:cubicBezTo>
                      <a:pt x="3" y="25"/>
                      <a:pt x="2" y="25"/>
                      <a:pt x="1" y="25"/>
                    </a:cubicBezTo>
                    <a:cubicBezTo>
                      <a:pt x="0" y="25"/>
                      <a:pt x="0" y="23"/>
                      <a:pt x="3" y="22"/>
                    </a:cubicBezTo>
                    <a:cubicBezTo>
                      <a:pt x="4" y="22"/>
                      <a:pt x="4" y="23"/>
                      <a:pt x="4" y="2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497">
                <a:extLst>
                  <a:ext uri="{FF2B5EF4-FFF2-40B4-BE49-F238E27FC236}">
                    <a16:creationId xmlns:a16="http://schemas.microsoft.com/office/drawing/2014/main" xmlns="" id="{1A32A16D-5359-40E5-8D89-A4754AD914A3}"/>
                  </a:ext>
                </a:extLst>
              </p:cNvPr>
              <p:cNvSpPr>
                <a:spLocks/>
              </p:cNvSpPr>
              <p:nvPr/>
            </p:nvSpPr>
            <p:spPr bwMode="auto">
              <a:xfrm>
                <a:off x="10375077" y="4758903"/>
                <a:ext cx="231383" cy="135891"/>
              </a:xfrm>
              <a:custGeom>
                <a:avLst/>
                <a:gdLst>
                  <a:gd name="T0" fmla="*/ 55 w 55"/>
                  <a:gd name="T1" fmla="*/ 3 h 32"/>
                  <a:gd name="T2" fmla="*/ 55 w 55"/>
                  <a:gd name="T3" fmla="*/ 0 h 32"/>
                  <a:gd name="T4" fmla="*/ 6 w 55"/>
                  <a:gd name="T5" fmla="*/ 30 h 32"/>
                  <a:gd name="T6" fmla="*/ 2 w 55"/>
                  <a:gd name="T7" fmla="*/ 29 h 32"/>
                  <a:gd name="T8" fmla="*/ 6 w 55"/>
                  <a:gd name="T9" fmla="*/ 30 h 32"/>
                  <a:gd name="T10" fmla="*/ 6 w 55"/>
                  <a:gd name="T11" fmla="*/ 30 h 32"/>
                  <a:gd name="T12" fmla="*/ 24 w 55"/>
                  <a:gd name="T13" fmla="*/ 25 h 32"/>
                  <a:gd name="T14" fmla="*/ 55 w 5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2">
                    <a:moveTo>
                      <a:pt x="55" y="3"/>
                    </a:moveTo>
                    <a:cubicBezTo>
                      <a:pt x="55" y="0"/>
                      <a:pt x="55" y="0"/>
                      <a:pt x="55" y="0"/>
                    </a:cubicBezTo>
                    <a:cubicBezTo>
                      <a:pt x="55" y="0"/>
                      <a:pt x="32" y="27"/>
                      <a:pt x="6" y="30"/>
                    </a:cubicBezTo>
                    <a:cubicBezTo>
                      <a:pt x="6" y="30"/>
                      <a:pt x="3" y="28"/>
                      <a:pt x="2" y="29"/>
                    </a:cubicBezTo>
                    <a:cubicBezTo>
                      <a:pt x="0" y="31"/>
                      <a:pt x="3" y="32"/>
                      <a:pt x="6" y="30"/>
                    </a:cubicBezTo>
                    <a:cubicBezTo>
                      <a:pt x="6" y="30"/>
                      <a:pt x="6" y="30"/>
                      <a:pt x="6" y="30"/>
                    </a:cubicBezTo>
                    <a:cubicBezTo>
                      <a:pt x="9" y="30"/>
                      <a:pt x="17" y="28"/>
                      <a:pt x="24" y="25"/>
                    </a:cubicBezTo>
                    <a:cubicBezTo>
                      <a:pt x="36" y="20"/>
                      <a:pt x="51" y="7"/>
                      <a:pt x="55"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498">
                <a:extLst>
                  <a:ext uri="{FF2B5EF4-FFF2-40B4-BE49-F238E27FC236}">
                    <a16:creationId xmlns:a16="http://schemas.microsoft.com/office/drawing/2014/main" xmlns="" id="{64D6483D-6FD4-407D-87E3-5A261AC02847}"/>
                  </a:ext>
                </a:extLst>
              </p:cNvPr>
              <p:cNvSpPr>
                <a:spLocks/>
              </p:cNvSpPr>
              <p:nvPr/>
            </p:nvSpPr>
            <p:spPr bwMode="auto">
              <a:xfrm>
                <a:off x="10222659" y="4632193"/>
                <a:ext cx="374620" cy="216692"/>
              </a:xfrm>
              <a:custGeom>
                <a:avLst/>
                <a:gdLst>
                  <a:gd name="T0" fmla="*/ 3 w 89"/>
                  <a:gd name="T1" fmla="*/ 44 h 51"/>
                  <a:gd name="T2" fmla="*/ 0 w 89"/>
                  <a:gd name="T3" fmla="*/ 47 h 51"/>
                  <a:gd name="T4" fmla="*/ 6 w 89"/>
                  <a:gd name="T5" fmla="*/ 43 h 51"/>
                  <a:gd name="T6" fmla="*/ 88 w 89"/>
                  <a:gd name="T7" fmla="*/ 34 h 51"/>
                  <a:gd name="T8" fmla="*/ 89 w 89"/>
                  <a:gd name="T9" fmla="*/ 31 h 51"/>
                  <a:gd name="T10" fmla="*/ 3 w 89"/>
                  <a:gd name="T11" fmla="*/ 44 h 51"/>
                </a:gdLst>
                <a:ahLst/>
                <a:cxnLst>
                  <a:cxn ang="0">
                    <a:pos x="T0" y="T1"/>
                  </a:cxn>
                  <a:cxn ang="0">
                    <a:pos x="T2" y="T3"/>
                  </a:cxn>
                  <a:cxn ang="0">
                    <a:pos x="T4" y="T5"/>
                  </a:cxn>
                  <a:cxn ang="0">
                    <a:pos x="T6" y="T7"/>
                  </a:cxn>
                  <a:cxn ang="0">
                    <a:pos x="T8" y="T9"/>
                  </a:cxn>
                  <a:cxn ang="0">
                    <a:pos x="T10" y="T11"/>
                  </a:cxn>
                </a:cxnLst>
                <a:rect l="0" t="0" r="r" b="b"/>
                <a:pathLst>
                  <a:path w="89" h="51">
                    <a:moveTo>
                      <a:pt x="3" y="44"/>
                    </a:moveTo>
                    <a:cubicBezTo>
                      <a:pt x="2" y="44"/>
                      <a:pt x="0" y="45"/>
                      <a:pt x="0" y="47"/>
                    </a:cubicBezTo>
                    <a:cubicBezTo>
                      <a:pt x="1" y="51"/>
                      <a:pt x="8" y="47"/>
                      <a:pt x="6" y="43"/>
                    </a:cubicBezTo>
                    <a:cubicBezTo>
                      <a:pt x="34" y="2"/>
                      <a:pt x="87" y="33"/>
                      <a:pt x="88" y="34"/>
                    </a:cubicBezTo>
                    <a:cubicBezTo>
                      <a:pt x="89" y="31"/>
                      <a:pt x="89" y="31"/>
                      <a:pt x="89" y="31"/>
                    </a:cubicBezTo>
                    <a:cubicBezTo>
                      <a:pt x="89" y="31"/>
                      <a:pt x="31" y="0"/>
                      <a:pt x="3" y="4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499">
                <a:extLst>
                  <a:ext uri="{FF2B5EF4-FFF2-40B4-BE49-F238E27FC236}">
                    <a16:creationId xmlns:a16="http://schemas.microsoft.com/office/drawing/2014/main" xmlns="" id="{BB7C8E26-DB24-4261-A30B-D80FDCB44CD8}"/>
                  </a:ext>
                </a:extLst>
              </p:cNvPr>
              <p:cNvSpPr>
                <a:spLocks/>
              </p:cNvSpPr>
              <p:nvPr/>
            </p:nvSpPr>
            <p:spPr bwMode="auto">
              <a:xfrm>
                <a:off x="10307132" y="4674430"/>
                <a:ext cx="354420" cy="233219"/>
              </a:xfrm>
              <a:custGeom>
                <a:avLst/>
                <a:gdLst>
                  <a:gd name="T0" fmla="*/ 2 w 84"/>
                  <a:gd name="T1" fmla="*/ 48 h 55"/>
                  <a:gd name="T2" fmla="*/ 0 w 84"/>
                  <a:gd name="T3" fmla="*/ 52 h 55"/>
                  <a:gd name="T4" fmla="*/ 5 w 84"/>
                  <a:gd name="T5" fmla="*/ 47 h 55"/>
                  <a:gd name="T6" fmla="*/ 83 w 84"/>
                  <a:gd name="T7" fmla="*/ 20 h 55"/>
                  <a:gd name="T8" fmla="*/ 84 w 84"/>
                  <a:gd name="T9" fmla="*/ 17 h 55"/>
                  <a:gd name="T10" fmla="*/ 2 w 84"/>
                  <a:gd name="T11" fmla="*/ 48 h 55"/>
                </a:gdLst>
                <a:ahLst/>
                <a:cxnLst>
                  <a:cxn ang="0">
                    <a:pos x="T0" y="T1"/>
                  </a:cxn>
                  <a:cxn ang="0">
                    <a:pos x="T2" y="T3"/>
                  </a:cxn>
                  <a:cxn ang="0">
                    <a:pos x="T4" y="T5"/>
                  </a:cxn>
                  <a:cxn ang="0">
                    <a:pos x="T6" y="T7"/>
                  </a:cxn>
                  <a:cxn ang="0">
                    <a:pos x="T8" y="T9"/>
                  </a:cxn>
                  <a:cxn ang="0">
                    <a:pos x="T10" y="T11"/>
                  </a:cxn>
                </a:cxnLst>
                <a:rect l="0" t="0" r="r" b="b"/>
                <a:pathLst>
                  <a:path w="84" h="55">
                    <a:moveTo>
                      <a:pt x="2" y="48"/>
                    </a:moveTo>
                    <a:cubicBezTo>
                      <a:pt x="1" y="49"/>
                      <a:pt x="0" y="51"/>
                      <a:pt x="0" y="52"/>
                    </a:cubicBezTo>
                    <a:cubicBezTo>
                      <a:pt x="2" y="55"/>
                      <a:pt x="8" y="50"/>
                      <a:pt x="5" y="47"/>
                    </a:cubicBezTo>
                    <a:cubicBezTo>
                      <a:pt x="23" y="0"/>
                      <a:pt x="82" y="19"/>
                      <a:pt x="83" y="20"/>
                    </a:cubicBezTo>
                    <a:cubicBezTo>
                      <a:pt x="84" y="17"/>
                      <a:pt x="84" y="17"/>
                      <a:pt x="84" y="17"/>
                    </a:cubicBezTo>
                    <a:cubicBezTo>
                      <a:pt x="83" y="17"/>
                      <a:pt x="20" y="0"/>
                      <a:pt x="2" y="4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500">
                <a:extLst>
                  <a:ext uri="{FF2B5EF4-FFF2-40B4-BE49-F238E27FC236}">
                    <a16:creationId xmlns:a16="http://schemas.microsoft.com/office/drawing/2014/main" xmlns="" id="{3D378B15-0625-4AED-800D-E61385B5293E}"/>
                  </a:ext>
                </a:extLst>
              </p:cNvPr>
              <p:cNvSpPr>
                <a:spLocks/>
              </p:cNvSpPr>
              <p:nvPr/>
            </p:nvSpPr>
            <p:spPr bwMode="auto">
              <a:xfrm>
                <a:off x="10342023" y="4793794"/>
                <a:ext cx="348911" cy="253419"/>
              </a:xfrm>
              <a:custGeom>
                <a:avLst/>
                <a:gdLst>
                  <a:gd name="T0" fmla="*/ 6 w 83"/>
                  <a:gd name="T1" fmla="*/ 40 h 60"/>
                  <a:gd name="T2" fmla="*/ 1 w 83"/>
                  <a:gd name="T3" fmla="*/ 39 h 60"/>
                  <a:gd name="T4" fmla="*/ 8 w 83"/>
                  <a:gd name="T5" fmla="*/ 39 h 60"/>
                  <a:gd name="T6" fmla="*/ 81 w 83"/>
                  <a:gd name="T7" fmla="*/ 0 h 60"/>
                  <a:gd name="T8" fmla="*/ 83 w 83"/>
                  <a:gd name="T9" fmla="*/ 1 h 60"/>
                  <a:gd name="T10" fmla="*/ 6 w 83"/>
                  <a:gd name="T11" fmla="*/ 40 h 60"/>
                </a:gdLst>
                <a:ahLst/>
                <a:cxnLst>
                  <a:cxn ang="0">
                    <a:pos x="T0" y="T1"/>
                  </a:cxn>
                  <a:cxn ang="0">
                    <a:pos x="T2" y="T3"/>
                  </a:cxn>
                  <a:cxn ang="0">
                    <a:pos x="T4" y="T5"/>
                  </a:cxn>
                  <a:cxn ang="0">
                    <a:pos x="T6" y="T7"/>
                  </a:cxn>
                  <a:cxn ang="0">
                    <a:pos x="T8" y="T9"/>
                  </a:cxn>
                  <a:cxn ang="0">
                    <a:pos x="T10" y="T11"/>
                  </a:cxn>
                </a:cxnLst>
                <a:rect l="0" t="0" r="r" b="b"/>
                <a:pathLst>
                  <a:path w="83" h="60">
                    <a:moveTo>
                      <a:pt x="6" y="40"/>
                    </a:moveTo>
                    <a:cubicBezTo>
                      <a:pt x="4" y="40"/>
                      <a:pt x="2" y="40"/>
                      <a:pt x="1" y="39"/>
                    </a:cubicBezTo>
                    <a:cubicBezTo>
                      <a:pt x="0" y="35"/>
                      <a:pt x="8" y="35"/>
                      <a:pt x="8" y="39"/>
                    </a:cubicBezTo>
                    <a:cubicBezTo>
                      <a:pt x="55" y="57"/>
                      <a:pt x="81" y="1"/>
                      <a:pt x="81" y="0"/>
                    </a:cubicBezTo>
                    <a:cubicBezTo>
                      <a:pt x="83" y="1"/>
                      <a:pt x="83" y="1"/>
                      <a:pt x="83" y="1"/>
                    </a:cubicBezTo>
                    <a:cubicBezTo>
                      <a:pt x="83" y="2"/>
                      <a:pt x="53" y="60"/>
                      <a:pt x="6" y="4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501">
                <a:extLst>
                  <a:ext uri="{FF2B5EF4-FFF2-40B4-BE49-F238E27FC236}">
                    <a16:creationId xmlns:a16="http://schemas.microsoft.com/office/drawing/2014/main" xmlns="" id="{9816C725-93CB-4837-A7D1-8F5DD1775371}"/>
                  </a:ext>
                </a:extLst>
              </p:cNvPr>
              <p:cNvSpPr>
                <a:spLocks/>
              </p:cNvSpPr>
              <p:nvPr/>
            </p:nvSpPr>
            <p:spPr bwMode="auto">
              <a:xfrm>
                <a:off x="10413641" y="4861740"/>
                <a:ext cx="225874" cy="176292"/>
              </a:xfrm>
              <a:custGeom>
                <a:avLst/>
                <a:gdLst>
                  <a:gd name="T0" fmla="*/ 4 w 54"/>
                  <a:gd name="T1" fmla="*/ 32 h 42"/>
                  <a:gd name="T2" fmla="*/ 1 w 54"/>
                  <a:gd name="T3" fmla="*/ 31 h 42"/>
                  <a:gd name="T4" fmla="*/ 5 w 54"/>
                  <a:gd name="T5" fmla="*/ 31 h 42"/>
                  <a:gd name="T6" fmla="*/ 53 w 54"/>
                  <a:gd name="T7" fmla="*/ 0 h 42"/>
                  <a:gd name="T8" fmla="*/ 54 w 54"/>
                  <a:gd name="T9" fmla="*/ 1 h 42"/>
                  <a:gd name="T10" fmla="*/ 4 w 54"/>
                  <a:gd name="T11" fmla="*/ 32 h 42"/>
                </a:gdLst>
                <a:ahLst/>
                <a:cxnLst>
                  <a:cxn ang="0">
                    <a:pos x="T0" y="T1"/>
                  </a:cxn>
                  <a:cxn ang="0">
                    <a:pos x="T2" y="T3"/>
                  </a:cxn>
                  <a:cxn ang="0">
                    <a:pos x="T4" y="T5"/>
                  </a:cxn>
                  <a:cxn ang="0">
                    <a:pos x="T6" y="T7"/>
                  </a:cxn>
                  <a:cxn ang="0">
                    <a:pos x="T8" y="T9"/>
                  </a:cxn>
                  <a:cxn ang="0">
                    <a:pos x="T10" y="T11"/>
                  </a:cxn>
                </a:cxnLst>
                <a:rect l="0" t="0" r="r" b="b"/>
                <a:pathLst>
                  <a:path w="54" h="42">
                    <a:moveTo>
                      <a:pt x="4" y="32"/>
                    </a:moveTo>
                    <a:cubicBezTo>
                      <a:pt x="3" y="32"/>
                      <a:pt x="1" y="32"/>
                      <a:pt x="1" y="31"/>
                    </a:cubicBezTo>
                    <a:cubicBezTo>
                      <a:pt x="0" y="29"/>
                      <a:pt x="5" y="28"/>
                      <a:pt x="5" y="31"/>
                    </a:cubicBezTo>
                    <a:cubicBezTo>
                      <a:pt x="38" y="40"/>
                      <a:pt x="52" y="1"/>
                      <a:pt x="53" y="0"/>
                    </a:cubicBezTo>
                    <a:cubicBezTo>
                      <a:pt x="54" y="1"/>
                      <a:pt x="54" y="1"/>
                      <a:pt x="54" y="1"/>
                    </a:cubicBezTo>
                    <a:cubicBezTo>
                      <a:pt x="54" y="2"/>
                      <a:pt x="37" y="42"/>
                      <a:pt x="4" y="3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502">
                <a:extLst>
                  <a:ext uri="{FF2B5EF4-FFF2-40B4-BE49-F238E27FC236}">
                    <a16:creationId xmlns:a16="http://schemas.microsoft.com/office/drawing/2014/main" xmlns="" id="{DEE0DF7A-7BD0-49E9-B3DB-0A49163D9D8A}"/>
                  </a:ext>
                </a:extLst>
              </p:cNvPr>
              <p:cNvSpPr>
                <a:spLocks/>
              </p:cNvSpPr>
              <p:nvPr/>
            </p:nvSpPr>
            <p:spPr bwMode="auto">
              <a:xfrm>
                <a:off x="10319986" y="4654230"/>
                <a:ext cx="247910" cy="156091"/>
              </a:xfrm>
              <a:custGeom>
                <a:avLst/>
                <a:gdLst>
                  <a:gd name="T0" fmla="*/ 2 w 59"/>
                  <a:gd name="T1" fmla="*/ 32 h 37"/>
                  <a:gd name="T2" fmla="*/ 0 w 59"/>
                  <a:gd name="T3" fmla="*/ 35 h 37"/>
                  <a:gd name="T4" fmla="*/ 4 w 59"/>
                  <a:gd name="T5" fmla="*/ 32 h 37"/>
                  <a:gd name="T6" fmla="*/ 58 w 59"/>
                  <a:gd name="T7" fmla="*/ 18 h 37"/>
                  <a:gd name="T8" fmla="*/ 59 w 59"/>
                  <a:gd name="T9" fmla="*/ 16 h 37"/>
                  <a:gd name="T10" fmla="*/ 2 w 59"/>
                  <a:gd name="T11" fmla="*/ 32 h 37"/>
                </a:gdLst>
                <a:ahLst/>
                <a:cxnLst>
                  <a:cxn ang="0">
                    <a:pos x="T0" y="T1"/>
                  </a:cxn>
                  <a:cxn ang="0">
                    <a:pos x="T2" y="T3"/>
                  </a:cxn>
                  <a:cxn ang="0">
                    <a:pos x="T4" y="T5"/>
                  </a:cxn>
                  <a:cxn ang="0">
                    <a:pos x="T6" y="T7"/>
                  </a:cxn>
                  <a:cxn ang="0">
                    <a:pos x="T8" y="T9"/>
                  </a:cxn>
                  <a:cxn ang="0">
                    <a:pos x="T10" y="T11"/>
                  </a:cxn>
                </a:cxnLst>
                <a:rect l="0" t="0" r="r" b="b"/>
                <a:pathLst>
                  <a:path w="59" h="37">
                    <a:moveTo>
                      <a:pt x="2" y="32"/>
                    </a:moveTo>
                    <a:cubicBezTo>
                      <a:pt x="1" y="33"/>
                      <a:pt x="0" y="34"/>
                      <a:pt x="0" y="35"/>
                    </a:cubicBezTo>
                    <a:cubicBezTo>
                      <a:pt x="1" y="37"/>
                      <a:pt x="6" y="34"/>
                      <a:pt x="4" y="32"/>
                    </a:cubicBezTo>
                    <a:cubicBezTo>
                      <a:pt x="19" y="1"/>
                      <a:pt x="58" y="18"/>
                      <a:pt x="58" y="18"/>
                    </a:cubicBezTo>
                    <a:cubicBezTo>
                      <a:pt x="59" y="16"/>
                      <a:pt x="59" y="16"/>
                      <a:pt x="59" y="16"/>
                    </a:cubicBezTo>
                    <a:cubicBezTo>
                      <a:pt x="58" y="16"/>
                      <a:pt x="17" y="0"/>
                      <a:pt x="2" y="3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503">
                <a:extLst>
                  <a:ext uri="{FF2B5EF4-FFF2-40B4-BE49-F238E27FC236}">
                    <a16:creationId xmlns:a16="http://schemas.microsoft.com/office/drawing/2014/main" xmlns="" id="{57216277-0532-4A52-BC71-5650B46B348B}"/>
                  </a:ext>
                </a:extLst>
              </p:cNvPr>
              <p:cNvSpPr>
                <a:spLocks/>
              </p:cNvSpPr>
              <p:nvPr/>
            </p:nvSpPr>
            <p:spPr bwMode="auto">
              <a:xfrm>
                <a:off x="10387932" y="4830521"/>
                <a:ext cx="238728" cy="242401"/>
              </a:xfrm>
              <a:custGeom>
                <a:avLst/>
                <a:gdLst>
                  <a:gd name="T0" fmla="*/ 6 w 57"/>
                  <a:gd name="T1" fmla="*/ 55 h 57"/>
                  <a:gd name="T2" fmla="*/ 2 w 57"/>
                  <a:gd name="T3" fmla="*/ 55 h 57"/>
                  <a:gd name="T4" fmla="*/ 7 w 57"/>
                  <a:gd name="T5" fmla="*/ 54 h 57"/>
                  <a:gd name="T6" fmla="*/ 55 w 57"/>
                  <a:gd name="T7" fmla="*/ 0 h 57"/>
                  <a:gd name="T8" fmla="*/ 57 w 57"/>
                  <a:gd name="T9" fmla="*/ 0 h 57"/>
                  <a:gd name="T10" fmla="*/ 6 w 57"/>
                  <a:gd name="T11" fmla="*/ 55 h 57"/>
                </a:gdLst>
                <a:ahLst/>
                <a:cxnLst>
                  <a:cxn ang="0">
                    <a:pos x="T0" y="T1"/>
                  </a:cxn>
                  <a:cxn ang="0">
                    <a:pos x="T2" y="T3"/>
                  </a:cxn>
                  <a:cxn ang="0">
                    <a:pos x="T4" y="T5"/>
                  </a:cxn>
                  <a:cxn ang="0">
                    <a:pos x="T6" y="T7"/>
                  </a:cxn>
                  <a:cxn ang="0">
                    <a:pos x="T8" y="T9"/>
                  </a:cxn>
                  <a:cxn ang="0">
                    <a:pos x="T10" y="T11"/>
                  </a:cxn>
                </a:cxnLst>
                <a:rect l="0" t="0" r="r" b="b"/>
                <a:pathLst>
                  <a:path w="57" h="57">
                    <a:moveTo>
                      <a:pt x="6" y="55"/>
                    </a:moveTo>
                    <a:cubicBezTo>
                      <a:pt x="4" y="56"/>
                      <a:pt x="3" y="57"/>
                      <a:pt x="2" y="55"/>
                    </a:cubicBezTo>
                    <a:cubicBezTo>
                      <a:pt x="0" y="53"/>
                      <a:pt x="6" y="50"/>
                      <a:pt x="7" y="54"/>
                    </a:cubicBezTo>
                    <a:cubicBezTo>
                      <a:pt x="51" y="54"/>
                      <a:pt x="55" y="1"/>
                      <a:pt x="55" y="0"/>
                    </a:cubicBezTo>
                    <a:cubicBezTo>
                      <a:pt x="57" y="0"/>
                      <a:pt x="57" y="0"/>
                      <a:pt x="57" y="0"/>
                    </a:cubicBezTo>
                    <a:cubicBezTo>
                      <a:pt x="57" y="1"/>
                      <a:pt x="50" y="57"/>
                      <a:pt x="6" y="5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504">
                <a:extLst>
                  <a:ext uri="{FF2B5EF4-FFF2-40B4-BE49-F238E27FC236}">
                    <a16:creationId xmlns:a16="http://schemas.microsoft.com/office/drawing/2014/main" xmlns="" id="{DE76D06D-4601-4266-8AE5-3A725B39AE60}"/>
                  </a:ext>
                </a:extLst>
              </p:cNvPr>
              <p:cNvSpPr>
                <a:spLocks/>
              </p:cNvSpPr>
              <p:nvPr/>
            </p:nvSpPr>
            <p:spPr bwMode="auto">
              <a:xfrm>
                <a:off x="10384259" y="4839703"/>
                <a:ext cx="235056" cy="168946"/>
              </a:xfrm>
              <a:custGeom>
                <a:avLst/>
                <a:gdLst>
                  <a:gd name="T0" fmla="*/ 3 w 56"/>
                  <a:gd name="T1" fmla="*/ 26 h 40"/>
                  <a:gd name="T2" fmla="*/ 0 w 56"/>
                  <a:gd name="T3" fmla="*/ 25 h 40"/>
                  <a:gd name="T4" fmla="*/ 5 w 56"/>
                  <a:gd name="T5" fmla="*/ 26 h 40"/>
                  <a:gd name="T6" fmla="*/ 55 w 56"/>
                  <a:gd name="T7" fmla="*/ 0 h 40"/>
                  <a:gd name="T8" fmla="*/ 56 w 56"/>
                  <a:gd name="T9" fmla="*/ 0 h 40"/>
                  <a:gd name="T10" fmla="*/ 3 w 56"/>
                  <a:gd name="T11" fmla="*/ 26 h 40"/>
                </a:gdLst>
                <a:ahLst/>
                <a:cxnLst>
                  <a:cxn ang="0">
                    <a:pos x="T0" y="T1"/>
                  </a:cxn>
                  <a:cxn ang="0">
                    <a:pos x="T2" y="T3"/>
                  </a:cxn>
                  <a:cxn ang="0">
                    <a:pos x="T4" y="T5"/>
                  </a:cxn>
                  <a:cxn ang="0">
                    <a:pos x="T6" y="T7"/>
                  </a:cxn>
                  <a:cxn ang="0">
                    <a:pos x="T8" y="T9"/>
                  </a:cxn>
                  <a:cxn ang="0">
                    <a:pos x="T10" y="T11"/>
                  </a:cxn>
                </a:cxnLst>
                <a:rect l="0" t="0" r="r" b="b"/>
                <a:pathLst>
                  <a:path w="56" h="40">
                    <a:moveTo>
                      <a:pt x="3" y="26"/>
                    </a:moveTo>
                    <a:cubicBezTo>
                      <a:pt x="2" y="27"/>
                      <a:pt x="1" y="27"/>
                      <a:pt x="0" y="25"/>
                    </a:cubicBezTo>
                    <a:cubicBezTo>
                      <a:pt x="0" y="23"/>
                      <a:pt x="5" y="23"/>
                      <a:pt x="5" y="26"/>
                    </a:cubicBezTo>
                    <a:cubicBezTo>
                      <a:pt x="37" y="38"/>
                      <a:pt x="55" y="0"/>
                      <a:pt x="55" y="0"/>
                    </a:cubicBezTo>
                    <a:cubicBezTo>
                      <a:pt x="56" y="0"/>
                      <a:pt x="56" y="0"/>
                      <a:pt x="56" y="0"/>
                    </a:cubicBezTo>
                    <a:cubicBezTo>
                      <a:pt x="56" y="1"/>
                      <a:pt x="36" y="40"/>
                      <a:pt x="3"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505">
                <a:extLst>
                  <a:ext uri="{FF2B5EF4-FFF2-40B4-BE49-F238E27FC236}">
                    <a16:creationId xmlns:a16="http://schemas.microsoft.com/office/drawing/2014/main" xmlns="" id="{509717A6-5A75-415C-903E-5B7C086051FB}"/>
                  </a:ext>
                </a:extLst>
              </p:cNvPr>
              <p:cNvSpPr>
                <a:spLocks/>
              </p:cNvSpPr>
              <p:nvPr/>
            </p:nvSpPr>
            <p:spPr bwMode="auto">
              <a:xfrm>
                <a:off x="10371405" y="4729521"/>
                <a:ext cx="196492" cy="135891"/>
              </a:xfrm>
              <a:custGeom>
                <a:avLst/>
                <a:gdLst>
                  <a:gd name="T0" fmla="*/ 3 w 47"/>
                  <a:gd name="T1" fmla="*/ 28 h 32"/>
                  <a:gd name="T2" fmla="*/ 23 w 47"/>
                  <a:gd name="T3" fmla="*/ 9 h 32"/>
                  <a:gd name="T4" fmla="*/ 47 w 47"/>
                  <a:gd name="T5" fmla="*/ 5 h 32"/>
                  <a:gd name="T6" fmla="*/ 46 w 47"/>
                  <a:gd name="T7" fmla="*/ 3 h 32"/>
                  <a:gd name="T8" fmla="*/ 2 w 47"/>
                  <a:gd name="T9" fmla="*/ 27 h 32"/>
                  <a:gd name="T10" fmla="*/ 2 w 47"/>
                  <a:gd name="T11" fmla="*/ 28 h 32"/>
                  <a:gd name="T12" fmla="*/ 0 w 47"/>
                  <a:gd name="T13" fmla="*/ 30 h 32"/>
                  <a:gd name="T14" fmla="*/ 3 w 47"/>
                  <a:gd name="T15" fmla="*/ 30 h 32"/>
                  <a:gd name="T16" fmla="*/ 3 w 4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2">
                    <a:moveTo>
                      <a:pt x="3" y="28"/>
                    </a:moveTo>
                    <a:cubicBezTo>
                      <a:pt x="5" y="23"/>
                      <a:pt x="12" y="13"/>
                      <a:pt x="23" y="9"/>
                    </a:cubicBezTo>
                    <a:cubicBezTo>
                      <a:pt x="38" y="3"/>
                      <a:pt x="47" y="5"/>
                      <a:pt x="47" y="5"/>
                    </a:cubicBezTo>
                    <a:cubicBezTo>
                      <a:pt x="46" y="3"/>
                      <a:pt x="46" y="3"/>
                      <a:pt x="46" y="3"/>
                    </a:cubicBezTo>
                    <a:cubicBezTo>
                      <a:pt x="46" y="3"/>
                      <a:pt x="16" y="0"/>
                      <a:pt x="2" y="27"/>
                    </a:cubicBezTo>
                    <a:cubicBezTo>
                      <a:pt x="2" y="28"/>
                      <a:pt x="2" y="28"/>
                      <a:pt x="2" y="28"/>
                    </a:cubicBezTo>
                    <a:cubicBezTo>
                      <a:pt x="2" y="28"/>
                      <a:pt x="1" y="29"/>
                      <a:pt x="0" y="30"/>
                    </a:cubicBezTo>
                    <a:cubicBezTo>
                      <a:pt x="0" y="31"/>
                      <a:pt x="2" y="32"/>
                      <a:pt x="3" y="30"/>
                    </a:cubicBezTo>
                    <a:cubicBezTo>
                      <a:pt x="4"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506">
                <a:extLst>
                  <a:ext uri="{FF2B5EF4-FFF2-40B4-BE49-F238E27FC236}">
                    <a16:creationId xmlns:a16="http://schemas.microsoft.com/office/drawing/2014/main" xmlns="" id="{411D3521-2F38-44C2-9808-DC409D61806E}"/>
                  </a:ext>
                </a:extLst>
              </p:cNvPr>
              <p:cNvSpPr>
                <a:spLocks/>
              </p:cNvSpPr>
              <p:nvPr/>
            </p:nvSpPr>
            <p:spPr bwMode="auto">
              <a:xfrm>
                <a:off x="10420987" y="4742375"/>
                <a:ext cx="198328" cy="135891"/>
              </a:xfrm>
              <a:custGeom>
                <a:avLst/>
                <a:gdLst>
                  <a:gd name="T0" fmla="*/ 3 w 47"/>
                  <a:gd name="T1" fmla="*/ 28 h 32"/>
                  <a:gd name="T2" fmla="*/ 23 w 47"/>
                  <a:gd name="T3" fmla="*/ 9 h 32"/>
                  <a:gd name="T4" fmla="*/ 47 w 47"/>
                  <a:gd name="T5" fmla="*/ 5 h 32"/>
                  <a:gd name="T6" fmla="*/ 46 w 47"/>
                  <a:gd name="T7" fmla="*/ 3 h 32"/>
                  <a:gd name="T8" fmla="*/ 2 w 47"/>
                  <a:gd name="T9" fmla="*/ 27 h 32"/>
                  <a:gd name="T10" fmla="*/ 2 w 47"/>
                  <a:gd name="T11" fmla="*/ 28 h 32"/>
                  <a:gd name="T12" fmla="*/ 0 w 47"/>
                  <a:gd name="T13" fmla="*/ 30 h 32"/>
                  <a:gd name="T14" fmla="*/ 3 w 47"/>
                  <a:gd name="T15" fmla="*/ 30 h 32"/>
                  <a:gd name="T16" fmla="*/ 3 w 4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2">
                    <a:moveTo>
                      <a:pt x="3" y="28"/>
                    </a:moveTo>
                    <a:cubicBezTo>
                      <a:pt x="5" y="23"/>
                      <a:pt x="12" y="13"/>
                      <a:pt x="23" y="9"/>
                    </a:cubicBezTo>
                    <a:cubicBezTo>
                      <a:pt x="38" y="3"/>
                      <a:pt x="47" y="5"/>
                      <a:pt x="47" y="5"/>
                    </a:cubicBezTo>
                    <a:cubicBezTo>
                      <a:pt x="46" y="3"/>
                      <a:pt x="46" y="3"/>
                      <a:pt x="46" y="3"/>
                    </a:cubicBezTo>
                    <a:cubicBezTo>
                      <a:pt x="46" y="3"/>
                      <a:pt x="16" y="0"/>
                      <a:pt x="2" y="27"/>
                    </a:cubicBezTo>
                    <a:cubicBezTo>
                      <a:pt x="2" y="28"/>
                      <a:pt x="2" y="28"/>
                      <a:pt x="2" y="28"/>
                    </a:cubicBezTo>
                    <a:cubicBezTo>
                      <a:pt x="2" y="28"/>
                      <a:pt x="1" y="29"/>
                      <a:pt x="0" y="30"/>
                    </a:cubicBezTo>
                    <a:cubicBezTo>
                      <a:pt x="0" y="31"/>
                      <a:pt x="2" y="32"/>
                      <a:pt x="3" y="30"/>
                    </a:cubicBezTo>
                    <a:cubicBezTo>
                      <a:pt x="4"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507">
                <a:extLst>
                  <a:ext uri="{FF2B5EF4-FFF2-40B4-BE49-F238E27FC236}">
                    <a16:creationId xmlns:a16="http://schemas.microsoft.com/office/drawing/2014/main" xmlns="" id="{2F92F8F2-20E0-4975-8312-C3C330466FFF}"/>
                  </a:ext>
                </a:extLst>
              </p:cNvPr>
              <p:cNvSpPr>
                <a:spLocks/>
              </p:cNvSpPr>
              <p:nvPr/>
            </p:nvSpPr>
            <p:spPr bwMode="auto">
              <a:xfrm>
                <a:off x="10395277" y="4738703"/>
                <a:ext cx="194655" cy="139564"/>
              </a:xfrm>
              <a:custGeom>
                <a:avLst/>
                <a:gdLst>
                  <a:gd name="T0" fmla="*/ 3 w 46"/>
                  <a:gd name="T1" fmla="*/ 28 h 33"/>
                  <a:gd name="T2" fmla="*/ 22 w 46"/>
                  <a:gd name="T3" fmla="*/ 8 h 33"/>
                  <a:gd name="T4" fmla="*/ 46 w 46"/>
                  <a:gd name="T5" fmla="*/ 2 h 33"/>
                  <a:gd name="T6" fmla="*/ 44 w 46"/>
                  <a:gd name="T7" fmla="*/ 0 h 33"/>
                  <a:gd name="T8" fmla="*/ 3 w 46"/>
                  <a:gd name="T9" fmla="*/ 28 h 33"/>
                  <a:gd name="T10" fmla="*/ 3 w 46"/>
                  <a:gd name="T11" fmla="*/ 28 h 33"/>
                  <a:gd name="T12" fmla="*/ 1 w 46"/>
                  <a:gd name="T13" fmla="*/ 30 h 33"/>
                  <a:gd name="T14" fmla="*/ 4 w 46"/>
                  <a:gd name="T15" fmla="*/ 30 h 33"/>
                  <a:gd name="T16" fmla="*/ 3 w 46"/>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3">
                    <a:moveTo>
                      <a:pt x="3" y="28"/>
                    </a:moveTo>
                    <a:cubicBezTo>
                      <a:pt x="5" y="24"/>
                      <a:pt x="11" y="13"/>
                      <a:pt x="22" y="8"/>
                    </a:cubicBezTo>
                    <a:cubicBezTo>
                      <a:pt x="36" y="1"/>
                      <a:pt x="46" y="2"/>
                      <a:pt x="46" y="2"/>
                    </a:cubicBezTo>
                    <a:cubicBezTo>
                      <a:pt x="44" y="0"/>
                      <a:pt x="44" y="0"/>
                      <a:pt x="44" y="0"/>
                    </a:cubicBezTo>
                    <a:cubicBezTo>
                      <a:pt x="44" y="0"/>
                      <a:pt x="14" y="0"/>
                      <a:pt x="3" y="28"/>
                    </a:cubicBezTo>
                    <a:cubicBezTo>
                      <a:pt x="3" y="28"/>
                      <a:pt x="3" y="28"/>
                      <a:pt x="3" y="28"/>
                    </a:cubicBezTo>
                    <a:cubicBezTo>
                      <a:pt x="2" y="29"/>
                      <a:pt x="1" y="29"/>
                      <a:pt x="1" y="30"/>
                    </a:cubicBezTo>
                    <a:cubicBezTo>
                      <a:pt x="0" y="32"/>
                      <a:pt x="2" y="33"/>
                      <a:pt x="4" y="30"/>
                    </a:cubicBezTo>
                    <a:cubicBezTo>
                      <a:pt x="5" y="29"/>
                      <a:pt x="4" y="28"/>
                      <a:pt x="3" y="2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508">
                <a:extLst>
                  <a:ext uri="{FF2B5EF4-FFF2-40B4-BE49-F238E27FC236}">
                    <a16:creationId xmlns:a16="http://schemas.microsoft.com/office/drawing/2014/main" xmlns="" id="{3082CE0C-58DD-451E-855D-7CA4E8326012}"/>
                  </a:ext>
                </a:extLst>
              </p:cNvPr>
              <p:cNvSpPr>
                <a:spLocks/>
              </p:cNvSpPr>
              <p:nvPr/>
            </p:nvSpPr>
            <p:spPr bwMode="auto">
              <a:xfrm>
                <a:off x="10307132" y="4716666"/>
                <a:ext cx="189146" cy="139564"/>
              </a:xfrm>
              <a:custGeom>
                <a:avLst/>
                <a:gdLst>
                  <a:gd name="T0" fmla="*/ 3 w 45"/>
                  <a:gd name="T1" fmla="*/ 29 h 33"/>
                  <a:gd name="T2" fmla="*/ 21 w 45"/>
                  <a:gd name="T3" fmla="*/ 9 h 33"/>
                  <a:gd name="T4" fmla="*/ 45 w 45"/>
                  <a:gd name="T5" fmla="*/ 2 h 33"/>
                  <a:gd name="T6" fmla="*/ 44 w 45"/>
                  <a:gd name="T7" fmla="*/ 1 h 33"/>
                  <a:gd name="T8" fmla="*/ 2 w 45"/>
                  <a:gd name="T9" fmla="*/ 29 h 33"/>
                  <a:gd name="T10" fmla="*/ 2 w 45"/>
                  <a:gd name="T11" fmla="*/ 29 h 33"/>
                  <a:gd name="T12" fmla="*/ 0 w 45"/>
                  <a:gd name="T13" fmla="*/ 31 h 33"/>
                  <a:gd name="T14" fmla="*/ 3 w 45"/>
                  <a:gd name="T15" fmla="*/ 31 h 33"/>
                  <a:gd name="T16" fmla="*/ 3 w 45"/>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3">
                    <a:moveTo>
                      <a:pt x="3" y="29"/>
                    </a:moveTo>
                    <a:cubicBezTo>
                      <a:pt x="5" y="25"/>
                      <a:pt x="10" y="14"/>
                      <a:pt x="21" y="9"/>
                    </a:cubicBezTo>
                    <a:cubicBezTo>
                      <a:pt x="35" y="2"/>
                      <a:pt x="45" y="2"/>
                      <a:pt x="45" y="2"/>
                    </a:cubicBezTo>
                    <a:cubicBezTo>
                      <a:pt x="44" y="1"/>
                      <a:pt x="44" y="1"/>
                      <a:pt x="44" y="1"/>
                    </a:cubicBezTo>
                    <a:cubicBezTo>
                      <a:pt x="44" y="1"/>
                      <a:pt x="14" y="0"/>
                      <a:pt x="2" y="29"/>
                    </a:cubicBezTo>
                    <a:cubicBezTo>
                      <a:pt x="2" y="29"/>
                      <a:pt x="2" y="29"/>
                      <a:pt x="2" y="29"/>
                    </a:cubicBezTo>
                    <a:cubicBezTo>
                      <a:pt x="2" y="29"/>
                      <a:pt x="0" y="30"/>
                      <a:pt x="0" y="31"/>
                    </a:cubicBezTo>
                    <a:cubicBezTo>
                      <a:pt x="0" y="32"/>
                      <a:pt x="2" y="33"/>
                      <a:pt x="3" y="31"/>
                    </a:cubicBezTo>
                    <a:cubicBezTo>
                      <a:pt x="4" y="30"/>
                      <a:pt x="3" y="29"/>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509">
                <a:extLst>
                  <a:ext uri="{FF2B5EF4-FFF2-40B4-BE49-F238E27FC236}">
                    <a16:creationId xmlns:a16="http://schemas.microsoft.com/office/drawing/2014/main" xmlns="" id="{AC274495-FF11-420F-AAFF-6A3F4856E084}"/>
                  </a:ext>
                </a:extLst>
              </p:cNvPr>
              <p:cNvSpPr>
                <a:spLocks/>
              </p:cNvSpPr>
              <p:nvPr/>
            </p:nvSpPr>
            <p:spPr bwMode="auto">
              <a:xfrm>
                <a:off x="10417314" y="4764412"/>
                <a:ext cx="185474" cy="168946"/>
              </a:xfrm>
              <a:custGeom>
                <a:avLst/>
                <a:gdLst>
                  <a:gd name="T0" fmla="*/ 5 w 44"/>
                  <a:gd name="T1" fmla="*/ 38 h 40"/>
                  <a:gd name="T2" fmla="*/ 30 w 44"/>
                  <a:gd name="T3" fmla="*/ 23 h 40"/>
                  <a:gd name="T4" fmla="*/ 42 w 44"/>
                  <a:gd name="T5" fmla="*/ 0 h 40"/>
                  <a:gd name="T6" fmla="*/ 44 w 44"/>
                  <a:gd name="T7" fmla="*/ 2 h 40"/>
                  <a:gd name="T8" fmla="*/ 5 w 44"/>
                  <a:gd name="T9" fmla="*/ 38 h 40"/>
                  <a:gd name="T10" fmla="*/ 5 w 44"/>
                  <a:gd name="T11" fmla="*/ 38 h 40"/>
                  <a:gd name="T12" fmla="*/ 2 w 44"/>
                  <a:gd name="T13" fmla="*/ 40 h 40"/>
                  <a:gd name="T14" fmla="*/ 3 w 44"/>
                  <a:gd name="T15" fmla="*/ 37 h 40"/>
                  <a:gd name="T16" fmla="*/ 5 w 44"/>
                  <a:gd name="T17"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0">
                    <a:moveTo>
                      <a:pt x="5" y="38"/>
                    </a:moveTo>
                    <a:cubicBezTo>
                      <a:pt x="10" y="36"/>
                      <a:pt x="22" y="33"/>
                      <a:pt x="30" y="23"/>
                    </a:cubicBezTo>
                    <a:cubicBezTo>
                      <a:pt x="41" y="10"/>
                      <a:pt x="42" y="0"/>
                      <a:pt x="42" y="0"/>
                    </a:cubicBezTo>
                    <a:cubicBezTo>
                      <a:pt x="44" y="2"/>
                      <a:pt x="44" y="2"/>
                      <a:pt x="44" y="2"/>
                    </a:cubicBezTo>
                    <a:cubicBezTo>
                      <a:pt x="44" y="2"/>
                      <a:pt x="37" y="33"/>
                      <a:pt x="5" y="38"/>
                    </a:cubicBezTo>
                    <a:cubicBezTo>
                      <a:pt x="5" y="38"/>
                      <a:pt x="5" y="38"/>
                      <a:pt x="5" y="38"/>
                    </a:cubicBezTo>
                    <a:cubicBezTo>
                      <a:pt x="4" y="39"/>
                      <a:pt x="3" y="40"/>
                      <a:pt x="2" y="40"/>
                    </a:cubicBezTo>
                    <a:cubicBezTo>
                      <a:pt x="0" y="40"/>
                      <a:pt x="0" y="38"/>
                      <a:pt x="3" y="37"/>
                    </a:cubicBezTo>
                    <a:cubicBezTo>
                      <a:pt x="4" y="36"/>
                      <a:pt x="5" y="37"/>
                      <a:pt x="5" y="3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510">
                <a:extLst>
                  <a:ext uri="{FF2B5EF4-FFF2-40B4-BE49-F238E27FC236}">
                    <a16:creationId xmlns:a16="http://schemas.microsoft.com/office/drawing/2014/main" xmlns="" id="{618F42DC-D4EF-4EFB-AF74-21C5769E59FF}"/>
                  </a:ext>
                </a:extLst>
              </p:cNvPr>
              <p:cNvSpPr>
                <a:spLocks/>
              </p:cNvSpPr>
              <p:nvPr/>
            </p:nvSpPr>
            <p:spPr bwMode="auto">
              <a:xfrm>
                <a:off x="10567896" y="4806648"/>
                <a:ext cx="139564" cy="308510"/>
              </a:xfrm>
              <a:custGeom>
                <a:avLst/>
                <a:gdLst>
                  <a:gd name="T0" fmla="*/ 5 w 33"/>
                  <a:gd name="T1" fmla="*/ 27 h 73"/>
                  <a:gd name="T2" fmla="*/ 5 w 33"/>
                  <a:gd name="T3" fmla="*/ 27 h 73"/>
                  <a:gd name="T4" fmla="*/ 5 w 33"/>
                  <a:gd name="T5" fmla="*/ 27 h 73"/>
                  <a:gd name="T6" fmla="*/ 5 w 33"/>
                  <a:gd name="T7" fmla="*/ 27 h 73"/>
                  <a:gd name="T8" fmla="*/ 7 w 33"/>
                  <a:gd name="T9" fmla="*/ 24 h 73"/>
                  <a:gd name="T10" fmla="*/ 30 w 33"/>
                  <a:gd name="T11" fmla="*/ 0 h 73"/>
                  <a:gd name="T12" fmla="*/ 33 w 33"/>
                  <a:gd name="T13" fmla="*/ 1 h 73"/>
                  <a:gd name="T14" fmla="*/ 32 w 33"/>
                  <a:gd name="T15" fmla="*/ 29 h 73"/>
                  <a:gd name="T16" fmla="*/ 28 w 33"/>
                  <a:gd name="T17" fmla="*/ 53 h 73"/>
                  <a:gd name="T18" fmla="*/ 28 w 33"/>
                  <a:gd name="T19" fmla="*/ 53 h 73"/>
                  <a:gd name="T20" fmla="*/ 27 w 33"/>
                  <a:gd name="T21" fmla="*/ 55 h 73"/>
                  <a:gd name="T22" fmla="*/ 27 w 33"/>
                  <a:gd name="T23" fmla="*/ 56 h 73"/>
                  <a:gd name="T24" fmla="*/ 18 w 33"/>
                  <a:gd name="T25" fmla="*/ 71 h 73"/>
                  <a:gd name="T26" fmla="*/ 15 w 33"/>
                  <a:gd name="T27" fmla="*/ 70 h 73"/>
                  <a:gd name="T28" fmla="*/ 11 w 33"/>
                  <a:gd name="T29" fmla="*/ 67 h 73"/>
                  <a:gd name="T30" fmla="*/ 8 w 33"/>
                  <a:gd name="T31" fmla="*/ 64 h 73"/>
                  <a:gd name="T32" fmla="*/ 3 w 33"/>
                  <a:gd name="T33" fmla="*/ 54 h 73"/>
                  <a:gd name="T34" fmla="*/ 3 w 33"/>
                  <a:gd name="T35" fmla="*/ 54 h 73"/>
                  <a:gd name="T36" fmla="*/ 5 w 33"/>
                  <a:gd name="T37"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73">
                    <a:moveTo>
                      <a:pt x="5" y="27"/>
                    </a:moveTo>
                    <a:cubicBezTo>
                      <a:pt x="5" y="27"/>
                      <a:pt x="5" y="27"/>
                      <a:pt x="5" y="27"/>
                    </a:cubicBezTo>
                    <a:cubicBezTo>
                      <a:pt x="5" y="27"/>
                      <a:pt x="5" y="27"/>
                      <a:pt x="5" y="27"/>
                    </a:cubicBezTo>
                    <a:cubicBezTo>
                      <a:pt x="5" y="27"/>
                      <a:pt x="5" y="27"/>
                      <a:pt x="5" y="27"/>
                    </a:cubicBezTo>
                    <a:cubicBezTo>
                      <a:pt x="6" y="26"/>
                      <a:pt x="6" y="25"/>
                      <a:pt x="7" y="24"/>
                    </a:cubicBezTo>
                    <a:cubicBezTo>
                      <a:pt x="19" y="5"/>
                      <a:pt x="26" y="8"/>
                      <a:pt x="30" y="0"/>
                    </a:cubicBezTo>
                    <a:cubicBezTo>
                      <a:pt x="33" y="1"/>
                      <a:pt x="33" y="1"/>
                      <a:pt x="33" y="1"/>
                    </a:cubicBezTo>
                    <a:cubicBezTo>
                      <a:pt x="33" y="1"/>
                      <a:pt x="31" y="14"/>
                      <a:pt x="32" y="29"/>
                    </a:cubicBezTo>
                    <a:cubicBezTo>
                      <a:pt x="32" y="36"/>
                      <a:pt x="30" y="45"/>
                      <a:pt x="28" y="53"/>
                    </a:cubicBezTo>
                    <a:cubicBezTo>
                      <a:pt x="28" y="53"/>
                      <a:pt x="28" y="53"/>
                      <a:pt x="28" y="53"/>
                    </a:cubicBezTo>
                    <a:cubicBezTo>
                      <a:pt x="27" y="54"/>
                      <a:pt x="27" y="55"/>
                      <a:pt x="27" y="55"/>
                    </a:cubicBezTo>
                    <a:cubicBezTo>
                      <a:pt x="27" y="56"/>
                      <a:pt x="27" y="56"/>
                      <a:pt x="27" y="56"/>
                    </a:cubicBezTo>
                    <a:cubicBezTo>
                      <a:pt x="24" y="62"/>
                      <a:pt x="21" y="68"/>
                      <a:pt x="18" y="71"/>
                    </a:cubicBezTo>
                    <a:cubicBezTo>
                      <a:pt x="18" y="71"/>
                      <a:pt x="16" y="73"/>
                      <a:pt x="15" y="70"/>
                    </a:cubicBezTo>
                    <a:cubicBezTo>
                      <a:pt x="14" y="67"/>
                      <a:pt x="12" y="67"/>
                      <a:pt x="11" y="67"/>
                    </a:cubicBezTo>
                    <a:cubicBezTo>
                      <a:pt x="10" y="67"/>
                      <a:pt x="10" y="67"/>
                      <a:pt x="8" y="64"/>
                    </a:cubicBezTo>
                    <a:cubicBezTo>
                      <a:pt x="7" y="62"/>
                      <a:pt x="5" y="59"/>
                      <a:pt x="3" y="54"/>
                    </a:cubicBezTo>
                    <a:cubicBezTo>
                      <a:pt x="3" y="54"/>
                      <a:pt x="3" y="54"/>
                      <a:pt x="3" y="54"/>
                    </a:cubicBezTo>
                    <a:cubicBezTo>
                      <a:pt x="1" y="47"/>
                      <a:pt x="0" y="38"/>
                      <a:pt x="5" y="2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511">
                <a:extLst>
                  <a:ext uri="{FF2B5EF4-FFF2-40B4-BE49-F238E27FC236}">
                    <a16:creationId xmlns:a16="http://schemas.microsoft.com/office/drawing/2014/main" xmlns="" id="{B15F3F50-6E21-4C85-89CB-B651C640EA44}"/>
                  </a:ext>
                </a:extLst>
              </p:cNvPr>
              <p:cNvSpPr>
                <a:spLocks noEditPoints="1"/>
              </p:cNvSpPr>
              <p:nvPr/>
            </p:nvSpPr>
            <p:spPr bwMode="auto">
              <a:xfrm>
                <a:off x="10589933" y="4810321"/>
                <a:ext cx="117528" cy="220364"/>
              </a:xfrm>
              <a:custGeom>
                <a:avLst/>
                <a:gdLst>
                  <a:gd name="T0" fmla="*/ 2 w 28"/>
                  <a:gd name="T1" fmla="*/ 24 h 52"/>
                  <a:gd name="T2" fmla="*/ 1 w 28"/>
                  <a:gd name="T3" fmla="*/ 24 h 52"/>
                  <a:gd name="T4" fmla="*/ 0 w 28"/>
                  <a:gd name="T5" fmla="*/ 26 h 52"/>
                  <a:gd name="T6" fmla="*/ 2 w 28"/>
                  <a:gd name="T7" fmla="*/ 24 h 52"/>
                  <a:gd name="T8" fmla="*/ 28 w 28"/>
                  <a:gd name="T9" fmla="*/ 0 h 52"/>
                  <a:gd name="T10" fmla="*/ 13 w 28"/>
                  <a:gd name="T11" fmla="*/ 18 h 52"/>
                  <a:gd name="T12" fmla="*/ 10 w 28"/>
                  <a:gd name="T13" fmla="*/ 34 h 52"/>
                  <a:gd name="T14" fmla="*/ 18 w 28"/>
                  <a:gd name="T15" fmla="*/ 20 h 52"/>
                  <a:gd name="T16" fmla="*/ 18 w 28"/>
                  <a:gd name="T17" fmla="*/ 20 h 52"/>
                  <a:gd name="T18" fmla="*/ 17 w 28"/>
                  <a:gd name="T19" fmla="*/ 41 h 52"/>
                  <a:gd name="T20" fmla="*/ 22 w 28"/>
                  <a:gd name="T21" fmla="*/ 25 h 52"/>
                  <a:gd name="T22" fmla="*/ 24 w 28"/>
                  <a:gd name="T23" fmla="*/ 26 h 52"/>
                  <a:gd name="T24" fmla="*/ 23 w 28"/>
                  <a:gd name="T25" fmla="*/ 52 h 52"/>
                  <a:gd name="T26" fmla="*/ 27 w 28"/>
                  <a:gd name="T27" fmla="*/ 30 h 52"/>
                  <a:gd name="T28" fmla="*/ 27 w 28"/>
                  <a:gd name="T29" fmla="*/ 28 h 52"/>
                  <a:gd name="T30" fmla="*/ 27 w 28"/>
                  <a:gd name="T31" fmla="*/ 22 h 52"/>
                  <a:gd name="T32" fmla="*/ 28 w 28"/>
                  <a:gd name="T33" fmla="*/ 0 h 52"/>
                  <a:gd name="T34" fmla="*/ 28 w 28"/>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52">
                    <a:moveTo>
                      <a:pt x="2" y="24"/>
                    </a:moveTo>
                    <a:cubicBezTo>
                      <a:pt x="2" y="24"/>
                      <a:pt x="1" y="24"/>
                      <a:pt x="1" y="24"/>
                    </a:cubicBezTo>
                    <a:cubicBezTo>
                      <a:pt x="1" y="25"/>
                      <a:pt x="1" y="26"/>
                      <a:pt x="0" y="26"/>
                    </a:cubicBezTo>
                    <a:cubicBezTo>
                      <a:pt x="0" y="26"/>
                      <a:pt x="1" y="25"/>
                      <a:pt x="2" y="24"/>
                    </a:cubicBezTo>
                    <a:moveTo>
                      <a:pt x="28" y="0"/>
                    </a:moveTo>
                    <a:cubicBezTo>
                      <a:pt x="28" y="0"/>
                      <a:pt x="21" y="11"/>
                      <a:pt x="13" y="18"/>
                    </a:cubicBezTo>
                    <a:cubicBezTo>
                      <a:pt x="13" y="24"/>
                      <a:pt x="10" y="34"/>
                      <a:pt x="10" y="34"/>
                    </a:cubicBezTo>
                    <a:cubicBezTo>
                      <a:pt x="10" y="34"/>
                      <a:pt x="15" y="20"/>
                      <a:pt x="18" y="20"/>
                    </a:cubicBezTo>
                    <a:cubicBezTo>
                      <a:pt x="18" y="20"/>
                      <a:pt x="18" y="20"/>
                      <a:pt x="18" y="20"/>
                    </a:cubicBezTo>
                    <a:cubicBezTo>
                      <a:pt x="21" y="22"/>
                      <a:pt x="17" y="41"/>
                      <a:pt x="17" y="41"/>
                    </a:cubicBezTo>
                    <a:cubicBezTo>
                      <a:pt x="22" y="33"/>
                      <a:pt x="21" y="25"/>
                      <a:pt x="22" y="25"/>
                    </a:cubicBezTo>
                    <a:cubicBezTo>
                      <a:pt x="23" y="25"/>
                      <a:pt x="23" y="25"/>
                      <a:pt x="24" y="26"/>
                    </a:cubicBezTo>
                    <a:cubicBezTo>
                      <a:pt x="27" y="29"/>
                      <a:pt x="23" y="50"/>
                      <a:pt x="23" y="52"/>
                    </a:cubicBezTo>
                    <a:cubicBezTo>
                      <a:pt x="25" y="45"/>
                      <a:pt x="27" y="37"/>
                      <a:pt x="27" y="30"/>
                    </a:cubicBezTo>
                    <a:cubicBezTo>
                      <a:pt x="27" y="29"/>
                      <a:pt x="27" y="29"/>
                      <a:pt x="27" y="28"/>
                    </a:cubicBezTo>
                    <a:cubicBezTo>
                      <a:pt x="27" y="26"/>
                      <a:pt x="27" y="24"/>
                      <a:pt x="27" y="22"/>
                    </a:cubicBezTo>
                    <a:cubicBezTo>
                      <a:pt x="27" y="10"/>
                      <a:pt x="28" y="0"/>
                      <a:pt x="28" y="0"/>
                    </a:cubicBezTo>
                    <a:cubicBezTo>
                      <a:pt x="28" y="0"/>
                      <a:pt x="28" y="0"/>
                      <a:pt x="28"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512">
                <a:extLst>
                  <a:ext uri="{FF2B5EF4-FFF2-40B4-BE49-F238E27FC236}">
                    <a16:creationId xmlns:a16="http://schemas.microsoft.com/office/drawing/2014/main" xmlns="" id="{0D2E228C-DD75-4F14-8859-3F253EFB2E3B}"/>
                  </a:ext>
                </a:extLst>
              </p:cNvPr>
              <p:cNvSpPr>
                <a:spLocks/>
              </p:cNvSpPr>
              <p:nvPr/>
            </p:nvSpPr>
            <p:spPr bwMode="auto">
              <a:xfrm>
                <a:off x="10391605" y="4641375"/>
                <a:ext cx="295656" cy="146910"/>
              </a:xfrm>
              <a:custGeom>
                <a:avLst/>
                <a:gdLst>
                  <a:gd name="T0" fmla="*/ 2 w 70"/>
                  <a:gd name="T1" fmla="*/ 6 h 35"/>
                  <a:gd name="T2" fmla="*/ 3 w 70"/>
                  <a:gd name="T3" fmla="*/ 1 h 35"/>
                  <a:gd name="T4" fmla="*/ 11 w 70"/>
                  <a:gd name="T5" fmla="*/ 0 h 35"/>
                  <a:gd name="T6" fmla="*/ 11 w 70"/>
                  <a:gd name="T7" fmla="*/ 0 h 35"/>
                  <a:gd name="T8" fmla="*/ 11 w 70"/>
                  <a:gd name="T9" fmla="*/ 0 h 35"/>
                  <a:gd name="T10" fmla="*/ 23 w 70"/>
                  <a:gd name="T11" fmla="*/ 1 h 35"/>
                  <a:gd name="T12" fmla="*/ 24 w 70"/>
                  <a:gd name="T13" fmla="*/ 2 h 35"/>
                  <a:gd name="T14" fmla="*/ 24 w 70"/>
                  <a:gd name="T15" fmla="*/ 2 h 35"/>
                  <a:gd name="T16" fmla="*/ 26 w 70"/>
                  <a:gd name="T17" fmla="*/ 2 h 35"/>
                  <a:gd name="T18" fmla="*/ 70 w 70"/>
                  <a:gd name="T19" fmla="*/ 30 h 35"/>
                  <a:gd name="T20" fmla="*/ 52 w 70"/>
                  <a:gd name="T21" fmla="*/ 35 h 35"/>
                  <a:gd name="T22" fmla="*/ 50 w 70"/>
                  <a:gd name="T23" fmla="*/ 35 h 35"/>
                  <a:gd name="T24" fmla="*/ 22 w 70"/>
                  <a:gd name="T25" fmla="*/ 34 h 35"/>
                  <a:gd name="T26" fmla="*/ 21 w 70"/>
                  <a:gd name="T27" fmla="*/ 34 h 35"/>
                  <a:gd name="T28" fmla="*/ 21 w 70"/>
                  <a:gd name="T29" fmla="*/ 34 h 35"/>
                  <a:gd name="T30" fmla="*/ 18 w 70"/>
                  <a:gd name="T31" fmla="*/ 33 h 35"/>
                  <a:gd name="T32" fmla="*/ 11 w 70"/>
                  <a:gd name="T33" fmla="*/ 30 h 35"/>
                  <a:gd name="T34" fmla="*/ 5 w 70"/>
                  <a:gd name="T35" fmla="*/ 21 h 35"/>
                  <a:gd name="T36" fmla="*/ 1 w 70"/>
                  <a:gd name="T37" fmla="*/ 12 h 35"/>
                  <a:gd name="T38" fmla="*/ 2 w 70"/>
                  <a:gd name="T3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35">
                    <a:moveTo>
                      <a:pt x="2" y="6"/>
                    </a:moveTo>
                    <a:cubicBezTo>
                      <a:pt x="4" y="6"/>
                      <a:pt x="2" y="3"/>
                      <a:pt x="3" y="1"/>
                    </a:cubicBezTo>
                    <a:cubicBezTo>
                      <a:pt x="4" y="1"/>
                      <a:pt x="6" y="0"/>
                      <a:pt x="11" y="0"/>
                    </a:cubicBezTo>
                    <a:cubicBezTo>
                      <a:pt x="11" y="0"/>
                      <a:pt x="11" y="0"/>
                      <a:pt x="11" y="0"/>
                    </a:cubicBezTo>
                    <a:cubicBezTo>
                      <a:pt x="11" y="0"/>
                      <a:pt x="11" y="0"/>
                      <a:pt x="11" y="0"/>
                    </a:cubicBezTo>
                    <a:cubicBezTo>
                      <a:pt x="14" y="0"/>
                      <a:pt x="18" y="0"/>
                      <a:pt x="23" y="1"/>
                    </a:cubicBezTo>
                    <a:cubicBezTo>
                      <a:pt x="23" y="1"/>
                      <a:pt x="23" y="1"/>
                      <a:pt x="24" y="2"/>
                    </a:cubicBezTo>
                    <a:cubicBezTo>
                      <a:pt x="24" y="2"/>
                      <a:pt x="24" y="2"/>
                      <a:pt x="24" y="2"/>
                    </a:cubicBezTo>
                    <a:cubicBezTo>
                      <a:pt x="25" y="2"/>
                      <a:pt x="26" y="2"/>
                      <a:pt x="26" y="2"/>
                    </a:cubicBezTo>
                    <a:cubicBezTo>
                      <a:pt x="40" y="6"/>
                      <a:pt x="64" y="14"/>
                      <a:pt x="70" y="30"/>
                    </a:cubicBezTo>
                    <a:cubicBezTo>
                      <a:pt x="52" y="35"/>
                      <a:pt x="52" y="35"/>
                      <a:pt x="52" y="35"/>
                    </a:cubicBezTo>
                    <a:cubicBezTo>
                      <a:pt x="52" y="35"/>
                      <a:pt x="51" y="35"/>
                      <a:pt x="50" y="35"/>
                    </a:cubicBezTo>
                    <a:cubicBezTo>
                      <a:pt x="45" y="35"/>
                      <a:pt x="32" y="35"/>
                      <a:pt x="22" y="34"/>
                    </a:cubicBezTo>
                    <a:cubicBezTo>
                      <a:pt x="21" y="34"/>
                      <a:pt x="21" y="34"/>
                      <a:pt x="21" y="34"/>
                    </a:cubicBezTo>
                    <a:cubicBezTo>
                      <a:pt x="21" y="34"/>
                      <a:pt x="21" y="34"/>
                      <a:pt x="21" y="34"/>
                    </a:cubicBezTo>
                    <a:cubicBezTo>
                      <a:pt x="20" y="33"/>
                      <a:pt x="19" y="33"/>
                      <a:pt x="18" y="33"/>
                    </a:cubicBezTo>
                    <a:cubicBezTo>
                      <a:pt x="15" y="32"/>
                      <a:pt x="12" y="31"/>
                      <a:pt x="11" y="30"/>
                    </a:cubicBezTo>
                    <a:cubicBezTo>
                      <a:pt x="8" y="27"/>
                      <a:pt x="6" y="24"/>
                      <a:pt x="5" y="21"/>
                    </a:cubicBezTo>
                    <a:cubicBezTo>
                      <a:pt x="3" y="17"/>
                      <a:pt x="2" y="14"/>
                      <a:pt x="1" y="12"/>
                    </a:cubicBezTo>
                    <a:cubicBezTo>
                      <a:pt x="0" y="8"/>
                      <a:pt x="0" y="6"/>
                      <a:pt x="2" y="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513">
                <a:extLst>
                  <a:ext uri="{FF2B5EF4-FFF2-40B4-BE49-F238E27FC236}">
                    <a16:creationId xmlns:a16="http://schemas.microsoft.com/office/drawing/2014/main" xmlns="" id="{79E2AA75-0710-4B9F-9C00-40598D13F103}"/>
                  </a:ext>
                </a:extLst>
              </p:cNvPr>
              <p:cNvSpPr>
                <a:spLocks/>
              </p:cNvSpPr>
              <p:nvPr/>
            </p:nvSpPr>
            <p:spPr bwMode="auto">
              <a:xfrm>
                <a:off x="10492605" y="4648721"/>
                <a:ext cx="194655" cy="123037"/>
              </a:xfrm>
              <a:custGeom>
                <a:avLst/>
                <a:gdLst>
                  <a:gd name="T0" fmla="*/ 2 w 46"/>
                  <a:gd name="T1" fmla="*/ 0 h 29"/>
                  <a:gd name="T2" fmla="*/ 23 w 46"/>
                  <a:gd name="T3" fmla="*/ 12 h 29"/>
                  <a:gd name="T4" fmla="*/ 22 w 46"/>
                  <a:gd name="T5" fmla="*/ 14 h 29"/>
                  <a:gd name="T6" fmla="*/ 22 w 46"/>
                  <a:gd name="T7" fmla="*/ 14 h 29"/>
                  <a:gd name="T8" fmla="*/ 4 w 46"/>
                  <a:gd name="T9" fmla="*/ 10 h 29"/>
                  <a:gd name="T10" fmla="*/ 0 w 46"/>
                  <a:gd name="T11" fmla="*/ 10 h 29"/>
                  <a:gd name="T12" fmla="*/ 18 w 46"/>
                  <a:gd name="T13" fmla="*/ 19 h 29"/>
                  <a:gd name="T14" fmla="*/ 17 w 46"/>
                  <a:gd name="T15" fmla="*/ 19 h 29"/>
                  <a:gd name="T16" fmla="*/ 11 w 46"/>
                  <a:gd name="T17" fmla="*/ 19 h 29"/>
                  <a:gd name="T18" fmla="*/ 1 w 46"/>
                  <a:gd name="T19" fmla="*/ 19 h 29"/>
                  <a:gd name="T20" fmla="*/ 5 w 46"/>
                  <a:gd name="T21" fmla="*/ 21 h 29"/>
                  <a:gd name="T22" fmla="*/ 21 w 46"/>
                  <a:gd name="T23" fmla="*/ 29 h 29"/>
                  <a:gd name="T24" fmla="*/ 22 w 46"/>
                  <a:gd name="T25" fmla="*/ 29 h 29"/>
                  <a:gd name="T26" fmla="*/ 38 w 46"/>
                  <a:gd name="T27" fmla="*/ 28 h 29"/>
                  <a:gd name="T28" fmla="*/ 46 w 46"/>
                  <a:gd name="T29" fmla="*/ 28 h 29"/>
                  <a:gd name="T30" fmla="*/ 2 w 46"/>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9">
                    <a:moveTo>
                      <a:pt x="2" y="0"/>
                    </a:moveTo>
                    <a:cubicBezTo>
                      <a:pt x="10" y="3"/>
                      <a:pt x="22" y="11"/>
                      <a:pt x="23" y="12"/>
                    </a:cubicBezTo>
                    <a:cubicBezTo>
                      <a:pt x="25" y="14"/>
                      <a:pt x="22" y="14"/>
                      <a:pt x="22" y="14"/>
                    </a:cubicBezTo>
                    <a:cubicBezTo>
                      <a:pt x="22" y="14"/>
                      <a:pt x="22" y="14"/>
                      <a:pt x="22" y="14"/>
                    </a:cubicBezTo>
                    <a:cubicBezTo>
                      <a:pt x="16" y="11"/>
                      <a:pt x="9" y="10"/>
                      <a:pt x="4" y="10"/>
                    </a:cubicBezTo>
                    <a:cubicBezTo>
                      <a:pt x="2" y="10"/>
                      <a:pt x="0" y="10"/>
                      <a:pt x="0" y="10"/>
                    </a:cubicBezTo>
                    <a:cubicBezTo>
                      <a:pt x="11" y="11"/>
                      <a:pt x="25" y="19"/>
                      <a:pt x="18" y="19"/>
                    </a:cubicBezTo>
                    <a:cubicBezTo>
                      <a:pt x="18" y="19"/>
                      <a:pt x="18" y="19"/>
                      <a:pt x="17" y="19"/>
                    </a:cubicBezTo>
                    <a:cubicBezTo>
                      <a:pt x="15" y="19"/>
                      <a:pt x="13" y="19"/>
                      <a:pt x="11" y="19"/>
                    </a:cubicBezTo>
                    <a:cubicBezTo>
                      <a:pt x="8" y="19"/>
                      <a:pt x="4" y="19"/>
                      <a:pt x="1" y="19"/>
                    </a:cubicBezTo>
                    <a:cubicBezTo>
                      <a:pt x="2" y="20"/>
                      <a:pt x="4" y="21"/>
                      <a:pt x="5" y="21"/>
                    </a:cubicBezTo>
                    <a:cubicBezTo>
                      <a:pt x="15" y="23"/>
                      <a:pt x="25" y="26"/>
                      <a:pt x="21" y="29"/>
                    </a:cubicBezTo>
                    <a:cubicBezTo>
                      <a:pt x="21" y="29"/>
                      <a:pt x="22" y="29"/>
                      <a:pt x="22" y="29"/>
                    </a:cubicBezTo>
                    <a:cubicBezTo>
                      <a:pt x="28" y="28"/>
                      <a:pt x="34" y="28"/>
                      <a:pt x="38" y="28"/>
                    </a:cubicBezTo>
                    <a:cubicBezTo>
                      <a:pt x="43" y="28"/>
                      <a:pt x="46" y="28"/>
                      <a:pt x="46" y="28"/>
                    </a:cubicBezTo>
                    <a:cubicBezTo>
                      <a:pt x="40" y="12"/>
                      <a:pt x="16" y="4"/>
                      <a:pt x="2"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514">
                <a:extLst>
                  <a:ext uri="{FF2B5EF4-FFF2-40B4-BE49-F238E27FC236}">
                    <a16:creationId xmlns:a16="http://schemas.microsoft.com/office/drawing/2014/main" xmlns="" id="{5437AFBC-6513-4207-84D1-44DDB83C8569}"/>
                  </a:ext>
                </a:extLst>
              </p:cNvPr>
              <p:cNvSpPr>
                <a:spLocks/>
              </p:cNvSpPr>
              <p:nvPr/>
            </p:nvSpPr>
            <p:spPr bwMode="auto">
              <a:xfrm>
                <a:off x="10408132" y="4764412"/>
                <a:ext cx="299329" cy="156091"/>
              </a:xfrm>
              <a:custGeom>
                <a:avLst/>
                <a:gdLst>
                  <a:gd name="T0" fmla="*/ 1 w 71"/>
                  <a:gd name="T1" fmla="*/ 28 h 37"/>
                  <a:gd name="T2" fmla="*/ 10 w 71"/>
                  <a:gd name="T3" fmla="*/ 13 h 37"/>
                  <a:gd name="T4" fmla="*/ 11 w 71"/>
                  <a:gd name="T5" fmla="*/ 12 h 37"/>
                  <a:gd name="T6" fmla="*/ 11 w 71"/>
                  <a:gd name="T7" fmla="*/ 12 h 37"/>
                  <a:gd name="T8" fmla="*/ 12 w 71"/>
                  <a:gd name="T9" fmla="*/ 11 h 37"/>
                  <a:gd name="T10" fmla="*/ 12 w 71"/>
                  <a:gd name="T11" fmla="*/ 11 h 37"/>
                  <a:gd name="T12" fmla="*/ 19 w 71"/>
                  <a:gd name="T13" fmla="*/ 7 h 37"/>
                  <a:gd name="T14" fmla="*/ 32 w 71"/>
                  <a:gd name="T15" fmla="*/ 4 h 37"/>
                  <a:gd name="T16" fmla="*/ 32 w 71"/>
                  <a:gd name="T17" fmla="*/ 4 h 37"/>
                  <a:gd name="T18" fmla="*/ 33 w 71"/>
                  <a:gd name="T19" fmla="*/ 4 h 37"/>
                  <a:gd name="T20" fmla="*/ 66 w 71"/>
                  <a:gd name="T21" fmla="*/ 1 h 37"/>
                  <a:gd name="T22" fmla="*/ 71 w 71"/>
                  <a:gd name="T23" fmla="*/ 11 h 37"/>
                  <a:gd name="T24" fmla="*/ 51 w 71"/>
                  <a:gd name="T25" fmla="*/ 33 h 37"/>
                  <a:gd name="T26" fmla="*/ 31 w 71"/>
                  <a:gd name="T27" fmla="*/ 37 h 37"/>
                  <a:gd name="T28" fmla="*/ 31 w 71"/>
                  <a:gd name="T29" fmla="*/ 37 h 37"/>
                  <a:gd name="T30" fmla="*/ 24 w 71"/>
                  <a:gd name="T31" fmla="*/ 37 h 37"/>
                  <a:gd name="T32" fmla="*/ 15 w 71"/>
                  <a:gd name="T33" fmla="*/ 36 h 37"/>
                  <a:gd name="T34" fmla="*/ 6 w 71"/>
                  <a:gd name="T35" fmla="*/ 34 h 37"/>
                  <a:gd name="T36" fmla="*/ 6 w 71"/>
                  <a:gd name="T37" fmla="*/ 30 h 37"/>
                  <a:gd name="T38" fmla="*/ 1 w 71"/>
                  <a:gd name="T39"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37">
                    <a:moveTo>
                      <a:pt x="1" y="28"/>
                    </a:moveTo>
                    <a:cubicBezTo>
                      <a:pt x="0" y="27"/>
                      <a:pt x="4" y="19"/>
                      <a:pt x="10" y="13"/>
                    </a:cubicBezTo>
                    <a:cubicBezTo>
                      <a:pt x="11" y="12"/>
                      <a:pt x="11" y="12"/>
                      <a:pt x="11" y="12"/>
                    </a:cubicBezTo>
                    <a:cubicBezTo>
                      <a:pt x="11" y="12"/>
                      <a:pt x="11" y="12"/>
                      <a:pt x="11" y="12"/>
                    </a:cubicBezTo>
                    <a:cubicBezTo>
                      <a:pt x="12" y="11"/>
                      <a:pt x="12" y="11"/>
                      <a:pt x="12" y="11"/>
                    </a:cubicBezTo>
                    <a:cubicBezTo>
                      <a:pt x="12" y="11"/>
                      <a:pt x="12" y="11"/>
                      <a:pt x="12" y="11"/>
                    </a:cubicBezTo>
                    <a:cubicBezTo>
                      <a:pt x="14" y="9"/>
                      <a:pt x="17" y="8"/>
                      <a:pt x="19" y="7"/>
                    </a:cubicBezTo>
                    <a:cubicBezTo>
                      <a:pt x="24" y="6"/>
                      <a:pt x="28" y="5"/>
                      <a:pt x="32" y="4"/>
                    </a:cubicBezTo>
                    <a:cubicBezTo>
                      <a:pt x="32" y="4"/>
                      <a:pt x="32" y="4"/>
                      <a:pt x="32" y="4"/>
                    </a:cubicBezTo>
                    <a:cubicBezTo>
                      <a:pt x="33" y="4"/>
                      <a:pt x="33" y="4"/>
                      <a:pt x="33" y="4"/>
                    </a:cubicBezTo>
                    <a:cubicBezTo>
                      <a:pt x="52" y="0"/>
                      <a:pt x="66" y="1"/>
                      <a:pt x="66" y="1"/>
                    </a:cubicBezTo>
                    <a:cubicBezTo>
                      <a:pt x="71" y="11"/>
                      <a:pt x="71" y="11"/>
                      <a:pt x="71" y="11"/>
                    </a:cubicBezTo>
                    <a:cubicBezTo>
                      <a:pt x="71" y="11"/>
                      <a:pt x="61" y="27"/>
                      <a:pt x="51" y="33"/>
                    </a:cubicBezTo>
                    <a:cubicBezTo>
                      <a:pt x="45" y="36"/>
                      <a:pt x="38" y="37"/>
                      <a:pt x="31" y="37"/>
                    </a:cubicBezTo>
                    <a:cubicBezTo>
                      <a:pt x="31" y="37"/>
                      <a:pt x="31" y="37"/>
                      <a:pt x="31" y="37"/>
                    </a:cubicBezTo>
                    <a:cubicBezTo>
                      <a:pt x="29" y="37"/>
                      <a:pt x="26" y="37"/>
                      <a:pt x="24" y="37"/>
                    </a:cubicBezTo>
                    <a:cubicBezTo>
                      <a:pt x="21" y="36"/>
                      <a:pt x="18" y="36"/>
                      <a:pt x="15" y="36"/>
                    </a:cubicBezTo>
                    <a:cubicBezTo>
                      <a:pt x="8" y="36"/>
                      <a:pt x="7" y="36"/>
                      <a:pt x="6" y="34"/>
                    </a:cubicBezTo>
                    <a:cubicBezTo>
                      <a:pt x="6" y="32"/>
                      <a:pt x="6" y="31"/>
                      <a:pt x="6" y="30"/>
                    </a:cubicBezTo>
                    <a:cubicBezTo>
                      <a:pt x="6" y="29"/>
                      <a:pt x="1" y="30"/>
                      <a:pt x="1" y="2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515">
                <a:extLst>
                  <a:ext uri="{FF2B5EF4-FFF2-40B4-BE49-F238E27FC236}">
                    <a16:creationId xmlns:a16="http://schemas.microsoft.com/office/drawing/2014/main" xmlns="" id="{E2A5009B-A031-4EB2-A687-6A3A23A495A9}"/>
                  </a:ext>
                </a:extLst>
              </p:cNvPr>
              <p:cNvSpPr>
                <a:spLocks/>
              </p:cNvSpPr>
              <p:nvPr/>
            </p:nvSpPr>
            <p:spPr bwMode="auto">
              <a:xfrm>
                <a:off x="10531169" y="4768085"/>
                <a:ext cx="176292" cy="152419"/>
              </a:xfrm>
              <a:custGeom>
                <a:avLst/>
                <a:gdLst>
                  <a:gd name="T0" fmla="*/ 29 w 42"/>
                  <a:gd name="T1" fmla="*/ 0 h 36"/>
                  <a:gd name="T2" fmla="*/ 4 w 42"/>
                  <a:gd name="T3" fmla="*/ 3 h 36"/>
                  <a:gd name="T4" fmla="*/ 17 w 42"/>
                  <a:gd name="T5" fmla="*/ 2 h 36"/>
                  <a:gd name="T6" fmla="*/ 21 w 42"/>
                  <a:gd name="T7" fmla="*/ 2 h 36"/>
                  <a:gd name="T8" fmla="*/ 20 w 42"/>
                  <a:gd name="T9" fmla="*/ 3 h 36"/>
                  <a:gd name="T10" fmla="*/ 19 w 42"/>
                  <a:gd name="T11" fmla="*/ 3 h 36"/>
                  <a:gd name="T12" fmla="*/ 3 w 42"/>
                  <a:gd name="T13" fmla="*/ 10 h 36"/>
                  <a:gd name="T14" fmla="*/ 12 w 42"/>
                  <a:gd name="T15" fmla="*/ 8 h 36"/>
                  <a:gd name="T16" fmla="*/ 16 w 42"/>
                  <a:gd name="T17" fmla="*/ 10 h 36"/>
                  <a:gd name="T18" fmla="*/ 0 w 42"/>
                  <a:gd name="T19" fmla="*/ 20 h 36"/>
                  <a:gd name="T20" fmla="*/ 19 w 42"/>
                  <a:gd name="T21" fmla="*/ 15 h 36"/>
                  <a:gd name="T22" fmla="*/ 23 w 42"/>
                  <a:gd name="T23" fmla="*/ 16 h 36"/>
                  <a:gd name="T24" fmla="*/ 7 w 42"/>
                  <a:gd name="T25" fmla="*/ 26 h 36"/>
                  <a:gd name="T26" fmla="*/ 8 w 42"/>
                  <a:gd name="T27" fmla="*/ 26 h 36"/>
                  <a:gd name="T28" fmla="*/ 25 w 42"/>
                  <a:gd name="T29" fmla="*/ 20 h 36"/>
                  <a:gd name="T30" fmla="*/ 25 w 42"/>
                  <a:gd name="T31" fmla="*/ 20 h 36"/>
                  <a:gd name="T32" fmla="*/ 26 w 42"/>
                  <a:gd name="T33" fmla="*/ 23 h 36"/>
                  <a:gd name="T34" fmla="*/ 2 w 42"/>
                  <a:gd name="T35" fmla="*/ 36 h 36"/>
                  <a:gd name="T36" fmla="*/ 22 w 42"/>
                  <a:gd name="T37" fmla="*/ 32 h 36"/>
                  <a:gd name="T38" fmla="*/ 42 w 42"/>
                  <a:gd name="T39" fmla="*/ 10 h 36"/>
                  <a:gd name="T40" fmla="*/ 37 w 42"/>
                  <a:gd name="T41" fmla="*/ 0 h 36"/>
                  <a:gd name="T42" fmla="*/ 29 w 42"/>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6">
                    <a:moveTo>
                      <a:pt x="29" y="0"/>
                    </a:moveTo>
                    <a:cubicBezTo>
                      <a:pt x="23" y="0"/>
                      <a:pt x="14" y="1"/>
                      <a:pt x="4" y="3"/>
                    </a:cubicBezTo>
                    <a:cubicBezTo>
                      <a:pt x="7" y="2"/>
                      <a:pt x="14" y="2"/>
                      <a:pt x="17" y="2"/>
                    </a:cubicBezTo>
                    <a:cubicBezTo>
                      <a:pt x="19" y="2"/>
                      <a:pt x="20" y="2"/>
                      <a:pt x="21" y="2"/>
                    </a:cubicBezTo>
                    <a:cubicBezTo>
                      <a:pt x="22" y="2"/>
                      <a:pt x="20" y="3"/>
                      <a:pt x="20" y="3"/>
                    </a:cubicBezTo>
                    <a:cubicBezTo>
                      <a:pt x="20" y="3"/>
                      <a:pt x="20" y="3"/>
                      <a:pt x="19" y="3"/>
                    </a:cubicBezTo>
                    <a:cubicBezTo>
                      <a:pt x="11" y="3"/>
                      <a:pt x="3" y="10"/>
                      <a:pt x="3" y="10"/>
                    </a:cubicBezTo>
                    <a:cubicBezTo>
                      <a:pt x="5" y="8"/>
                      <a:pt x="9" y="8"/>
                      <a:pt x="12" y="8"/>
                    </a:cubicBezTo>
                    <a:cubicBezTo>
                      <a:pt x="17" y="8"/>
                      <a:pt x="20" y="9"/>
                      <a:pt x="16" y="10"/>
                    </a:cubicBezTo>
                    <a:cubicBezTo>
                      <a:pt x="10" y="12"/>
                      <a:pt x="1" y="19"/>
                      <a:pt x="0" y="20"/>
                    </a:cubicBezTo>
                    <a:cubicBezTo>
                      <a:pt x="3" y="18"/>
                      <a:pt x="14" y="15"/>
                      <a:pt x="19" y="15"/>
                    </a:cubicBezTo>
                    <a:cubicBezTo>
                      <a:pt x="21" y="15"/>
                      <a:pt x="23" y="15"/>
                      <a:pt x="23" y="16"/>
                    </a:cubicBezTo>
                    <a:cubicBezTo>
                      <a:pt x="25" y="19"/>
                      <a:pt x="7" y="26"/>
                      <a:pt x="7" y="26"/>
                    </a:cubicBezTo>
                    <a:cubicBezTo>
                      <a:pt x="7" y="26"/>
                      <a:pt x="7" y="26"/>
                      <a:pt x="8" y="26"/>
                    </a:cubicBezTo>
                    <a:cubicBezTo>
                      <a:pt x="15" y="26"/>
                      <a:pt x="23" y="21"/>
                      <a:pt x="25" y="20"/>
                    </a:cubicBezTo>
                    <a:cubicBezTo>
                      <a:pt x="25" y="20"/>
                      <a:pt x="25" y="20"/>
                      <a:pt x="25" y="20"/>
                    </a:cubicBezTo>
                    <a:cubicBezTo>
                      <a:pt x="27" y="20"/>
                      <a:pt x="26" y="23"/>
                      <a:pt x="26" y="23"/>
                    </a:cubicBezTo>
                    <a:cubicBezTo>
                      <a:pt x="21" y="32"/>
                      <a:pt x="6" y="35"/>
                      <a:pt x="2" y="36"/>
                    </a:cubicBezTo>
                    <a:cubicBezTo>
                      <a:pt x="9" y="36"/>
                      <a:pt x="16" y="35"/>
                      <a:pt x="22" y="32"/>
                    </a:cubicBezTo>
                    <a:cubicBezTo>
                      <a:pt x="32" y="26"/>
                      <a:pt x="42" y="10"/>
                      <a:pt x="42" y="10"/>
                    </a:cubicBezTo>
                    <a:cubicBezTo>
                      <a:pt x="37" y="0"/>
                      <a:pt x="37" y="0"/>
                      <a:pt x="37" y="0"/>
                    </a:cubicBezTo>
                    <a:cubicBezTo>
                      <a:pt x="37" y="0"/>
                      <a:pt x="34" y="0"/>
                      <a:pt x="29"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516">
                <a:extLst>
                  <a:ext uri="{FF2B5EF4-FFF2-40B4-BE49-F238E27FC236}">
                    <a16:creationId xmlns:a16="http://schemas.microsoft.com/office/drawing/2014/main" xmlns="" id="{2889C7FE-B2A5-4D5D-8F75-762D2DFDCC4B}"/>
                  </a:ext>
                </a:extLst>
              </p:cNvPr>
              <p:cNvSpPr>
                <a:spLocks/>
              </p:cNvSpPr>
              <p:nvPr/>
            </p:nvSpPr>
            <p:spPr bwMode="auto">
              <a:xfrm>
                <a:off x="10580751" y="4979267"/>
                <a:ext cx="101000" cy="126710"/>
              </a:xfrm>
              <a:custGeom>
                <a:avLst/>
                <a:gdLst>
                  <a:gd name="T0" fmla="*/ 15 w 24"/>
                  <a:gd name="T1" fmla="*/ 0 h 30"/>
                  <a:gd name="T2" fmla="*/ 8 w 24"/>
                  <a:gd name="T3" fmla="*/ 18 h 30"/>
                  <a:gd name="T4" fmla="*/ 7 w 24"/>
                  <a:gd name="T5" fmla="*/ 18 h 30"/>
                  <a:gd name="T6" fmla="*/ 5 w 24"/>
                  <a:gd name="T7" fmla="*/ 2 h 30"/>
                  <a:gd name="T8" fmla="*/ 1 w 24"/>
                  <a:gd name="T9" fmla="*/ 14 h 30"/>
                  <a:gd name="T10" fmla="*/ 0 w 24"/>
                  <a:gd name="T11" fmla="*/ 13 h 30"/>
                  <a:gd name="T12" fmla="*/ 5 w 24"/>
                  <a:gd name="T13" fmla="*/ 23 h 30"/>
                  <a:gd name="T14" fmla="*/ 7 w 24"/>
                  <a:gd name="T15" fmla="*/ 26 h 30"/>
                  <a:gd name="T16" fmla="*/ 8 w 24"/>
                  <a:gd name="T17" fmla="*/ 26 h 30"/>
                  <a:gd name="T18" fmla="*/ 9 w 24"/>
                  <a:gd name="T19" fmla="*/ 26 h 30"/>
                  <a:gd name="T20" fmla="*/ 12 w 24"/>
                  <a:gd name="T21" fmla="*/ 29 h 30"/>
                  <a:gd name="T22" fmla="*/ 14 w 24"/>
                  <a:gd name="T23" fmla="*/ 30 h 30"/>
                  <a:gd name="T24" fmla="*/ 15 w 24"/>
                  <a:gd name="T25" fmla="*/ 30 h 30"/>
                  <a:gd name="T26" fmla="*/ 24 w 24"/>
                  <a:gd name="T27" fmla="*/ 15 h 30"/>
                  <a:gd name="T28" fmla="*/ 17 w 24"/>
                  <a:gd name="T29" fmla="*/ 24 h 30"/>
                  <a:gd name="T30" fmla="*/ 17 w 24"/>
                  <a:gd name="T31" fmla="*/ 24 h 30"/>
                  <a:gd name="T32" fmla="*/ 22 w 24"/>
                  <a:gd name="T33" fmla="*/ 6 h 30"/>
                  <a:gd name="T34" fmla="*/ 13 w 24"/>
                  <a:gd name="T35" fmla="*/ 22 h 30"/>
                  <a:gd name="T36" fmla="*/ 12 w 24"/>
                  <a:gd name="T37" fmla="*/ 21 h 30"/>
                  <a:gd name="T38" fmla="*/ 15 w 24"/>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30">
                    <a:moveTo>
                      <a:pt x="15" y="0"/>
                    </a:moveTo>
                    <a:cubicBezTo>
                      <a:pt x="15" y="0"/>
                      <a:pt x="12" y="15"/>
                      <a:pt x="8" y="18"/>
                    </a:cubicBezTo>
                    <a:cubicBezTo>
                      <a:pt x="7" y="18"/>
                      <a:pt x="7" y="18"/>
                      <a:pt x="7" y="18"/>
                    </a:cubicBezTo>
                    <a:cubicBezTo>
                      <a:pt x="4" y="18"/>
                      <a:pt x="5" y="3"/>
                      <a:pt x="5" y="2"/>
                    </a:cubicBezTo>
                    <a:cubicBezTo>
                      <a:pt x="5" y="3"/>
                      <a:pt x="4" y="14"/>
                      <a:pt x="1" y="14"/>
                    </a:cubicBezTo>
                    <a:cubicBezTo>
                      <a:pt x="1" y="14"/>
                      <a:pt x="0" y="13"/>
                      <a:pt x="0" y="13"/>
                    </a:cubicBezTo>
                    <a:cubicBezTo>
                      <a:pt x="2" y="18"/>
                      <a:pt x="4" y="21"/>
                      <a:pt x="5" y="23"/>
                    </a:cubicBezTo>
                    <a:cubicBezTo>
                      <a:pt x="6" y="26"/>
                      <a:pt x="7" y="26"/>
                      <a:pt x="7" y="26"/>
                    </a:cubicBezTo>
                    <a:cubicBezTo>
                      <a:pt x="8" y="26"/>
                      <a:pt x="8" y="26"/>
                      <a:pt x="8" y="26"/>
                    </a:cubicBezTo>
                    <a:cubicBezTo>
                      <a:pt x="8" y="26"/>
                      <a:pt x="9" y="26"/>
                      <a:pt x="9" y="26"/>
                    </a:cubicBezTo>
                    <a:cubicBezTo>
                      <a:pt x="10" y="26"/>
                      <a:pt x="11" y="26"/>
                      <a:pt x="12" y="29"/>
                    </a:cubicBezTo>
                    <a:cubicBezTo>
                      <a:pt x="13" y="30"/>
                      <a:pt x="13" y="30"/>
                      <a:pt x="14" y="30"/>
                    </a:cubicBezTo>
                    <a:cubicBezTo>
                      <a:pt x="15" y="30"/>
                      <a:pt x="15" y="30"/>
                      <a:pt x="15" y="30"/>
                    </a:cubicBezTo>
                    <a:cubicBezTo>
                      <a:pt x="18" y="27"/>
                      <a:pt x="21" y="21"/>
                      <a:pt x="24" y="15"/>
                    </a:cubicBezTo>
                    <a:cubicBezTo>
                      <a:pt x="23" y="15"/>
                      <a:pt x="19" y="24"/>
                      <a:pt x="17" y="24"/>
                    </a:cubicBezTo>
                    <a:cubicBezTo>
                      <a:pt x="17" y="24"/>
                      <a:pt x="17" y="24"/>
                      <a:pt x="17" y="24"/>
                    </a:cubicBezTo>
                    <a:cubicBezTo>
                      <a:pt x="17" y="24"/>
                      <a:pt x="22" y="13"/>
                      <a:pt x="22" y="6"/>
                    </a:cubicBezTo>
                    <a:cubicBezTo>
                      <a:pt x="22" y="6"/>
                      <a:pt x="17" y="22"/>
                      <a:pt x="13" y="22"/>
                    </a:cubicBezTo>
                    <a:cubicBezTo>
                      <a:pt x="12" y="22"/>
                      <a:pt x="12" y="22"/>
                      <a:pt x="12" y="21"/>
                    </a:cubicBezTo>
                    <a:cubicBezTo>
                      <a:pt x="14" y="14"/>
                      <a:pt x="16" y="1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517">
                <a:extLst>
                  <a:ext uri="{FF2B5EF4-FFF2-40B4-BE49-F238E27FC236}">
                    <a16:creationId xmlns:a16="http://schemas.microsoft.com/office/drawing/2014/main" xmlns="" id="{2A28CB1C-AF81-4C61-89FE-B41DB6D599BF}"/>
                  </a:ext>
                </a:extLst>
              </p:cNvPr>
              <p:cNvSpPr>
                <a:spLocks/>
              </p:cNvSpPr>
              <p:nvPr/>
            </p:nvSpPr>
            <p:spPr bwMode="auto">
              <a:xfrm>
                <a:off x="10485260" y="4848885"/>
                <a:ext cx="734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2" y="0"/>
                      <a:pt x="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518">
                <a:extLst>
                  <a:ext uri="{FF2B5EF4-FFF2-40B4-BE49-F238E27FC236}">
                    <a16:creationId xmlns:a16="http://schemas.microsoft.com/office/drawing/2014/main" xmlns="" id="{50998CE3-1E86-43C6-BE2B-8E615185A2B3}"/>
                  </a:ext>
                </a:extLst>
              </p:cNvPr>
              <p:cNvSpPr>
                <a:spLocks/>
              </p:cNvSpPr>
              <p:nvPr/>
            </p:nvSpPr>
            <p:spPr bwMode="auto">
              <a:xfrm>
                <a:off x="10455878" y="4810321"/>
                <a:ext cx="7345" cy="3673"/>
              </a:xfrm>
              <a:custGeom>
                <a:avLst/>
                <a:gdLst>
                  <a:gd name="T0" fmla="*/ 0 w 2"/>
                  <a:gd name="T1" fmla="*/ 1 h 1"/>
                  <a:gd name="T2" fmla="*/ 0 w 2"/>
                  <a:gd name="T3" fmla="*/ 1 h 1"/>
                  <a:gd name="T4" fmla="*/ 1 w 2"/>
                  <a:gd name="T5" fmla="*/ 0 h 1"/>
                  <a:gd name="T6" fmla="*/ 1 w 2"/>
                  <a:gd name="T7" fmla="*/ 0 h 1"/>
                  <a:gd name="T8" fmla="*/ 2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0" y="1"/>
                      <a:pt x="0" y="1"/>
                    </a:cubicBezTo>
                    <a:cubicBezTo>
                      <a:pt x="0" y="0"/>
                      <a:pt x="1" y="0"/>
                      <a:pt x="1" y="0"/>
                    </a:cubicBezTo>
                    <a:cubicBezTo>
                      <a:pt x="1" y="0"/>
                      <a:pt x="1" y="0"/>
                      <a:pt x="1" y="0"/>
                    </a:cubicBezTo>
                    <a:cubicBezTo>
                      <a:pt x="2" y="0"/>
                      <a:pt x="2" y="0"/>
                      <a:pt x="2" y="0"/>
                    </a:cubicBezTo>
                    <a:cubicBezTo>
                      <a:pt x="1" y="0"/>
                      <a:pt x="1" y="0"/>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519">
                <a:extLst>
                  <a:ext uri="{FF2B5EF4-FFF2-40B4-BE49-F238E27FC236}">
                    <a16:creationId xmlns:a16="http://schemas.microsoft.com/office/drawing/2014/main" xmlns="" id="{684EA617-3F38-476B-820A-BC1F912EE166}"/>
                  </a:ext>
                </a:extLst>
              </p:cNvPr>
              <p:cNvSpPr>
                <a:spLocks/>
              </p:cNvSpPr>
              <p:nvPr/>
            </p:nvSpPr>
            <p:spPr bwMode="auto">
              <a:xfrm>
                <a:off x="10413641" y="4819503"/>
                <a:ext cx="95491" cy="101000"/>
              </a:xfrm>
              <a:custGeom>
                <a:avLst/>
                <a:gdLst>
                  <a:gd name="T0" fmla="*/ 9 w 23"/>
                  <a:gd name="T1" fmla="*/ 0 h 24"/>
                  <a:gd name="T2" fmla="*/ 8 w 23"/>
                  <a:gd name="T3" fmla="*/ 1 h 24"/>
                  <a:gd name="T4" fmla="*/ 7 w 23"/>
                  <a:gd name="T5" fmla="*/ 2 h 24"/>
                  <a:gd name="T6" fmla="*/ 0 w 23"/>
                  <a:gd name="T7" fmla="*/ 15 h 24"/>
                  <a:gd name="T8" fmla="*/ 0 w 23"/>
                  <a:gd name="T9" fmla="*/ 15 h 24"/>
                  <a:gd name="T10" fmla="*/ 5 w 23"/>
                  <a:gd name="T11" fmla="*/ 17 h 24"/>
                  <a:gd name="T12" fmla="*/ 5 w 23"/>
                  <a:gd name="T13" fmla="*/ 17 h 24"/>
                  <a:gd name="T14" fmla="*/ 5 w 23"/>
                  <a:gd name="T15" fmla="*/ 18 h 24"/>
                  <a:gd name="T16" fmla="*/ 5 w 23"/>
                  <a:gd name="T17" fmla="*/ 19 h 24"/>
                  <a:gd name="T18" fmla="*/ 5 w 23"/>
                  <a:gd name="T19" fmla="*/ 19 h 24"/>
                  <a:gd name="T20" fmla="*/ 5 w 23"/>
                  <a:gd name="T21" fmla="*/ 21 h 24"/>
                  <a:gd name="T22" fmla="*/ 13 w 23"/>
                  <a:gd name="T23" fmla="*/ 23 h 24"/>
                  <a:gd name="T24" fmla="*/ 14 w 23"/>
                  <a:gd name="T25" fmla="*/ 23 h 24"/>
                  <a:gd name="T26" fmla="*/ 15 w 23"/>
                  <a:gd name="T27" fmla="*/ 23 h 24"/>
                  <a:gd name="T28" fmla="*/ 23 w 23"/>
                  <a:gd name="T29" fmla="*/ 24 h 24"/>
                  <a:gd name="T30" fmla="*/ 10 w 23"/>
                  <a:gd name="T31" fmla="*/ 19 h 24"/>
                  <a:gd name="T32" fmla="*/ 22 w 23"/>
                  <a:gd name="T33" fmla="*/ 15 h 24"/>
                  <a:gd name="T34" fmla="*/ 9 w 23"/>
                  <a:gd name="T35" fmla="*/ 13 h 24"/>
                  <a:gd name="T36" fmla="*/ 17 w 23"/>
                  <a:gd name="T37" fmla="*/ 7 h 24"/>
                  <a:gd name="T38" fmla="*/ 8 w 23"/>
                  <a:gd name="T39" fmla="*/ 8 h 24"/>
                  <a:gd name="T40" fmla="*/ 7 w 23"/>
                  <a:gd name="T41" fmla="*/ 8 h 24"/>
                  <a:gd name="T42" fmla="*/ 9 w 23"/>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4">
                    <a:moveTo>
                      <a:pt x="9" y="0"/>
                    </a:moveTo>
                    <a:cubicBezTo>
                      <a:pt x="9" y="0"/>
                      <a:pt x="8" y="0"/>
                      <a:pt x="8" y="1"/>
                    </a:cubicBezTo>
                    <a:cubicBezTo>
                      <a:pt x="8" y="1"/>
                      <a:pt x="7" y="2"/>
                      <a:pt x="7" y="2"/>
                    </a:cubicBezTo>
                    <a:cubicBezTo>
                      <a:pt x="2" y="7"/>
                      <a:pt x="0" y="14"/>
                      <a:pt x="0" y="15"/>
                    </a:cubicBezTo>
                    <a:cubicBezTo>
                      <a:pt x="0" y="15"/>
                      <a:pt x="0" y="15"/>
                      <a:pt x="0" y="15"/>
                    </a:cubicBezTo>
                    <a:cubicBezTo>
                      <a:pt x="0" y="17"/>
                      <a:pt x="5" y="16"/>
                      <a:pt x="5" y="17"/>
                    </a:cubicBezTo>
                    <a:cubicBezTo>
                      <a:pt x="5" y="17"/>
                      <a:pt x="5" y="17"/>
                      <a:pt x="5" y="17"/>
                    </a:cubicBezTo>
                    <a:cubicBezTo>
                      <a:pt x="5" y="17"/>
                      <a:pt x="5" y="18"/>
                      <a:pt x="5" y="18"/>
                    </a:cubicBezTo>
                    <a:cubicBezTo>
                      <a:pt x="5" y="18"/>
                      <a:pt x="5" y="18"/>
                      <a:pt x="5" y="19"/>
                    </a:cubicBezTo>
                    <a:cubicBezTo>
                      <a:pt x="5" y="19"/>
                      <a:pt x="5" y="19"/>
                      <a:pt x="5" y="19"/>
                    </a:cubicBezTo>
                    <a:cubicBezTo>
                      <a:pt x="5" y="19"/>
                      <a:pt x="5" y="20"/>
                      <a:pt x="5" y="21"/>
                    </a:cubicBezTo>
                    <a:cubicBezTo>
                      <a:pt x="6" y="23"/>
                      <a:pt x="7" y="23"/>
                      <a:pt x="13" y="23"/>
                    </a:cubicBezTo>
                    <a:cubicBezTo>
                      <a:pt x="13" y="23"/>
                      <a:pt x="14" y="23"/>
                      <a:pt x="14" y="23"/>
                    </a:cubicBezTo>
                    <a:cubicBezTo>
                      <a:pt x="15" y="23"/>
                      <a:pt x="15" y="23"/>
                      <a:pt x="15" y="23"/>
                    </a:cubicBezTo>
                    <a:cubicBezTo>
                      <a:pt x="17" y="23"/>
                      <a:pt x="20" y="24"/>
                      <a:pt x="23" y="24"/>
                    </a:cubicBezTo>
                    <a:cubicBezTo>
                      <a:pt x="23" y="24"/>
                      <a:pt x="11" y="22"/>
                      <a:pt x="10" y="19"/>
                    </a:cubicBezTo>
                    <a:cubicBezTo>
                      <a:pt x="9" y="16"/>
                      <a:pt x="22" y="15"/>
                      <a:pt x="22" y="15"/>
                    </a:cubicBezTo>
                    <a:cubicBezTo>
                      <a:pt x="22" y="15"/>
                      <a:pt x="10" y="15"/>
                      <a:pt x="9" y="13"/>
                    </a:cubicBezTo>
                    <a:cubicBezTo>
                      <a:pt x="8" y="11"/>
                      <a:pt x="13" y="8"/>
                      <a:pt x="17" y="7"/>
                    </a:cubicBezTo>
                    <a:cubicBezTo>
                      <a:pt x="14" y="7"/>
                      <a:pt x="10" y="8"/>
                      <a:pt x="8" y="8"/>
                    </a:cubicBezTo>
                    <a:cubicBezTo>
                      <a:pt x="7" y="8"/>
                      <a:pt x="7" y="8"/>
                      <a:pt x="7" y="8"/>
                    </a:cubicBezTo>
                    <a:cubicBezTo>
                      <a:pt x="5" y="8"/>
                      <a:pt x="6" y="3"/>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520">
                <a:extLst>
                  <a:ext uri="{FF2B5EF4-FFF2-40B4-BE49-F238E27FC236}">
                    <a16:creationId xmlns:a16="http://schemas.microsoft.com/office/drawing/2014/main" xmlns="" id="{4B527679-5EAC-4BC8-A528-2D7F903C8254}"/>
                  </a:ext>
                </a:extLst>
              </p:cNvPr>
              <p:cNvSpPr>
                <a:spLocks/>
              </p:cNvSpPr>
              <p:nvPr/>
            </p:nvSpPr>
            <p:spPr bwMode="auto">
              <a:xfrm>
                <a:off x="10463223" y="47644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521">
                <a:extLst>
                  <a:ext uri="{FF2B5EF4-FFF2-40B4-BE49-F238E27FC236}">
                    <a16:creationId xmlns:a16="http://schemas.microsoft.com/office/drawing/2014/main" xmlns="" id="{F4D8B774-FA41-4C3A-B851-69DC7064F2F8}"/>
                  </a:ext>
                </a:extLst>
              </p:cNvPr>
              <p:cNvSpPr>
                <a:spLocks/>
              </p:cNvSpPr>
              <p:nvPr/>
            </p:nvSpPr>
            <p:spPr bwMode="auto">
              <a:xfrm>
                <a:off x="10463223" y="476441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522">
                <a:extLst>
                  <a:ext uri="{FF2B5EF4-FFF2-40B4-BE49-F238E27FC236}">
                    <a16:creationId xmlns:a16="http://schemas.microsoft.com/office/drawing/2014/main" xmlns="" id="{1F76CEEF-F2CD-44EC-995C-0486E881A92F}"/>
                  </a:ext>
                </a:extLst>
              </p:cNvPr>
              <p:cNvSpPr>
                <a:spLocks/>
              </p:cNvSpPr>
              <p:nvPr/>
            </p:nvSpPr>
            <p:spPr bwMode="auto">
              <a:xfrm>
                <a:off x="10391605" y="4641375"/>
                <a:ext cx="110182" cy="139564"/>
              </a:xfrm>
              <a:custGeom>
                <a:avLst/>
                <a:gdLst>
                  <a:gd name="T0" fmla="*/ 11 w 26"/>
                  <a:gd name="T1" fmla="*/ 0 h 33"/>
                  <a:gd name="T2" fmla="*/ 11 w 26"/>
                  <a:gd name="T3" fmla="*/ 0 h 33"/>
                  <a:gd name="T4" fmla="*/ 11 w 26"/>
                  <a:gd name="T5" fmla="*/ 0 h 33"/>
                  <a:gd name="T6" fmla="*/ 11 w 26"/>
                  <a:gd name="T7" fmla="*/ 0 h 33"/>
                  <a:gd name="T8" fmla="*/ 3 w 26"/>
                  <a:gd name="T9" fmla="*/ 1 h 33"/>
                  <a:gd name="T10" fmla="*/ 3 w 26"/>
                  <a:gd name="T11" fmla="*/ 2 h 33"/>
                  <a:gd name="T12" fmla="*/ 3 w 26"/>
                  <a:gd name="T13" fmla="*/ 5 h 33"/>
                  <a:gd name="T14" fmla="*/ 2 w 26"/>
                  <a:gd name="T15" fmla="*/ 6 h 33"/>
                  <a:gd name="T16" fmla="*/ 2 w 26"/>
                  <a:gd name="T17" fmla="*/ 6 h 33"/>
                  <a:gd name="T18" fmla="*/ 2 w 26"/>
                  <a:gd name="T19" fmla="*/ 6 h 33"/>
                  <a:gd name="T20" fmla="*/ 0 w 26"/>
                  <a:gd name="T21" fmla="*/ 8 h 33"/>
                  <a:gd name="T22" fmla="*/ 1 w 26"/>
                  <a:gd name="T23" fmla="*/ 12 h 33"/>
                  <a:gd name="T24" fmla="*/ 5 w 26"/>
                  <a:gd name="T25" fmla="*/ 21 h 33"/>
                  <a:gd name="T26" fmla="*/ 11 w 26"/>
                  <a:gd name="T27" fmla="*/ 30 h 33"/>
                  <a:gd name="T28" fmla="*/ 18 w 26"/>
                  <a:gd name="T29" fmla="*/ 33 h 33"/>
                  <a:gd name="T30" fmla="*/ 10 w 26"/>
                  <a:gd name="T31" fmla="*/ 22 h 33"/>
                  <a:gd name="T32" fmla="*/ 20 w 26"/>
                  <a:gd name="T33" fmla="*/ 18 h 33"/>
                  <a:gd name="T34" fmla="*/ 23 w 26"/>
                  <a:gd name="T35" fmla="*/ 18 h 33"/>
                  <a:gd name="T36" fmla="*/ 11 w 26"/>
                  <a:gd name="T37" fmla="*/ 16 h 33"/>
                  <a:gd name="T38" fmla="*/ 9 w 26"/>
                  <a:gd name="T39" fmla="*/ 11 h 33"/>
                  <a:gd name="T40" fmla="*/ 12 w 26"/>
                  <a:gd name="T41" fmla="*/ 11 h 33"/>
                  <a:gd name="T42" fmla="*/ 20 w 26"/>
                  <a:gd name="T43" fmla="*/ 13 h 33"/>
                  <a:gd name="T44" fmla="*/ 10 w 26"/>
                  <a:gd name="T45" fmla="*/ 8 h 33"/>
                  <a:gd name="T46" fmla="*/ 12 w 26"/>
                  <a:gd name="T47" fmla="*/ 4 h 33"/>
                  <a:gd name="T48" fmla="*/ 12 w 26"/>
                  <a:gd name="T49" fmla="*/ 4 h 33"/>
                  <a:gd name="T50" fmla="*/ 26 w 26"/>
                  <a:gd name="T51" fmla="*/ 8 h 33"/>
                  <a:gd name="T52" fmla="*/ 11 w 26"/>
                  <a:gd name="T5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33">
                    <a:moveTo>
                      <a:pt x="11" y="0"/>
                    </a:moveTo>
                    <a:cubicBezTo>
                      <a:pt x="11" y="0"/>
                      <a:pt x="11" y="0"/>
                      <a:pt x="11" y="0"/>
                    </a:cubicBezTo>
                    <a:cubicBezTo>
                      <a:pt x="11" y="0"/>
                      <a:pt x="11" y="0"/>
                      <a:pt x="11" y="0"/>
                    </a:cubicBezTo>
                    <a:cubicBezTo>
                      <a:pt x="11" y="0"/>
                      <a:pt x="11" y="0"/>
                      <a:pt x="11" y="0"/>
                    </a:cubicBezTo>
                    <a:cubicBezTo>
                      <a:pt x="6" y="0"/>
                      <a:pt x="4" y="1"/>
                      <a:pt x="3" y="1"/>
                    </a:cubicBezTo>
                    <a:cubicBezTo>
                      <a:pt x="3" y="2"/>
                      <a:pt x="3" y="2"/>
                      <a:pt x="3" y="2"/>
                    </a:cubicBezTo>
                    <a:cubicBezTo>
                      <a:pt x="3" y="3"/>
                      <a:pt x="3" y="4"/>
                      <a:pt x="3" y="5"/>
                    </a:cubicBezTo>
                    <a:cubicBezTo>
                      <a:pt x="3" y="5"/>
                      <a:pt x="3" y="6"/>
                      <a:pt x="2" y="6"/>
                    </a:cubicBezTo>
                    <a:cubicBezTo>
                      <a:pt x="2" y="6"/>
                      <a:pt x="2" y="6"/>
                      <a:pt x="2" y="6"/>
                    </a:cubicBezTo>
                    <a:cubicBezTo>
                      <a:pt x="2" y="6"/>
                      <a:pt x="2" y="6"/>
                      <a:pt x="2" y="6"/>
                    </a:cubicBezTo>
                    <a:cubicBezTo>
                      <a:pt x="1" y="6"/>
                      <a:pt x="0" y="7"/>
                      <a:pt x="0" y="8"/>
                    </a:cubicBezTo>
                    <a:cubicBezTo>
                      <a:pt x="0" y="9"/>
                      <a:pt x="1" y="10"/>
                      <a:pt x="1" y="12"/>
                    </a:cubicBezTo>
                    <a:cubicBezTo>
                      <a:pt x="2" y="14"/>
                      <a:pt x="3" y="17"/>
                      <a:pt x="5" y="21"/>
                    </a:cubicBezTo>
                    <a:cubicBezTo>
                      <a:pt x="6" y="24"/>
                      <a:pt x="8" y="27"/>
                      <a:pt x="11" y="30"/>
                    </a:cubicBezTo>
                    <a:cubicBezTo>
                      <a:pt x="12" y="31"/>
                      <a:pt x="15" y="32"/>
                      <a:pt x="18" y="33"/>
                    </a:cubicBezTo>
                    <a:cubicBezTo>
                      <a:pt x="18" y="33"/>
                      <a:pt x="9" y="26"/>
                      <a:pt x="10" y="22"/>
                    </a:cubicBezTo>
                    <a:cubicBezTo>
                      <a:pt x="11" y="19"/>
                      <a:pt x="17" y="18"/>
                      <a:pt x="20" y="18"/>
                    </a:cubicBezTo>
                    <a:cubicBezTo>
                      <a:pt x="22" y="18"/>
                      <a:pt x="23" y="18"/>
                      <a:pt x="23" y="18"/>
                    </a:cubicBezTo>
                    <a:cubicBezTo>
                      <a:pt x="23" y="18"/>
                      <a:pt x="15" y="16"/>
                      <a:pt x="11" y="16"/>
                    </a:cubicBezTo>
                    <a:cubicBezTo>
                      <a:pt x="6" y="16"/>
                      <a:pt x="6" y="12"/>
                      <a:pt x="9" y="11"/>
                    </a:cubicBezTo>
                    <a:cubicBezTo>
                      <a:pt x="10" y="11"/>
                      <a:pt x="11" y="11"/>
                      <a:pt x="12" y="11"/>
                    </a:cubicBezTo>
                    <a:cubicBezTo>
                      <a:pt x="15" y="11"/>
                      <a:pt x="20" y="12"/>
                      <a:pt x="20" y="13"/>
                    </a:cubicBezTo>
                    <a:cubicBezTo>
                      <a:pt x="20" y="12"/>
                      <a:pt x="14" y="9"/>
                      <a:pt x="10" y="8"/>
                    </a:cubicBezTo>
                    <a:cubicBezTo>
                      <a:pt x="5" y="7"/>
                      <a:pt x="7" y="4"/>
                      <a:pt x="12" y="4"/>
                    </a:cubicBezTo>
                    <a:cubicBezTo>
                      <a:pt x="12" y="4"/>
                      <a:pt x="12" y="4"/>
                      <a:pt x="12" y="4"/>
                    </a:cubicBezTo>
                    <a:cubicBezTo>
                      <a:pt x="17" y="4"/>
                      <a:pt x="26" y="8"/>
                      <a:pt x="26" y="8"/>
                    </a:cubicBezTo>
                    <a:cubicBezTo>
                      <a:pt x="26" y="8"/>
                      <a:pt x="20"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523">
                <a:extLst>
                  <a:ext uri="{FF2B5EF4-FFF2-40B4-BE49-F238E27FC236}">
                    <a16:creationId xmlns:a16="http://schemas.microsoft.com/office/drawing/2014/main" xmlns="" id="{0A056FBE-DA31-41DA-B2EF-DDE21F73092B}"/>
                  </a:ext>
                </a:extLst>
              </p:cNvPr>
              <p:cNvSpPr>
                <a:spLocks/>
              </p:cNvSpPr>
              <p:nvPr/>
            </p:nvSpPr>
            <p:spPr bwMode="auto">
              <a:xfrm>
                <a:off x="10632169" y="4733194"/>
                <a:ext cx="95491" cy="123037"/>
              </a:xfrm>
              <a:custGeom>
                <a:avLst/>
                <a:gdLst>
                  <a:gd name="T0" fmla="*/ 0 w 23"/>
                  <a:gd name="T1" fmla="*/ 9 h 29"/>
                  <a:gd name="T2" fmla="*/ 13 w 23"/>
                  <a:gd name="T3" fmla="*/ 15 h 29"/>
                  <a:gd name="T4" fmla="*/ 7 w 23"/>
                  <a:gd name="T5" fmla="*/ 24 h 29"/>
                  <a:gd name="T6" fmla="*/ 15 w 23"/>
                  <a:gd name="T7" fmla="*/ 20 h 29"/>
                  <a:gd name="T8" fmla="*/ 17 w 23"/>
                  <a:gd name="T9" fmla="*/ 29 h 29"/>
                  <a:gd name="T10" fmla="*/ 18 w 23"/>
                  <a:gd name="T11" fmla="*/ 22 h 29"/>
                  <a:gd name="T12" fmla="*/ 19 w 23"/>
                  <a:gd name="T13" fmla="*/ 17 h 29"/>
                  <a:gd name="T14" fmla="*/ 19 w 23"/>
                  <a:gd name="T15" fmla="*/ 10 h 29"/>
                  <a:gd name="T16" fmla="*/ 8 w 23"/>
                  <a:gd name="T17" fmla="*/ 0 h 29"/>
                  <a:gd name="T18" fmla="*/ 13 w 23"/>
                  <a:gd name="T19" fmla="*/ 11 h 29"/>
                  <a:gd name="T20" fmla="*/ 0 w 23"/>
                  <a:gd name="T21"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9">
                    <a:moveTo>
                      <a:pt x="0" y="9"/>
                    </a:moveTo>
                    <a:cubicBezTo>
                      <a:pt x="0" y="9"/>
                      <a:pt x="12" y="12"/>
                      <a:pt x="13" y="15"/>
                    </a:cubicBezTo>
                    <a:cubicBezTo>
                      <a:pt x="15" y="18"/>
                      <a:pt x="7" y="24"/>
                      <a:pt x="7" y="24"/>
                    </a:cubicBezTo>
                    <a:cubicBezTo>
                      <a:pt x="7" y="24"/>
                      <a:pt x="12" y="24"/>
                      <a:pt x="15" y="20"/>
                    </a:cubicBezTo>
                    <a:cubicBezTo>
                      <a:pt x="15" y="20"/>
                      <a:pt x="17" y="21"/>
                      <a:pt x="17" y="29"/>
                    </a:cubicBezTo>
                    <a:cubicBezTo>
                      <a:pt x="17" y="29"/>
                      <a:pt x="18" y="26"/>
                      <a:pt x="18" y="22"/>
                    </a:cubicBezTo>
                    <a:cubicBezTo>
                      <a:pt x="19" y="21"/>
                      <a:pt x="19" y="17"/>
                      <a:pt x="19" y="17"/>
                    </a:cubicBezTo>
                    <a:cubicBezTo>
                      <a:pt x="19" y="17"/>
                      <a:pt x="23" y="12"/>
                      <a:pt x="19" y="10"/>
                    </a:cubicBezTo>
                    <a:cubicBezTo>
                      <a:pt x="19" y="10"/>
                      <a:pt x="13" y="3"/>
                      <a:pt x="8" y="0"/>
                    </a:cubicBezTo>
                    <a:cubicBezTo>
                      <a:pt x="8" y="0"/>
                      <a:pt x="13" y="7"/>
                      <a:pt x="13" y="11"/>
                    </a:cubicBezTo>
                    <a:cubicBezTo>
                      <a:pt x="13" y="11"/>
                      <a:pt x="7" y="9"/>
                      <a:pt x="0" y="9"/>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524">
                <a:extLst>
                  <a:ext uri="{FF2B5EF4-FFF2-40B4-BE49-F238E27FC236}">
                    <a16:creationId xmlns:a16="http://schemas.microsoft.com/office/drawing/2014/main" xmlns="" id="{AA9EE06E-351B-4D5B-861D-E6D7F15B3888}"/>
                  </a:ext>
                </a:extLst>
              </p:cNvPr>
              <p:cNvSpPr>
                <a:spLocks/>
              </p:cNvSpPr>
              <p:nvPr/>
            </p:nvSpPr>
            <p:spPr bwMode="auto">
              <a:xfrm>
                <a:off x="10716642" y="4599139"/>
                <a:ext cx="255256" cy="198328"/>
              </a:xfrm>
              <a:custGeom>
                <a:avLst/>
                <a:gdLst>
                  <a:gd name="T0" fmla="*/ 0 w 61"/>
                  <a:gd name="T1" fmla="*/ 47 h 47"/>
                  <a:gd name="T2" fmla="*/ 58 w 61"/>
                  <a:gd name="T3" fmla="*/ 3 h 47"/>
                  <a:gd name="T4" fmla="*/ 58 w 61"/>
                  <a:gd name="T5" fmla="*/ 0 h 47"/>
                  <a:gd name="T6" fmla="*/ 0 w 61"/>
                  <a:gd name="T7" fmla="*/ 43 h 47"/>
                </a:gdLst>
                <a:ahLst/>
                <a:cxnLst>
                  <a:cxn ang="0">
                    <a:pos x="T0" y="T1"/>
                  </a:cxn>
                  <a:cxn ang="0">
                    <a:pos x="T2" y="T3"/>
                  </a:cxn>
                  <a:cxn ang="0">
                    <a:pos x="T4" y="T5"/>
                  </a:cxn>
                  <a:cxn ang="0">
                    <a:pos x="T6" y="T7"/>
                  </a:cxn>
                </a:cxnLst>
                <a:rect l="0" t="0" r="r" b="b"/>
                <a:pathLst>
                  <a:path w="61" h="47">
                    <a:moveTo>
                      <a:pt x="0" y="47"/>
                    </a:moveTo>
                    <a:cubicBezTo>
                      <a:pt x="0" y="47"/>
                      <a:pt x="35" y="35"/>
                      <a:pt x="58" y="3"/>
                    </a:cubicBezTo>
                    <a:cubicBezTo>
                      <a:pt x="58" y="3"/>
                      <a:pt x="61" y="0"/>
                      <a:pt x="58" y="0"/>
                    </a:cubicBezTo>
                    <a:cubicBezTo>
                      <a:pt x="52" y="0"/>
                      <a:pt x="46" y="26"/>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525">
                <a:extLst>
                  <a:ext uri="{FF2B5EF4-FFF2-40B4-BE49-F238E27FC236}">
                    <a16:creationId xmlns:a16="http://schemas.microsoft.com/office/drawing/2014/main" xmlns="" id="{D6470B9C-A6EA-4372-94BC-34EC8CF4D93B}"/>
                  </a:ext>
                </a:extLst>
              </p:cNvPr>
              <p:cNvSpPr>
                <a:spLocks/>
              </p:cNvSpPr>
              <p:nvPr/>
            </p:nvSpPr>
            <p:spPr bwMode="auto">
              <a:xfrm>
                <a:off x="11072899" y="4039046"/>
                <a:ext cx="383802" cy="326874"/>
              </a:xfrm>
              <a:custGeom>
                <a:avLst/>
                <a:gdLst>
                  <a:gd name="T0" fmla="*/ 7 w 91"/>
                  <a:gd name="T1" fmla="*/ 36 h 77"/>
                  <a:gd name="T2" fmla="*/ 7 w 91"/>
                  <a:gd name="T3" fmla="*/ 36 h 77"/>
                  <a:gd name="T4" fmla="*/ 6 w 91"/>
                  <a:gd name="T5" fmla="*/ 33 h 77"/>
                  <a:gd name="T6" fmla="*/ 4 w 91"/>
                  <a:gd name="T7" fmla="*/ 5 h 77"/>
                  <a:gd name="T8" fmla="*/ 8 w 91"/>
                  <a:gd name="T9" fmla="*/ 2 h 77"/>
                  <a:gd name="T10" fmla="*/ 19 w 91"/>
                  <a:gd name="T11" fmla="*/ 11 h 77"/>
                  <a:gd name="T12" fmla="*/ 20 w 91"/>
                  <a:gd name="T13" fmla="*/ 12 h 77"/>
                  <a:gd name="T14" fmla="*/ 20 w 91"/>
                  <a:gd name="T15" fmla="*/ 12 h 77"/>
                  <a:gd name="T16" fmla="*/ 20 w 91"/>
                  <a:gd name="T17" fmla="*/ 12 h 77"/>
                  <a:gd name="T18" fmla="*/ 21 w 91"/>
                  <a:gd name="T19" fmla="*/ 13 h 77"/>
                  <a:gd name="T20" fmla="*/ 29 w 91"/>
                  <a:gd name="T21" fmla="*/ 21 h 77"/>
                  <a:gd name="T22" fmla="*/ 55 w 91"/>
                  <a:gd name="T23" fmla="*/ 40 h 77"/>
                  <a:gd name="T24" fmla="*/ 83 w 91"/>
                  <a:gd name="T25" fmla="*/ 55 h 77"/>
                  <a:gd name="T26" fmla="*/ 89 w 91"/>
                  <a:gd name="T27" fmla="*/ 58 h 77"/>
                  <a:gd name="T28" fmla="*/ 91 w 91"/>
                  <a:gd name="T29" fmla="*/ 69 h 77"/>
                  <a:gd name="T30" fmla="*/ 77 w 91"/>
                  <a:gd name="T31" fmla="*/ 72 h 77"/>
                  <a:gd name="T32" fmla="*/ 23 w 91"/>
                  <a:gd name="T33" fmla="*/ 58 h 77"/>
                  <a:gd name="T34" fmla="*/ 7 w 91"/>
                  <a:gd name="T35"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77">
                    <a:moveTo>
                      <a:pt x="7" y="36"/>
                    </a:moveTo>
                    <a:cubicBezTo>
                      <a:pt x="7" y="36"/>
                      <a:pt x="7" y="36"/>
                      <a:pt x="7" y="36"/>
                    </a:cubicBezTo>
                    <a:cubicBezTo>
                      <a:pt x="7" y="35"/>
                      <a:pt x="6" y="34"/>
                      <a:pt x="6" y="33"/>
                    </a:cubicBezTo>
                    <a:cubicBezTo>
                      <a:pt x="0" y="21"/>
                      <a:pt x="2" y="6"/>
                      <a:pt x="4" y="5"/>
                    </a:cubicBezTo>
                    <a:cubicBezTo>
                      <a:pt x="6" y="1"/>
                      <a:pt x="7" y="4"/>
                      <a:pt x="8" y="2"/>
                    </a:cubicBezTo>
                    <a:cubicBezTo>
                      <a:pt x="9" y="0"/>
                      <a:pt x="11" y="1"/>
                      <a:pt x="19" y="11"/>
                    </a:cubicBezTo>
                    <a:cubicBezTo>
                      <a:pt x="19" y="11"/>
                      <a:pt x="20" y="11"/>
                      <a:pt x="20" y="12"/>
                    </a:cubicBezTo>
                    <a:cubicBezTo>
                      <a:pt x="20" y="12"/>
                      <a:pt x="20" y="12"/>
                      <a:pt x="20" y="12"/>
                    </a:cubicBezTo>
                    <a:cubicBezTo>
                      <a:pt x="20" y="12"/>
                      <a:pt x="20" y="12"/>
                      <a:pt x="20" y="12"/>
                    </a:cubicBezTo>
                    <a:cubicBezTo>
                      <a:pt x="21" y="13"/>
                      <a:pt x="21" y="13"/>
                      <a:pt x="21" y="13"/>
                    </a:cubicBezTo>
                    <a:cubicBezTo>
                      <a:pt x="23" y="15"/>
                      <a:pt x="26" y="18"/>
                      <a:pt x="29" y="21"/>
                    </a:cubicBezTo>
                    <a:cubicBezTo>
                      <a:pt x="38" y="28"/>
                      <a:pt x="48" y="36"/>
                      <a:pt x="55" y="40"/>
                    </a:cubicBezTo>
                    <a:cubicBezTo>
                      <a:pt x="61" y="43"/>
                      <a:pt x="75" y="51"/>
                      <a:pt x="83" y="55"/>
                    </a:cubicBezTo>
                    <a:cubicBezTo>
                      <a:pt x="86" y="57"/>
                      <a:pt x="89" y="58"/>
                      <a:pt x="89" y="58"/>
                    </a:cubicBezTo>
                    <a:cubicBezTo>
                      <a:pt x="91" y="69"/>
                      <a:pt x="91" y="69"/>
                      <a:pt x="91" y="69"/>
                    </a:cubicBezTo>
                    <a:cubicBezTo>
                      <a:pt x="86" y="71"/>
                      <a:pt x="82" y="72"/>
                      <a:pt x="77" y="72"/>
                    </a:cubicBezTo>
                    <a:cubicBezTo>
                      <a:pt x="51" y="77"/>
                      <a:pt x="34" y="69"/>
                      <a:pt x="23" y="58"/>
                    </a:cubicBezTo>
                    <a:cubicBezTo>
                      <a:pt x="15" y="51"/>
                      <a:pt x="11" y="43"/>
                      <a:pt x="7"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526">
                <a:extLst>
                  <a:ext uri="{FF2B5EF4-FFF2-40B4-BE49-F238E27FC236}">
                    <a16:creationId xmlns:a16="http://schemas.microsoft.com/office/drawing/2014/main" xmlns="" id="{D3246472-9631-4165-947E-BC2999906892}"/>
                  </a:ext>
                </a:extLst>
              </p:cNvPr>
              <p:cNvSpPr>
                <a:spLocks noEditPoints="1"/>
              </p:cNvSpPr>
              <p:nvPr/>
            </p:nvSpPr>
            <p:spPr bwMode="auto">
              <a:xfrm>
                <a:off x="11170226" y="4129028"/>
                <a:ext cx="235056" cy="194655"/>
              </a:xfrm>
              <a:custGeom>
                <a:avLst/>
                <a:gdLst>
                  <a:gd name="T0" fmla="*/ 0 w 56"/>
                  <a:gd name="T1" fmla="*/ 37 h 46"/>
                  <a:gd name="T2" fmla="*/ 10 w 56"/>
                  <a:gd name="T3" fmla="*/ 45 h 46"/>
                  <a:gd name="T4" fmla="*/ 11 w 56"/>
                  <a:gd name="T5" fmla="*/ 45 h 46"/>
                  <a:gd name="T6" fmla="*/ 14 w 56"/>
                  <a:gd name="T7" fmla="*/ 45 h 46"/>
                  <a:gd name="T8" fmla="*/ 0 w 56"/>
                  <a:gd name="T9" fmla="*/ 37 h 46"/>
                  <a:gd name="T10" fmla="*/ 5 w 56"/>
                  <a:gd name="T11" fmla="*/ 12 h 46"/>
                  <a:gd name="T12" fmla="*/ 24 w 56"/>
                  <a:gd name="T13" fmla="*/ 33 h 46"/>
                  <a:gd name="T14" fmla="*/ 32 w 56"/>
                  <a:gd name="T15" fmla="*/ 44 h 46"/>
                  <a:gd name="T16" fmla="*/ 30 w 56"/>
                  <a:gd name="T17" fmla="*/ 44 h 46"/>
                  <a:gd name="T18" fmla="*/ 5 w 56"/>
                  <a:gd name="T19" fmla="*/ 29 h 46"/>
                  <a:gd name="T20" fmla="*/ 22 w 56"/>
                  <a:gd name="T21" fmla="*/ 46 h 46"/>
                  <a:gd name="T22" fmla="*/ 26 w 56"/>
                  <a:gd name="T23" fmla="*/ 46 h 46"/>
                  <a:gd name="T24" fmla="*/ 26 w 56"/>
                  <a:gd name="T25" fmla="*/ 46 h 46"/>
                  <a:gd name="T26" fmla="*/ 41 w 56"/>
                  <a:gd name="T27" fmla="*/ 46 h 46"/>
                  <a:gd name="T28" fmla="*/ 56 w 56"/>
                  <a:gd name="T29" fmla="*/ 44 h 46"/>
                  <a:gd name="T30" fmla="*/ 53 w 56"/>
                  <a:gd name="T31" fmla="*/ 42 h 46"/>
                  <a:gd name="T32" fmla="*/ 37 w 56"/>
                  <a:gd name="T33" fmla="*/ 31 h 46"/>
                  <a:gd name="T34" fmla="*/ 33 w 56"/>
                  <a:gd name="T35" fmla="*/ 33 h 46"/>
                  <a:gd name="T36" fmla="*/ 30 w 56"/>
                  <a:gd name="T37" fmla="*/ 32 h 46"/>
                  <a:gd name="T38" fmla="*/ 5 w 56"/>
                  <a:gd name="T39" fmla="*/ 12 h 46"/>
                  <a:gd name="T40" fmla="*/ 6 w 56"/>
                  <a:gd name="T41" fmla="*/ 0 h 46"/>
                  <a:gd name="T42" fmla="*/ 21 w 56"/>
                  <a:gd name="T43" fmla="*/ 14 h 46"/>
                  <a:gd name="T44" fmla="*/ 19 w 56"/>
                  <a:gd name="T45" fmla="*/ 10 h 46"/>
                  <a:gd name="T46" fmla="*/ 6 w 56"/>
                  <a:gd name="T4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46">
                    <a:moveTo>
                      <a:pt x="0" y="37"/>
                    </a:moveTo>
                    <a:cubicBezTo>
                      <a:pt x="3" y="40"/>
                      <a:pt x="6" y="43"/>
                      <a:pt x="10" y="45"/>
                    </a:cubicBezTo>
                    <a:cubicBezTo>
                      <a:pt x="11" y="45"/>
                      <a:pt x="11" y="45"/>
                      <a:pt x="11" y="45"/>
                    </a:cubicBezTo>
                    <a:cubicBezTo>
                      <a:pt x="12" y="45"/>
                      <a:pt x="13" y="45"/>
                      <a:pt x="14" y="45"/>
                    </a:cubicBezTo>
                    <a:cubicBezTo>
                      <a:pt x="9" y="43"/>
                      <a:pt x="3" y="39"/>
                      <a:pt x="0" y="37"/>
                    </a:cubicBezTo>
                    <a:moveTo>
                      <a:pt x="5" y="12"/>
                    </a:moveTo>
                    <a:cubicBezTo>
                      <a:pt x="5" y="12"/>
                      <a:pt x="13" y="26"/>
                      <a:pt x="24" y="33"/>
                    </a:cubicBezTo>
                    <a:cubicBezTo>
                      <a:pt x="34" y="41"/>
                      <a:pt x="38" y="43"/>
                      <a:pt x="32" y="44"/>
                    </a:cubicBezTo>
                    <a:cubicBezTo>
                      <a:pt x="31" y="44"/>
                      <a:pt x="31" y="44"/>
                      <a:pt x="30" y="44"/>
                    </a:cubicBezTo>
                    <a:cubicBezTo>
                      <a:pt x="24" y="44"/>
                      <a:pt x="14" y="38"/>
                      <a:pt x="5" y="29"/>
                    </a:cubicBezTo>
                    <a:cubicBezTo>
                      <a:pt x="7" y="36"/>
                      <a:pt x="17" y="42"/>
                      <a:pt x="22" y="46"/>
                    </a:cubicBezTo>
                    <a:cubicBezTo>
                      <a:pt x="23" y="46"/>
                      <a:pt x="25" y="46"/>
                      <a:pt x="26" y="46"/>
                    </a:cubicBezTo>
                    <a:cubicBezTo>
                      <a:pt x="26" y="46"/>
                      <a:pt x="26" y="46"/>
                      <a:pt x="26" y="46"/>
                    </a:cubicBezTo>
                    <a:cubicBezTo>
                      <a:pt x="31" y="46"/>
                      <a:pt x="36" y="46"/>
                      <a:pt x="41" y="46"/>
                    </a:cubicBezTo>
                    <a:cubicBezTo>
                      <a:pt x="46" y="46"/>
                      <a:pt x="50" y="46"/>
                      <a:pt x="56" y="44"/>
                    </a:cubicBezTo>
                    <a:cubicBezTo>
                      <a:pt x="55" y="43"/>
                      <a:pt x="54" y="43"/>
                      <a:pt x="53" y="42"/>
                    </a:cubicBezTo>
                    <a:cubicBezTo>
                      <a:pt x="47" y="40"/>
                      <a:pt x="42" y="36"/>
                      <a:pt x="37" y="31"/>
                    </a:cubicBezTo>
                    <a:cubicBezTo>
                      <a:pt x="36" y="32"/>
                      <a:pt x="35" y="33"/>
                      <a:pt x="33" y="33"/>
                    </a:cubicBezTo>
                    <a:cubicBezTo>
                      <a:pt x="32" y="33"/>
                      <a:pt x="31" y="32"/>
                      <a:pt x="30" y="32"/>
                    </a:cubicBezTo>
                    <a:cubicBezTo>
                      <a:pt x="22" y="30"/>
                      <a:pt x="5" y="12"/>
                      <a:pt x="5" y="12"/>
                    </a:cubicBezTo>
                    <a:moveTo>
                      <a:pt x="6" y="0"/>
                    </a:moveTo>
                    <a:cubicBezTo>
                      <a:pt x="8" y="5"/>
                      <a:pt x="14" y="9"/>
                      <a:pt x="21" y="14"/>
                    </a:cubicBezTo>
                    <a:cubicBezTo>
                      <a:pt x="20" y="13"/>
                      <a:pt x="20" y="11"/>
                      <a:pt x="19" y="10"/>
                    </a:cubicBezTo>
                    <a:cubicBezTo>
                      <a:pt x="14" y="7"/>
                      <a:pt x="10" y="3"/>
                      <a:pt x="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527">
                <a:extLst>
                  <a:ext uri="{FF2B5EF4-FFF2-40B4-BE49-F238E27FC236}">
                    <a16:creationId xmlns:a16="http://schemas.microsoft.com/office/drawing/2014/main" xmlns="" id="{1491B9C3-8A57-4276-A714-63BB01C02293}"/>
                  </a:ext>
                </a:extLst>
              </p:cNvPr>
              <p:cNvSpPr>
                <a:spLocks/>
              </p:cNvSpPr>
              <p:nvPr/>
            </p:nvSpPr>
            <p:spPr bwMode="auto">
              <a:xfrm>
                <a:off x="11203281" y="3921518"/>
                <a:ext cx="290147" cy="402165"/>
              </a:xfrm>
              <a:custGeom>
                <a:avLst/>
                <a:gdLst>
                  <a:gd name="T0" fmla="*/ 3 w 69"/>
                  <a:gd name="T1" fmla="*/ 43 h 95"/>
                  <a:gd name="T2" fmla="*/ 1 w 69"/>
                  <a:gd name="T3" fmla="*/ 32 h 95"/>
                  <a:gd name="T4" fmla="*/ 4 w 69"/>
                  <a:gd name="T5" fmla="*/ 14 h 95"/>
                  <a:gd name="T6" fmla="*/ 4 w 69"/>
                  <a:gd name="T7" fmla="*/ 14 h 95"/>
                  <a:gd name="T8" fmla="*/ 10 w 69"/>
                  <a:gd name="T9" fmla="*/ 4 h 95"/>
                  <a:gd name="T10" fmla="*/ 15 w 69"/>
                  <a:gd name="T11" fmla="*/ 3 h 95"/>
                  <a:gd name="T12" fmla="*/ 19 w 69"/>
                  <a:gd name="T13" fmla="*/ 5 h 95"/>
                  <a:gd name="T14" fmla="*/ 22 w 69"/>
                  <a:gd name="T15" fmla="*/ 2 h 95"/>
                  <a:gd name="T16" fmla="*/ 26 w 69"/>
                  <a:gd name="T17" fmla="*/ 0 h 95"/>
                  <a:gd name="T18" fmla="*/ 41 w 69"/>
                  <a:gd name="T19" fmla="*/ 8 h 95"/>
                  <a:gd name="T20" fmla="*/ 41 w 69"/>
                  <a:gd name="T21" fmla="*/ 8 h 95"/>
                  <a:gd name="T22" fmla="*/ 46 w 69"/>
                  <a:gd name="T23" fmla="*/ 12 h 95"/>
                  <a:gd name="T24" fmla="*/ 57 w 69"/>
                  <a:gd name="T25" fmla="*/ 24 h 95"/>
                  <a:gd name="T26" fmla="*/ 57 w 69"/>
                  <a:gd name="T27" fmla="*/ 24 h 95"/>
                  <a:gd name="T28" fmla="*/ 58 w 69"/>
                  <a:gd name="T29" fmla="*/ 27 h 95"/>
                  <a:gd name="T30" fmla="*/ 58 w 69"/>
                  <a:gd name="T31" fmla="*/ 27 h 95"/>
                  <a:gd name="T32" fmla="*/ 68 w 69"/>
                  <a:gd name="T33" fmla="*/ 57 h 95"/>
                  <a:gd name="T34" fmla="*/ 61 w 69"/>
                  <a:gd name="T35" fmla="*/ 94 h 95"/>
                  <a:gd name="T36" fmla="*/ 3 w 69"/>
                  <a:gd name="T37" fmla="*/ 4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95">
                    <a:moveTo>
                      <a:pt x="3" y="43"/>
                    </a:moveTo>
                    <a:cubicBezTo>
                      <a:pt x="2" y="39"/>
                      <a:pt x="1" y="35"/>
                      <a:pt x="1" y="32"/>
                    </a:cubicBezTo>
                    <a:cubicBezTo>
                      <a:pt x="0" y="25"/>
                      <a:pt x="2" y="19"/>
                      <a:pt x="4" y="14"/>
                    </a:cubicBezTo>
                    <a:cubicBezTo>
                      <a:pt x="4" y="14"/>
                      <a:pt x="4" y="14"/>
                      <a:pt x="4" y="14"/>
                    </a:cubicBezTo>
                    <a:cubicBezTo>
                      <a:pt x="6" y="10"/>
                      <a:pt x="8" y="6"/>
                      <a:pt x="10" y="4"/>
                    </a:cubicBezTo>
                    <a:cubicBezTo>
                      <a:pt x="11" y="2"/>
                      <a:pt x="13" y="2"/>
                      <a:pt x="15" y="3"/>
                    </a:cubicBezTo>
                    <a:cubicBezTo>
                      <a:pt x="16" y="4"/>
                      <a:pt x="18" y="5"/>
                      <a:pt x="19" y="5"/>
                    </a:cubicBezTo>
                    <a:cubicBezTo>
                      <a:pt x="20" y="5"/>
                      <a:pt x="21" y="3"/>
                      <a:pt x="22" y="2"/>
                    </a:cubicBezTo>
                    <a:cubicBezTo>
                      <a:pt x="23" y="1"/>
                      <a:pt x="24" y="0"/>
                      <a:pt x="26" y="0"/>
                    </a:cubicBezTo>
                    <a:cubicBezTo>
                      <a:pt x="30" y="1"/>
                      <a:pt x="35" y="3"/>
                      <a:pt x="41" y="8"/>
                    </a:cubicBezTo>
                    <a:cubicBezTo>
                      <a:pt x="41" y="8"/>
                      <a:pt x="41" y="8"/>
                      <a:pt x="41" y="8"/>
                    </a:cubicBezTo>
                    <a:cubicBezTo>
                      <a:pt x="42" y="9"/>
                      <a:pt x="44" y="10"/>
                      <a:pt x="46" y="12"/>
                    </a:cubicBezTo>
                    <a:cubicBezTo>
                      <a:pt x="50" y="15"/>
                      <a:pt x="53" y="19"/>
                      <a:pt x="57" y="24"/>
                    </a:cubicBezTo>
                    <a:cubicBezTo>
                      <a:pt x="57" y="24"/>
                      <a:pt x="57" y="24"/>
                      <a:pt x="57" y="24"/>
                    </a:cubicBezTo>
                    <a:cubicBezTo>
                      <a:pt x="57" y="25"/>
                      <a:pt x="58" y="26"/>
                      <a:pt x="58" y="27"/>
                    </a:cubicBezTo>
                    <a:cubicBezTo>
                      <a:pt x="58" y="27"/>
                      <a:pt x="58" y="27"/>
                      <a:pt x="58" y="27"/>
                    </a:cubicBezTo>
                    <a:cubicBezTo>
                      <a:pt x="64" y="35"/>
                      <a:pt x="68" y="46"/>
                      <a:pt x="68" y="57"/>
                    </a:cubicBezTo>
                    <a:cubicBezTo>
                      <a:pt x="69" y="76"/>
                      <a:pt x="61" y="94"/>
                      <a:pt x="61" y="94"/>
                    </a:cubicBezTo>
                    <a:cubicBezTo>
                      <a:pt x="35" y="95"/>
                      <a:pt x="11" y="65"/>
                      <a:pt x="3" y="4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528">
                <a:extLst>
                  <a:ext uri="{FF2B5EF4-FFF2-40B4-BE49-F238E27FC236}">
                    <a16:creationId xmlns:a16="http://schemas.microsoft.com/office/drawing/2014/main" xmlns="" id="{EF1E7086-E212-4944-A8DD-2B8A57DF5FBB}"/>
                  </a:ext>
                </a:extLst>
              </p:cNvPr>
              <p:cNvSpPr>
                <a:spLocks/>
              </p:cNvSpPr>
              <p:nvPr/>
            </p:nvSpPr>
            <p:spPr bwMode="auto">
              <a:xfrm>
                <a:off x="11443846" y="4022518"/>
                <a:ext cx="29382" cy="64273"/>
              </a:xfrm>
              <a:custGeom>
                <a:avLst/>
                <a:gdLst>
                  <a:gd name="T0" fmla="*/ 0 w 7"/>
                  <a:gd name="T1" fmla="*/ 0 h 15"/>
                  <a:gd name="T2" fmla="*/ 0 w 7"/>
                  <a:gd name="T3" fmla="*/ 0 h 15"/>
                  <a:gd name="T4" fmla="*/ 0 w 7"/>
                  <a:gd name="T5" fmla="*/ 0 h 15"/>
                  <a:gd name="T6" fmla="*/ 1 w 7"/>
                  <a:gd name="T7" fmla="*/ 3 h 15"/>
                  <a:gd name="T8" fmla="*/ 1 w 7"/>
                  <a:gd name="T9" fmla="*/ 3 h 15"/>
                  <a:gd name="T10" fmla="*/ 7 w 7"/>
                  <a:gd name="T11" fmla="*/ 15 h 15"/>
                  <a:gd name="T12" fmla="*/ 7 w 7"/>
                  <a:gd name="T13" fmla="*/ 15 h 15"/>
                  <a:gd name="T14" fmla="*/ 1 w 7"/>
                  <a:gd name="T15" fmla="*/ 3 h 15"/>
                  <a:gd name="T16" fmla="*/ 1 w 7"/>
                  <a:gd name="T17" fmla="*/ 3 h 15"/>
                  <a:gd name="T18" fmla="*/ 0 w 7"/>
                  <a:gd name="T19" fmla="*/ 0 h 15"/>
                  <a:gd name="T20" fmla="*/ 0 w 7"/>
                  <a:gd name="T21" fmla="*/ 0 h 15"/>
                  <a:gd name="T22" fmla="*/ 0 w 7"/>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5">
                    <a:moveTo>
                      <a:pt x="0" y="0"/>
                    </a:moveTo>
                    <a:cubicBezTo>
                      <a:pt x="0" y="0"/>
                      <a:pt x="0" y="0"/>
                      <a:pt x="0" y="0"/>
                    </a:cubicBezTo>
                    <a:cubicBezTo>
                      <a:pt x="0" y="0"/>
                      <a:pt x="0" y="0"/>
                      <a:pt x="0" y="0"/>
                    </a:cubicBezTo>
                    <a:cubicBezTo>
                      <a:pt x="0" y="1"/>
                      <a:pt x="1" y="2"/>
                      <a:pt x="1" y="3"/>
                    </a:cubicBezTo>
                    <a:cubicBezTo>
                      <a:pt x="1" y="3"/>
                      <a:pt x="1" y="3"/>
                      <a:pt x="1" y="3"/>
                    </a:cubicBezTo>
                    <a:cubicBezTo>
                      <a:pt x="4" y="7"/>
                      <a:pt x="6" y="11"/>
                      <a:pt x="7" y="15"/>
                    </a:cubicBezTo>
                    <a:cubicBezTo>
                      <a:pt x="7" y="15"/>
                      <a:pt x="7" y="15"/>
                      <a:pt x="7" y="15"/>
                    </a:cubicBezTo>
                    <a:cubicBezTo>
                      <a:pt x="6" y="11"/>
                      <a:pt x="4" y="7"/>
                      <a:pt x="1" y="3"/>
                    </a:cubicBezTo>
                    <a:cubicBezTo>
                      <a:pt x="1" y="3"/>
                      <a:pt x="1" y="3"/>
                      <a:pt x="1" y="3"/>
                    </a:cubicBezTo>
                    <a:cubicBezTo>
                      <a:pt x="1" y="2"/>
                      <a:pt x="0" y="1"/>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529">
                <a:extLst>
                  <a:ext uri="{FF2B5EF4-FFF2-40B4-BE49-F238E27FC236}">
                    <a16:creationId xmlns:a16="http://schemas.microsoft.com/office/drawing/2014/main" xmlns="" id="{32AD8DA4-3023-4DD0-BF83-61A6B3D27F4F}"/>
                  </a:ext>
                </a:extLst>
              </p:cNvPr>
              <p:cNvSpPr>
                <a:spLocks noEditPoints="1"/>
              </p:cNvSpPr>
              <p:nvPr/>
            </p:nvSpPr>
            <p:spPr bwMode="auto">
              <a:xfrm>
                <a:off x="11216136" y="3996809"/>
                <a:ext cx="257092" cy="314019"/>
              </a:xfrm>
              <a:custGeom>
                <a:avLst/>
                <a:gdLst>
                  <a:gd name="T0" fmla="*/ 53 w 61"/>
                  <a:gd name="T1" fmla="*/ 71 h 74"/>
                  <a:gd name="T2" fmla="*/ 51 w 61"/>
                  <a:gd name="T3" fmla="*/ 65 h 74"/>
                  <a:gd name="T4" fmla="*/ 48 w 61"/>
                  <a:gd name="T5" fmla="*/ 73 h 74"/>
                  <a:gd name="T6" fmla="*/ 49 w 61"/>
                  <a:gd name="T7" fmla="*/ 61 h 74"/>
                  <a:gd name="T8" fmla="*/ 45 w 61"/>
                  <a:gd name="T9" fmla="*/ 59 h 74"/>
                  <a:gd name="T10" fmla="*/ 54 w 61"/>
                  <a:gd name="T11" fmla="*/ 46 h 74"/>
                  <a:gd name="T12" fmla="*/ 59 w 61"/>
                  <a:gd name="T13" fmla="*/ 64 h 74"/>
                  <a:gd name="T14" fmla="*/ 54 w 61"/>
                  <a:gd name="T15" fmla="*/ 46 h 74"/>
                  <a:gd name="T16" fmla="*/ 48 w 61"/>
                  <a:gd name="T17" fmla="*/ 58 h 74"/>
                  <a:gd name="T18" fmla="*/ 45 w 61"/>
                  <a:gd name="T19" fmla="*/ 45 h 74"/>
                  <a:gd name="T20" fmla="*/ 50 w 61"/>
                  <a:gd name="T21" fmla="*/ 46 h 74"/>
                  <a:gd name="T22" fmla="*/ 51 w 61"/>
                  <a:gd name="T23" fmla="*/ 54 h 74"/>
                  <a:gd name="T24" fmla="*/ 50 w 61"/>
                  <a:gd name="T25" fmla="*/ 60 h 74"/>
                  <a:gd name="T26" fmla="*/ 59 w 61"/>
                  <a:gd name="T27" fmla="*/ 69 h 74"/>
                  <a:gd name="T28" fmla="*/ 54 w 61"/>
                  <a:gd name="T29" fmla="*/ 45 h 74"/>
                  <a:gd name="T30" fmla="*/ 40 w 61"/>
                  <a:gd name="T31" fmla="*/ 36 h 74"/>
                  <a:gd name="T32" fmla="*/ 45 w 61"/>
                  <a:gd name="T33" fmla="*/ 51 h 74"/>
                  <a:gd name="T34" fmla="*/ 40 w 61"/>
                  <a:gd name="T35" fmla="*/ 36 h 74"/>
                  <a:gd name="T36" fmla="*/ 38 w 61"/>
                  <a:gd name="T37" fmla="*/ 37 h 74"/>
                  <a:gd name="T38" fmla="*/ 37 w 61"/>
                  <a:gd name="T39" fmla="*/ 32 h 74"/>
                  <a:gd name="T40" fmla="*/ 22 w 61"/>
                  <a:gd name="T41" fmla="*/ 31 h 74"/>
                  <a:gd name="T42" fmla="*/ 30 w 61"/>
                  <a:gd name="T43" fmla="*/ 58 h 74"/>
                  <a:gd name="T44" fmla="*/ 29 w 61"/>
                  <a:gd name="T45" fmla="*/ 59 h 74"/>
                  <a:gd name="T46" fmla="*/ 47 w 61"/>
                  <a:gd name="T47" fmla="*/ 74 h 74"/>
                  <a:gd name="T48" fmla="*/ 31 w 61"/>
                  <a:gd name="T49" fmla="*/ 48 h 74"/>
                  <a:gd name="T50" fmla="*/ 46 w 61"/>
                  <a:gd name="T51" fmla="*/ 28 h 74"/>
                  <a:gd name="T52" fmla="*/ 45 w 61"/>
                  <a:gd name="T53" fmla="*/ 30 h 74"/>
                  <a:gd name="T54" fmla="*/ 51 w 61"/>
                  <a:gd name="T55" fmla="*/ 41 h 74"/>
                  <a:gd name="T56" fmla="*/ 46 w 61"/>
                  <a:gd name="T57" fmla="*/ 28 h 74"/>
                  <a:gd name="T58" fmla="*/ 21 w 61"/>
                  <a:gd name="T59" fmla="*/ 31 h 74"/>
                  <a:gd name="T60" fmla="*/ 20 w 61"/>
                  <a:gd name="T61" fmla="*/ 25 h 74"/>
                  <a:gd name="T62" fmla="*/ 42 w 61"/>
                  <a:gd name="T63" fmla="*/ 73 h 74"/>
                  <a:gd name="T64" fmla="*/ 14 w 61"/>
                  <a:gd name="T65" fmla="*/ 45 h 74"/>
                  <a:gd name="T66" fmla="*/ 41 w 61"/>
                  <a:gd name="T67" fmla="*/ 19 h 74"/>
                  <a:gd name="T68" fmla="*/ 45 w 61"/>
                  <a:gd name="T69" fmla="*/ 27 h 74"/>
                  <a:gd name="T70" fmla="*/ 46 w 61"/>
                  <a:gd name="T71" fmla="*/ 27 h 74"/>
                  <a:gd name="T72" fmla="*/ 48 w 61"/>
                  <a:gd name="T73" fmla="*/ 0 h 74"/>
                  <a:gd name="T74" fmla="*/ 59 w 61"/>
                  <a:gd name="T75" fmla="*/ 27 h 74"/>
                  <a:gd name="T76" fmla="*/ 55 w 61"/>
                  <a:gd name="T77" fmla="*/ 9 h 74"/>
                  <a:gd name="T78" fmla="*/ 54 w 61"/>
                  <a:gd name="T79" fmla="*/ 6 h 74"/>
                  <a:gd name="T80" fmla="*/ 54 w 61"/>
                  <a:gd name="T81"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74">
                    <a:moveTo>
                      <a:pt x="51" y="65"/>
                    </a:moveTo>
                    <a:cubicBezTo>
                      <a:pt x="52" y="67"/>
                      <a:pt x="53" y="69"/>
                      <a:pt x="53" y="71"/>
                    </a:cubicBezTo>
                    <a:cubicBezTo>
                      <a:pt x="54" y="71"/>
                      <a:pt x="55" y="70"/>
                      <a:pt x="55" y="70"/>
                    </a:cubicBezTo>
                    <a:cubicBezTo>
                      <a:pt x="54" y="69"/>
                      <a:pt x="52" y="67"/>
                      <a:pt x="51" y="65"/>
                    </a:cubicBezTo>
                    <a:moveTo>
                      <a:pt x="38" y="56"/>
                    </a:moveTo>
                    <a:cubicBezTo>
                      <a:pt x="41" y="64"/>
                      <a:pt x="45" y="71"/>
                      <a:pt x="48" y="73"/>
                    </a:cubicBezTo>
                    <a:cubicBezTo>
                      <a:pt x="49" y="73"/>
                      <a:pt x="51" y="72"/>
                      <a:pt x="52" y="71"/>
                    </a:cubicBezTo>
                    <a:cubicBezTo>
                      <a:pt x="51" y="69"/>
                      <a:pt x="49" y="65"/>
                      <a:pt x="49" y="61"/>
                    </a:cubicBezTo>
                    <a:cubicBezTo>
                      <a:pt x="48" y="60"/>
                      <a:pt x="48" y="59"/>
                      <a:pt x="47" y="58"/>
                    </a:cubicBezTo>
                    <a:cubicBezTo>
                      <a:pt x="47" y="59"/>
                      <a:pt x="46" y="59"/>
                      <a:pt x="45" y="59"/>
                    </a:cubicBezTo>
                    <a:cubicBezTo>
                      <a:pt x="43" y="59"/>
                      <a:pt x="41" y="58"/>
                      <a:pt x="38" y="56"/>
                    </a:cubicBezTo>
                    <a:moveTo>
                      <a:pt x="54" y="46"/>
                    </a:moveTo>
                    <a:cubicBezTo>
                      <a:pt x="55" y="54"/>
                      <a:pt x="58" y="62"/>
                      <a:pt x="60" y="68"/>
                    </a:cubicBezTo>
                    <a:cubicBezTo>
                      <a:pt x="59" y="64"/>
                      <a:pt x="59" y="64"/>
                      <a:pt x="59" y="64"/>
                    </a:cubicBezTo>
                    <a:cubicBezTo>
                      <a:pt x="57" y="58"/>
                      <a:pt x="57" y="53"/>
                      <a:pt x="56" y="48"/>
                    </a:cubicBezTo>
                    <a:cubicBezTo>
                      <a:pt x="56" y="48"/>
                      <a:pt x="55" y="47"/>
                      <a:pt x="54" y="46"/>
                    </a:cubicBezTo>
                    <a:moveTo>
                      <a:pt x="45" y="45"/>
                    </a:moveTo>
                    <a:cubicBezTo>
                      <a:pt x="45" y="49"/>
                      <a:pt x="46" y="53"/>
                      <a:pt x="48" y="58"/>
                    </a:cubicBezTo>
                    <a:cubicBezTo>
                      <a:pt x="48" y="56"/>
                      <a:pt x="48" y="53"/>
                      <a:pt x="48" y="51"/>
                    </a:cubicBezTo>
                    <a:cubicBezTo>
                      <a:pt x="48" y="49"/>
                      <a:pt x="47" y="47"/>
                      <a:pt x="45" y="45"/>
                    </a:cubicBezTo>
                    <a:moveTo>
                      <a:pt x="52" y="41"/>
                    </a:moveTo>
                    <a:cubicBezTo>
                      <a:pt x="51" y="43"/>
                      <a:pt x="51" y="44"/>
                      <a:pt x="50" y="46"/>
                    </a:cubicBezTo>
                    <a:cubicBezTo>
                      <a:pt x="51" y="50"/>
                      <a:pt x="52" y="52"/>
                      <a:pt x="51" y="54"/>
                    </a:cubicBezTo>
                    <a:cubicBezTo>
                      <a:pt x="51" y="54"/>
                      <a:pt x="51" y="54"/>
                      <a:pt x="51" y="54"/>
                    </a:cubicBezTo>
                    <a:cubicBezTo>
                      <a:pt x="50" y="54"/>
                      <a:pt x="50" y="53"/>
                      <a:pt x="49" y="52"/>
                    </a:cubicBezTo>
                    <a:cubicBezTo>
                      <a:pt x="49" y="55"/>
                      <a:pt x="49" y="58"/>
                      <a:pt x="50" y="60"/>
                    </a:cubicBezTo>
                    <a:cubicBezTo>
                      <a:pt x="52" y="65"/>
                      <a:pt x="55" y="68"/>
                      <a:pt x="57" y="70"/>
                    </a:cubicBezTo>
                    <a:cubicBezTo>
                      <a:pt x="58" y="70"/>
                      <a:pt x="58" y="69"/>
                      <a:pt x="59" y="69"/>
                    </a:cubicBezTo>
                    <a:cubicBezTo>
                      <a:pt x="57" y="63"/>
                      <a:pt x="54" y="54"/>
                      <a:pt x="54" y="47"/>
                    </a:cubicBezTo>
                    <a:cubicBezTo>
                      <a:pt x="54" y="46"/>
                      <a:pt x="54" y="46"/>
                      <a:pt x="54" y="45"/>
                    </a:cubicBezTo>
                    <a:cubicBezTo>
                      <a:pt x="53" y="44"/>
                      <a:pt x="52" y="43"/>
                      <a:pt x="52" y="41"/>
                    </a:cubicBezTo>
                    <a:moveTo>
                      <a:pt x="40" y="36"/>
                    </a:moveTo>
                    <a:cubicBezTo>
                      <a:pt x="40" y="36"/>
                      <a:pt x="39" y="37"/>
                      <a:pt x="39" y="38"/>
                    </a:cubicBezTo>
                    <a:cubicBezTo>
                      <a:pt x="41" y="42"/>
                      <a:pt x="43" y="47"/>
                      <a:pt x="45" y="51"/>
                    </a:cubicBezTo>
                    <a:cubicBezTo>
                      <a:pt x="45" y="49"/>
                      <a:pt x="45" y="46"/>
                      <a:pt x="45" y="43"/>
                    </a:cubicBezTo>
                    <a:cubicBezTo>
                      <a:pt x="43" y="41"/>
                      <a:pt x="42" y="38"/>
                      <a:pt x="40" y="36"/>
                    </a:cubicBezTo>
                    <a:moveTo>
                      <a:pt x="36" y="31"/>
                    </a:moveTo>
                    <a:cubicBezTo>
                      <a:pt x="35" y="31"/>
                      <a:pt x="36" y="34"/>
                      <a:pt x="38" y="37"/>
                    </a:cubicBezTo>
                    <a:cubicBezTo>
                      <a:pt x="39" y="36"/>
                      <a:pt x="39" y="36"/>
                      <a:pt x="40" y="35"/>
                    </a:cubicBezTo>
                    <a:cubicBezTo>
                      <a:pt x="39" y="34"/>
                      <a:pt x="38" y="33"/>
                      <a:pt x="37" y="32"/>
                    </a:cubicBezTo>
                    <a:cubicBezTo>
                      <a:pt x="36" y="31"/>
                      <a:pt x="36" y="31"/>
                      <a:pt x="36" y="31"/>
                    </a:cubicBezTo>
                    <a:moveTo>
                      <a:pt x="22" y="31"/>
                    </a:moveTo>
                    <a:cubicBezTo>
                      <a:pt x="22" y="32"/>
                      <a:pt x="21" y="33"/>
                      <a:pt x="21" y="34"/>
                    </a:cubicBezTo>
                    <a:cubicBezTo>
                      <a:pt x="23" y="42"/>
                      <a:pt x="26" y="52"/>
                      <a:pt x="30" y="58"/>
                    </a:cubicBezTo>
                    <a:cubicBezTo>
                      <a:pt x="32" y="60"/>
                      <a:pt x="32" y="61"/>
                      <a:pt x="32" y="61"/>
                    </a:cubicBezTo>
                    <a:cubicBezTo>
                      <a:pt x="31" y="61"/>
                      <a:pt x="30" y="60"/>
                      <a:pt x="29" y="59"/>
                    </a:cubicBezTo>
                    <a:cubicBezTo>
                      <a:pt x="34" y="66"/>
                      <a:pt x="42" y="71"/>
                      <a:pt x="46" y="74"/>
                    </a:cubicBezTo>
                    <a:cubicBezTo>
                      <a:pt x="46" y="74"/>
                      <a:pt x="47" y="74"/>
                      <a:pt x="47" y="74"/>
                    </a:cubicBezTo>
                    <a:cubicBezTo>
                      <a:pt x="44" y="71"/>
                      <a:pt x="39" y="64"/>
                      <a:pt x="37" y="55"/>
                    </a:cubicBezTo>
                    <a:cubicBezTo>
                      <a:pt x="35" y="53"/>
                      <a:pt x="32" y="51"/>
                      <a:pt x="31" y="48"/>
                    </a:cubicBezTo>
                    <a:cubicBezTo>
                      <a:pt x="27" y="42"/>
                      <a:pt x="24" y="36"/>
                      <a:pt x="22" y="31"/>
                    </a:cubicBezTo>
                    <a:moveTo>
                      <a:pt x="46" y="28"/>
                    </a:moveTo>
                    <a:cubicBezTo>
                      <a:pt x="46" y="29"/>
                      <a:pt x="46" y="29"/>
                      <a:pt x="46" y="29"/>
                    </a:cubicBezTo>
                    <a:cubicBezTo>
                      <a:pt x="46" y="29"/>
                      <a:pt x="46" y="30"/>
                      <a:pt x="45" y="30"/>
                    </a:cubicBezTo>
                    <a:cubicBezTo>
                      <a:pt x="47" y="35"/>
                      <a:pt x="49" y="40"/>
                      <a:pt x="50" y="44"/>
                    </a:cubicBezTo>
                    <a:cubicBezTo>
                      <a:pt x="50" y="43"/>
                      <a:pt x="51" y="42"/>
                      <a:pt x="51" y="41"/>
                    </a:cubicBezTo>
                    <a:cubicBezTo>
                      <a:pt x="51" y="40"/>
                      <a:pt x="51" y="40"/>
                      <a:pt x="51" y="40"/>
                    </a:cubicBezTo>
                    <a:cubicBezTo>
                      <a:pt x="50" y="36"/>
                      <a:pt x="48" y="32"/>
                      <a:pt x="46" y="28"/>
                    </a:cubicBezTo>
                    <a:moveTo>
                      <a:pt x="20" y="25"/>
                    </a:moveTo>
                    <a:cubicBezTo>
                      <a:pt x="20" y="25"/>
                      <a:pt x="20" y="28"/>
                      <a:pt x="21" y="31"/>
                    </a:cubicBezTo>
                    <a:cubicBezTo>
                      <a:pt x="21" y="30"/>
                      <a:pt x="21" y="30"/>
                      <a:pt x="21" y="29"/>
                    </a:cubicBezTo>
                    <a:cubicBezTo>
                      <a:pt x="20" y="27"/>
                      <a:pt x="20" y="25"/>
                      <a:pt x="20" y="25"/>
                    </a:cubicBezTo>
                    <a:moveTo>
                      <a:pt x="0" y="25"/>
                    </a:moveTo>
                    <a:cubicBezTo>
                      <a:pt x="6" y="42"/>
                      <a:pt x="22" y="65"/>
                      <a:pt x="42" y="73"/>
                    </a:cubicBezTo>
                    <a:cubicBezTo>
                      <a:pt x="37" y="70"/>
                      <a:pt x="31" y="64"/>
                      <a:pt x="26" y="57"/>
                    </a:cubicBezTo>
                    <a:cubicBezTo>
                      <a:pt x="22" y="54"/>
                      <a:pt x="17" y="49"/>
                      <a:pt x="14" y="45"/>
                    </a:cubicBezTo>
                    <a:cubicBezTo>
                      <a:pt x="5" y="32"/>
                      <a:pt x="4" y="32"/>
                      <a:pt x="0" y="25"/>
                    </a:cubicBezTo>
                    <a:moveTo>
                      <a:pt x="41" y="19"/>
                    </a:moveTo>
                    <a:cubicBezTo>
                      <a:pt x="41" y="19"/>
                      <a:pt x="42" y="23"/>
                      <a:pt x="44" y="28"/>
                    </a:cubicBezTo>
                    <a:cubicBezTo>
                      <a:pt x="44" y="27"/>
                      <a:pt x="45" y="27"/>
                      <a:pt x="45" y="27"/>
                    </a:cubicBezTo>
                    <a:cubicBezTo>
                      <a:pt x="45" y="27"/>
                      <a:pt x="45" y="27"/>
                      <a:pt x="45" y="27"/>
                    </a:cubicBezTo>
                    <a:cubicBezTo>
                      <a:pt x="45" y="27"/>
                      <a:pt x="46" y="27"/>
                      <a:pt x="46" y="27"/>
                    </a:cubicBezTo>
                    <a:cubicBezTo>
                      <a:pt x="43" y="22"/>
                      <a:pt x="41" y="19"/>
                      <a:pt x="41" y="19"/>
                    </a:cubicBezTo>
                    <a:moveTo>
                      <a:pt x="48" y="0"/>
                    </a:moveTo>
                    <a:cubicBezTo>
                      <a:pt x="48" y="0"/>
                      <a:pt x="48" y="0"/>
                      <a:pt x="48" y="0"/>
                    </a:cubicBezTo>
                    <a:cubicBezTo>
                      <a:pt x="50" y="4"/>
                      <a:pt x="56" y="15"/>
                      <a:pt x="59" y="27"/>
                    </a:cubicBezTo>
                    <a:cubicBezTo>
                      <a:pt x="60" y="25"/>
                      <a:pt x="61" y="23"/>
                      <a:pt x="61" y="21"/>
                    </a:cubicBezTo>
                    <a:cubicBezTo>
                      <a:pt x="60" y="17"/>
                      <a:pt x="58" y="13"/>
                      <a:pt x="55" y="9"/>
                    </a:cubicBezTo>
                    <a:cubicBezTo>
                      <a:pt x="55" y="9"/>
                      <a:pt x="55" y="9"/>
                      <a:pt x="55" y="9"/>
                    </a:cubicBezTo>
                    <a:cubicBezTo>
                      <a:pt x="55" y="8"/>
                      <a:pt x="54" y="7"/>
                      <a:pt x="54" y="6"/>
                    </a:cubicBezTo>
                    <a:cubicBezTo>
                      <a:pt x="54" y="6"/>
                      <a:pt x="54" y="6"/>
                      <a:pt x="54" y="6"/>
                    </a:cubicBezTo>
                    <a:cubicBezTo>
                      <a:pt x="54" y="6"/>
                      <a:pt x="54" y="6"/>
                      <a:pt x="54" y="6"/>
                    </a:cubicBezTo>
                    <a:cubicBezTo>
                      <a:pt x="53" y="5"/>
                      <a:pt x="49" y="0"/>
                      <a:pt x="4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530">
                <a:extLst>
                  <a:ext uri="{FF2B5EF4-FFF2-40B4-BE49-F238E27FC236}">
                    <a16:creationId xmlns:a16="http://schemas.microsoft.com/office/drawing/2014/main" xmlns="" id="{40CA155D-AF83-43D0-BE1B-AC190C1B643F}"/>
                  </a:ext>
                </a:extLst>
              </p:cNvPr>
              <p:cNvSpPr>
                <a:spLocks/>
              </p:cNvSpPr>
              <p:nvPr/>
            </p:nvSpPr>
            <p:spPr bwMode="auto">
              <a:xfrm>
                <a:off x="11443846" y="3934373"/>
                <a:ext cx="299329" cy="376456"/>
              </a:xfrm>
              <a:custGeom>
                <a:avLst/>
                <a:gdLst>
                  <a:gd name="T0" fmla="*/ 7 w 71"/>
                  <a:gd name="T1" fmla="*/ 89 h 89"/>
                  <a:gd name="T2" fmla="*/ 5 w 71"/>
                  <a:gd name="T3" fmla="*/ 79 h 89"/>
                  <a:gd name="T4" fmla="*/ 12 w 71"/>
                  <a:gd name="T5" fmla="*/ 28 h 89"/>
                  <a:gd name="T6" fmla="*/ 12 w 71"/>
                  <a:gd name="T7" fmla="*/ 28 h 89"/>
                  <a:gd name="T8" fmla="*/ 14 w 71"/>
                  <a:gd name="T9" fmla="*/ 25 h 89"/>
                  <a:gd name="T10" fmla="*/ 22 w 71"/>
                  <a:gd name="T11" fmla="*/ 15 h 89"/>
                  <a:gd name="T12" fmla="*/ 40 w 71"/>
                  <a:gd name="T13" fmla="*/ 3 h 89"/>
                  <a:gd name="T14" fmla="*/ 41 w 71"/>
                  <a:gd name="T15" fmla="*/ 3 h 89"/>
                  <a:gd name="T16" fmla="*/ 43 w 71"/>
                  <a:gd name="T17" fmla="*/ 3 h 89"/>
                  <a:gd name="T18" fmla="*/ 44 w 71"/>
                  <a:gd name="T19" fmla="*/ 2 h 89"/>
                  <a:gd name="T20" fmla="*/ 55 w 71"/>
                  <a:gd name="T21" fmla="*/ 3 h 89"/>
                  <a:gd name="T22" fmla="*/ 56 w 71"/>
                  <a:gd name="T23" fmla="*/ 5 h 89"/>
                  <a:gd name="T24" fmla="*/ 65 w 71"/>
                  <a:gd name="T25" fmla="*/ 10 h 89"/>
                  <a:gd name="T26" fmla="*/ 65 w 71"/>
                  <a:gd name="T27" fmla="*/ 10 h 89"/>
                  <a:gd name="T28" fmla="*/ 67 w 71"/>
                  <a:gd name="T29" fmla="*/ 15 h 89"/>
                  <a:gd name="T30" fmla="*/ 69 w 71"/>
                  <a:gd name="T31" fmla="*/ 23 h 89"/>
                  <a:gd name="T32" fmla="*/ 67 w 71"/>
                  <a:gd name="T33" fmla="*/ 53 h 89"/>
                  <a:gd name="T34" fmla="*/ 67 w 71"/>
                  <a:gd name="T35" fmla="*/ 53 h 89"/>
                  <a:gd name="T36" fmla="*/ 57 w 71"/>
                  <a:gd name="T37" fmla="*/ 68 h 89"/>
                  <a:gd name="T38" fmla="*/ 25 w 71"/>
                  <a:gd name="T39" fmla="*/ 85 h 89"/>
                  <a:gd name="T40" fmla="*/ 7 w 71"/>
                  <a:gd name="T4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89">
                    <a:moveTo>
                      <a:pt x="7" y="89"/>
                    </a:moveTo>
                    <a:cubicBezTo>
                      <a:pt x="5" y="79"/>
                      <a:pt x="5" y="79"/>
                      <a:pt x="5" y="79"/>
                    </a:cubicBezTo>
                    <a:cubicBezTo>
                      <a:pt x="0" y="62"/>
                      <a:pt x="2" y="43"/>
                      <a:pt x="12" y="28"/>
                    </a:cubicBezTo>
                    <a:cubicBezTo>
                      <a:pt x="12" y="28"/>
                      <a:pt x="12" y="28"/>
                      <a:pt x="12" y="28"/>
                    </a:cubicBezTo>
                    <a:cubicBezTo>
                      <a:pt x="12" y="27"/>
                      <a:pt x="13" y="26"/>
                      <a:pt x="14" y="25"/>
                    </a:cubicBezTo>
                    <a:cubicBezTo>
                      <a:pt x="16" y="21"/>
                      <a:pt x="19" y="18"/>
                      <a:pt x="22" y="15"/>
                    </a:cubicBezTo>
                    <a:cubicBezTo>
                      <a:pt x="29" y="10"/>
                      <a:pt x="35" y="6"/>
                      <a:pt x="40" y="3"/>
                    </a:cubicBezTo>
                    <a:cubicBezTo>
                      <a:pt x="41" y="3"/>
                      <a:pt x="41" y="3"/>
                      <a:pt x="41" y="3"/>
                    </a:cubicBezTo>
                    <a:cubicBezTo>
                      <a:pt x="41" y="3"/>
                      <a:pt x="42" y="3"/>
                      <a:pt x="43" y="3"/>
                    </a:cubicBezTo>
                    <a:cubicBezTo>
                      <a:pt x="44" y="2"/>
                      <a:pt x="44" y="2"/>
                      <a:pt x="44" y="2"/>
                    </a:cubicBezTo>
                    <a:cubicBezTo>
                      <a:pt x="51" y="0"/>
                      <a:pt x="55" y="0"/>
                      <a:pt x="55" y="3"/>
                    </a:cubicBezTo>
                    <a:cubicBezTo>
                      <a:pt x="55" y="4"/>
                      <a:pt x="56" y="5"/>
                      <a:pt x="56" y="5"/>
                    </a:cubicBezTo>
                    <a:cubicBezTo>
                      <a:pt x="57" y="9"/>
                      <a:pt x="62" y="6"/>
                      <a:pt x="65" y="10"/>
                    </a:cubicBezTo>
                    <a:cubicBezTo>
                      <a:pt x="65" y="10"/>
                      <a:pt x="65" y="10"/>
                      <a:pt x="65" y="10"/>
                    </a:cubicBezTo>
                    <a:cubicBezTo>
                      <a:pt x="66" y="12"/>
                      <a:pt x="67" y="14"/>
                      <a:pt x="67" y="15"/>
                    </a:cubicBezTo>
                    <a:cubicBezTo>
                      <a:pt x="68" y="18"/>
                      <a:pt x="69" y="21"/>
                      <a:pt x="69" y="23"/>
                    </a:cubicBezTo>
                    <a:cubicBezTo>
                      <a:pt x="71" y="35"/>
                      <a:pt x="70" y="45"/>
                      <a:pt x="67" y="53"/>
                    </a:cubicBezTo>
                    <a:cubicBezTo>
                      <a:pt x="67" y="53"/>
                      <a:pt x="67" y="53"/>
                      <a:pt x="67" y="53"/>
                    </a:cubicBezTo>
                    <a:cubicBezTo>
                      <a:pt x="64" y="59"/>
                      <a:pt x="61" y="64"/>
                      <a:pt x="57" y="68"/>
                    </a:cubicBezTo>
                    <a:cubicBezTo>
                      <a:pt x="49" y="77"/>
                      <a:pt x="37" y="83"/>
                      <a:pt x="25" y="85"/>
                    </a:cubicBezTo>
                    <a:cubicBezTo>
                      <a:pt x="7" y="89"/>
                      <a:pt x="7" y="89"/>
                      <a:pt x="7" y="89"/>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31">
                <a:extLst>
                  <a:ext uri="{FF2B5EF4-FFF2-40B4-BE49-F238E27FC236}">
                    <a16:creationId xmlns:a16="http://schemas.microsoft.com/office/drawing/2014/main" xmlns="" id="{AB7D114D-D9BC-4487-A84C-2CB3995F02C4}"/>
                  </a:ext>
                </a:extLst>
              </p:cNvPr>
              <p:cNvSpPr>
                <a:spLocks noEditPoints="1"/>
              </p:cNvSpPr>
              <p:nvPr/>
            </p:nvSpPr>
            <p:spPr bwMode="auto">
              <a:xfrm>
                <a:off x="11453028" y="4028027"/>
                <a:ext cx="271783" cy="260765"/>
              </a:xfrm>
              <a:custGeom>
                <a:avLst/>
                <a:gdLst>
                  <a:gd name="T0" fmla="*/ 23 w 65"/>
                  <a:gd name="T1" fmla="*/ 50 h 62"/>
                  <a:gd name="T2" fmla="*/ 21 w 65"/>
                  <a:gd name="T3" fmla="*/ 60 h 62"/>
                  <a:gd name="T4" fmla="*/ 21 w 65"/>
                  <a:gd name="T5" fmla="*/ 58 h 62"/>
                  <a:gd name="T6" fmla="*/ 27 w 65"/>
                  <a:gd name="T7" fmla="*/ 48 h 62"/>
                  <a:gd name="T8" fmla="*/ 8 w 65"/>
                  <a:gd name="T9" fmla="*/ 48 h 62"/>
                  <a:gd name="T10" fmla="*/ 14 w 65"/>
                  <a:gd name="T11" fmla="*/ 61 h 62"/>
                  <a:gd name="T12" fmla="*/ 15 w 65"/>
                  <a:gd name="T13" fmla="*/ 49 h 62"/>
                  <a:gd name="T14" fmla="*/ 15 w 65"/>
                  <a:gd name="T15" fmla="*/ 41 h 62"/>
                  <a:gd name="T16" fmla="*/ 1 w 65"/>
                  <a:gd name="T17" fmla="*/ 35 h 62"/>
                  <a:gd name="T18" fmla="*/ 3 w 65"/>
                  <a:gd name="T19" fmla="*/ 57 h 62"/>
                  <a:gd name="T20" fmla="*/ 4 w 65"/>
                  <a:gd name="T21" fmla="*/ 62 h 62"/>
                  <a:gd name="T22" fmla="*/ 8 w 65"/>
                  <a:gd name="T23" fmla="*/ 55 h 62"/>
                  <a:gd name="T24" fmla="*/ 7 w 65"/>
                  <a:gd name="T25" fmla="*/ 50 h 62"/>
                  <a:gd name="T26" fmla="*/ 4 w 65"/>
                  <a:gd name="T27" fmla="*/ 40 h 62"/>
                  <a:gd name="T28" fmla="*/ 27 w 65"/>
                  <a:gd name="T29" fmla="*/ 34 h 62"/>
                  <a:gd name="T30" fmla="*/ 16 w 65"/>
                  <a:gd name="T31" fmla="*/ 58 h 62"/>
                  <a:gd name="T32" fmla="*/ 20 w 65"/>
                  <a:gd name="T33" fmla="*/ 52 h 62"/>
                  <a:gd name="T34" fmla="*/ 28 w 65"/>
                  <a:gd name="T35" fmla="*/ 36 h 62"/>
                  <a:gd name="T36" fmla="*/ 29 w 65"/>
                  <a:gd name="T37" fmla="*/ 32 h 62"/>
                  <a:gd name="T38" fmla="*/ 28 w 65"/>
                  <a:gd name="T39" fmla="*/ 34 h 62"/>
                  <a:gd name="T40" fmla="*/ 64 w 65"/>
                  <a:gd name="T41" fmla="*/ 28 h 62"/>
                  <a:gd name="T42" fmla="*/ 36 w 65"/>
                  <a:gd name="T43" fmla="*/ 58 h 62"/>
                  <a:gd name="T44" fmla="*/ 55 w 65"/>
                  <a:gd name="T45" fmla="*/ 46 h 62"/>
                  <a:gd name="T46" fmla="*/ 65 w 65"/>
                  <a:gd name="T47" fmla="*/ 31 h 62"/>
                  <a:gd name="T48" fmla="*/ 18 w 65"/>
                  <a:gd name="T49" fmla="*/ 25 h 62"/>
                  <a:gd name="T50" fmla="*/ 15 w 65"/>
                  <a:gd name="T51" fmla="*/ 39 h 62"/>
                  <a:gd name="T52" fmla="*/ 51 w 65"/>
                  <a:gd name="T53" fmla="*/ 24 h 62"/>
                  <a:gd name="T54" fmla="*/ 24 w 65"/>
                  <a:gd name="T55" fmla="*/ 56 h 62"/>
                  <a:gd name="T56" fmla="*/ 33 w 65"/>
                  <a:gd name="T57" fmla="*/ 23 h 62"/>
                  <a:gd name="T58" fmla="*/ 29 w 65"/>
                  <a:gd name="T59" fmla="*/ 34 h 62"/>
                  <a:gd name="T60" fmla="*/ 15 w 65"/>
                  <a:gd name="T61" fmla="*/ 0 h 62"/>
                  <a:gd name="T62" fmla="*/ 10 w 65"/>
                  <a:gd name="T63" fmla="*/ 6 h 62"/>
                  <a:gd name="T64" fmla="*/ 5 w 65"/>
                  <a:gd name="T65" fmla="*/ 14 h 62"/>
                  <a:gd name="T66" fmla="*/ 1 w 65"/>
                  <a:gd name="T67" fmla="*/ 34 h 62"/>
                  <a:gd name="T68" fmla="*/ 6 w 65"/>
                  <a:gd name="T69" fmla="*/ 26 h 62"/>
                  <a:gd name="T70" fmla="*/ 6 w 65"/>
                  <a:gd name="T71" fmla="*/ 23 h 62"/>
                  <a:gd name="T72" fmla="*/ 16 w 65"/>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2">
                    <a:moveTo>
                      <a:pt x="27" y="48"/>
                    </a:moveTo>
                    <a:cubicBezTo>
                      <a:pt x="25" y="49"/>
                      <a:pt x="24" y="50"/>
                      <a:pt x="23" y="50"/>
                    </a:cubicBezTo>
                    <a:cubicBezTo>
                      <a:pt x="21" y="54"/>
                      <a:pt x="18" y="58"/>
                      <a:pt x="16" y="60"/>
                    </a:cubicBezTo>
                    <a:cubicBezTo>
                      <a:pt x="18" y="60"/>
                      <a:pt x="19" y="60"/>
                      <a:pt x="21" y="60"/>
                    </a:cubicBezTo>
                    <a:cubicBezTo>
                      <a:pt x="21" y="60"/>
                      <a:pt x="21" y="60"/>
                      <a:pt x="21" y="60"/>
                    </a:cubicBezTo>
                    <a:cubicBezTo>
                      <a:pt x="21" y="59"/>
                      <a:pt x="21" y="59"/>
                      <a:pt x="21" y="58"/>
                    </a:cubicBezTo>
                    <a:cubicBezTo>
                      <a:pt x="22" y="58"/>
                      <a:pt x="22" y="57"/>
                      <a:pt x="23" y="57"/>
                    </a:cubicBezTo>
                    <a:cubicBezTo>
                      <a:pt x="24" y="54"/>
                      <a:pt x="26" y="51"/>
                      <a:pt x="27" y="48"/>
                    </a:cubicBezTo>
                    <a:moveTo>
                      <a:pt x="13" y="37"/>
                    </a:moveTo>
                    <a:cubicBezTo>
                      <a:pt x="12" y="41"/>
                      <a:pt x="10" y="45"/>
                      <a:pt x="8" y="48"/>
                    </a:cubicBezTo>
                    <a:cubicBezTo>
                      <a:pt x="10" y="53"/>
                      <a:pt x="10" y="57"/>
                      <a:pt x="10" y="61"/>
                    </a:cubicBezTo>
                    <a:cubicBezTo>
                      <a:pt x="11" y="61"/>
                      <a:pt x="12" y="61"/>
                      <a:pt x="14" y="61"/>
                    </a:cubicBezTo>
                    <a:cubicBezTo>
                      <a:pt x="15" y="58"/>
                      <a:pt x="15" y="54"/>
                      <a:pt x="15" y="49"/>
                    </a:cubicBezTo>
                    <a:cubicBezTo>
                      <a:pt x="15" y="49"/>
                      <a:pt x="15" y="49"/>
                      <a:pt x="15" y="49"/>
                    </a:cubicBezTo>
                    <a:cubicBezTo>
                      <a:pt x="15" y="50"/>
                      <a:pt x="15" y="50"/>
                      <a:pt x="15" y="50"/>
                    </a:cubicBezTo>
                    <a:cubicBezTo>
                      <a:pt x="14" y="50"/>
                      <a:pt x="14" y="46"/>
                      <a:pt x="15" y="41"/>
                    </a:cubicBezTo>
                    <a:cubicBezTo>
                      <a:pt x="14" y="40"/>
                      <a:pt x="14" y="38"/>
                      <a:pt x="13" y="37"/>
                    </a:cubicBezTo>
                    <a:moveTo>
                      <a:pt x="1" y="35"/>
                    </a:moveTo>
                    <a:cubicBezTo>
                      <a:pt x="0" y="37"/>
                      <a:pt x="0" y="38"/>
                      <a:pt x="0" y="39"/>
                    </a:cubicBezTo>
                    <a:cubicBezTo>
                      <a:pt x="0" y="45"/>
                      <a:pt x="1" y="51"/>
                      <a:pt x="3" y="57"/>
                    </a:cubicBezTo>
                    <a:cubicBezTo>
                      <a:pt x="4" y="61"/>
                      <a:pt x="4" y="61"/>
                      <a:pt x="4" y="61"/>
                    </a:cubicBezTo>
                    <a:cubicBezTo>
                      <a:pt x="4" y="61"/>
                      <a:pt x="4" y="62"/>
                      <a:pt x="4" y="62"/>
                    </a:cubicBezTo>
                    <a:cubicBezTo>
                      <a:pt x="5" y="62"/>
                      <a:pt x="7" y="61"/>
                      <a:pt x="8" y="61"/>
                    </a:cubicBezTo>
                    <a:cubicBezTo>
                      <a:pt x="8" y="59"/>
                      <a:pt x="8" y="57"/>
                      <a:pt x="8" y="55"/>
                    </a:cubicBezTo>
                    <a:cubicBezTo>
                      <a:pt x="8" y="53"/>
                      <a:pt x="8" y="51"/>
                      <a:pt x="8" y="49"/>
                    </a:cubicBezTo>
                    <a:cubicBezTo>
                      <a:pt x="7" y="49"/>
                      <a:pt x="7" y="49"/>
                      <a:pt x="7" y="50"/>
                    </a:cubicBezTo>
                    <a:cubicBezTo>
                      <a:pt x="7" y="50"/>
                      <a:pt x="6" y="50"/>
                      <a:pt x="6" y="50"/>
                    </a:cubicBezTo>
                    <a:cubicBezTo>
                      <a:pt x="5" y="50"/>
                      <a:pt x="4" y="46"/>
                      <a:pt x="4" y="40"/>
                    </a:cubicBezTo>
                    <a:cubicBezTo>
                      <a:pt x="3" y="38"/>
                      <a:pt x="2" y="36"/>
                      <a:pt x="1" y="35"/>
                    </a:cubicBezTo>
                    <a:moveTo>
                      <a:pt x="27" y="34"/>
                    </a:moveTo>
                    <a:cubicBezTo>
                      <a:pt x="24" y="40"/>
                      <a:pt x="21" y="45"/>
                      <a:pt x="17" y="48"/>
                    </a:cubicBezTo>
                    <a:cubicBezTo>
                      <a:pt x="17" y="52"/>
                      <a:pt x="17" y="55"/>
                      <a:pt x="16" y="58"/>
                    </a:cubicBezTo>
                    <a:cubicBezTo>
                      <a:pt x="18" y="56"/>
                      <a:pt x="19" y="54"/>
                      <a:pt x="21" y="51"/>
                    </a:cubicBezTo>
                    <a:cubicBezTo>
                      <a:pt x="21" y="51"/>
                      <a:pt x="20" y="51"/>
                      <a:pt x="20" y="52"/>
                    </a:cubicBezTo>
                    <a:cubicBezTo>
                      <a:pt x="22" y="48"/>
                      <a:pt x="25" y="44"/>
                      <a:pt x="26" y="40"/>
                    </a:cubicBezTo>
                    <a:cubicBezTo>
                      <a:pt x="27" y="39"/>
                      <a:pt x="27" y="38"/>
                      <a:pt x="28" y="36"/>
                    </a:cubicBezTo>
                    <a:cubicBezTo>
                      <a:pt x="28" y="36"/>
                      <a:pt x="28" y="35"/>
                      <a:pt x="27" y="34"/>
                    </a:cubicBezTo>
                    <a:moveTo>
                      <a:pt x="29" y="32"/>
                    </a:moveTo>
                    <a:cubicBezTo>
                      <a:pt x="28" y="32"/>
                      <a:pt x="28" y="33"/>
                      <a:pt x="28" y="33"/>
                    </a:cubicBezTo>
                    <a:cubicBezTo>
                      <a:pt x="28" y="34"/>
                      <a:pt x="28" y="34"/>
                      <a:pt x="28" y="34"/>
                    </a:cubicBezTo>
                    <a:cubicBezTo>
                      <a:pt x="28" y="34"/>
                      <a:pt x="28" y="33"/>
                      <a:pt x="29" y="32"/>
                    </a:cubicBezTo>
                    <a:moveTo>
                      <a:pt x="64" y="28"/>
                    </a:moveTo>
                    <a:cubicBezTo>
                      <a:pt x="64" y="28"/>
                      <a:pt x="64" y="28"/>
                      <a:pt x="64" y="28"/>
                    </a:cubicBezTo>
                    <a:cubicBezTo>
                      <a:pt x="64" y="28"/>
                      <a:pt x="55" y="46"/>
                      <a:pt x="36" y="58"/>
                    </a:cubicBezTo>
                    <a:cubicBezTo>
                      <a:pt x="38" y="57"/>
                      <a:pt x="41" y="56"/>
                      <a:pt x="43" y="56"/>
                    </a:cubicBezTo>
                    <a:cubicBezTo>
                      <a:pt x="47" y="53"/>
                      <a:pt x="51" y="50"/>
                      <a:pt x="55" y="46"/>
                    </a:cubicBezTo>
                    <a:cubicBezTo>
                      <a:pt x="59" y="42"/>
                      <a:pt x="62" y="37"/>
                      <a:pt x="65" y="31"/>
                    </a:cubicBezTo>
                    <a:cubicBezTo>
                      <a:pt x="65" y="31"/>
                      <a:pt x="65" y="31"/>
                      <a:pt x="65" y="31"/>
                    </a:cubicBezTo>
                    <a:cubicBezTo>
                      <a:pt x="65" y="29"/>
                      <a:pt x="65" y="28"/>
                      <a:pt x="64" y="28"/>
                    </a:cubicBezTo>
                    <a:moveTo>
                      <a:pt x="18" y="25"/>
                    </a:moveTo>
                    <a:cubicBezTo>
                      <a:pt x="18" y="25"/>
                      <a:pt x="16" y="30"/>
                      <a:pt x="14" y="36"/>
                    </a:cubicBezTo>
                    <a:cubicBezTo>
                      <a:pt x="14" y="37"/>
                      <a:pt x="15" y="38"/>
                      <a:pt x="15" y="39"/>
                    </a:cubicBezTo>
                    <a:cubicBezTo>
                      <a:pt x="16" y="32"/>
                      <a:pt x="18" y="25"/>
                      <a:pt x="18" y="25"/>
                    </a:cubicBezTo>
                    <a:moveTo>
                      <a:pt x="51" y="24"/>
                    </a:moveTo>
                    <a:cubicBezTo>
                      <a:pt x="51" y="24"/>
                      <a:pt x="39" y="39"/>
                      <a:pt x="28" y="47"/>
                    </a:cubicBezTo>
                    <a:cubicBezTo>
                      <a:pt x="27" y="50"/>
                      <a:pt x="26" y="53"/>
                      <a:pt x="24" y="56"/>
                    </a:cubicBezTo>
                    <a:cubicBezTo>
                      <a:pt x="43" y="42"/>
                      <a:pt x="51" y="24"/>
                      <a:pt x="51" y="24"/>
                    </a:cubicBezTo>
                    <a:moveTo>
                      <a:pt x="33" y="23"/>
                    </a:moveTo>
                    <a:cubicBezTo>
                      <a:pt x="33" y="23"/>
                      <a:pt x="32" y="25"/>
                      <a:pt x="30" y="30"/>
                    </a:cubicBezTo>
                    <a:cubicBezTo>
                      <a:pt x="30" y="31"/>
                      <a:pt x="30" y="33"/>
                      <a:pt x="29" y="34"/>
                    </a:cubicBezTo>
                    <a:cubicBezTo>
                      <a:pt x="32" y="28"/>
                      <a:pt x="33" y="23"/>
                      <a:pt x="33" y="23"/>
                    </a:cubicBezTo>
                    <a:moveTo>
                      <a:pt x="15" y="0"/>
                    </a:moveTo>
                    <a:cubicBezTo>
                      <a:pt x="14" y="0"/>
                      <a:pt x="10" y="6"/>
                      <a:pt x="10" y="6"/>
                    </a:cubicBezTo>
                    <a:cubicBezTo>
                      <a:pt x="10" y="6"/>
                      <a:pt x="10" y="6"/>
                      <a:pt x="10" y="6"/>
                    </a:cubicBezTo>
                    <a:cubicBezTo>
                      <a:pt x="10" y="6"/>
                      <a:pt x="10" y="6"/>
                      <a:pt x="10" y="6"/>
                    </a:cubicBezTo>
                    <a:cubicBezTo>
                      <a:pt x="8" y="9"/>
                      <a:pt x="7" y="12"/>
                      <a:pt x="5" y="14"/>
                    </a:cubicBezTo>
                    <a:cubicBezTo>
                      <a:pt x="5" y="16"/>
                      <a:pt x="4" y="18"/>
                      <a:pt x="3" y="20"/>
                    </a:cubicBezTo>
                    <a:cubicBezTo>
                      <a:pt x="2" y="24"/>
                      <a:pt x="1" y="29"/>
                      <a:pt x="1" y="34"/>
                    </a:cubicBezTo>
                    <a:cubicBezTo>
                      <a:pt x="2" y="36"/>
                      <a:pt x="3" y="37"/>
                      <a:pt x="4" y="39"/>
                    </a:cubicBezTo>
                    <a:cubicBezTo>
                      <a:pt x="4" y="35"/>
                      <a:pt x="5" y="31"/>
                      <a:pt x="6" y="26"/>
                    </a:cubicBezTo>
                    <a:cubicBezTo>
                      <a:pt x="5" y="26"/>
                      <a:pt x="5" y="26"/>
                      <a:pt x="5" y="26"/>
                    </a:cubicBezTo>
                    <a:cubicBezTo>
                      <a:pt x="5" y="25"/>
                      <a:pt x="5" y="23"/>
                      <a:pt x="6" y="23"/>
                    </a:cubicBezTo>
                    <a:cubicBezTo>
                      <a:pt x="6" y="23"/>
                      <a:pt x="6" y="23"/>
                      <a:pt x="6" y="24"/>
                    </a:cubicBezTo>
                    <a:cubicBezTo>
                      <a:pt x="8" y="16"/>
                      <a:pt x="11" y="8"/>
                      <a:pt x="16" y="1"/>
                    </a:cubicBezTo>
                    <a:cubicBezTo>
                      <a:pt x="15" y="0"/>
                      <a:pt x="15" y="0"/>
                      <a:pt x="15"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532">
                <a:extLst>
                  <a:ext uri="{FF2B5EF4-FFF2-40B4-BE49-F238E27FC236}">
                    <a16:creationId xmlns:a16="http://schemas.microsoft.com/office/drawing/2014/main" xmlns="" id="{C4BFB69C-457C-4CAB-8077-8891CADDED44}"/>
                  </a:ext>
                </a:extLst>
              </p:cNvPr>
              <p:cNvSpPr>
                <a:spLocks/>
              </p:cNvSpPr>
              <p:nvPr/>
            </p:nvSpPr>
            <p:spPr bwMode="auto">
              <a:xfrm>
                <a:off x="11388755" y="4145555"/>
                <a:ext cx="71618" cy="187310"/>
              </a:xfrm>
              <a:custGeom>
                <a:avLst/>
                <a:gdLst>
                  <a:gd name="T0" fmla="*/ 12 w 17"/>
                  <a:gd name="T1" fmla="*/ 4 h 44"/>
                  <a:gd name="T2" fmla="*/ 9 w 17"/>
                  <a:gd name="T3" fmla="*/ 26 h 44"/>
                  <a:gd name="T4" fmla="*/ 17 w 17"/>
                  <a:gd name="T5" fmla="*/ 44 h 44"/>
                  <a:gd name="T6" fmla="*/ 15 w 17"/>
                  <a:gd name="T7" fmla="*/ 43 h 44"/>
                  <a:gd name="T8" fmla="*/ 11 w 17"/>
                  <a:gd name="T9" fmla="*/ 4 h 44"/>
                  <a:gd name="T10" fmla="*/ 11 w 17"/>
                  <a:gd name="T11" fmla="*/ 4 h 44"/>
                  <a:gd name="T12" fmla="*/ 12 w 17"/>
                  <a:gd name="T13" fmla="*/ 1 h 44"/>
                  <a:gd name="T14" fmla="*/ 13 w 17"/>
                  <a:gd name="T15" fmla="*/ 3 h 44"/>
                  <a:gd name="T16" fmla="*/ 12 w 17"/>
                  <a:gd name="T1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4">
                    <a:moveTo>
                      <a:pt x="12" y="4"/>
                    </a:moveTo>
                    <a:cubicBezTo>
                      <a:pt x="10" y="8"/>
                      <a:pt x="7" y="16"/>
                      <a:pt x="9" y="26"/>
                    </a:cubicBezTo>
                    <a:cubicBezTo>
                      <a:pt x="12" y="38"/>
                      <a:pt x="17" y="44"/>
                      <a:pt x="17" y="44"/>
                    </a:cubicBezTo>
                    <a:cubicBezTo>
                      <a:pt x="15" y="43"/>
                      <a:pt x="15" y="43"/>
                      <a:pt x="15" y="43"/>
                    </a:cubicBezTo>
                    <a:cubicBezTo>
                      <a:pt x="15" y="43"/>
                      <a:pt x="0" y="25"/>
                      <a:pt x="11" y="4"/>
                    </a:cubicBezTo>
                    <a:cubicBezTo>
                      <a:pt x="11" y="4"/>
                      <a:pt x="11" y="4"/>
                      <a:pt x="11" y="4"/>
                    </a:cubicBezTo>
                    <a:cubicBezTo>
                      <a:pt x="11" y="3"/>
                      <a:pt x="11" y="2"/>
                      <a:pt x="12" y="1"/>
                    </a:cubicBezTo>
                    <a:cubicBezTo>
                      <a:pt x="12" y="0"/>
                      <a:pt x="14" y="1"/>
                      <a:pt x="13" y="3"/>
                    </a:cubicBezTo>
                    <a:cubicBezTo>
                      <a:pt x="13" y="4"/>
                      <a:pt x="12" y="4"/>
                      <a:pt x="12"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533">
                <a:extLst>
                  <a:ext uri="{FF2B5EF4-FFF2-40B4-BE49-F238E27FC236}">
                    <a16:creationId xmlns:a16="http://schemas.microsoft.com/office/drawing/2014/main" xmlns="" id="{14CDE6E6-93DA-4C0D-BC0A-5D79D728C516}"/>
                  </a:ext>
                </a:extLst>
              </p:cNvPr>
              <p:cNvSpPr>
                <a:spLocks/>
              </p:cNvSpPr>
              <p:nvPr/>
            </p:nvSpPr>
            <p:spPr bwMode="auto">
              <a:xfrm>
                <a:off x="11427318" y="4119846"/>
                <a:ext cx="55091" cy="194655"/>
              </a:xfrm>
              <a:custGeom>
                <a:avLst/>
                <a:gdLst>
                  <a:gd name="T0" fmla="*/ 11 w 13"/>
                  <a:gd name="T1" fmla="*/ 44 h 46"/>
                  <a:gd name="T2" fmla="*/ 13 w 13"/>
                  <a:gd name="T3" fmla="*/ 46 h 46"/>
                  <a:gd name="T4" fmla="*/ 5 w 13"/>
                  <a:gd name="T5" fmla="*/ 4 h 46"/>
                  <a:gd name="T6" fmla="*/ 6 w 13"/>
                  <a:gd name="T7" fmla="*/ 2 h 46"/>
                  <a:gd name="T8" fmla="*/ 5 w 13"/>
                  <a:gd name="T9" fmla="*/ 4 h 46"/>
                  <a:gd name="T10" fmla="*/ 5 w 13"/>
                  <a:gd name="T11" fmla="*/ 4 h 46"/>
                  <a:gd name="T12" fmla="*/ 4 w 13"/>
                  <a:gd name="T13" fmla="*/ 18 h 46"/>
                  <a:gd name="T14" fmla="*/ 11 w 13"/>
                  <a:gd name="T15" fmla="*/ 4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6">
                    <a:moveTo>
                      <a:pt x="11" y="44"/>
                    </a:moveTo>
                    <a:cubicBezTo>
                      <a:pt x="13" y="46"/>
                      <a:pt x="13" y="46"/>
                      <a:pt x="13" y="46"/>
                    </a:cubicBezTo>
                    <a:cubicBezTo>
                      <a:pt x="13" y="46"/>
                      <a:pt x="0" y="23"/>
                      <a:pt x="5" y="4"/>
                    </a:cubicBezTo>
                    <a:cubicBezTo>
                      <a:pt x="5" y="4"/>
                      <a:pt x="7" y="3"/>
                      <a:pt x="6" y="2"/>
                    </a:cubicBezTo>
                    <a:cubicBezTo>
                      <a:pt x="6" y="0"/>
                      <a:pt x="4" y="2"/>
                      <a:pt x="5" y="4"/>
                    </a:cubicBezTo>
                    <a:cubicBezTo>
                      <a:pt x="5" y="4"/>
                      <a:pt x="5" y="4"/>
                      <a:pt x="5" y="4"/>
                    </a:cubicBezTo>
                    <a:cubicBezTo>
                      <a:pt x="4" y="7"/>
                      <a:pt x="3" y="12"/>
                      <a:pt x="4" y="18"/>
                    </a:cubicBezTo>
                    <a:cubicBezTo>
                      <a:pt x="4" y="27"/>
                      <a:pt x="9" y="41"/>
                      <a:pt x="11" y="4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534">
                <a:extLst>
                  <a:ext uri="{FF2B5EF4-FFF2-40B4-BE49-F238E27FC236}">
                    <a16:creationId xmlns:a16="http://schemas.microsoft.com/office/drawing/2014/main" xmlns="" id="{F2079716-E5C5-4BC7-B9FA-EB59A7C2C6A6}"/>
                  </a:ext>
                </a:extLst>
              </p:cNvPr>
              <p:cNvSpPr>
                <a:spLocks/>
              </p:cNvSpPr>
              <p:nvPr/>
            </p:nvSpPr>
            <p:spPr bwMode="auto">
              <a:xfrm>
                <a:off x="11476900" y="4022518"/>
                <a:ext cx="172619" cy="301165"/>
              </a:xfrm>
              <a:custGeom>
                <a:avLst/>
                <a:gdLst>
                  <a:gd name="T0" fmla="*/ 16 w 41"/>
                  <a:gd name="T1" fmla="*/ 3 h 71"/>
                  <a:gd name="T2" fmla="*/ 14 w 41"/>
                  <a:gd name="T3" fmla="*/ 0 h 71"/>
                  <a:gd name="T4" fmla="*/ 13 w 41"/>
                  <a:gd name="T5" fmla="*/ 3 h 71"/>
                  <a:gd name="T6" fmla="*/ 16 w 41"/>
                  <a:gd name="T7" fmla="*/ 5 h 71"/>
                  <a:gd name="T8" fmla="*/ 0 w 41"/>
                  <a:gd name="T9" fmla="*/ 70 h 71"/>
                  <a:gd name="T10" fmla="*/ 1 w 41"/>
                  <a:gd name="T11" fmla="*/ 71 h 71"/>
                  <a:gd name="T12" fmla="*/ 16 w 41"/>
                  <a:gd name="T13" fmla="*/ 3 h 71"/>
                </a:gdLst>
                <a:ahLst/>
                <a:cxnLst>
                  <a:cxn ang="0">
                    <a:pos x="T0" y="T1"/>
                  </a:cxn>
                  <a:cxn ang="0">
                    <a:pos x="T2" y="T3"/>
                  </a:cxn>
                  <a:cxn ang="0">
                    <a:pos x="T4" y="T5"/>
                  </a:cxn>
                  <a:cxn ang="0">
                    <a:pos x="T6" y="T7"/>
                  </a:cxn>
                  <a:cxn ang="0">
                    <a:pos x="T8" y="T9"/>
                  </a:cxn>
                  <a:cxn ang="0">
                    <a:pos x="T10" y="T11"/>
                  </a:cxn>
                  <a:cxn ang="0">
                    <a:pos x="T12" y="T13"/>
                  </a:cxn>
                </a:cxnLst>
                <a:rect l="0" t="0" r="r" b="b"/>
                <a:pathLst>
                  <a:path w="41" h="71">
                    <a:moveTo>
                      <a:pt x="16" y="3"/>
                    </a:moveTo>
                    <a:cubicBezTo>
                      <a:pt x="16" y="2"/>
                      <a:pt x="16" y="1"/>
                      <a:pt x="14" y="0"/>
                    </a:cubicBezTo>
                    <a:cubicBezTo>
                      <a:pt x="13" y="0"/>
                      <a:pt x="12" y="2"/>
                      <a:pt x="13" y="3"/>
                    </a:cubicBezTo>
                    <a:cubicBezTo>
                      <a:pt x="13" y="4"/>
                      <a:pt x="14" y="6"/>
                      <a:pt x="16" y="5"/>
                    </a:cubicBezTo>
                    <a:cubicBezTo>
                      <a:pt x="39" y="38"/>
                      <a:pt x="0" y="69"/>
                      <a:pt x="0" y="70"/>
                    </a:cubicBezTo>
                    <a:cubicBezTo>
                      <a:pt x="1" y="71"/>
                      <a:pt x="1" y="71"/>
                      <a:pt x="1" y="71"/>
                    </a:cubicBezTo>
                    <a:cubicBezTo>
                      <a:pt x="2" y="71"/>
                      <a:pt x="41" y="36"/>
                      <a:pt x="1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535">
                <a:extLst>
                  <a:ext uri="{FF2B5EF4-FFF2-40B4-BE49-F238E27FC236}">
                    <a16:creationId xmlns:a16="http://schemas.microsoft.com/office/drawing/2014/main" xmlns="" id="{ACBD6A79-BC28-4FFF-A2E9-6D073DBDA3D8}"/>
                  </a:ext>
                </a:extLst>
              </p:cNvPr>
              <p:cNvSpPr>
                <a:spLocks/>
              </p:cNvSpPr>
              <p:nvPr/>
            </p:nvSpPr>
            <p:spPr bwMode="auto">
              <a:xfrm>
                <a:off x="11287754" y="4119846"/>
                <a:ext cx="113855" cy="207510"/>
              </a:xfrm>
              <a:custGeom>
                <a:avLst/>
                <a:gdLst>
                  <a:gd name="T0" fmla="*/ 17 w 27"/>
                  <a:gd name="T1" fmla="*/ 3 h 49"/>
                  <a:gd name="T2" fmla="*/ 18 w 27"/>
                  <a:gd name="T3" fmla="*/ 1 h 49"/>
                  <a:gd name="T4" fmla="*/ 17 w 27"/>
                  <a:gd name="T5" fmla="*/ 4 h 49"/>
                  <a:gd name="T6" fmla="*/ 27 w 27"/>
                  <a:gd name="T7" fmla="*/ 48 h 49"/>
                  <a:gd name="T8" fmla="*/ 26 w 27"/>
                  <a:gd name="T9" fmla="*/ 49 h 49"/>
                  <a:gd name="T10" fmla="*/ 17 w 27"/>
                  <a:gd name="T11" fmla="*/ 3 h 49"/>
                </a:gdLst>
                <a:ahLst/>
                <a:cxnLst>
                  <a:cxn ang="0">
                    <a:pos x="T0" y="T1"/>
                  </a:cxn>
                  <a:cxn ang="0">
                    <a:pos x="T2" y="T3"/>
                  </a:cxn>
                  <a:cxn ang="0">
                    <a:pos x="T4" y="T5"/>
                  </a:cxn>
                  <a:cxn ang="0">
                    <a:pos x="T6" y="T7"/>
                  </a:cxn>
                  <a:cxn ang="0">
                    <a:pos x="T8" y="T9"/>
                  </a:cxn>
                  <a:cxn ang="0">
                    <a:pos x="T10" y="T11"/>
                  </a:cxn>
                </a:cxnLst>
                <a:rect l="0" t="0" r="r" b="b"/>
                <a:pathLst>
                  <a:path w="27" h="49">
                    <a:moveTo>
                      <a:pt x="17" y="3"/>
                    </a:moveTo>
                    <a:cubicBezTo>
                      <a:pt x="17" y="2"/>
                      <a:pt x="17" y="1"/>
                      <a:pt x="18" y="1"/>
                    </a:cubicBezTo>
                    <a:cubicBezTo>
                      <a:pt x="20" y="0"/>
                      <a:pt x="19" y="5"/>
                      <a:pt x="17" y="4"/>
                    </a:cubicBezTo>
                    <a:cubicBezTo>
                      <a:pt x="1" y="26"/>
                      <a:pt x="26" y="48"/>
                      <a:pt x="27" y="48"/>
                    </a:cubicBezTo>
                    <a:cubicBezTo>
                      <a:pt x="26" y="49"/>
                      <a:pt x="26" y="49"/>
                      <a:pt x="26" y="49"/>
                    </a:cubicBezTo>
                    <a:cubicBezTo>
                      <a:pt x="25" y="49"/>
                      <a:pt x="0" y="25"/>
                      <a:pt x="17" y="3"/>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536">
                <a:extLst>
                  <a:ext uri="{FF2B5EF4-FFF2-40B4-BE49-F238E27FC236}">
                    <a16:creationId xmlns:a16="http://schemas.microsoft.com/office/drawing/2014/main" xmlns="" id="{51950B01-E4CD-4784-80AE-ECF31FE59BF9}"/>
                  </a:ext>
                </a:extLst>
              </p:cNvPr>
              <p:cNvSpPr>
                <a:spLocks/>
              </p:cNvSpPr>
              <p:nvPr/>
            </p:nvSpPr>
            <p:spPr bwMode="auto">
              <a:xfrm>
                <a:off x="11519137" y="4103319"/>
                <a:ext cx="101000" cy="207510"/>
              </a:xfrm>
              <a:custGeom>
                <a:avLst/>
                <a:gdLst>
                  <a:gd name="T0" fmla="*/ 5 w 24"/>
                  <a:gd name="T1" fmla="*/ 2 h 49"/>
                  <a:gd name="T2" fmla="*/ 3 w 24"/>
                  <a:gd name="T3" fmla="*/ 1 h 49"/>
                  <a:gd name="T4" fmla="*/ 2 w 24"/>
                  <a:gd name="T5" fmla="*/ 2 h 49"/>
                  <a:gd name="T6" fmla="*/ 5 w 24"/>
                  <a:gd name="T7" fmla="*/ 4 h 49"/>
                  <a:gd name="T8" fmla="*/ 0 w 24"/>
                  <a:gd name="T9" fmla="*/ 48 h 49"/>
                  <a:gd name="T10" fmla="*/ 1 w 24"/>
                  <a:gd name="T11" fmla="*/ 49 h 49"/>
                  <a:gd name="T12" fmla="*/ 5 w 24"/>
                  <a:gd name="T13" fmla="*/ 2 h 49"/>
                </a:gdLst>
                <a:ahLst/>
                <a:cxnLst>
                  <a:cxn ang="0">
                    <a:pos x="T0" y="T1"/>
                  </a:cxn>
                  <a:cxn ang="0">
                    <a:pos x="T2" y="T3"/>
                  </a:cxn>
                  <a:cxn ang="0">
                    <a:pos x="T4" y="T5"/>
                  </a:cxn>
                  <a:cxn ang="0">
                    <a:pos x="T6" y="T7"/>
                  </a:cxn>
                  <a:cxn ang="0">
                    <a:pos x="T8" y="T9"/>
                  </a:cxn>
                  <a:cxn ang="0">
                    <a:pos x="T10" y="T11"/>
                  </a:cxn>
                  <a:cxn ang="0">
                    <a:pos x="T12" y="T13"/>
                  </a:cxn>
                </a:cxnLst>
                <a:rect l="0" t="0" r="r" b="b"/>
                <a:pathLst>
                  <a:path w="24" h="49">
                    <a:moveTo>
                      <a:pt x="5" y="2"/>
                    </a:moveTo>
                    <a:cubicBezTo>
                      <a:pt x="5" y="2"/>
                      <a:pt x="4" y="1"/>
                      <a:pt x="3" y="1"/>
                    </a:cubicBezTo>
                    <a:cubicBezTo>
                      <a:pt x="2" y="0"/>
                      <a:pt x="2" y="1"/>
                      <a:pt x="2" y="2"/>
                    </a:cubicBezTo>
                    <a:cubicBezTo>
                      <a:pt x="3" y="3"/>
                      <a:pt x="4" y="4"/>
                      <a:pt x="5" y="4"/>
                    </a:cubicBezTo>
                    <a:cubicBezTo>
                      <a:pt x="23" y="24"/>
                      <a:pt x="0" y="48"/>
                      <a:pt x="0" y="48"/>
                    </a:cubicBezTo>
                    <a:cubicBezTo>
                      <a:pt x="1" y="49"/>
                      <a:pt x="1" y="49"/>
                      <a:pt x="1" y="49"/>
                    </a:cubicBezTo>
                    <a:cubicBezTo>
                      <a:pt x="1" y="49"/>
                      <a:pt x="24" y="22"/>
                      <a:pt x="5"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537">
                <a:extLst>
                  <a:ext uri="{FF2B5EF4-FFF2-40B4-BE49-F238E27FC236}">
                    <a16:creationId xmlns:a16="http://schemas.microsoft.com/office/drawing/2014/main" xmlns="" id="{AD33215F-8A3C-4049-AA8C-BF49911DA3EE}"/>
                  </a:ext>
                </a:extLst>
              </p:cNvPr>
              <p:cNvSpPr>
                <a:spLocks/>
              </p:cNvSpPr>
              <p:nvPr/>
            </p:nvSpPr>
            <p:spPr bwMode="auto">
              <a:xfrm>
                <a:off x="11254699" y="4086791"/>
                <a:ext cx="172619" cy="240564"/>
              </a:xfrm>
              <a:custGeom>
                <a:avLst/>
                <a:gdLst>
                  <a:gd name="T0" fmla="*/ 14 w 41"/>
                  <a:gd name="T1" fmla="*/ 3 h 57"/>
                  <a:gd name="T2" fmla="*/ 15 w 41"/>
                  <a:gd name="T3" fmla="*/ 0 h 57"/>
                  <a:gd name="T4" fmla="*/ 17 w 41"/>
                  <a:gd name="T5" fmla="*/ 2 h 57"/>
                  <a:gd name="T6" fmla="*/ 15 w 41"/>
                  <a:gd name="T7" fmla="*/ 5 h 57"/>
                  <a:gd name="T8" fmla="*/ 41 w 41"/>
                  <a:gd name="T9" fmla="*/ 55 h 57"/>
                  <a:gd name="T10" fmla="*/ 40 w 41"/>
                  <a:gd name="T11" fmla="*/ 57 h 57"/>
                  <a:gd name="T12" fmla="*/ 14 w 41"/>
                  <a:gd name="T13" fmla="*/ 3 h 57"/>
                </a:gdLst>
                <a:ahLst/>
                <a:cxnLst>
                  <a:cxn ang="0">
                    <a:pos x="T0" y="T1"/>
                  </a:cxn>
                  <a:cxn ang="0">
                    <a:pos x="T2" y="T3"/>
                  </a:cxn>
                  <a:cxn ang="0">
                    <a:pos x="T4" y="T5"/>
                  </a:cxn>
                  <a:cxn ang="0">
                    <a:pos x="T6" y="T7"/>
                  </a:cxn>
                  <a:cxn ang="0">
                    <a:pos x="T8" y="T9"/>
                  </a:cxn>
                  <a:cxn ang="0">
                    <a:pos x="T10" y="T11"/>
                  </a:cxn>
                  <a:cxn ang="0">
                    <a:pos x="T12" y="T13"/>
                  </a:cxn>
                </a:cxnLst>
                <a:rect l="0" t="0" r="r" b="b"/>
                <a:pathLst>
                  <a:path w="41" h="57">
                    <a:moveTo>
                      <a:pt x="14" y="3"/>
                    </a:moveTo>
                    <a:cubicBezTo>
                      <a:pt x="14" y="2"/>
                      <a:pt x="14" y="1"/>
                      <a:pt x="15" y="0"/>
                    </a:cubicBezTo>
                    <a:cubicBezTo>
                      <a:pt x="16" y="0"/>
                      <a:pt x="17" y="1"/>
                      <a:pt x="17" y="2"/>
                    </a:cubicBezTo>
                    <a:cubicBezTo>
                      <a:pt x="17" y="4"/>
                      <a:pt x="16" y="5"/>
                      <a:pt x="15" y="5"/>
                    </a:cubicBezTo>
                    <a:cubicBezTo>
                      <a:pt x="2" y="37"/>
                      <a:pt x="41" y="55"/>
                      <a:pt x="41" y="55"/>
                    </a:cubicBezTo>
                    <a:cubicBezTo>
                      <a:pt x="40" y="57"/>
                      <a:pt x="40" y="57"/>
                      <a:pt x="40" y="57"/>
                    </a:cubicBezTo>
                    <a:cubicBezTo>
                      <a:pt x="40" y="57"/>
                      <a:pt x="0" y="36"/>
                      <a:pt x="14"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538">
                <a:extLst>
                  <a:ext uri="{FF2B5EF4-FFF2-40B4-BE49-F238E27FC236}">
                    <a16:creationId xmlns:a16="http://schemas.microsoft.com/office/drawing/2014/main" xmlns="" id="{2CC1C495-D03E-4363-9B92-1A6D98EBAEF8}"/>
                  </a:ext>
                </a:extLst>
              </p:cNvPr>
              <p:cNvSpPr>
                <a:spLocks/>
              </p:cNvSpPr>
              <p:nvPr/>
            </p:nvSpPr>
            <p:spPr bwMode="auto">
              <a:xfrm>
                <a:off x="11322645" y="4112500"/>
                <a:ext cx="99164" cy="207510"/>
              </a:xfrm>
              <a:custGeom>
                <a:avLst/>
                <a:gdLst>
                  <a:gd name="T0" fmla="*/ 19 w 24"/>
                  <a:gd name="T1" fmla="*/ 2 h 49"/>
                  <a:gd name="T2" fmla="*/ 20 w 24"/>
                  <a:gd name="T3" fmla="*/ 0 h 49"/>
                  <a:gd name="T4" fmla="*/ 21 w 24"/>
                  <a:gd name="T5" fmla="*/ 2 h 49"/>
                  <a:gd name="T6" fmla="*/ 19 w 24"/>
                  <a:gd name="T7" fmla="*/ 3 h 49"/>
                  <a:gd name="T8" fmla="*/ 24 w 24"/>
                  <a:gd name="T9" fmla="*/ 48 h 49"/>
                  <a:gd name="T10" fmla="*/ 23 w 24"/>
                  <a:gd name="T11" fmla="*/ 49 h 49"/>
                  <a:gd name="T12" fmla="*/ 19 w 24"/>
                  <a:gd name="T13" fmla="*/ 2 h 49"/>
                </a:gdLst>
                <a:ahLst/>
                <a:cxnLst>
                  <a:cxn ang="0">
                    <a:pos x="T0" y="T1"/>
                  </a:cxn>
                  <a:cxn ang="0">
                    <a:pos x="T2" y="T3"/>
                  </a:cxn>
                  <a:cxn ang="0">
                    <a:pos x="T4" y="T5"/>
                  </a:cxn>
                  <a:cxn ang="0">
                    <a:pos x="T6" y="T7"/>
                  </a:cxn>
                  <a:cxn ang="0">
                    <a:pos x="T8" y="T9"/>
                  </a:cxn>
                  <a:cxn ang="0">
                    <a:pos x="T10" y="T11"/>
                  </a:cxn>
                  <a:cxn ang="0">
                    <a:pos x="T12" y="T13"/>
                  </a:cxn>
                </a:cxnLst>
                <a:rect l="0" t="0" r="r" b="b"/>
                <a:pathLst>
                  <a:path w="24" h="49">
                    <a:moveTo>
                      <a:pt x="19" y="2"/>
                    </a:moveTo>
                    <a:cubicBezTo>
                      <a:pt x="19" y="1"/>
                      <a:pt x="19" y="0"/>
                      <a:pt x="20" y="0"/>
                    </a:cubicBezTo>
                    <a:cubicBezTo>
                      <a:pt x="21" y="0"/>
                      <a:pt x="21" y="1"/>
                      <a:pt x="21" y="2"/>
                    </a:cubicBezTo>
                    <a:cubicBezTo>
                      <a:pt x="21" y="3"/>
                      <a:pt x="20" y="4"/>
                      <a:pt x="19" y="3"/>
                    </a:cubicBezTo>
                    <a:cubicBezTo>
                      <a:pt x="1" y="24"/>
                      <a:pt x="24" y="48"/>
                      <a:pt x="24" y="48"/>
                    </a:cubicBezTo>
                    <a:cubicBezTo>
                      <a:pt x="23" y="49"/>
                      <a:pt x="23" y="49"/>
                      <a:pt x="23" y="49"/>
                    </a:cubicBezTo>
                    <a:cubicBezTo>
                      <a:pt x="23" y="49"/>
                      <a:pt x="0" y="22"/>
                      <a:pt x="19"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539">
                <a:extLst>
                  <a:ext uri="{FF2B5EF4-FFF2-40B4-BE49-F238E27FC236}">
                    <a16:creationId xmlns:a16="http://schemas.microsoft.com/office/drawing/2014/main" xmlns="" id="{DBAEF3A0-2E3B-4C29-A8FC-890176259630}"/>
                  </a:ext>
                </a:extLst>
              </p:cNvPr>
              <p:cNvSpPr>
                <a:spLocks/>
              </p:cNvSpPr>
              <p:nvPr/>
            </p:nvSpPr>
            <p:spPr bwMode="auto">
              <a:xfrm>
                <a:off x="11469555" y="4125355"/>
                <a:ext cx="84473" cy="181801"/>
              </a:xfrm>
              <a:custGeom>
                <a:avLst/>
                <a:gdLst>
                  <a:gd name="T0" fmla="*/ 3 w 20"/>
                  <a:gd name="T1" fmla="*/ 3 h 43"/>
                  <a:gd name="T2" fmla="*/ 11 w 20"/>
                  <a:gd name="T3" fmla="*/ 24 h 43"/>
                  <a:gd name="T4" fmla="*/ 8 w 20"/>
                  <a:gd name="T5" fmla="*/ 43 h 43"/>
                  <a:gd name="T6" fmla="*/ 10 w 20"/>
                  <a:gd name="T7" fmla="*/ 43 h 43"/>
                  <a:gd name="T8" fmla="*/ 3 w 20"/>
                  <a:gd name="T9" fmla="*/ 3 h 43"/>
                  <a:gd name="T10" fmla="*/ 3 w 20"/>
                  <a:gd name="T11" fmla="*/ 3 h 43"/>
                  <a:gd name="T12" fmla="*/ 2 w 20"/>
                  <a:gd name="T13" fmla="*/ 1 h 43"/>
                  <a:gd name="T14" fmla="*/ 1 w 20"/>
                  <a:gd name="T15" fmla="*/ 3 h 43"/>
                  <a:gd name="T16" fmla="*/ 3 w 20"/>
                  <a:gd name="T1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3">
                    <a:moveTo>
                      <a:pt x="3" y="3"/>
                    </a:moveTo>
                    <a:cubicBezTo>
                      <a:pt x="6" y="6"/>
                      <a:pt x="11" y="14"/>
                      <a:pt x="11" y="24"/>
                    </a:cubicBezTo>
                    <a:cubicBezTo>
                      <a:pt x="12" y="36"/>
                      <a:pt x="8" y="43"/>
                      <a:pt x="8" y="43"/>
                    </a:cubicBezTo>
                    <a:cubicBezTo>
                      <a:pt x="10" y="43"/>
                      <a:pt x="10" y="43"/>
                      <a:pt x="10" y="43"/>
                    </a:cubicBezTo>
                    <a:cubicBezTo>
                      <a:pt x="10" y="43"/>
                      <a:pt x="20" y="21"/>
                      <a:pt x="3" y="3"/>
                    </a:cubicBezTo>
                    <a:cubicBezTo>
                      <a:pt x="3" y="3"/>
                      <a:pt x="3" y="3"/>
                      <a:pt x="3" y="3"/>
                    </a:cubicBezTo>
                    <a:cubicBezTo>
                      <a:pt x="3" y="2"/>
                      <a:pt x="3" y="1"/>
                      <a:pt x="2" y="1"/>
                    </a:cubicBezTo>
                    <a:cubicBezTo>
                      <a:pt x="2" y="0"/>
                      <a:pt x="0" y="1"/>
                      <a:pt x="1" y="3"/>
                    </a:cubicBezTo>
                    <a:cubicBezTo>
                      <a:pt x="2" y="4"/>
                      <a:pt x="3" y="4"/>
                      <a:pt x="3"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540">
                <a:extLst>
                  <a:ext uri="{FF2B5EF4-FFF2-40B4-BE49-F238E27FC236}">
                    <a16:creationId xmlns:a16="http://schemas.microsoft.com/office/drawing/2014/main" xmlns="" id="{3C46050E-B25E-4FFA-BD42-01B94799CA20}"/>
                  </a:ext>
                </a:extLst>
              </p:cNvPr>
              <p:cNvSpPr>
                <a:spLocks/>
              </p:cNvSpPr>
              <p:nvPr/>
            </p:nvSpPr>
            <p:spPr bwMode="auto">
              <a:xfrm>
                <a:off x="11440173" y="4158410"/>
                <a:ext cx="82637" cy="181801"/>
              </a:xfrm>
              <a:custGeom>
                <a:avLst/>
                <a:gdLst>
                  <a:gd name="T0" fmla="*/ 3 w 20"/>
                  <a:gd name="T1" fmla="*/ 4 h 43"/>
                  <a:gd name="T2" fmla="*/ 11 w 20"/>
                  <a:gd name="T3" fmla="*/ 24 h 43"/>
                  <a:gd name="T4" fmla="*/ 8 w 20"/>
                  <a:gd name="T5" fmla="*/ 43 h 43"/>
                  <a:gd name="T6" fmla="*/ 10 w 20"/>
                  <a:gd name="T7" fmla="*/ 43 h 43"/>
                  <a:gd name="T8" fmla="*/ 3 w 20"/>
                  <a:gd name="T9" fmla="*/ 3 h 43"/>
                  <a:gd name="T10" fmla="*/ 3 w 20"/>
                  <a:gd name="T11" fmla="*/ 3 h 43"/>
                  <a:gd name="T12" fmla="*/ 2 w 20"/>
                  <a:gd name="T13" fmla="*/ 1 h 43"/>
                  <a:gd name="T14" fmla="*/ 1 w 20"/>
                  <a:gd name="T15" fmla="*/ 3 h 43"/>
                  <a:gd name="T16" fmla="*/ 3 w 20"/>
                  <a:gd name="T1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3">
                    <a:moveTo>
                      <a:pt x="3" y="4"/>
                    </a:moveTo>
                    <a:cubicBezTo>
                      <a:pt x="6" y="7"/>
                      <a:pt x="11" y="14"/>
                      <a:pt x="11" y="24"/>
                    </a:cubicBezTo>
                    <a:cubicBezTo>
                      <a:pt x="12" y="36"/>
                      <a:pt x="8" y="43"/>
                      <a:pt x="8" y="43"/>
                    </a:cubicBezTo>
                    <a:cubicBezTo>
                      <a:pt x="10" y="43"/>
                      <a:pt x="10" y="43"/>
                      <a:pt x="10" y="43"/>
                    </a:cubicBezTo>
                    <a:cubicBezTo>
                      <a:pt x="10" y="43"/>
                      <a:pt x="20" y="21"/>
                      <a:pt x="3" y="3"/>
                    </a:cubicBezTo>
                    <a:cubicBezTo>
                      <a:pt x="3" y="3"/>
                      <a:pt x="3" y="3"/>
                      <a:pt x="3" y="3"/>
                    </a:cubicBezTo>
                    <a:cubicBezTo>
                      <a:pt x="3" y="3"/>
                      <a:pt x="3" y="2"/>
                      <a:pt x="2" y="1"/>
                    </a:cubicBezTo>
                    <a:cubicBezTo>
                      <a:pt x="2" y="0"/>
                      <a:pt x="0" y="1"/>
                      <a:pt x="1" y="3"/>
                    </a:cubicBezTo>
                    <a:cubicBezTo>
                      <a:pt x="2" y="4"/>
                      <a:pt x="3"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541">
                <a:extLst>
                  <a:ext uri="{FF2B5EF4-FFF2-40B4-BE49-F238E27FC236}">
                    <a16:creationId xmlns:a16="http://schemas.microsoft.com/office/drawing/2014/main" xmlns="" id="{2A0DC031-D9AD-40F7-8B8C-D56750915EBB}"/>
                  </a:ext>
                </a:extLst>
              </p:cNvPr>
              <p:cNvSpPr>
                <a:spLocks/>
              </p:cNvSpPr>
              <p:nvPr/>
            </p:nvSpPr>
            <p:spPr bwMode="auto">
              <a:xfrm>
                <a:off x="11388755" y="4141882"/>
                <a:ext cx="88146" cy="172619"/>
              </a:xfrm>
              <a:custGeom>
                <a:avLst/>
                <a:gdLst>
                  <a:gd name="T0" fmla="*/ 5 w 21"/>
                  <a:gd name="T1" fmla="*/ 4 h 41"/>
                  <a:gd name="T2" fmla="*/ 8 w 21"/>
                  <a:gd name="T3" fmla="*/ 26 h 41"/>
                  <a:gd name="T4" fmla="*/ 21 w 21"/>
                  <a:gd name="T5" fmla="*/ 40 h 41"/>
                  <a:gd name="T6" fmla="*/ 20 w 21"/>
                  <a:gd name="T7" fmla="*/ 41 h 41"/>
                  <a:gd name="T8" fmla="*/ 4 w 21"/>
                  <a:gd name="T9" fmla="*/ 4 h 41"/>
                  <a:gd name="T10" fmla="*/ 4 w 21"/>
                  <a:gd name="T11" fmla="*/ 4 h 41"/>
                  <a:gd name="T12" fmla="*/ 4 w 21"/>
                  <a:gd name="T13" fmla="*/ 1 h 41"/>
                  <a:gd name="T14" fmla="*/ 6 w 21"/>
                  <a:gd name="T15" fmla="*/ 3 h 41"/>
                  <a:gd name="T16" fmla="*/ 5 w 21"/>
                  <a:gd name="T1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1">
                    <a:moveTo>
                      <a:pt x="5" y="4"/>
                    </a:moveTo>
                    <a:cubicBezTo>
                      <a:pt x="4" y="8"/>
                      <a:pt x="3" y="17"/>
                      <a:pt x="8" y="26"/>
                    </a:cubicBezTo>
                    <a:cubicBezTo>
                      <a:pt x="15" y="36"/>
                      <a:pt x="21" y="40"/>
                      <a:pt x="21" y="40"/>
                    </a:cubicBezTo>
                    <a:cubicBezTo>
                      <a:pt x="20" y="41"/>
                      <a:pt x="20" y="41"/>
                      <a:pt x="20" y="41"/>
                    </a:cubicBezTo>
                    <a:cubicBezTo>
                      <a:pt x="20" y="41"/>
                      <a:pt x="0" y="28"/>
                      <a:pt x="4" y="4"/>
                    </a:cubicBezTo>
                    <a:cubicBezTo>
                      <a:pt x="4" y="4"/>
                      <a:pt x="4" y="4"/>
                      <a:pt x="4" y="4"/>
                    </a:cubicBezTo>
                    <a:cubicBezTo>
                      <a:pt x="4" y="3"/>
                      <a:pt x="4" y="2"/>
                      <a:pt x="4" y="1"/>
                    </a:cubicBezTo>
                    <a:cubicBezTo>
                      <a:pt x="4" y="0"/>
                      <a:pt x="6" y="0"/>
                      <a:pt x="6" y="3"/>
                    </a:cubicBezTo>
                    <a:cubicBezTo>
                      <a:pt x="6" y="4"/>
                      <a:pt x="5" y="4"/>
                      <a:pt x="5"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542">
                <a:extLst>
                  <a:ext uri="{FF2B5EF4-FFF2-40B4-BE49-F238E27FC236}">
                    <a16:creationId xmlns:a16="http://schemas.microsoft.com/office/drawing/2014/main" xmlns="" id="{89076E5A-46D8-4AEA-81DF-4E4EF9CA27F0}"/>
                  </a:ext>
                </a:extLst>
              </p:cNvPr>
              <p:cNvSpPr>
                <a:spLocks/>
              </p:cNvSpPr>
              <p:nvPr/>
            </p:nvSpPr>
            <p:spPr bwMode="auto">
              <a:xfrm>
                <a:off x="11137172" y="4174937"/>
                <a:ext cx="655585" cy="207510"/>
              </a:xfrm>
              <a:custGeom>
                <a:avLst/>
                <a:gdLst>
                  <a:gd name="T0" fmla="*/ 29 w 156"/>
                  <a:gd name="T1" fmla="*/ 35 h 49"/>
                  <a:gd name="T2" fmla="*/ 34 w 156"/>
                  <a:gd name="T3" fmla="*/ 35 h 49"/>
                  <a:gd name="T4" fmla="*/ 34 w 156"/>
                  <a:gd name="T5" fmla="*/ 35 h 49"/>
                  <a:gd name="T6" fmla="*/ 71 w 156"/>
                  <a:gd name="T7" fmla="*/ 29 h 49"/>
                  <a:gd name="T8" fmla="*/ 84 w 156"/>
                  <a:gd name="T9" fmla="*/ 26 h 49"/>
                  <a:gd name="T10" fmla="*/ 84 w 156"/>
                  <a:gd name="T11" fmla="*/ 26 h 49"/>
                  <a:gd name="T12" fmla="*/ 90 w 156"/>
                  <a:gd name="T13" fmla="*/ 25 h 49"/>
                  <a:gd name="T14" fmla="*/ 127 w 156"/>
                  <a:gd name="T15" fmla="*/ 18 h 49"/>
                  <a:gd name="T16" fmla="*/ 128 w 156"/>
                  <a:gd name="T17" fmla="*/ 17 h 49"/>
                  <a:gd name="T18" fmla="*/ 145 w 156"/>
                  <a:gd name="T19" fmla="*/ 15 h 49"/>
                  <a:gd name="T20" fmla="*/ 127 w 156"/>
                  <a:gd name="T21" fmla="*/ 30 h 49"/>
                  <a:gd name="T22" fmla="*/ 110 w 156"/>
                  <a:gd name="T23" fmla="*/ 40 h 49"/>
                  <a:gd name="T24" fmla="*/ 110 w 156"/>
                  <a:gd name="T25" fmla="*/ 40 h 49"/>
                  <a:gd name="T26" fmla="*/ 110 w 156"/>
                  <a:gd name="T27" fmla="*/ 40 h 49"/>
                  <a:gd name="T28" fmla="*/ 109 w 156"/>
                  <a:gd name="T29" fmla="*/ 41 h 49"/>
                  <a:gd name="T30" fmla="*/ 108 w 156"/>
                  <a:gd name="T31" fmla="*/ 41 h 49"/>
                  <a:gd name="T32" fmla="*/ 99 w 156"/>
                  <a:gd name="T33" fmla="*/ 43 h 49"/>
                  <a:gd name="T34" fmla="*/ 79 w 156"/>
                  <a:gd name="T35" fmla="*/ 40 h 49"/>
                  <a:gd name="T36" fmla="*/ 74 w 156"/>
                  <a:gd name="T37" fmla="*/ 40 h 49"/>
                  <a:gd name="T38" fmla="*/ 59 w 156"/>
                  <a:gd name="T39" fmla="*/ 47 h 49"/>
                  <a:gd name="T40" fmla="*/ 42 w 156"/>
                  <a:gd name="T41" fmla="*/ 49 h 49"/>
                  <a:gd name="T42" fmla="*/ 42 w 156"/>
                  <a:gd name="T43" fmla="*/ 49 h 49"/>
                  <a:gd name="T44" fmla="*/ 27 w 156"/>
                  <a:gd name="T45" fmla="*/ 47 h 49"/>
                  <a:gd name="T46" fmla="*/ 16 w 156"/>
                  <a:gd name="T47" fmla="*/ 43 h 49"/>
                  <a:gd name="T48" fmla="*/ 19 w 156"/>
                  <a:gd name="T49" fmla="*/ 34 h 49"/>
                  <a:gd name="T50" fmla="*/ 29 w 156"/>
                  <a:gd name="T51"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6" h="49">
                    <a:moveTo>
                      <a:pt x="29" y="35"/>
                    </a:moveTo>
                    <a:cubicBezTo>
                      <a:pt x="31" y="35"/>
                      <a:pt x="32" y="35"/>
                      <a:pt x="34" y="35"/>
                    </a:cubicBezTo>
                    <a:cubicBezTo>
                      <a:pt x="34" y="35"/>
                      <a:pt x="34" y="35"/>
                      <a:pt x="34" y="35"/>
                    </a:cubicBezTo>
                    <a:cubicBezTo>
                      <a:pt x="48" y="35"/>
                      <a:pt x="57" y="37"/>
                      <a:pt x="71" y="29"/>
                    </a:cubicBezTo>
                    <a:cubicBezTo>
                      <a:pt x="71" y="29"/>
                      <a:pt x="77" y="27"/>
                      <a:pt x="84" y="26"/>
                    </a:cubicBezTo>
                    <a:cubicBezTo>
                      <a:pt x="84" y="26"/>
                      <a:pt x="84" y="26"/>
                      <a:pt x="84" y="26"/>
                    </a:cubicBezTo>
                    <a:cubicBezTo>
                      <a:pt x="86" y="26"/>
                      <a:pt x="88" y="26"/>
                      <a:pt x="90" y="25"/>
                    </a:cubicBezTo>
                    <a:cubicBezTo>
                      <a:pt x="99" y="25"/>
                      <a:pt x="117" y="22"/>
                      <a:pt x="127" y="18"/>
                    </a:cubicBezTo>
                    <a:cubicBezTo>
                      <a:pt x="127" y="17"/>
                      <a:pt x="128" y="17"/>
                      <a:pt x="128" y="17"/>
                    </a:cubicBezTo>
                    <a:cubicBezTo>
                      <a:pt x="156" y="0"/>
                      <a:pt x="149" y="11"/>
                      <a:pt x="145" y="15"/>
                    </a:cubicBezTo>
                    <a:cubicBezTo>
                      <a:pt x="140" y="18"/>
                      <a:pt x="134" y="24"/>
                      <a:pt x="127" y="30"/>
                    </a:cubicBezTo>
                    <a:cubicBezTo>
                      <a:pt x="123" y="34"/>
                      <a:pt x="117" y="37"/>
                      <a:pt x="110" y="40"/>
                    </a:cubicBezTo>
                    <a:cubicBezTo>
                      <a:pt x="110" y="40"/>
                      <a:pt x="110" y="40"/>
                      <a:pt x="110" y="40"/>
                    </a:cubicBezTo>
                    <a:cubicBezTo>
                      <a:pt x="110" y="40"/>
                      <a:pt x="110" y="40"/>
                      <a:pt x="110" y="40"/>
                    </a:cubicBezTo>
                    <a:cubicBezTo>
                      <a:pt x="109" y="41"/>
                      <a:pt x="109" y="41"/>
                      <a:pt x="109" y="41"/>
                    </a:cubicBezTo>
                    <a:cubicBezTo>
                      <a:pt x="108" y="41"/>
                      <a:pt x="108" y="41"/>
                      <a:pt x="108" y="41"/>
                    </a:cubicBezTo>
                    <a:cubicBezTo>
                      <a:pt x="105" y="42"/>
                      <a:pt x="102" y="42"/>
                      <a:pt x="99" y="43"/>
                    </a:cubicBezTo>
                    <a:cubicBezTo>
                      <a:pt x="90" y="44"/>
                      <a:pt x="84" y="43"/>
                      <a:pt x="79" y="40"/>
                    </a:cubicBezTo>
                    <a:cubicBezTo>
                      <a:pt x="78" y="39"/>
                      <a:pt x="75" y="39"/>
                      <a:pt x="74" y="40"/>
                    </a:cubicBezTo>
                    <a:cubicBezTo>
                      <a:pt x="70" y="43"/>
                      <a:pt x="66" y="45"/>
                      <a:pt x="59" y="47"/>
                    </a:cubicBezTo>
                    <a:cubicBezTo>
                      <a:pt x="53" y="48"/>
                      <a:pt x="48" y="49"/>
                      <a:pt x="42" y="49"/>
                    </a:cubicBezTo>
                    <a:cubicBezTo>
                      <a:pt x="42" y="49"/>
                      <a:pt x="42" y="49"/>
                      <a:pt x="42" y="49"/>
                    </a:cubicBezTo>
                    <a:cubicBezTo>
                      <a:pt x="37" y="49"/>
                      <a:pt x="31" y="48"/>
                      <a:pt x="27" y="47"/>
                    </a:cubicBezTo>
                    <a:cubicBezTo>
                      <a:pt x="22" y="46"/>
                      <a:pt x="18" y="45"/>
                      <a:pt x="16" y="43"/>
                    </a:cubicBezTo>
                    <a:cubicBezTo>
                      <a:pt x="0" y="33"/>
                      <a:pt x="7" y="34"/>
                      <a:pt x="19" y="34"/>
                    </a:cubicBezTo>
                    <a:cubicBezTo>
                      <a:pt x="22" y="34"/>
                      <a:pt x="26" y="35"/>
                      <a:pt x="29" y="35"/>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543">
                <a:extLst>
                  <a:ext uri="{FF2B5EF4-FFF2-40B4-BE49-F238E27FC236}">
                    <a16:creationId xmlns:a16="http://schemas.microsoft.com/office/drawing/2014/main" xmlns="" id="{84B57D06-3F89-4B81-8E9D-7C1F5BEAA648}"/>
                  </a:ext>
                </a:extLst>
              </p:cNvPr>
              <p:cNvSpPr>
                <a:spLocks/>
              </p:cNvSpPr>
              <p:nvPr/>
            </p:nvSpPr>
            <p:spPr bwMode="auto">
              <a:xfrm>
                <a:off x="11291427" y="4297974"/>
                <a:ext cx="325038" cy="84473"/>
              </a:xfrm>
              <a:custGeom>
                <a:avLst/>
                <a:gdLst>
                  <a:gd name="T0" fmla="*/ 67 w 77"/>
                  <a:gd name="T1" fmla="*/ 0 h 20"/>
                  <a:gd name="T2" fmla="*/ 58 w 77"/>
                  <a:gd name="T3" fmla="*/ 6 h 20"/>
                  <a:gd name="T4" fmla="*/ 49 w 77"/>
                  <a:gd name="T5" fmla="*/ 9 h 20"/>
                  <a:gd name="T6" fmla="*/ 48 w 77"/>
                  <a:gd name="T7" fmla="*/ 9 h 20"/>
                  <a:gd name="T8" fmla="*/ 47 w 77"/>
                  <a:gd name="T9" fmla="*/ 9 h 20"/>
                  <a:gd name="T10" fmla="*/ 46 w 77"/>
                  <a:gd name="T11" fmla="*/ 9 h 20"/>
                  <a:gd name="T12" fmla="*/ 46 w 77"/>
                  <a:gd name="T13" fmla="*/ 9 h 20"/>
                  <a:gd name="T14" fmla="*/ 51 w 77"/>
                  <a:gd name="T15" fmla="*/ 1 h 20"/>
                  <a:gd name="T16" fmla="*/ 46 w 77"/>
                  <a:gd name="T17" fmla="*/ 6 h 20"/>
                  <a:gd name="T18" fmla="*/ 42 w 77"/>
                  <a:gd name="T19" fmla="*/ 8 h 20"/>
                  <a:gd name="T20" fmla="*/ 41 w 77"/>
                  <a:gd name="T21" fmla="*/ 8 h 20"/>
                  <a:gd name="T22" fmla="*/ 30 w 77"/>
                  <a:gd name="T23" fmla="*/ 5 h 20"/>
                  <a:gd name="T24" fmla="*/ 38 w 77"/>
                  <a:gd name="T25" fmla="*/ 8 h 20"/>
                  <a:gd name="T26" fmla="*/ 28 w 77"/>
                  <a:gd name="T27" fmla="*/ 10 h 20"/>
                  <a:gd name="T28" fmla="*/ 25 w 77"/>
                  <a:gd name="T29" fmla="*/ 10 h 20"/>
                  <a:gd name="T30" fmla="*/ 13 w 77"/>
                  <a:gd name="T31" fmla="*/ 9 h 20"/>
                  <a:gd name="T32" fmla="*/ 23 w 77"/>
                  <a:gd name="T33" fmla="*/ 12 h 20"/>
                  <a:gd name="T34" fmla="*/ 25 w 77"/>
                  <a:gd name="T35" fmla="*/ 12 h 20"/>
                  <a:gd name="T36" fmla="*/ 27 w 77"/>
                  <a:gd name="T37" fmla="*/ 12 h 20"/>
                  <a:gd name="T38" fmla="*/ 28 w 77"/>
                  <a:gd name="T39" fmla="*/ 12 h 20"/>
                  <a:gd name="T40" fmla="*/ 20 w 77"/>
                  <a:gd name="T41" fmla="*/ 17 h 20"/>
                  <a:gd name="T42" fmla="*/ 5 w 77"/>
                  <a:gd name="T43" fmla="*/ 20 h 20"/>
                  <a:gd name="T44" fmla="*/ 5 w 77"/>
                  <a:gd name="T45" fmla="*/ 20 h 20"/>
                  <a:gd name="T46" fmla="*/ 22 w 77"/>
                  <a:gd name="T47" fmla="*/ 18 h 20"/>
                  <a:gd name="T48" fmla="*/ 37 w 77"/>
                  <a:gd name="T49" fmla="*/ 11 h 20"/>
                  <a:gd name="T50" fmla="*/ 40 w 77"/>
                  <a:gd name="T51" fmla="*/ 10 h 20"/>
                  <a:gd name="T52" fmla="*/ 42 w 77"/>
                  <a:gd name="T53" fmla="*/ 11 h 20"/>
                  <a:gd name="T54" fmla="*/ 56 w 77"/>
                  <a:gd name="T55" fmla="*/ 14 h 20"/>
                  <a:gd name="T56" fmla="*/ 62 w 77"/>
                  <a:gd name="T57" fmla="*/ 14 h 20"/>
                  <a:gd name="T58" fmla="*/ 71 w 77"/>
                  <a:gd name="T59" fmla="*/ 12 h 20"/>
                  <a:gd name="T60" fmla="*/ 72 w 77"/>
                  <a:gd name="T61" fmla="*/ 12 h 20"/>
                  <a:gd name="T62" fmla="*/ 73 w 77"/>
                  <a:gd name="T63" fmla="*/ 11 h 20"/>
                  <a:gd name="T64" fmla="*/ 73 w 77"/>
                  <a:gd name="T65" fmla="*/ 11 h 20"/>
                  <a:gd name="T66" fmla="*/ 73 w 77"/>
                  <a:gd name="T67" fmla="*/ 11 h 20"/>
                  <a:gd name="T68" fmla="*/ 76 w 77"/>
                  <a:gd name="T69" fmla="*/ 9 h 20"/>
                  <a:gd name="T70" fmla="*/ 76 w 77"/>
                  <a:gd name="T71" fmla="*/ 9 h 20"/>
                  <a:gd name="T72" fmla="*/ 57 w 77"/>
                  <a:gd name="T73" fmla="*/ 13 h 20"/>
                  <a:gd name="T74" fmla="*/ 52 w 77"/>
                  <a:gd name="T75" fmla="*/ 12 h 20"/>
                  <a:gd name="T76" fmla="*/ 65 w 77"/>
                  <a:gd name="T77" fmla="*/ 3 h 20"/>
                  <a:gd name="T78" fmla="*/ 67 w 77"/>
                  <a:gd name="T7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20">
                    <a:moveTo>
                      <a:pt x="67" y="0"/>
                    </a:moveTo>
                    <a:cubicBezTo>
                      <a:pt x="66" y="0"/>
                      <a:pt x="63" y="2"/>
                      <a:pt x="58" y="6"/>
                    </a:cubicBezTo>
                    <a:cubicBezTo>
                      <a:pt x="54" y="9"/>
                      <a:pt x="51" y="9"/>
                      <a:pt x="49" y="9"/>
                    </a:cubicBezTo>
                    <a:cubicBezTo>
                      <a:pt x="48" y="9"/>
                      <a:pt x="48" y="9"/>
                      <a:pt x="48" y="9"/>
                    </a:cubicBezTo>
                    <a:cubicBezTo>
                      <a:pt x="47" y="9"/>
                      <a:pt x="47" y="9"/>
                      <a:pt x="47" y="9"/>
                    </a:cubicBezTo>
                    <a:cubicBezTo>
                      <a:pt x="47" y="9"/>
                      <a:pt x="46" y="9"/>
                      <a:pt x="46" y="9"/>
                    </a:cubicBezTo>
                    <a:cubicBezTo>
                      <a:pt x="46" y="9"/>
                      <a:pt x="46" y="9"/>
                      <a:pt x="46" y="9"/>
                    </a:cubicBezTo>
                    <a:cubicBezTo>
                      <a:pt x="43" y="9"/>
                      <a:pt x="51" y="6"/>
                      <a:pt x="51" y="1"/>
                    </a:cubicBezTo>
                    <a:cubicBezTo>
                      <a:pt x="50" y="3"/>
                      <a:pt x="49" y="4"/>
                      <a:pt x="46" y="6"/>
                    </a:cubicBezTo>
                    <a:cubicBezTo>
                      <a:pt x="43" y="6"/>
                      <a:pt x="43" y="7"/>
                      <a:pt x="42" y="8"/>
                    </a:cubicBezTo>
                    <a:cubicBezTo>
                      <a:pt x="42" y="8"/>
                      <a:pt x="41" y="8"/>
                      <a:pt x="41" y="8"/>
                    </a:cubicBezTo>
                    <a:cubicBezTo>
                      <a:pt x="39" y="8"/>
                      <a:pt x="34" y="6"/>
                      <a:pt x="30" y="5"/>
                    </a:cubicBezTo>
                    <a:cubicBezTo>
                      <a:pt x="33" y="9"/>
                      <a:pt x="38" y="7"/>
                      <a:pt x="38" y="8"/>
                    </a:cubicBezTo>
                    <a:cubicBezTo>
                      <a:pt x="37" y="9"/>
                      <a:pt x="37" y="10"/>
                      <a:pt x="28" y="10"/>
                    </a:cubicBezTo>
                    <a:cubicBezTo>
                      <a:pt x="27" y="10"/>
                      <a:pt x="26" y="10"/>
                      <a:pt x="25" y="10"/>
                    </a:cubicBezTo>
                    <a:cubicBezTo>
                      <a:pt x="21" y="10"/>
                      <a:pt x="19" y="10"/>
                      <a:pt x="13" y="9"/>
                    </a:cubicBezTo>
                    <a:cubicBezTo>
                      <a:pt x="17" y="11"/>
                      <a:pt x="21" y="12"/>
                      <a:pt x="23" y="12"/>
                    </a:cubicBezTo>
                    <a:cubicBezTo>
                      <a:pt x="24" y="12"/>
                      <a:pt x="25" y="12"/>
                      <a:pt x="25" y="12"/>
                    </a:cubicBezTo>
                    <a:cubicBezTo>
                      <a:pt x="26" y="12"/>
                      <a:pt x="26" y="12"/>
                      <a:pt x="27" y="12"/>
                    </a:cubicBezTo>
                    <a:cubicBezTo>
                      <a:pt x="27" y="12"/>
                      <a:pt x="28" y="12"/>
                      <a:pt x="28" y="12"/>
                    </a:cubicBezTo>
                    <a:cubicBezTo>
                      <a:pt x="30" y="13"/>
                      <a:pt x="26" y="15"/>
                      <a:pt x="20" y="17"/>
                    </a:cubicBezTo>
                    <a:cubicBezTo>
                      <a:pt x="13" y="19"/>
                      <a:pt x="0" y="19"/>
                      <a:pt x="5" y="20"/>
                    </a:cubicBezTo>
                    <a:cubicBezTo>
                      <a:pt x="5" y="20"/>
                      <a:pt x="5" y="20"/>
                      <a:pt x="5" y="20"/>
                    </a:cubicBezTo>
                    <a:cubicBezTo>
                      <a:pt x="11" y="20"/>
                      <a:pt x="16" y="19"/>
                      <a:pt x="22" y="18"/>
                    </a:cubicBezTo>
                    <a:cubicBezTo>
                      <a:pt x="29" y="16"/>
                      <a:pt x="33" y="14"/>
                      <a:pt x="37" y="11"/>
                    </a:cubicBezTo>
                    <a:cubicBezTo>
                      <a:pt x="38" y="11"/>
                      <a:pt x="39" y="10"/>
                      <a:pt x="40" y="10"/>
                    </a:cubicBezTo>
                    <a:cubicBezTo>
                      <a:pt x="41" y="10"/>
                      <a:pt x="42" y="10"/>
                      <a:pt x="42" y="11"/>
                    </a:cubicBezTo>
                    <a:cubicBezTo>
                      <a:pt x="46" y="13"/>
                      <a:pt x="50" y="14"/>
                      <a:pt x="56" y="14"/>
                    </a:cubicBezTo>
                    <a:cubicBezTo>
                      <a:pt x="58" y="14"/>
                      <a:pt x="60" y="14"/>
                      <a:pt x="62" y="14"/>
                    </a:cubicBezTo>
                    <a:cubicBezTo>
                      <a:pt x="65" y="13"/>
                      <a:pt x="68" y="13"/>
                      <a:pt x="71" y="12"/>
                    </a:cubicBezTo>
                    <a:cubicBezTo>
                      <a:pt x="72" y="12"/>
                      <a:pt x="72" y="12"/>
                      <a:pt x="72" y="12"/>
                    </a:cubicBezTo>
                    <a:cubicBezTo>
                      <a:pt x="73" y="11"/>
                      <a:pt x="73" y="11"/>
                      <a:pt x="73" y="11"/>
                    </a:cubicBezTo>
                    <a:cubicBezTo>
                      <a:pt x="73" y="11"/>
                      <a:pt x="73" y="11"/>
                      <a:pt x="73" y="11"/>
                    </a:cubicBezTo>
                    <a:cubicBezTo>
                      <a:pt x="73" y="11"/>
                      <a:pt x="73" y="11"/>
                      <a:pt x="73" y="11"/>
                    </a:cubicBezTo>
                    <a:cubicBezTo>
                      <a:pt x="75" y="10"/>
                      <a:pt x="77" y="9"/>
                      <a:pt x="76" y="9"/>
                    </a:cubicBezTo>
                    <a:cubicBezTo>
                      <a:pt x="76" y="9"/>
                      <a:pt x="76" y="9"/>
                      <a:pt x="76" y="9"/>
                    </a:cubicBezTo>
                    <a:cubicBezTo>
                      <a:pt x="71" y="10"/>
                      <a:pt x="63" y="13"/>
                      <a:pt x="57" y="13"/>
                    </a:cubicBezTo>
                    <a:cubicBezTo>
                      <a:pt x="55" y="13"/>
                      <a:pt x="53" y="13"/>
                      <a:pt x="52" y="12"/>
                    </a:cubicBezTo>
                    <a:cubicBezTo>
                      <a:pt x="46" y="9"/>
                      <a:pt x="54" y="13"/>
                      <a:pt x="65" y="3"/>
                    </a:cubicBezTo>
                    <a:cubicBezTo>
                      <a:pt x="66" y="1"/>
                      <a:pt x="67" y="0"/>
                      <a:pt x="6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544">
                <a:extLst>
                  <a:ext uri="{FF2B5EF4-FFF2-40B4-BE49-F238E27FC236}">
                    <a16:creationId xmlns:a16="http://schemas.microsoft.com/office/drawing/2014/main" xmlns="" id="{39FCBD9D-DBA7-48CD-9B09-F4AD8D4B7234}"/>
                  </a:ext>
                </a:extLst>
              </p:cNvPr>
              <p:cNvSpPr>
                <a:spLocks/>
              </p:cNvSpPr>
              <p:nvPr/>
            </p:nvSpPr>
            <p:spPr bwMode="auto">
              <a:xfrm>
                <a:off x="11612792" y="3938045"/>
                <a:ext cx="112019" cy="58764"/>
              </a:xfrm>
              <a:custGeom>
                <a:avLst/>
                <a:gdLst>
                  <a:gd name="T0" fmla="*/ 11 w 27"/>
                  <a:gd name="T1" fmla="*/ 0 h 14"/>
                  <a:gd name="T2" fmla="*/ 4 w 27"/>
                  <a:gd name="T3" fmla="*/ 1 h 14"/>
                  <a:gd name="T4" fmla="*/ 3 w 27"/>
                  <a:gd name="T5" fmla="*/ 2 h 14"/>
                  <a:gd name="T6" fmla="*/ 2 w 27"/>
                  <a:gd name="T7" fmla="*/ 2 h 14"/>
                  <a:gd name="T8" fmla="*/ 1 w 27"/>
                  <a:gd name="T9" fmla="*/ 2 h 14"/>
                  <a:gd name="T10" fmla="*/ 0 w 27"/>
                  <a:gd name="T11" fmla="*/ 2 h 14"/>
                  <a:gd name="T12" fmla="*/ 0 w 27"/>
                  <a:gd name="T13" fmla="*/ 2 h 14"/>
                  <a:gd name="T14" fmla="*/ 0 w 27"/>
                  <a:gd name="T15" fmla="*/ 2 h 14"/>
                  <a:gd name="T16" fmla="*/ 1 w 27"/>
                  <a:gd name="T17" fmla="*/ 2 h 14"/>
                  <a:gd name="T18" fmla="*/ 3 w 27"/>
                  <a:gd name="T19" fmla="*/ 2 h 14"/>
                  <a:gd name="T20" fmla="*/ 4 w 27"/>
                  <a:gd name="T21" fmla="*/ 1 h 14"/>
                  <a:gd name="T22" fmla="*/ 11 w 27"/>
                  <a:gd name="T23" fmla="*/ 0 h 14"/>
                  <a:gd name="T24" fmla="*/ 15 w 27"/>
                  <a:gd name="T25" fmla="*/ 2 h 14"/>
                  <a:gd name="T26" fmla="*/ 16 w 27"/>
                  <a:gd name="T27" fmla="*/ 4 h 14"/>
                  <a:gd name="T28" fmla="*/ 25 w 27"/>
                  <a:gd name="T29" fmla="*/ 9 h 14"/>
                  <a:gd name="T30" fmla="*/ 25 w 27"/>
                  <a:gd name="T31" fmla="*/ 9 h 14"/>
                  <a:gd name="T32" fmla="*/ 27 w 27"/>
                  <a:gd name="T33" fmla="*/ 14 h 14"/>
                  <a:gd name="T34" fmla="*/ 27 w 27"/>
                  <a:gd name="T35" fmla="*/ 14 h 14"/>
                  <a:gd name="T36" fmla="*/ 27 w 27"/>
                  <a:gd name="T37" fmla="*/ 14 h 14"/>
                  <a:gd name="T38" fmla="*/ 25 w 27"/>
                  <a:gd name="T39" fmla="*/ 9 h 14"/>
                  <a:gd name="T40" fmla="*/ 25 w 27"/>
                  <a:gd name="T41" fmla="*/ 9 h 14"/>
                  <a:gd name="T42" fmla="*/ 16 w 27"/>
                  <a:gd name="T43" fmla="*/ 4 h 14"/>
                  <a:gd name="T44" fmla="*/ 15 w 27"/>
                  <a:gd name="T45" fmla="*/ 2 h 14"/>
                  <a:gd name="T46" fmla="*/ 11 w 27"/>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4">
                    <a:moveTo>
                      <a:pt x="11" y="0"/>
                    </a:moveTo>
                    <a:cubicBezTo>
                      <a:pt x="9" y="0"/>
                      <a:pt x="6" y="0"/>
                      <a:pt x="4" y="1"/>
                    </a:cubicBezTo>
                    <a:cubicBezTo>
                      <a:pt x="3" y="2"/>
                      <a:pt x="3" y="2"/>
                      <a:pt x="3" y="2"/>
                    </a:cubicBezTo>
                    <a:cubicBezTo>
                      <a:pt x="2" y="2"/>
                      <a:pt x="2" y="2"/>
                      <a:pt x="2" y="2"/>
                    </a:cubicBezTo>
                    <a:cubicBezTo>
                      <a:pt x="2" y="2"/>
                      <a:pt x="1" y="2"/>
                      <a:pt x="1" y="2"/>
                    </a:cubicBezTo>
                    <a:cubicBezTo>
                      <a:pt x="0" y="2"/>
                      <a:pt x="0" y="2"/>
                      <a:pt x="0" y="2"/>
                    </a:cubicBezTo>
                    <a:cubicBezTo>
                      <a:pt x="0" y="2"/>
                      <a:pt x="0" y="2"/>
                      <a:pt x="0" y="2"/>
                    </a:cubicBezTo>
                    <a:cubicBezTo>
                      <a:pt x="0" y="2"/>
                      <a:pt x="0" y="2"/>
                      <a:pt x="0" y="2"/>
                    </a:cubicBezTo>
                    <a:cubicBezTo>
                      <a:pt x="1" y="2"/>
                      <a:pt x="1" y="2"/>
                      <a:pt x="1" y="2"/>
                    </a:cubicBezTo>
                    <a:cubicBezTo>
                      <a:pt x="1" y="2"/>
                      <a:pt x="2" y="2"/>
                      <a:pt x="3" y="2"/>
                    </a:cubicBezTo>
                    <a:cubicBezTo>
                      <a:pt x="4" y="1"/>
                      <a:pt x="4" y="1"/>
                      <a:pt x="4" y="1"/>
                    </a:cubicBezTo>
                    <a:cubicBezTo>
                      <a:pt x="6" y="0"/>
                      <a:pt x="9" y="0"/>
                      <a:pt x="11" y="0"/>
                    </a:cubicBezTo>
                    <a:cubicBezTo>
                      <a:pt x="14" y="0"/>
                      <a:pt x="15" y="1"/>
                      <a:pt x="15" y="2"/>
                    </a:cubicBezTo>
                    <a:cubicBezTo>
                      <a:pt x="15" y="3"/>
                      <a:pt x="16" y="4"/>
                      <a:pt x="16" y="4"/>
                    </a:cubicBezTo>
                    <a:cubicBezTo>
                      <a:pt x="17" y="8"/>
                      <a:pt x="22" y="5"/>
                      <a:pt x="25" y="9"/>
                    </a:cubicBezTo>
                    <a:cubicBezTo>
                      <a:pt x="25" y="9"/>
                      <a:pt x="25" y="9"/>
                      <a:pt x="25" y="9"/>
                    </a:cubicBezTo>
                    <a:cubicBezTo>
                      <a:pt x="26" y="11"/>
                      <a:pt x="27" y="13"/>
                      <a:pt x="27" y="14"/>
                    </a:cubicBezTo>
                    <a:cubicBezTo>
                      <a:pt x="27" y="14"/>
                      <a:pt x="27" y="14"/>
                      <a:pt x="27" y="14"/>
                    </a:cubicBezTo>
                    <a:cubicBezTo>
                      <a:pt x="27" y="14"/>
                      <a:pt x="27" y="14"/>
                      <a:pt x="27" y="14"/>
                    </a:cubicBezTo>
                    <a:cubicBezTo>
                      <a:pt x="27" y="13"/>
                      <a:pt x="26" y="11"/>
                      <a:pt x="25" y="9"/>
                    </a:cubicBezTo>
                    <a:cubicBezTo>
                      <a:pt x="25" y="9"/>
                      <a:pt x="25" y="9"/>
                      <a:pt x="25" y="9"/>
                    </a:cubicBezTo>
                    <a:cubicBezTo>
                      <a:pt x="22" y="5"/>
                      <a:pt x="17" y="8"/>
                      <a:pt x="16" y="4"/>
                    </a:cubicBezTo>
                    <a:cubicBezTo>
                      <a:pt x="16" y="4"/>
                      <a:pt x="15" y="3"/>
                      <a:pt x="15" y="2"/>
                    </a:cubicBezTo>
                    <a:cubicBezTo>
                      <a:pt x="15" y="1"/>
                      <a:pt x="14" y="0"/>
                      <a:pt x="11"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545">
                <a:extLst>
                  <a:ext uri="{FF2B5EF4-FFF2-40B4-BE49-F238E27FC236}">
                    <a16:creationId xmlns:a16="http://schemas.microsoft.com/office/drawing/2014/main" xmlns="" id="{D0CD9262-C9A3-4B60-86BC-105E729A0F55}"/>
                  </a:ext>
                </a:extLst>
              </p:cNvPr>
              <p:cNvSpPr>
                <a:spLocks noEditPoints="1"/>
              </p:cNvSpPr>
              <p:nvPr/>
            </p:nvSpPr>
            <p:spPr bwMode="auto">
              <a:xfrm>
                <a:off x="11583410" y="3938045"/>
                <a:ext cx="159764" cy="126710"/>
              </a:xfrm>
              <a:custGeom>
                <a:avLst/>
                <a:gdLst>
                  <a:gd name="T0" fmla="*/ 17 w 38"/>
                  <a:gd name="T1" fmla="*/ 25 h 30"/>
                  <a:gd name="T2" fmla="*/ 14 w 38"/>
                  <a:gd name="T3" fmla="*/ 27 h 30"/>
                  <a:gd name="T4" fmla="*/ 14 w 38"/>
                  <a:gd name="T5" fmla="*/ 27 h 30"/>
                  <a:gd name="T6" fmla="*/ 17 w 38"/>
                  <a:gd name="T7" fmla="*/ 25 h 30"/>
                  <a:gd name="T8" fmla="*/ 29 w 38"/>
                  <a:gd name="T9" fmla="*/ 13 h 30"/>
                  <a:gd name="T10" fmla="*/ 28 w 38"/>
                  <a:gd name="T11" fmla="*/ 13 h 30"/>
                  <a:gd name="T12" fmla="*/ 29 w 38"/>
                  <a:gd name="T13" fmla="*/ 13 h 30"/>
                  <a:gd name="T14" fmla="*/ 29 w 38"/>
                  <a:gd name="T15" fmla="*/ 13 h 30"/>
                  <a:gd name="T16" fmla="*/ 29 w 38"/>
                  <a:gd name="T17" fmla="*/ 13 h 30"/>
                  <a:gd name="T18" fmla="*/ 29 w 38"/>
                  <a:gd name="T19" fmla="*/ 13 h 30"/>
                  <a:gd name="T20" fmla="*/ 11 w 38"/>
                  <a:gd name="T21" fmla="*/ 5 h 30"/>
                  <a:gd name="T22" fmla="*/ 10 w 38"/>
                  <a:gd name="T23" fmla="*/ 6 h 30"/>
                  <a:gd name="T24" fmla="*/ 11 w 38"/>
                  <a:gd name="T25" fmla="*/ 5 h 30"/>
                  <a:gd name="T26" fmla="*/ 18 w 38"/>
                  <a:gd name="T27" fmla="*/ 0 h 30"/>
                  <a:gd name="T28" fmla="*/ 11 w 38"/>
                  <a:gd name="T29" fmla="*/ 1 h 30"/>
                  <a:gd name="T30" fmla="*/ 10 w 38"/>
                  <a:gd name="T31" fmla="*/ 2 h 30"/>
                  <a:gd name="T32" fmla="*/ 8 w 38"/>
                  <a:gd name="T33" fmla="*/ 2 h 30"/>
                  <a:gd name="T34" fmla="*/ 7 w 38"/>
                  <a:gd name="T35" fmla="*/ 2 h 30"/>
                  <a:gd name="T36" fmla="*/ 7 w 38"/>
                  <a:gd name="T37" fmla="*/ 2 h 30"/>
                  <a:gd name="T38" fmla="*/ 0 w 38"/>
                  <a:gd name="T39" fmla="*/ 11 h 30"/>
                  <a:gd name="T40" fmla="*/ 10 w 38"/>
                  <a:gd name="T41" fmla="*/ 4 h 30"/>
                  <a:gd name="T42" fmla="*/ 11 w 38"/>
                  <a:gd name="T43" fmla="*/ 5 h 30"/>
                  <a:gd name="T44" fmla="*/ 11 w 38"/>
                  <a:gd name="T45" fmla="*/ 5 h 30"/>
                  <a:gd name="T46" fmla="*/ 11 w 38"/>
                  <a:gd name="T47" fmla="*/ 5 h 30"/>
                  <a:gd name="T48" fmla="*/ 14 w 38"/>
                  <a:gd name="T49" fmla="*/ 5 h 30"/>
                  <a:gd name="T50" fmla="*/ 2 w 38"/>
                  <a:gd name="T51" fmla="*/ 16 h 30"/>
                  <a:gd name="T52" fmla="*/ 4 w 38"/>
                  <a:gd name="T53" fmla="*/ 11 h 30"/>
                  <a:gd name="T54" fmla="*/ 2 w 38"/>
                  <a:gd name="T55" fmla="*/ 16 h 30"/>
                  <a:gd name="T56" fmla="*/ 14 w 38"/>
                  <a:gd name="T57" fmla="*/ 5 h 30"/>
                  <a:gd name="T58" fmla="*/ 18 w 38"/>
                  <a:gd name="T59" fmla="*/ 3 h 30"/>
                  <a:gd name="T60" fmla="*/ 22 w 38"/>
                  <a:gd name="T61" fmla="*/ 7 h 30"/>
                  <a:gd name="T62" fmla="*/ 16 w 38"/>
                  <a:gd name="T63" fmla="*/ 16 h 30"/>
                  <a:gd name="T64" fmla="*/ 25 w 38"/>
                  <a:gd name="T65" fmla="*/ 10 h 30"/>
                  <a:gd name="T66" fmla="*/ 26 w 38"/>
                  <a:gd name="T67" fmla="*/ 10 h 30"/>
                  <a:gd name="T68" fmla="*/ 26 w 38"/>
                  <a:gd name="T69" fmla="*/ 11 h 30"/>
                  <a:gd name="T70" fmla="*/ 26 w 38"/>
                  <a:gd name="T71" fmla="*/ 10 h 30"/>
                  <a:gd name="T72" fmla="*/ 29 w 38"/>
                  <a:gd name="T73" fmla="*/ 13 h 30"/>
                  <a:gd name="T74" fmla="*/ 29 w 38"/>
                  <a:gd name="T75" fmla="*/ 13 h 30"/>
                  <a:gd name="T76" fmla="*/ 29 w 38"/>
                  <a:gd name="T77" fmla="*/ 13 h 30"/>
                  <a:gd name="T78" fmla="*/ 29 w 38"/>
                  <a:gd name="T79" fmla="*/ 13 h 30"/>
                  <a:gd name="T80" fmla="*/ 30 w 38"/>
                  <a:gd name="T81" fmla="*/ 15 h 30"/>
                  <a:gd name="T82" fmla="*/ 29 w 38"/>
                  <a:gd name="T83" fmla="*/ 13 h 30"/>
                  <a:gd name="T84" fmla="*/ 32 w 38"/>
                  <a:gd name="T85" fmla="*/ 14 h 30"/>
                  <a:gd name="T86" fmla="*/ 32 w 38"/>
                  <a:gd name="T87" fmla="*/ 14 h 30"/>
                  <a:gd name="T88" fmla="*/ 32 w 38"/>
                  <a:gd name="T89" fmla="*/ 14 h 30"/>
                  <a:gd name="T90" fmla="*/ 33 w 38"/>
                  <a:gd name="T91" fmla="*/ 15 h 30"/>
                  <a:gd name="T92" fmla="*/ 33 w 38"/>
                  <a:gd name="T93" fmla="*/ 15 h 30"/>
                  <a:gd name="T94" fmla="*/ 33 w 38"/>
                  <a:gd name="T95" fmla="*/ 15 h 30"/>
                  <a:gd name="T96" fmla="*/ 34 w 38"/>
                  <a:gd name="T97" fmla="*/ 30 h 30"/>
                  <a:gd name="T98" fmla="*/ 34 w 38"/>
                  <a:gd name="T99" fmla="*/ 14 h 30"/>
                  <a:gd name="T100" fmla="*/ 34 w 38"/>
                  <a:gd name="T101" fmla="*/ 14 h 30"/>
                  <a:gd name="T102" fmla="*/ 32 w 38"/>
                  <a:gd name="T103" fmla="*/ 9 h 30"/>
                  <a:gd name="T104" fmla="*/ 32 w 38"/>
                  <a:gd name="T105" fmla="*/ 9 h 30"/>
                  <a:gd name="T106" fmla="*/ 23 w 38"/>
                  <a:gd name="T107" fmla="*/ 4 h 30"/>
                  <a:gd name="T108" fmla="*/ 22 w 38"/>
                  <a:gd name="T109" fmla="*/ 2 h 30"/>
                  <a:gd name="T110" fmla="*/ 18 w 38"/>
                  <a:gd name="T11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30">
                    <a:moveTo>
                      <a:pt x="17" y="25"/>
                    </a:moveTo>
                    <a:cubicBezTo>
                      <a:pt x="16" y="26"/>
                      <a:pt x="15" y="26"/>
                      <a:pt x="14" y="27"/>
                    </a:cubicBezTo>
                    <a:cubicBezTo>
                      <a:pt x="14" y="27"/>
                      <a:pt x="14" y="27"/>
                      <a:pt x="14" y="27"/>
                    </a:cubicBezTo>
                    <a:cubicBezTo>
                      <a:pt x="15" y="27"/>
                      <a:pt x="16" y="26"/>
                      <a:pt x="17" y="25"/>
                    </a:cubicBezTo>
                    <a:moveTo>
                      <a:pt x="29" y="13"/>
                    </a:moveTo>
                    <a:cubicBezTo>
                      <a:pt x="28" y="13"/>
                      <a:pt x="28" y="13"/>
                      <a:pt x="28" y="13"/>
                    </a:cubicBezTo>
                    <a:cubicBezTo>
                      <a:pt x="28" y="13"/>
                      <a:pt x="28" y="13"/>
                      <a:pt x="29" y="13"/>
                    </a:cubicBezTo>
                    <a:cubicBezTo>
                      <a:pt x="29" y="13"/>
                      <a:pt x="29" y="13"/>
                      <a:pt x="29" y="13"/>
                    </a:cubicBezTo>
                    <a:cubicBezTo>
                      <a:pt x="29" y="13"/>
                      <a:pt x="29" y="13"/>
                      <a:pt x="29" y="13"/>
                    </a:cubicBezTo>
                    <a:cubicBezTo>
                      <a:pt x="29" y="13"/>
                      <a:pt x="29" y="13"/>
                      <a:pt x="29" y="13"/>
                    </a:cubicBezTo>
                    <a:moveTo>
                      <a:pt x="11" y="5"/>
                    </a:moveTo>
                    <a:cubicBezTo>
                      <a:pt x="11" y="5"/>
                      <a:pt x="10" y="5"/>
                      <a:pt x="10" y="6"/>
                    </a:cubicBezTo>
                    <a:cubicBezTo>
                      <a:pt x="10" y="5"/>
                      <a:pt x="11" y="5"/>
                      <a:pt x="11" y="5"/>
                    </a:cubicBezTo>
                    <a:moveTo>
                      <a:pt x="18" y="0"/>
                    </a:moveTo>
                    <a:cubicBezTo>
                      <a:pt x="16" y="0"/>
                      <a:pt x="13" y="0"/>
                      <a:pt x="11" y="1"/>
                    </a:cubicBezTo>
                    <a:cubicBezTo>
                      <a:pt x="10" y="2"/>
                      <a:pt x="10" y="2"/>
                      <a:pt x="10" y="2"/>
                    </a:cubicBezTo>
                    <a:cubicBezTo>
                      <a:pt x="9" y="2"/>
                      <a:pt x="8" y="2"/>
                      <a:pt x="8" y="2"/>
                    </a:cubicBezTo>
                    <a:cubicBezTo>
                      <a:pt x="7" y="2"/>
                      <a:pt x="7" y="2"/>
                      <a:pt x="7" y="2"/>
                    </a:cubicBezTo>
                    <a:cubicBezTo>
                      <a:pt x="7" y="2"/>
                      <a:pt x="7" y="2"/>
                      <a:pt x="7" y="2"/>
                    </a:cubicBezTo>
                    <a:cubicBezTo>
                      <a:pt x="3" y="5"/>
                      <a:pt x="0" y="9"/>
                      <a:pt x="0" y="11"/>
                    </a:cubicBezTo>
                    <a:cubicBezTo>
                      <a:pt x="1" y="8"/>
                      <a:pt x="8" y="4"/>
                      <a:pt x="10" y="4"/>
                    </a:cubicBezTo>
                    <a:cubicBezTo>
                      <a:pt x="10" y="4"/>
                      <a:pt x="11" y="4"/>
                      <a:pt x="11" y="5"/>
                    </a:cubicBezTo>
                    <a:cubicBezTo>
                      <a:pt x="11" y="5"/>
                      <a:pt x="11" y="5"/>
                      <a:pt x="11" y="5"/>
                    </a:cubicBezTo>
                    <a:cubicBezTo>
                      <a:pt x="11" y="5"/>
                      <a:pt x="11" y="5"/>
                      <a:pt x="11" y="5"/>
                    </a:cubicBezTo>
                    <a:cubicBezTo>
                      <a:pt x="14" y="5"/>
                      <a:pt x="14" y="5"/>
                      <a:pt x="14" y="5"/>
                    </a:cubicBezTo>
                    <a:cubicBezTo>
                      <a:pt x="7" y="9"/>
                      <a:pt x="4" y="13"/>
                      <a:pt x="2" y="16"/>
                    </a:cubicBezTo>
                    <a:cubicBezTo>
                      <a:pt x="2" y="14"/>
                      <a:pt x="3" y="12"/>
                      <a:pt x="4" y="11"/>
                    </a:cubicBezTo>
                    <a:cubicBezTo>
                      <a:pt x="2" y="13"/>
                      <a:pt x="0" y="15"/>
                      <a:pt x="2" y="16"/>
                    </a:cubicBezTo>
                    <a:cubicBezTo>
                      <a:pt x="4" y="13"/>
                      <a:pt x="7" y="9"/>
                      <a:pt x="14" y="5"/>
                    </a:cubicBezTo>
                    <a:cubicBezTo>
                      <a:pt x="16" y="4"/>
                      <a:pt x="17" y="3"/>
                      <a:pt x="18" y="3"/>
                    </a:cubicBezTo>
                    <a:cubicBezTo>
                      <a:pt x="20" y="3"/>
                      <a:pt x="21" y="5"/>
                      <a:pt x="22" y="7"/>
                    </a:cubicBezTo>
                    <a:cubicBezTo>
                      <a:pt x="23" y="10"/>
                      <a:pt x="18" y="14"/>
                      <a:pt x="16" y="16"/>
                    </a:cubicBezTo>
                    <a:cubicBezTo>
                      <a:pt x="19" y="16"/>
                      <a:pt x="23" y="10"/>
                      <a:pt x="25" y="10"/>
                    </a:cubicBezTo>
                    <a:cubicBezTo>
                      <a:pt x="25" y="10"/>
                      <a:pt x="25" y="10"/>
                      <a:pt x="26" y="10"/>
                    </a:cubicBezTo>
                    <a:cubicBezTo>
                      <a:pt x="26" y="11"/>
                      <a:pt x="26" y="11"/>
                      <a:pt x="26" y="11"/>
                    </a:cubicBezTo>
                    <a:cubicBezTo>
                      <a:pt x="26" y="11"/>
                      <a:pt x="26" y="11"/>
                      <a:pt x="26" y="10"/>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30" y="14"/>
                      <a:pt x="30" y="15"/>
                    </a:cubicBezTo>
                    <a:cubicBezTo>
                      <a:pt x="30" y="14"/>
                      <a:pt x="29" y="13"/>
                      <a:pt x="29" y="13"/>
                    </a:cubicBezTo>
                    <a:cubicBezTo>
                      <a:pt x="32" y="14"/>
                      <a:pt x="32" y="14"/>
                      <a:pt x="32" y="14"/>
                    </a:cubicBezTo>
                    <a:cubicBezTo>
                      <a:pt x="32" y="14"/>
                      <a:pt x="32" y="14"/>
                      <a:pt x="32" y="14"/>
                    </a:cubicBezTo>
                    <a:cubicBezTo>
                      <a:pt x="32" y="14"/>
                      <a:pt x="32" y="14"/>
                      <a:pt x="32" y="14"/>
                    </a:cubicBezTo>
                    <a:cubicBezTo>
                      <a:pt x="32" y="14"/>
                      <a:pt x="32" y="15"/>
                      <a:pt x="33" y="15"/>
                    </a:cubicBezTo>
                    <a:cubicBezTo>
                      <a:pt x="33" y="15"/>
                      <a:pt x="33" y="15"/>
                      <a:pt x="33" y="15"/>
                    </a:cubicBezTo>
                    <a:cubicBezTo>
                      <a:pt x="33" y="15"/>
                      <a:pt x="33" y="15"/>
                      <a:pt x="33" y="15"/>
                    </a:cubicBezTo>
                    <a:cubicBezTo>
                      <a:pt x="35" y="19"/>
                      <a:pt x="35" y="26"/>
                      <a:pt x="34" y="30"/>
                    </a:cubicBezTo>
                    <a:cubicBezTo>
                      <a:pt x="38" y="24"/>
                      <a:pt x="34" y="14"/>
                      <a:pt x="34" y="14"/>
                    </a:cubicBezTo>
                    <a:cubicBezTo>
                      <a:pt x="34" y="14"/>
                      <a:pt x="34" y="14"/>
                      <a:pt x="34" y="14"/>
                    </a:cubicBezTo>
                    <a:cubicBezTo>
                      <a:pt x="34" y="13"/>
                      <a:pt x="33" y="11"/>
                      <a:pt x="32" y="9"/>
                    </a:cubicBezTo>
                    <a:cubicBezTo>
                      <a:pt x="32" y="9"/>
                      <a:pt x="32" y="9"/>
                      <a:pt x="32" y="9"/>
                    </a:cubicBezTo>
                    <a:cubicBezTo>
                      <a:pt x="29" y="5"/>
                      <a:pt x="24" y="8"/>
                      <a:pt x="23" y="4"/>
                    </a:cubicBezTo>
                    <a:cubicBezTo>
                      <a:pt x="23" y="4"/>
                      <a:pt x="22" y="3"/>
                      <a:pt x="22" y="2"/>
                    </a:cubicBezTo>
                    <a:cubicBezTo>
                      <a:pt x="22" y="1"/>
                      <a:pt x="21" y="0"/>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546">
                <a:extLst>
                  <a:ext uri="{FF2B5EF4-FFF2-40B4-BE49-F238E27FC236}">
                    <a16:creationId xmlns:a16="http://schemas.microsoft.com/office/drawing/2014/main" xmlns="" id="{0D8656B2-A116-4D87-AC78-FF5CC39E432E}"/>
                  </a:ext>
                </a:extLst>
              </p:cNvPr>
              <p:cNvSpPr>
                <a:spLocks/>
              </p:cNvSpPr>
              <p:nvPr/>
            </p:nvSpPr>
            <p:spPr bwMode="auto">
              <a:xfrm>
                <a:off x="11208790" y="3921518"/>
                <a:ext cx="209346" cy="143237"/>
              </a:xfrm>
              <a:custGeom>
                <a:avLst/>
                <a:gdLst>
                  <a:gd name="T0" fmla="*/ 24 w 50"/>
                  <a:gd name="T1" fmla="*/ 0 h 34"/>
                  <a:gd name="T2" fmla="*/ 21 w 50"/>
                  <a:gd name="T3" fmla="*/ 2 h 34"/>
                  <a:gd name="T4" fmla="*/ 18 w 50"/>
                  <a:gd name="T5" fmla="*/ 5 h 34"/>
                  <a:gd name="T6" fmla="*/ 18 w 50"/>
                  <a:gd name="T7" fmla="*/ 5 h 34"/>
                  <a:gd name="T8" fmla="*/ 14 w 50"/>
                  <a:gd name="T9" fmla="*/ 3 h 34"/>
                  <a:gd name="T10" fmla="*/ 12 w 50"/>
                  <a:gd name="T11" fmla="*/ 3 h 34"/>
                  <a:gd name="T12" fmla="*/ 9 w 50"/>
                  <a:gd name="T13" fmla="*/ 4 h 34"/>
                  <a:gd name="T14" fmla="*/ 3 w 50"/>
                  <a:gd name="T15" fmla="*/ 14 h 34"/>
                  <a:gd name="T16" fmla="*/ 3 w 50"/>
                  <a:gd name="T17" fmla="*/ 14 h 34"/>
                  <a:gd name="T18" fmla="*/ 3 w 50"/>
                  <a:gd name="T19" fmla="*/ 14 h 34"/>
                  <a:gd name="T20" fmla="*/ 3 w 50"/>
                  <a:gd name="T21" fmla="*/ 14 h 34"/>
                  <a:gd name="T22" fmla="*/ 4 w 50"/>
                  <a:gd name="T23" fmla="*/ 31 h 34"/>
                  <a:gd name="T24" fmla="*/ 12 w 50"/>
                  <a:gd name="T25" fmla="*/ 9 h 34"/>
                  <a:gd name="T26" fmla="*/ 13 w 50"/>
                  <a:gd name="T27" fmla="*/ 9 h 34"/>
                  <a:gd name="T28" fmla="*/ 15 w 50"/>
                  <a:gd name="T29" fmla="*/ 34 h 34"/>
                  <a:gd name="T30" fmla="*/ 15 w 50"/>
                  <a:gd name="T31" fmla="*/ 9 h 34"/>
                  <a:gd name="T32" fmla="*/ 15 w 50"/>
                  <a:gd name="T33" fmla="*/ 9 h 34"/>
                  <a:gd name="T34" fmla="*/ 22 w 50"/>
                  <a:gd name="T35" fmla="*/ 24 h 34"/>
                  <a:gd name="T36" fmla="*/ 19 w 50"/>
                  <a:gd name="T37" fmla="*/ 9 h 34"/>
                  <a:gd name="T38" fmla="*/ 26 w 50"/>
                  <a:gd name="T39" fmla="*/ 23 h 34"/>
                  <a:gd name="T40" fmla="*/ 23 w 50"/>
                  <a:gd name="T41" fmla="*/ 8 h 34"/>
                  <a:gd name="T42" fmla="*/ 24 w 50"/>
                  <a:gd name="T43" fmla="*/ 8 h 34"/>
                  <a:gd name="T44" fmla="*/ 32 w 50"/>
                  <a:gd name="T45" fmla="*/ 27 h 34"/>
                  <a:gd name="T46" fmla="*/ 27 w 50"/>
                  <a:gd name="T47" fmla="*/ 6 h 34"/>
                  <a:gd name="T48" fmla="*/ 27 w 50"/>
                  <a:gd name="T49" fmla="*/ 6 h 34"/>
                  <a:gd name="T50" fmla="*/ 40 w 50"/>
                  <a:gd name="T51" fmla="*/ 25 h 34"/>
                  <a:gd name="T52" fmla="*/ 29 w 50"/>
                  <a:gd name="T53" fmla="*/ 3 h 34"/>
                  <a:gd name="T54" fmla="*/ 32 w 50"/>
                  <a:gd name="T55" fmla="*/ 5 h 34"/>
                  <a:gd name="T56" fmla="*/ 50 w 50"/>
                  <a:gd name="T57" fmla="*/ 21 h 34"/>
                  <a:gd name="T58" fmla="*/ 40 w 50"/>
                  <a:gd name="T59" fmla="*/ 8 h 34"/>
                  <a:gd name="T60" fmla="*/ 40 w 50"/>
                  <a:gd name="T61" fmla="*/ 8 h 34"/>
                  <a:gd name="T62" fmla="*/ 40 w 50"/>
                  <a:gd name="T63" fmla="*/ 8 h 34"/>
                  <a:gd name="T64" fmla="*/ 25 w 50"/>
                  <a:gd name="T65" fmla="*/ 0 h 34"/>
                  <a:gd name="T66" fmla="*/ 24 w 50"/>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4">
                    <a:moveTo>
                      <a:pt x="24" y="0"/>
                    </a:moveTo>
                    <a:cubicBezTo>
                      <a:pt x="23" y="0"/>
                      <a:pt x="21" y="1"/>
                      <a:pt x="21" y="2"/>
                    </a:cubicBezTo>
                    <a:cubicBezTo>
                      <a:pt x="20" y="3"/>
                      <a:pt x="19" y="5"/>
                      <a:pt x="18" y="5"/>
                    </a:cubicBezTo>
                    <a:cubicBezTo>
                      <a:pt x="18" y="5"/>
                      <a:pt x="18" y="5"/>
                      <a:pt x="18" y="5"/>
                    </a:cubicBezTo>
                    <a:cubicBezTo>
                      <a:pt x="16" y="5"/>
                      <a:pt x="15" y="4"/>
                      <a:pt x="14" y="3"/>
                    </a:cubicBezTo>
                    <a:cubicBezTo>
                      <a:pt x="13" y="3"/>
                      <a:pt x="13" y="3"/>
                      <a:pt x="12" y="3"/>
                    </a:cubicBezTo>
                    <a:cubicBezTo>
                      <a:pt x="11" y="3"/>
                      <a:pt x="10" y="3"/>
                      <a:pt x="9" y="4"/>
                    </a:cubicBezTo>
                    <a:cubicBezTo>
                      <a:pt x="7" y="6"/>
                      <a:pt x="5" y="10"/>
                      <a:pt x="3" y="14"/>
                    </a:cubicBezTo>
                    <a:cubicBezTo>
                      <a:pt x="3" y="14"/>
                      <a:pt x="3" y="14"/>
                      <a:pt x="3" y="14"/>
                    </a:cubicBezTo>
                    <a:cubicBezTo>
                      <a:pt x="3" y="14"/>
                      <a:pt x="3" y="14"/>
                      <a:pt x="3" y="14"/>
                    </a:cubicBezTo>
                    <a:cubicBezTo>
                      <a:pt x="3" y="14"/>
                      <a:pt x="3" y="14"/>
                      <a:pt x="3" y="14"/>
                    </a:cubicBezTo>
                    <a:cubicBezTo>
                      <a:pt x="0" y="25"/>
                      <a:pt x="2" y="27"/>
                      <a:pt x="4" y="31"/>
                    </a:cubicBezTo>
                    <a:cubicBezTo>
                      <a:pt x="1" y="17"/>
                      <a:pt x="9" y="9"/>
                      <a:pt x="12" y="9"/>
                    </a:cubicBezTo>
                    <a:cubicBezTo>
                      <a:pt x="12" y="9"/>
                      <a:pt x="12" y="9"/>
                      <a:pt x="13" y="9"/>
                    </a:cubicBezTo>
                    <a:cubicBezTo>
                      <a:pt x="9" y="13"/>
                      <a:pt x="7" y="26"/>
                      <a:pt x="15" y="34"/>
                    </a:cubicBezTo>
                    <a:cubicBezTo>
                      <a:pt x="11" y="29"/>
                      <a:pt x="12" y="9"/>
                      <a:pt x="15" y="9"/>
                    </a:cubicBezTo>
                    <a:cubicBezTo>
                      <a:pt x="15" y="9"/>
                      <a:pt x="15" y="9"/>
                      <a:pt x="15" y="9"/>
                    </a:cubicBezTo>
                    <a:cubicBezTo>
                      <a:pt x="19" y="10"/>
                      <a:pt x="19" y="18"/>
                      <a:pt x="22" y="24"/>
                    </a:cubicBezTo>
                    <a:cubicBezTo>
                      <a:pt x="22" y="19"/>
                      <a:pt x="19" y="11"/>
                      <a:pt x="19" y="9"/>
                    </a:cubicBezTo>
                    <a:cubicBezTo>
                      <a:pt x="22" y="9"/>
                      <a:pt x="25" y="20"/>
                      <a:pt x="26" y="23"/>
                    </a:cubicBezTo>
                    <a:cubicBezTo>
                      <a:pt x="27" y="16"/>
                      <a:pt x="21" y="8"/>
                      <a:pt x="23" y="8"/>
                    </a:cubicBezTo>
                    <a:cubicBezTo>
                      <a:pt x="23" y="8"/>
                      <a:pt x="24" y="8"/>
                      <a:pt x="24" y="8"/>
                    </a:cubicBezTo>
                    <a:cubicBezTo>
                      <a:pt x="26" y="9"/>
                      <a:pt x="32" y="22"/>
                      <a:pt x="32" y="27"/>
                    </a:cubicBezTo>
                    <a:cubicBezTo>
                      <a:pt x="36" y="21"/>
                      <a:pt x="25" y="6"/>
                      <a:pt x="27" y="6"/>
                    </a:cubicBezTo>
                    <a:cubicBezTo>
                      <a:pt x="27" y="6"/>
                      <a:pt x="27" y="6"/>
                      <a:pt x="27" y="6"/>
                    </a:cubicBezTo>
                    <a:cubicBezTo>
                      <a:pt x="30" y="7"/>
                      <a:pt x="40" y="18"/>
                      <a:pt x="40" y="25"/>
                    </a:cubicBezTo>
                    <a:cubicBezTo>
                      <a:pt x="43" y="14"/>
                      <a:pt x="28" y="3"/>
                      <a:pt x="29" y="3"/>
                    </a:cubicBezTo>
                    <a:cubicBezTo>
                      <a:pt x="29" y="3"/>
                      <a:pt x="30" y="4"/>
                      <a:pt x="32" y="5"/>
                    </a:cubicBezTo>
                    <a:cubicBezTo>
                      <a:pt x="42" y="9"/>
                      <a:pt x="44" y="15"/>
                      <a:pt x="50" y="21"/>
                    </a:cubicBezTo>
                    <a:cubicBezTo>
                      <a:pt x="48" y="15"/>
                      <a:pt x="41" y="9"/>
                      <a:pt x="40" y="8"/>
                    </a:cubicBezTo>
                    <a:cubicBezTo>
                      <a:pt x="40" y="8"/>
                      <a:pt x="40" y="8"/>
                      <a:pt x="40" y="8"/>
                    </a:cubicBezTo>
                    <a:cubicBezTo>
                      <a:pt x="40" y="8"/>
                      <a:pt x="40" y="8"/>
                      <a:pt x="40" y="8"/>
                    </a:cubicBezTo>
                    <a:cubicBezTo>
                      <a:pt x="34" y="3"/>
                      <a:pt x="29" y="1"/>
                      <a:pt x="25" y="0"/>
                    </a:cubicBezTo>
                    <a:cubicBezTo>
                      <a:pt x="25" y="0"/>
                      <a:pt x="24"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547">
                <a:extLst>
                  <a:ext uri="{FF2B5EF4-FFF2-40B4-BE49-F238E27FC236}">
                    <a16:creationId xmlns:a16="http://schemas.microsoft.com/office/drawing/2014/main" xmlns="" id="{9D72C272-2F46-40DD-B603-34EB478F21CA}"/>
                  </a:ext>
                </a:extLst>
              </p:cNvPr>
              <p:cNvSpPr>
                <a:spLocks/>
              </p:cNvSpPr>
              <p:nvPr/>
            </p:nvSpPr>
            <p:spPr bwMode="auto">
              <a:xfrm>
                <a:off x="11082080" y="4044555"/>
                <a:ext cx="101000" cy="146910"/>
              </a:xfrm>
              <a:custGeom>
                <a:avLst/>
                <a:gdLst>
                  <a:gd name="T0" fmla="*/ 7 w 24"/>
                  <a:gd name="T1" fmla="*/ 0 h 35"/>
                  <a:gd name="T2" fmla="*/ 6 w 24"/>
                  <a:gd name="T3" fmla="*/ 1 h 35"/>
                  <a:gd name="T4" fmla="*/ 2 w 24"/>
                  <a:gd name="T5" fmla="*/ 4 h 35"/>
                  <a:gd name="T6" fmla="*/ 0 w 24"/>
                  <a:gd name="T7" fmla="*/ 14 h 35"/>
                  <a:gd name="T8" fmla="*/ 4 w 24"/>
                  <a:gd name="T9" fmla="*/ 32 h 35"/>
                  <a:gd name="T10" fmla="*/ 5 w 24"/>
                  <a:gd name="T11" fmla="*/ 35 h 35"/>
                  <a:gd name="T12" fmla="*/ 2 w 24"/>
                  <a:gd name="T13" fmla="*/ 12 h 35"/>
                  <a:gd name="T14" fmla="*/ 4 w 24"/>
                  <a:gd name="T15" fmla="*/ 16 h 35"/>
                  <a:gd name="T16" fmla="*/ 12 w 24"/>
                  <a:gd name="T17" fmla="*/ 32 h 35"/>
                  <a:gd name="T18" fmla="*/ 11 w 24"/>
                  <a:gd name="T19" fmla="*/ 30 h 35"/>
                  <a:gd name="T20" fmla="*/ 5 w 24"/>
                  <a:gd name="T21" fmla="*/ 6 h 35"/>
                  <a:gd name="T22" fmla="*/ 5 w 24"/>
                  <a:gd name="T23" fmla="*/ 6 h 35"/>
                  <a:gd name="T24" fmla="*/ 8 w 24"/>
                  <a:gd name="T25" fmla="*/ 13 h 35"/>
                  <a:gd name="T26" fmla="*/ 12 w 24"/>
                  <a:gd name="T27" fmla="*/ 20 h 35"/>
                  <a:gd name="T28" fmla="*/ 12 w 24"/>
                  <a:gd name="T29" fmla="*/ 20 h 35"/>
                  <a:gd name="T30" fmla="*/ 7 w 24"/>
                  <a:gd name="T31" fmla="*/ 5 h 35"/>
                  <a:gd name="T32" fmla="*/ 7 w 24"/>
                  <a:gd name="T33" fmla="*/ 5 h 35"/>
                  <a:gd name="T34" fmla="*/ 20 w 24"/>
                  <a:gd name="T35" fmla="*/ 25 h 35"/>
                  <a:gd name="T36" fmla="*/ 20 w 24"/>
                  <a:gd name="T37" fmla="*/ 25 h 35"/>
                  <a:gd name="T38" fmla="*/ 9 w 24"/>
                  <a:gd name="T39" fmla="*/ 4 h 35"/>
                  <a:gd name="T40" fmla="*/ 10 w 24"/>
                  <a:gd name="T41" fmla="*/ 4 h 35"/>
                  <a:gd name="T42" fmla="*/ 22 w 24"/>
                  <a:gd name="T43" fmla="*/ 19 h 35"/>
                  <a:gd name="T44" fmla="*/ 22 w 24"/>
                  <a:gd name="T45" fmla="*/ 19 h 35"/>
                  <a:gd name="T46" fmla="*/ 19 w 24"/>
                  <a:gd name="T47" fmla="*/ 12 h 35"/>
                  <a:gd name="T48" fmla="*/ 19 w 24"/>
                  <a:gd name="T49" fmla="*/ 12 h 35"/>
                  <a:gd name="T50" fmla="*/ 18 w 24"/>
                  <a:gd name="T51" fmla="*/ 11 h 35"/>
                  <a:gd name="T52" fmla="*/ 18 w 24"/>
                  <a:gd name="T53" fmla="*/ 11 h 35"/>
                  <a:gd name="T54" fmla="*/ 18 w 24"/>
                  <a:gd name="T55" fmla="*/ 11 h 35"/>
                  <a:gd name="T56" fmla="*/ 17 w 24"/>
                  <a:gd name="T57" fmla="*/ 10 h 35"/>
                  <a:gd name="T58" fmla="*/ 7 w 24"/>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5">
                    <a:moveTo>
                      <a:pt x="7" y="0"/>
                    </a:moveTo>
                    <a:cubicBezTo>
                      <a:pt x="7" y="0"/>
                      <a:pt x="6" y="0"/>
                      <a:pt x="6" y="1"/>
                    </a:cubicBezTo>
                    <a:cubicBezTo>
                      <a:pt x="5" y="3"/>
                      <a:pt x="4" y="0"/>
                      <a:pt x="2" y="4"/>
                    </a:cubicBezTo>
                    <a:cubicBezTo>
                      <a:pt x="1" y="5"/>
                      <a:pt x="0" y="9"/>
                      <a:pt x="0" y="14"/>
                    </a:cubicBezTo>
                    <a:cubicBezTo>
                      <a:pt x="0" y="19"/>
                      <a:pt x="1" y="26"/>
                      <a:pt x="4" y="32"/>
                    </a:cubicBezTo>
                    <a:cubicBezTo>
                      <a:pt x="4" y="33"/>
                      <a:pt x="5" y="34"/>
                      <a:pt x="5" y="35"/>
                    </a:cubicBezTo>
                    <a:cubicBezTo>
                      <a:pt x="2" y="29"/>
                      <a:pt x="1" y="12"/>
                      <a:pt x="2" y="12"/>
                    </a:cubicBezTo>
                    <a:cubicBezTo>
                      <a:pt x="2" y="12"/>
                      <a:pt x="3" y="13"/>
                      <a:pt x="4" y="16"/>
                    </a:cubicBezTo>
                    <a:cubicBezTo>
                      <a:pt x="6" y="25"/>
                      <a:pt x="11" y="32"/>
                      <a:pt x="12" y="32"/>
                    </a:cubicBezTo>
                    <a:cubicBezTo>
                      <a:pt x="12" y="32"/>
                      <a:pt x="12" y="31"/>
                      <a:pt x="11" y="30"/>
                    </a:cubicBezTo>
                    <a:cubicBezTo>
                      <a:pt x="8" y="25"/>
                      <a:pt x="3" y="6"/>
                      <a:pt x="5" y="6"/>
                    </a:cubicBezTo>
                    <a:cubicBezTo>
                      <a:pt x="5" y="6"/>
                      <a:pt x="5" y="6"/>
                      <a:pt x="5" y="6"/>
                    </a:cubicBezTo>
                    <a:cubicBezTo>
                      <a:pt x="5" y="6"/>
                      <a:pt x="7" y="10"/>
                      <a:pt x="8" y="13"/>
                    </a:cubicBezTo>
                    <a:cubicBezTo>
                      <a:pt x="9" y="17"/>
                      <a:pt x="11" y="20"/>
                      <a:pt x="12" y="20"/>
                    </a:cubicBezTo>
                    <a:cubicBezTo>
                      <a:pt x="12" y="20"/>
                      <a:pt x="12" y="20"/>
                      <a:pt x="12" y="20"/>
                    </a:cubicBezTo>
                    <a:cubicBezTo>
                      <a:pt x="13" y="17"/>
                      <a:pt x="5" y="5"/>
                      <a:pt x="7" y="5"/>
                    </a:cubicBezTo>
                    <a:cubicBezTo>
                      <a:pt x="7" y="5"/>
                      <a:pt x="7" y="5"/>
                      <a:pt x="7" y="5"/>
                    </a:cubicBezTo>
                    <a:cubicBezTo>
                      <a:pt x="10" y="7"/>
                      <a:pt x="19" y="25"/>
                      <a:pt x="20" y="25"/>
                    </a:cubicBezTo>
                    <a:cubicBezTo>
                      <a:pt x="20" y="25"/>
                      <a:pt x="20" y="25"/>
                      <a:pt x="20" y="25"/>
                    </a:cubicBezTo>
                    <a:cubicBezTo>
                      <a:pt x="20" y="22"/>
                      <a:pt x="7" y="4"/>
                      <a:pt x="9" y="4"/>
                    </a:cubicBezTo>
                    <a:cubicBezTo>
                      <a:pt x="9" y="4"/>
                      <a:pt x="10" y="4"/>
                      <a:pt x="10" y="4"/>
                    </a:cubicBezTo>
                    <a:cubicBezTo>
                      <a:pt x="13" y="5"/>
                      <a:pt x="20" y="19"/>
                      <a:pt x="22" y="19"/>
                    </a:cubicBezTo>
                    <a:cubicBezTo>
                      <a:pt x="22" y="19"/>
                      <a:pt x="22" y="19"/>
                      <a:pt x="22" y="19"/>
                    </a:cubicBezTo>
                    <a:cubicBezTo>
                      <a:pt x="24" y="18"/>
                      <a:pt x="20" y="14"/>
                      <a:pt x="19" y="12"/>
                    </a:cubicBezTo>
                    <a:cubicBezTo>
                      <a:pt x="19" y="12"/>
                      <a:pt x="19" y="12"/>
                      <a:pt x="19" y="12"/>
                    </a:cubicBezTo>
                    <a:cubicBezTo>
                      <a:pt x="18" y="11"/>
                      <a:pt x="18" y="11"/>
                      <a:pt x="18" y="11"/>
                    </a:cubicBezTo>
                    <a:cubicBezTo>
                      <a:pt x="18" y="11"/>
                      <a:pt x="18" y="11"/>
                      <a:pt x="18" y="11"/>
                    </a:cubicBezTo>
                    <a:cubicBezTo>
                      <a:pt x="18" y="11"/>
                      <a:pt x="18" y="11"/>
                      <a:pt x="18" y="11"/>
                    </a:cubicBezTo>
                    <a:cubicBezTo>
                      <a:pt x="18" y="10"/>
                      <a:pt x="17" y="10"/>
                      <a:pt x="17" y="10"/>
                    </a:cubicBezTo>
                    <a:cubicBezTo>
                      <a:pt x="11" y="2"/>
                      <a:pt x="9"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548">
                <a:extLst>
                  <a:ext uri="{FF2B5EF4-FFF2-40B4-BE49-F238E27FC236}">
                    <a16:creationId xmlns:a16="http://schemas.microsoft.com/office/drawing/2014/main" xmlns="" id="{25F9ACD9-1B62-404E-9DC4-A78BEEF83613}"/>
                  </a:ext>
                </a:extLst>
              </p:cNvPr>
              <p:cNvSpPr>
                <a:spLocks/>
              </p:cNvSpPr>
              <p:nvPr/>
            </p:nvSpPr>
            <p:spPr bwMode="auto">
              <a:xfrm>
                <a:off x="11166554" y="4320010"/>
                <a:ext cx="143237" cy="55091"/>
              </a:xfrm>
              <a:custGeom>
                <a:avLst/>
                <a:gdLst>
                  <a:gd name="T0" fmla="*/ 4 w 34"/>
                  <a:gd name="T1" fmla="*/ 0 h 13"/>
                  <a:gd name="T2" fmla="*/ 0 w 34"/>
                  <a:gd name="T3" fmla="*/ 1 h 13"/>
                  <a:gd name="T4" fmla="*/ 9 w 34"/>
                  <a:gd name="T5" fmla="*/ 9 h 13"/>
                  <a:gd name="T6" fmla="*/ 20 w 34"/>
                  <a:gd name="T7" fmla="*/ 13 h 13"/>
                  <a:gd name="T8" fmla="*/ 21 w 34"/>
                  <a:gd name="T9" fmla="*/ 13 h 13"/>
                  <a:gd name="T10" fmla="*/ 32 w 34"/>
                  <a:gd name="T11" fmla="*/ 11 h 13"/>
                  <a:gd name="T12" fmla="*/ 33 w 34"/>
                  <a:gd name="T13" fmla="*/ 10 h 13"/>
                  <a:gd name="T14" fmla="*/ 30 w 34"/>
                  <a:gd name="T15" fmla="*/ 10 h 13"/>
                  <a:gd name="T16" fmla="*/ 23 w 34"/>
                  <a:gd name="T17" fmla="*/ 11 h 13"/>
                  <a:gd name="T18" fmla="*/ 10 w 34"/>
                  <a:gd name="T19" fmla="*/ 8 h 13"/>
                  <a:gd name="T20" fmla="*/ 9 w 34"/>
                  <a:gd name="T21" fmla="*/ 6 h 13"/>
                  <a:gd name="T22" fmla="*/ 24 w 34"/>
                  <a:gd name="T23" fmla="*/ 8 h 13"/>
                  <a:gd name="T24" fmla="*/ 24 w 34"/>
                  <a:gd name="T25" fmla="*/ 8 h 13"/>
                  <a:gd name="T26" fmla="*/ 21 w 34"/>
                  <a:gd name="T27" fmla="*/ 6 h 13"/>
                  <a:gd name="T28" fmla="*/ 8 w 34"/>
                  <a:gd name="T29" fmla="*/ 3 h 13"/>
                  <a:gd name="T30" fmla="*/ 9 w 34"/>
                  <a:gd name="T31" fmla="*/ 3 h 13"/>
                  <a:gd name="T32" fmla="*/ 15 w 34"/>
                  <a:gd name="T33" fmla="*/ 3 h 13"/>
                  <a:gd name="T34" fmla="*/ 23 w 34"/>
                  <a:gd name="T35" fmla="*/ 4 h 13"/>
                  <a:gd name="T36" fmla="*/ 28 w 34"/>
                  <a:gd name="T37" fmla="*/ 3 h 13"/>
                  <a:gd name="T38" fmla="*/ 27 w 34"/>
                  <a:gd name="T39" fmla="*/ 1 h 13"/>
                  <a:gd name="T40" fmla="*/ 27 w 34"/>
                  <a:gd name="T41" fmla="*/ 1 h 13"/>
                  <a:gd name="T42" fmla="*/ 27 w 34"/>
                  <a:gd name="T43" fmla="*/ 1 h 13"/>
                  <a:gd name="T44" fmla="*/ 27 w 34"/>
                  <a:gd name="T45" fmla="*/ 1 h 13"/>
                  <a:gd name="T46" fmla="*/ 23 w 34"/>
                  <a:gd name="T47" fmla="*/ 1 h 13"/>
                  <a:gd name="T48" fmla="*/ 22 w 34"/>
                  <a:gd name="T49" fmla="*/ 1 h 13"/>
                  <a:gd name="T50" fmla="*/ 22 w 34"/>
                  <a:gd name="T51" fmla="*/ 1 h 13"/>
                  <a:gd name="T52" fmla="*/ 22 w 34"/>
                  <a:gd name="T53" fmla="*/ 1 h 13"/>
                  <a:gd name="T54" fmla="*/ 15 w 34"/>
                  <a:gd name="T55" fmla="*/ 0 h 13"/>
                  <a:gd name="T56" fmla="*/ 12 w 34"/>
                  <a:gd name="T57" fmla="*/ 0 h 13"/>
                  <a:gd name="T58" fmla="*/ 11 w 34"/>
                  <a:gd name="T59" fmla="*/ 0 h 13"/>
                  <a:gd name="T60" fmla="*/ 4 w 34"/>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13">
                    <a:moveTo>
                      <a:pt x="4" y="0"/>
                    </a:moveTo>
                    <a:cubicBezTo>
                      <a:pt x="1" y="0"/>
                      <a:pt x="0" y="0"/>
                      <a:pt x="0" y="1"/>
                    </a:cubicBezTo>
                    <a:cubicBezTo>
                      <a:pt x="0" y="2"/>
                      <a:pt x="2" y="5"/>
                      <a:pt x="9" y="9"/>
                    </a:cubicBezTo>
                    <a:cubicBezTo>
                      <a:pt x="11" y="11"/>
                      <a:pt x="15" y="12"/>
                      <a:pt x="20" y="13"/>
                    </a:cubicBezTo>
                    <a:cubicBezTo>
                      <a:pt x="20" y="13"/>
                      <a:pt x="20" y="13"/>
                      <a:pt x="21" y="13"/>
                    </a:cubicBezTo>
                    <a:cubicBezTo>
                      <a:pt x="24" y="13"/>
                      <a:pt x="30" y="13"/>
                      <a:pt x="32" y="11"/>
                    </a:cubicBezTo>
                    <a:cubicBezTo>
                      <a:pt x="33" y="10"/>
                      <a:pt x="34" y="10"/>
                      <a:pt x="33" y="10"/>
                    </a:cubicBezTo>
                    <a:cubicBezTo>
                      <a:pt x="32" y="10"/>
                      <a:pt x="31" y="10"/>
                      <a:pt x="30" y="10"/>
                    </a:cubicBezTo>
                    <a:cubicBezTo>
                      <a:pt x="28" y="11"/>
                      <a:pt x="25" y="11"/>
                      <a:pt x="23" y="11"/>
                    </a:cubicBezTo>
                    <a:cubicBezTo>
                      <a:pt x="19" y="11"/>
                      <a:pt x="14" y="10"/>
                      <a:pt x="10" y="8"/>
                    </a:cubicBezTo>
                    <a:cubicBezTo>
                      <a:pt x="8" y="6"/>
                      <a:pt x="8" y="6"/>
                      <a:pt x="9" y="6"/>
                    </a:cubicBezTo>
                    <a:cubicBezTo>
                      <a:pt x="11" y="6"/>
                      <a:pt x="19" y="8"/>
                      <a:pt x="24" y="8"/>
                    </a:cubicBezTo>
                    <a:cubicBezTo>
                      <a:pt x="24" y="8"/>
                      <a:pt x="24" y="8"/>
                      <a:pt x="24" y="8"/>
                    </a:cubicBezTo>
                    <a:cubicBezTo>
                      <a:pt x="31" y="8"/>
                      <a:pt x="25" y="6"/>
                      <a:pt x="21" y="6"/>
                    </a:cubicBezTo>
                    <a:cubicBezTo>
                      <a:pt x="16" y="5"/>
                      <a:pt x="10" y="4"/>
                      <a:pt x="8" y="3"/>
                    </a:cubicBezTo>
                    <a:cubicBezTo>
                      <a:pt x="8" y="3"/>
                      <a:pt x="8" y="3"/>
                      <a:pt x="9" y="3"/>
                    </a:cubicBezTo>
                    <a:cubicBezTo>
                      <a:pt x="10" y="3"/>
                      <a:pt x="12" y="3"/>
                      <a:pt x="15" y="3"/>
                    </a:cubicBezTo>
                    <a:cubicBezTo>
                      <a:pt x="17" y="3"/>
                      <a:pt x="20" y="4"/>
                      <a:pt x="23" y="4"/>
                    </a:cubicBezTo>
                    <a:cubicBezTo>
                      <a:pt x="25" y="4"/>
                      <a:pt x="27" y="3"/>
                      <a:pt x="28" y="3"/>
                    </a:cubicBezTo>
                    <a:cubicBezTo>
                      <a:pt x="34" y="2"/>
                      <a:pt x="32" y="1"/>
                      <a:pt x="27" y="1"/>
                    </a:cubicBezTo>
                    <a:cubicBezTo>
                      <a:pt x="27" y="1"/>
                      <a:pt x="27" y="1"/>
                      <a:pt x="27" y="1"/>
                    </a:cubicBezTo>
                    <a:cubicBezTo>
                      <a:pt x="27" y="1"/>
                      <a:pt x="27" y="1"/>
                      <a:pt x="27" y="1"/>
                    </a:cubicBezTo>
                    <a:cubicBezTo>
                      <a:pt x="27" y="1"/>
                      <a:pt x="27" y="1"/>
                      <a:pt x="27" y="1"/>
                    </a:cubicBezTo>
                    <a:cubicBezTo>
                      <a:pt x="26" y="1"/>
                      <a:pt x="24" y="1"/>
                      <a:pt x="23" y="1"/>
                    </a:cubicBezTo>
                    <a:cubicBezTo>
                      <a:pt x="23" y="1"/>
                      <a:pt x="22" y="1"/>
                      <a:pt x="22" y="1"/>
                    </a:cubicBezTo>
                    <a:cubicBezTo>
                      <a:pt x="22" y="1"/>
                      <a:pt x="22" y="1"/>
                      <a:pt x="22" y="1"/>
                    </a:cubicBezTo>
                    <a:cubicBezTo>
                      <a:pt x="22" y="1"/>
                      <a:pt x="22" y="1"/>
                      <a:pt x="22" y="1"/>
                    </a:cubicBezTo>
                    <a:cubicBezTo>
                      <a:pt x="19" y="1"/>
                      <a:pt x="17" y="0"/>
                      <a:pt x="15" y="0"/>
                    </a:cubicBezTo>
                    <a:cubicBezTo>
                      <a:pt x="14" y="0"/>
                      <a:pt x="13" y="0"/>
                      <a:pt x="12" y="0"/>
                    </a:cubicBezTo>
                    <a:cubicBezTo>
                      <a:pt x="12" y="0"/>
                      <a:pt x="12" y="0"/>
                      <a:pt x="11" y="0"/>
                    </a:cubicBezTo>
                    <a:cubicBezTo>
                      <a:pt x="9" y="0"/>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549">
                <a:extLst>
                  <a:ext uri="{FF2B5EF4-FFF2-40B4-BE49-F238E27FC236}">
                    <a16:creationId xmlns:a16="http://schemas.microsoft.com/office/drawing/2014/main" xmlns="" id="{55F9D1EA-0A8B-4735-B603-9FD0374AA521}"/>
                  </a:ext>
                </a:extLst>
              </p:cNvPr>
              <p:cNvSpPr>
                <a:spLocks/>
              </p:cNvSpPr>
              <p:nvPr/>
            </p:nvSpPr>
            <p:spPr bwMode="auto">
              <a:xfrm>
                <a:off x="11655028" y="4209828"/>
                <a:ext cx="104673" cy="91819"/>
              </a:xfrm>
              <a:custGeom>
                <a:avLst/>
                <a:gdLst>
                  <a:gd name="T0" fmla="*/ 24 w 25"/>
                  <a:gd name="T1" fmla="*/ 0 h 22"/>
                  <a:gd name="T2" fmla="*/ 5 w 25"/>
                  <a:gd name="T3" fmla="*/ 9 h 22"/>
                  <a:gd name="T4" fmla="*/ 4 w 25"/>
                  <a:gd name="T5" fmla="*/ 10 h 22"/>
                  <a:gd name="T6" fmla="*/ 18 w 25"/>
                  <a:gd name="T7" fmla="*/ 4 h 22"/>
                  <a:gd name="T8" fmla="*/ 18 w 25"/>
                  <a:gd name="T9" fmla="*/ 5 h 22"/>
                  <a:gd name="T10" fmla="*/ 6 w 25"/>
                  <a:gd name="T11" fmla="*/ 14 h 22"/>
                  <a:gd name="T12" fmla="*/ 6 w 25"/>
                  <a:gd name="T13" fmla="*/ 14 h 22"/>
                  <a:gd name="T14" fmla="*/ 19 w 25"/>
                  <a:gd name="T15" fmla="*/ 6 h 22"/>
                  <a:gd name="T16" fmla="*/ 18 w 25"/>
                  <a:gd name="T17" fmla="*/ 8 h 22"/>
                  <a:gd name="T18" fmla="*/ 2 w 25"/>
                  <a:gd name="T19" fmla="*/ 22 h 22"/>
                  <a:gd name="T20" fmla="*/ 3 w 25"/>
                  <a:gd name="T21" fmla="*/ 22 h 22"/>
                  <a:gd name="T22" fmla="*/ 4 w 25"/>
                  <a:gd name="T23" fmla="*/ 22 h 22"/>
                  <a:gd name="T24" fmla="*/ 22 w 25"/>
                  <a:gd name="T25" fmla="*/ 7 h 22"/>
                  <a:gd name="T26" fmla="*/ 25 w 25"/>
                  <a:gd name="T27" fmla="*/ 1 h 22"/>
                  <a:gd name="T28" fmla="*/ 24 w 25"/>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2">
                    <a:moveTo>
                      <a:pt x="24" y="0"/>
                    </a:moveTo>
                    <a:cubicBezTo>
                      <a:pt x="22" y="0"/>
                      <a:pt x="16" y="2"/>
                      <a:pt x="5" y="9"/>
                    </a:cubicBezTo>
                    <a:cubicBezTo>
                      <a:pt x="5" y="9"/>
                      <a:pt x="4" y="9"/>
                      <a:pt x="4" y="10"/>
                    </a:cubicBezTo>
                    <a:cubicBezTo>
                      <a:pt x="8" y="9"/>
                      <a:pt x="16" y="4"/>
                      <a:pt x="18" y="4"/>
                    </a:cubicBezTo>
                    <a:cubicBezTo>
                      <a:pt x="18" y="4"/>
                      <a:pt x="18" y="4"/>
                      <a:pt x="18" y="5"/>
                    </a:cubicBezTo>
                    <a:cubicBezTo>
                      <a:pt x="17" y="7"/>
                      <a:pt x="3" y="14"/>
                      <a:pt x="6" y="14"/>
                    </a:cubicBezTo>
                    <a:cubicBezTo>
                      <a:pt x="6" y="14"/>
                      <a:pt x="6" y="14"/>
                      <a:pt x="6" y="14"/>
                    </a:cubicBezTo>
                    <a:cubicBezTo>
                      <a:pt x="9" y="14"/>
                      <a:pt x="18" y="6"/>
                      <a:pt x="19" y="6"/>
                    </a:cubicBezTo>
                    <a:cubicBezTo>
                      <a:pt x="19" y="6"/>
                      <a:pt x="19" y="7"/>
                      <a:pt x="18" y="8"/>
                    </a:cubicBezTo>
                    <a:cubicBezTo>
                      <a:pt x="11" y="14"/>
                      <a:pt x="0" y="21"/>
                      <a:pt x="2" y="22"/>
                    </a:cubicBezTo>
                    <a:cubicBezTo>
                      <a:pt x="2" y="22"/>
                      <a:pt x="2" y="22"/>
                      <a:pt x="3" y="22"/>
                    </a:cubicBezTo>
                    <a:cubicBezTo>
                      <a:pt x="3" y="22"/>
                      <a:pt x="4" y="22"/>
                      <a:pt x="4" y="22"/>
                    </a:cubicBezTo>
                    <a:cubicBezTo>
                      <a:pt x="11" y="16"/>
                      <a:pt x="17" y="10"/>
                      <a:pt x="22" y="7"/>
                    </a:cubicBezTo>
                    <a:cubicBezTo>
                      <a:pt x="23" y="5"/>
                      <a:pt x="25" y="3"/>
                      <a:pt x="25" y="1"/>
                    </a:cubicBezTo>
                    <a:cubicBezTo>
                      <a:pt x="25" y="0"/>
                      <a:pt x="25"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550">
                <a:extLst>
                  <a:ext uri="{FF2B5EF4-FFF2-40B4-BE49-F238E27FC236}">
                    <a16:creationId xmlns:a16="http://schemas.microsoft.com/office/drawing/2014/main" xmlns="" id="{CC4969AE-4EA8-420F-B13C-01EF71BEC887}"/>
                  </a:ext>
                </a:extLst>
              </p:cNvPr>
              <p:cNvSpPr>
                <a:spLocks/>
              </p:cNvSpPr>
              <p:nvPr/>
            </p:nvSpPr>
            <p:spPr bwMode="auto">
              <a:xfrm>
                <a:off x="11655028" y="3993136"/>
                <a:ext cx="45909" cy="51418"/>
              </a:xfrm>
              <a:custGeom>
                <a:avLst/>
                <a:gdLst>
                  <a:gd name="T0" fmla="*/ 11 w 11"/>
                  <a:gd name="T1" fmla="*/ 0 h 12"/>
                  <a:gd name="T2" fmla="*/ 0 w 11"/>
                  <a:gd name="T3" fmla="*/ 12 h 12"/>
                  <a:gd name="T4" fmla="*/ 11 w 11"/>
                  <a:gd name="T5" fmla="*/ 0 h 12"/>
                </a:gdLst>
                <a:ahLst/>
                <a:cxnLst>
                  <a:cxn ang="0">
                    <a:pos x="T0" y="T1"/>
                  </a:cxn>
                  <a:cxn ang="0">
                    <a:pos x="T2" y="T3"/>
                  </a:cxn>
                  <a:cxn ang="0">
                    <a:pos x="T4" y="T5"/>
                  </a:cxn>
                </a:cxnLst>
                <a:rect l="0" t="0" r="r" b="b"/>
                <a:pathLst>
                  <a:path w="11" h="12">
                    <a:moveTo>
                      <a:pt x="11" y="0"/>
                    </a:moveTo>
                    <a:cubicBezTo>
                      <a:pt x="8" y="2"/>
                      <a:pt x="4" y="9"/>
                      <a:pt x="0" y="12"/>
                    </a:cubicBezTo>
                    <a:cubicBezTo>
                      <a:pt x="5" y="8"/>
                      <a:pt x="9" y="2"/>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551">
                <a:extLst>
                  <a:ext uri="{FF2B5EF4-FFF2-40B4-BE49-F238E27FC236}">
                    <a16:creationId xmlns:a16="http://schemas.microsoft.com/office/drawing/2014/main" xmlns="" id="{4E5A5394-B0F1-43BD-9462-C132EA34F75C}"/>
                  </a:ext>
                </a:extLst>
              </p:cNvPr>
              <p:cNvSpPr>
                <a:spLocks/>
              </p:cNvSpPr>
              <p:nvPr/>
            </p:nvSpPr>
            <p:spPr bwMode="auto">
              <a:xfrm>
                <a:off x="11642174" y="3980282"/>
                <a:ext cx="62437" cy="71618"/>
              </a:xfrm>
              <a:custGeom>
                <a:avLst/>
                <a:gdLst>
                  <a:gd name="T0" fmla="*/ 12 w 15"/>
                  <a:gd name="T1" fmla="*/ 0 h 17"/>
                  <a:gd name="T2" fmla="*/ 12 w 15"/>
                  <a:gd name="T3" fmla="*/ 1 h 17"/>
                  <a:gd name="T4" fmla="*/ 0 w 15"/>
                  <a:gd name="T5" fmla="*/ 17 h 17"/>
                  <a:gd name="T6" fmla="*/ 3 w 15"/>
                  <a:gd name="T7" fmla="*/ 15 h 17"/>
                  <a:gd name="T8" fmla="*/ 14 w 15"/>
                  <a:gd name="T9" fmla="*/ 3 h 17"/>
                  <a:gd name="T10" fmla="*/ 15 w 15"/>
                  <a:gd name="T11" fmla="*/ 3 h 17"/>
                  <a:gd name="T12" fmla="*/ 15 w 15"/>
                  <a:gd name="T13" fmla="*/ 3 h 17"/>
                  <a:gd name="T14" fmla="*/ 12 w 15"/>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2" y="0"/>
                    </a:moveTo>
                    <a:cubicBezTo>
                      <a:pt x="12" y="1"/>
                      <a:pt x="12" y="1"/>
                      <a:pt x="12" y="1"/>
                    </a:cubicBezTo>
                    <a:cubicBezTo>
                      <a:pt x="12" y="4"/>
                      <a:pt x="4" y="12"/>
                      <a:pt x="0" y="17"/>
                    </a:cubicBezTo>
                    <a:cubicBezTo>
                      <a:pt x="1" y="16"/>
                      <a:pt x="2" y="16"/>
                      <a:pt x="3" y="15"/>
                    </a:cubicBezTo>
                    <a:cubicBezTo>
                      <a:pt x="7" y="12"/>
                      <a:pt x="11" y="5"/>
                      <a:pt x="14" y="3"/>
                    </a:cubicBezTo>
                    <a:cubicBezTo>
                      <a:pt x="14" y="3"/>
                      <a:pt x="14" y="3"/>
                      <a:pt x="15" y="3"/>
                    </a:cubicBezTo>
                    <a:cubicBezTo>
                      <a:pt x="15" y="3"/>
                      <a:pt x="15" y="3"/>
                      <a:pt x="15" y="3"/>
                    </a:cubicBezTo>
                    <a:cubicBezTo>
                      <a:pt x="12" y="0"/>
                      <a:pt x="12" y="0"/>
                      <a:pt x="12"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552">
                <a:extLst>
                  <a:ext uri="{FF2B5EF4-FFF2-40B4-BE49-F238E27FC236}">
                    <a16:creationId xmlns:a16="http://schemas.microsoft.com/office/drawing/2014/main" xmlns="" id="{FD020D30-ED5A-43E7-B4EE-73EE70520598}"/>
                  </a:ext>
                </a:extLst>
              </p:cNvPr>
              <p:cNvSpPr>
                <a:spLocks/>
              </p:cNvSpPr>
              <p:nvPr/>
            </p:nvSpPr>
            <p:spPr bwMode="auto">
              <a:xfrm>
                <a:off x="11704610" y="39931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553">
                <a:extLst>
                  <a:ext uri="{FF2B5EF4-FFF2-40B4-BE49-F238E27FC236}">
                    <a16:creationId xmlns:a16="http://schemas.microsoft.com/office/drawing/2014/main" xmlns="" id="{4150A378-8121-446F-8DE2-17C489566BD8}"/>
                  </a:ext>
                </a:extLst>
              </p:cNvPr>
              <p:cNvSpPr>
                <a:spLocks noChangeArrowheads="1"/>
              </p:cNvSpPr>
              <p:nvPr/>
            </p:nvSpPr>
            <p:spPr bwMode="auto">
              <a:xfrm>
                <a:off x="11704610" y="3993136"/>
                <a:ext cx="1836" cy="1836"/>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554">
                <a:extLst>
                  <a:ext uri="{FF2B5EF4-FFF2-40B4-BE49-F238E27FC236}">
                    <a16:creationId xmlns:a16="http://schemas.microsoft.com/office/drawing/2014/main" xmlns="" id="{059E69DC-B963-4150-86FB-4F3D2E75AEF5}"/>
                  </a:ext>
                </a:extLst>
              </p:cNvPr>
              <p:cNvSpPr>
                <a:spLocks/>
              </p:cNvSpPr>
              <p:nvPr/>
            </p:nvSpPr>
            <p:spPr bwMode="auto">
              <a:xfrm>
                <a:off x="11691756" y="3996809"/>
                <a:ext cx="25709" cy="55091"/>
              </a:xfrm>
              <a:custGeom>
                <a:avLst/>
                <a:gdLst>
                  <a:gd name="T0" fmla="*/ 6 w 6"/>
                  <a:gd name="T1" fmla="*/ 0 h 13"/>
                  <a:gd name="T2" fmla="*/ 0 w 6"/>
                  <a:gd name="T3" fmla="*/ 13 h 13"/>
                  <a:gd name="T4" fmla="*/ 6 w 6"/>
                  <a:gd name="T5" fmla="*/ 0 h 13"/>
                  <a:gd name="T6" fmla="*/ 6 w 6"/>
                  <a:gd name="T7" fmla="*/ 0 h 13"/>
                </a:gdLst>
                <a:ahLst/>
                <a:cxnLst>
                  <a:cxn ang="0">
                    <a:pos x="T0" y="T1"/>
                  </a:cxn>
                  <a:cxn ang="0">
                    <a:pos x="T2" y="T3"/>
                  </a:cxn>
                  <a:cxn ang="0">
                    <a:pos x="T4" y="T5"/>
                  </a:cxn>
                  <a:cxn ang="0">
                    <a:pos x="T6" y="T7"/>
                  </a:cxn>
                </a:cxnLst>
                <a:rect l="0" t="0" r="r" b="b"/>
                <a:pathLst>
                  <a:path w="6" h="13">
                    <a:moveTo>
                      <a:pt x="6" y="0"/>
                    </a:moveTo>
                    <a:cubicBezTo>
                      <a:pt x="4" y="2"/>
                      <a:pt x="3" y="10"/>
                      <a:pt x="0" y="13"/>
                    </a:cubicBezTo>
                    <a:cubicBezTo>
                      <a:pt x="3" y="10"/>
                      <a:pt x="4" y="2"/>
                      <a:pt x="6" y="0"/>
                    </a:cubicBezTo>
                    <a:cubicBezTo>
                      <a:pt x="6" y="0"/>
                      <a:pt x="6" y="0"/>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555">
                <a:extLst>
                  <a:ext uri="{FF2B5EF4-FFF2-40B4-BE49-F238E27FC236}">
                    <a16:creationId xmlns:a16="http://schemas.microsoft.com/office/drawing/2014/main" xmlns="" id="{AC0489D1-32C9-407D-8C9E-2F86809A5EA1}"/>
                  </a:ext>
                </a:extLst>
              </p:cNvPr>
              <p:cNvSpPr>
                <a:spLocks/>
              </p:cNvSpPr>
              <p:nvPr/>
            </p:nvSpPr>
            <p:spPr bwMode="auto">
              <a:xfrm>
                <a:off x="11691756" y="3993136"/>
                <a:ext cx="25709" cy="58764"/>
              </a:xfrm>
              <a:custGeom>
                <a:avLst/>
                <a:gdLst>
                  <a:gd name="T0" fmla="*/ 3 w 6"/>
                  <a:gd name="T1" fmla="*/ 0 h 14"/>
                  <a:gd name="T2" fmla="*/ 4 w 6"/>
                  <a:gd name="T3" fmla="*/ 2 h 14"/>
                  <a:gd name="T4" fmla="*/ 0 w 6"/>
                  <a:gd name="T5" fmla="*/ 14 h 14"/>
                  <a:gd name="T6" fmla="*/ 0 w 6"/>
                  <a:gd name="T7" fmla="*/ 14 h 14"/>
                  <a:gd name="T8" fmla="*/ 6 w 6"/>
                  <a:gd name="T9" fmla="*/ 1 h 14"/>
                  <a:gd name="T10" fmla="*/ 3 w 6"/>
                  <a:gd name="T11" fmla="*/ 0 h 14"/>
                </a:gdLst>
                <a:ahLst/>
                <a:cxnLst>
                  <a:cxn ang="0">
                    <a:pos x="T0" y="T1"/>
                  </a:cxn>
                  <a:cxn ang="0">
                    <a:pos x="T2" y="T3"/>
                  </a:cxn>
                  <a:cxn ang="0">
                    <a:pos x="T4" y="T5"/>
                  </a:cxn>
                  <a:cxn ang="0">
                    <a:pos x="T6" y="T7"/>
                  </a:cxn>
                  <a:cxn ang="0">
                    <a:pos x="T8" y="T9"/>
                  </a:cxn>
                  <a:cxn ang="0">
                    <a:pos x="T10" y="T11"/>
                  </a:cxn>
                </a:cxnLst>
                <a:rect l="0" t="0" r="r" b="b"/>
                <a:pathLst>
                  <a:path w="6" h="14">
                    <a:moveTo>
                      <a:pt x="3" y="0"/>
                    </a:moveTo>
                    <a:cubicBezTo>
                      <a:pt x="3" y="0"/>
                      <a:pt x="4" y="1"/>
                      <a:pt x="4" y="2"/>
                    </a:cubicBezTo>
                    <a:cubicBezTo>
                      <a:pt x="4" y="4"/>
                      <a:pt x="1" y="9"/>
                      <a:pt x="0" y="14"/>
                    </a:cubicBezTo>
                    <a:cubicBezTo>
                      <a:pt x="0" y="14"/>
                      <a:pt x="0" y="14"/>
                      <a:pt x="0" y="14"/>
                    </a:cubicBezTo>
                    <a:cubicBezTo>
                      <a:pt x="3" y="11"/>
                      <a:pt x="4" y="3"/>
                      <a:pt x="6" y="1"/>
                    </a:cubicBezTo>
                    <a:cubicBezTo>
                      <a:pt x="3" y="0"/>
                      <a:pt x="3" y="0"/>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556">
                <a:extLst>
                  <a:ext uri="{FF2B5EF4-FFF2-40B4-BE49-F238E27FC236}">
                    <a16:creationId xmlns:a16="http://schemas.microsoft.com/office/drawing/2014/main" xmlns="" id="{1D0C1548-6F25-46FA-94C0-7B202E8B1A11}"/>
                  </a:ext>
                </a:extLst>
              </p:cNvPr>
              <p:cNvSpPr>
                <a:spLocks/>
              </p:cNvSpPr>
              <p:nvPr/>
            </p:nvSpPr>
            <p:spPr bwMode="auto">
              <a:xfrm>
                <a:off x="11717465" y="3996809"/>
                <a:ext cx="3673" cy="5509"/>
              </a:xfrm>
              <a:custGeom>
                <a:avLst/>
                <a:gdLst>
                  <a:gd name="T0" fmla="*/ 0 w 1"/>
                  <a:gd name="T1" fmla="*/ 0 h 1"/>
                  <a:gd name="T2" fmla="*/ 0 w 1"/>
                  <a:gd name="T3" fmla="*/ 0 h 1"/>
                  <a:gd name="T4" fmla="*/ 0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0" y="0"/>
                    </a:cubicBezTo>
                    <a:cubicBezTo>
                      <a:pt x="1" y="1"/>
                      <a:pt x="1" y="1"/>
                      <a:pt x="1" y="1"/>
                    </a:cubicBezTo>
                    <a:cubicBezTo>
                      <a:pt x="0" y="1"/>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557">
                <a:extLst>
                  <a:ext uri="{FF2B5EF4-FFF2-40B4-BE49-F238E27FC236}">
                    <a16:creationId xmlns:a16="http://schemas.microsoft.com/office/drawing/2014/main" xmlns="" id="{359E2EBE-EF16-4E75-80D0-2195E6500A0D}"/>
                  </a:ext>
                </a:extLst>
              </p:cNvPr>
              <p:cNvSpPr>
                <a:spLocks/>
              </p:cNvSpPr>
              <p:nvPr/>
            </p:nvSpPr>
            <p:spPr bwMode="auto">
              <a:xfrm>
                <a:off x="11717465" y="3996809"/>
                <a:ext cx="3673" cy="5509"/>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0"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558">
                <a:extLst>
                  <a:ext uri="{FF2B5EF4-FFF2-40B4-BE49-F238E27FC236}">
                    <a16:creationId xmlns:a16="http://schemas.microsoft.com/office/drawing/2014/main" xmlns="" id="{C05290F8-2469-4A01-8120-D5B8EAE1DA95}"/>
                  </a:ext>
                </a:extLst>
              </p:cNvPr>
              <p:cNvSpPr>
                <a:spLocks noEditPoints="1"/>
              </p:cNvSpPr>
              <p:nvPr/>
            </p:nvSpPr>
            <p:spPr bwMode="auto">
              <a:xfrm>
                <a:off x="11599937" y="3960082"/>
                <a:ext cx="29382" cy="25709"/>
              </a:xfrm>
              <a:custGeom>
                <a:avLst/>
                <a:gdLst>
                  <a:gd name="T0" fmla="*/ 6 w 7"/>
                  <a:gd name="T1" fmla="*/ 1 h 6"/>
                  <a:gd name="T2" fmla="*/ 0 w 7"/>
                  <a:gd name="T3" fmla="*/ 6 h 6"/>
                  <a:gd name="T4" fmla="*/ 6 w 7"/>
                  <a:gd name="T5" fmla="*/ 1 h 6"/>
                  <a:gd name="T6" fmla="*/ 7 w 7"/>
                  <a:gd name="T7" fmla="*/ 0 h 6"/>
                  <a:gd name="T8" fmla="*/ 7 w 7"/>
                  <a:gd name="T9" fmla="*/ 0 h 6"/>
                  <a:gd name="T10" fmla="*/ 7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6" y="1"/>
                    </a:moveTo>
                    <a:cubicBezTo>
                      <a:pt x="4" y="2"/>
                      <a:pt x="2" y="4"/>
                      <a:pt x="0" y="6"/>
                    </a:cubicBezTo>
                    <a:cubicBezTo>
                      <a:pt x="2" y="4"/>
                      <a:pt x="4" y="2"/>
                      <a:pt x="6" y="1"/>
                    </a:cubicBezTo>
                    <a:moveTo>
                      <a:pt x="7" y="0"/>
                    </a:moveTo>
                    <a:cubicBezTo>
                      <a:pt x="7" y="0"/>
                      <a:pt x="7" y="0"/>
                      <a:pt x="7" y="0"/>
                    </a:cubicBezTo>
                    <a:cubicBezTo>
                      <a:pt x="7" y="0"/>
                      <a:pt x="7"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559">
                <a:extLst>
                  <a:ext uri="{FF2B5EF4-FFF2-40B4-BE49-F238E27FC236}">
                    <a16:creationId xmlns:a16="http://schemas.microsoft.com/office/drawing/2014/main" xmlns="" id="{4E4248A8-0CE3-45A4-AB98-14BFB3982EF4}"/>
                  </a:ext>
                </a:extLst>
              </p:cNvPr>
              <p:cNvSpPr>
                <a:spLocks/>
              </p:cNvSpPr>
              <p:nvPr/>
            </p:nvSpPr>
            <p:spPr bwMode="auto">
              <a:xfrm>
                <a:off x="11590755" y="3960082"/>
                <a:ext cx="51418" cy="45909"/>
              </a:xfrm>
              <a:custGeom>
                <a:avLst/>
                <a:gdLst>
                  <a:gd name="T0" fmla="*/ 9 w 12"/>
                  <a:gd name="T1" fmla="*/ 0 h 11"/>
                  <a:gd name="T2" fmla="*/ 9 w 12"/>
                  <a:gd name="T3" fmla="*/ 0 h 11"/>
                  <a:gd name="T4" fmla="*/ 9 w 12"/>
                  <a:gd name="T5" fmla="*/ 0 h 11"/>
                  <a:gd name="T6" fmla="*/ 8 w 12"/>
                  <a:gd name="T7" fmla="*/ 1 h 11"/>
                  <a:gd name="T8" fmla="*/ 2 w 12"/>
                  <a:gd name="T9" fmla="*/ 6 h 11"/>
                  <a:gd name="T10" fmla="*/ 0 w 12"/>
                  <a:gd name="T11" fmla="*/ 11 h 11"/>
                  <a:gd name="T12" fmla="*/ 12 w 12"/>
                  <a:gd name="T13" fmla="*/ 0 h 11"/>
                  <a:gd name="T14" fmla="*/ 9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9" y="0"/>
                    </a:moveTo>
                    <a:cubicBezTo>
                      <a:pt x="9" y="0"/>
                      <a:pt x="9" y="0"/>
                      <a:pt x="9" y="0"/>
                    </a:cubicBezTo>
                    <a:cubicBezTo>
                      <a:pt x="9" y="0"/>
                      <a:pt x="9" y="0"/>
                      <a:pt x="9" y="0"/>
                    </a:cubicBezTo>
                    <a:cubicBezTo>
                      <a:pt x="9" y="0"/>
                      <a:pt x="8" y="0"/>
                      <a:pt x="8" y="1"/>
                    </a:cubicBezTo>
                    <a:cubicBezTo>
                      <a:pt x="6" y="2"/>
                      <a:pt x="4" y="4"/>
                      <a:pt x="2" y="6"/>
                    </a:cubicBezTo>
                    <a:cubicBezTo>
                      <a:pt x="1" y="7"/>
                      <a:pt x="0" y="9"/>
                      <a:pt x="0" y="11"/>
                    </a:cubicBezTo>
                    <a:cubicBezTo>
                      <a:pt x="2" y="8"/>
                      <a:pt x="5" y="4"/>
                      <a:pt x="12" y="0"/>
                    </a:cubicBezTo>
                    <a:cubicBezTo>
                      <a:pt x="9" y="0"/>
                      <a:pt x="9" y="0"/>
                      <a:pt x="9"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xmlns="" val="189699279"/>
      </p:ext>
    </p:extLst>
  </p:cSld>
  <p:clrMapOvr>
    <a:masterClrMapping/>
  </p:clrMapOvr>
  <mc:AlternateContent xmlns:mc="http://schemas.openxmlformats.org/markup-compatibility/2006">
    <mc:Choice xmlns:p14="http://schemas.microsoft.com/office/powerpoint/2010/main" xmlns="" Requires="p14">
      <p:transition spd="slow" p14:dur="1500">
        <p14:window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0-#ppt_w/2"/>
                                          </p:val>
                                        </p:tav>
                                        <p:tav tm="100000">
                                          <p:val>
                                            <p:strVal val="#ppt_x"/>
                                          </p:val>
                                        </p:tav>
                                      </p:tavLst>
                                    </p:anim>
                                    <p:anim calcmode="lin" valueType="num">
                                      <p:cBhvr additive="base">
                                        <p:cTn id="8" dur="500" fill="hold"/>
                                        <p:tgtEl>
                                          <p:spTgt spid="4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30"/>
                                        </p:tgtEl>
                                        <p:attrNameLst>
                                          <p:attrName>style.visibility</p:attrName>
                                        </p:attrNameLst>
                                      </p:cBhvr>
                                      <p:to>
                                        <p:strVal val="visible"/>
                                      </p:to>
                                    </p:set>
                                    <p:anim calcmode="lin" valueType="num">
                                      <p:cBhvr additive="base">
                                        <p:cTn id="11" dur="500" fill="hold"/>
                                        <p:tgtEl>
                                          <p:spTgt spid="430"/>
                                        </p:tgtEl>
                                        <p:attrNameLst>
                                          <p:attrName>ppt_x</p:attrName>
                                        </p:attrNameLst>
                                      </p:cBhvr>
                                      <p:tavLst>
                                        <p:tav tm="0">
                                          <p:val>
                                            <p:strVal val="0-#ppt_w/2"/>
                                          </p:val>
                                        </p:tav>
                                        <p:tav tm="100000">
                                          <p:val>
                                            <p:strVal val="#ppt_x"/>
                                          </p:val>
                                        </p:tav>
                                      </p:tavLst>
                                    </p:anim>
                                    <p:anim calcmode="lin" valueType="num">
                                      <p:cBhvr additive="base">
                                        <p:cTn id="12" dur="500" fill="hold"/>
                                        <p:tgtEl>
                                          <p:spTgt spid="43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28"/>
                                        </p:tgtEl>
                                        <p:attrNameLst>
                                          <p:attrName>style.visibility</p:attrName>
                                        </p:attrNameLst>
                                      </p:cBhvr>
                                      <p:to>
                                        <p:strVal val="visible"/>
                                      </p:to>
                                    </p:set>
                                    <p:anim calcmode="lin" valueType="num">
                                      <p:cBhvr additive="base">
                                        <p:cTn id="15" dur="500" fill="hold"/>
                                        <p:tgtEl>
                                          <p:spTgt spid="428"/>
                                        </p:tgtEl>
                                        <p:attrNameLst>
                                          <p:attrName>ppt_x</p:attrName>
                                        </p:attrNameLst>
                                      </p:cBhvr>
                                      <p:tavLst>
                                        <p:tav tm="0">
                                          <p:val>
                                            <p:strVal val="0-#ppt_w/2"/>
                                          </p:val>
                                        </p:tav>
                                        <p:tav tm="100000">
                                          <p:val>
                                            <p:strVal val="#ppt_x"/>
                                          </p:val>
                                        </p:tav>
                                      </p:tavLst>
                                    </p:anim>
                                    <p:anim calcmode="lin" valueType="num">
                                      <p:cBhvr additive="base">
                                        <p:cTn id="16" dur="500" fill="hold"/>
                                        <p:tgtEl>
                                          <p:spTgt spid="428"/>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up)">
                                      <p:cBhvr>
                                        <p:cTn id="21" dur="500"/>
                                        <p:tgtEl>
                                          <p:spTgt spid="10"/>
                                        </p:tgtEl>
                                      </p:cBhvr>
                                    </p:animEffect>
                                  </p:childTnLst>
                                </p:cTn>
                              </p:par>
                              <p:par>
                                <p:cTn id="22" presetID="22" presetClass="entr" presetSubtype="1"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up)">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38">
            <a:extLst>
              <a:ext uri="{FF2B5EF4-FFF2-40B4-BE49-F238E27FC236}">
                <a16:creationId xmlns:a16="http://schemas.microsoft.com/office/drawing/2014/main" xmlns="" id="{E38CEC7B-74E1-449D-A70B-56F1FAC7CF49}"/>
              </a:ext>
            </a:extLst>
          </p:cNvPr>
          <p:cNvSpPr>
            <a:spLocks noChangeArrowheads="1"/>
          </p:cNvSpPr>
          <p:nvPr/>
        </p:nvSpPr>
        <p:spPr bwMode="auto">
          <a:xfrm>
            <a:off x="1752152" y="860537"/>
            <a:ext cx="2776157" cy="277353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 name="Picture 35">
            <a:extLst>
              <a:ext uri="{FF2B5EF4-FFF2-40B4-BE49-F238E27FC236}">
                <a16:creationId xmlns:a16="http://schemas.microsoft.com/office/drawing/2014/main" xmlns="" id="{950E7A4B-F774-4D89-B2B8-7880AF3065CF}"/>
              </a:ext>
            </a:extLst>
          </p:cNvPr>
          <p:cNvPicPr>
            <a:picLocks noChangeAspect="1"/>
          </p:cNvPicPr>
          <p:nvPr/>
        </p:nvPicPr>
        <p:blipFill rotWithShape="1">
          <a:blip/>
          <a:srcRect t="-2336" b="28466"/>
          <a:stretch/>
        </p:blipFill>
        <p:spPr>
          <a:xfrm>
            <a:off x="0" y="2726833"/>
            <a:ext cx="12192000" cy="4131167"/>
          </a:xfrm>
          <a:prstGeom prst="rect">
            <a:avLst/>
          </a:prstGeom>
        </p:spPr>
      </p:pic>
      <p:grpSp>
        <p:nvGrpSpPr>
          <p:cNvPr id="14" name="Group 13">
            <a:extLst>
              <a:ext uri="{FF2B5EF4-FFF2-40B4-BE49-F238E27FC236}">
                <a16:creationId xmlns:a16="http://schemas.microsoft.com/office/drawing/2014/main" xmlns="" id="{36AC0862-D72C-489E-B0C6-A8D340189FD9}"/>
              </a:ext>
            </a:extLst>
          </p:cNvPr>
          <p:cNvGrpSpPr/>
          <p:nvPr/>
        </p:nvGrpSpPr>
        <p:grpSpPr>
          <a:xfrm>
            <a:off x="4029727" y="4851856"/>
            <a:ext cx="4500073" cy="2006143"/>
            <a:chOff x="3643075" y="4680539"/>
            <a:chExt cx="4884362" cy="2177460"/>
          </a:xfrm>
          <a:solidFill>
            <a:schemeClr val="accent1"/>
          </a:solidFill>
        </p:grpSpPr>
        <p:sp>
          <p:nvSpPr>
            <p:cNvPr id="12" name="Freeform 8">
              <a:extLst>
                <a:ext uri="{FF2B5EF4-FFF2-40B4-BE49-F238E27FC236}">
                  <a16:creationId xmlns:a16="http://schemas.microsoft.com/office/drawing/2014/main" xmlns="" id="{AC8CEFBF-E1E4-4D4E-B3AC-8B5AEDD0B925}"/>
                </a:ext>
              </a:extLst>
            </p:cNvPr>
            <p:cNvSpPr>
              <a:spLocks/>
            </p:cNvSpPr>
            <p:nvPr/>
          </p:nvSpPr>
          <p:spPr bwMode="auto">
            <a:xfrm>
              <a:off x="3643075" y="4918743"/>
              <a:ext cx="954237" cy="1939256"/>
            </a:xfrm>
            <a:custGeom>
              <a:avLst/>
              <a:gdLst>
                <a:gd name="T0" fmla="*/ 163 w 222"/>
                <a:gd name="T1" fmla="*/ 201 h 450"/>
                <a:gd name="T2" fmla="*/ 147 w 222"/>
                <a:gd name="T3" fmla="*/ 194 h 450"/>
                <a:gd name="T4" fmla="*/ 173 w 222"/>
                <a:gd name="T5" fmla="*/ 180 h 450"/>
                <a:gd name="T6" fmla="*/ 212 w 222"/>
                <a:gd name="T7" fmla="*/ 163 h 450"/>
                <a:gd name="T8" fmla="*/ 121 w 222"/>
                <a:gd name="T9" fmla="*/ 121 h 450"/>
                <a:gd name="T10" fmla="*/ 113 w 222"/>
                <a:gd name="T11" fmla="*/ 107 h 450"/>
                <a:gd name="T12" fmla="*/ 114 w 222"/>
                <a:gd name="T13" fmla="*/ 99 h 450"/>
                <a:gd name="T14" fmla="*/ 114 w 222"/>
                <a:gd name="T15" fmla="*/ 88 h 450"/>
                <a:gd name="T16" fmla="*/ 113 w 222"/>
                <a:gd name="T17" fmla="*/ 80 h 450"/>
                <a:gd name="T18" fmla="*/ 113 w 222"/>
                <a:gd name="T19" fmla="*/ 65 h 450"/>
                <a:gd name="T20" fmla="*/ 114 w 222"/>
                <a:gd name="T21" fmla="*/ 57 h 450"/>
                <a:gd name="T22" fmla="*/ 114 w 222"/>
                <a:gd name="T23" fmla="*/ 46 h 450"/>
                <a:gd name="T24" fmla="*/ 113 w 222"/>
                <a:gd name="T25" fmla="*/ 38 h 450"/>
                <a:gd name="T26" fmla="*/ 113 w 222"/>
                <a:gd name="T27" fmla="*/ 10 h 450"/>
                <a:gd name="T28" fmla="*/ 114 w 222"/>
                <a:gd name="T29" fmla="*/ 6 h 450"/>
                <a:gd name="T30" fmla="*/ 109 w 222"/>
                <a:gd name="T31" fmla="*/ 2 h 450"/>
                <a:gd name="T32" fmla="*/ 109 w 222"/>
                <a:gd name="T33" fmla="*/ 8 h 450"/>
                <a:gd name="T34" fmla="*/ 107 w 222"/>
                <a:gd name="T35" fmla="*/ 18 h 450"/>
                <a:gd name="T36" fmla="*/ 108 w 222"/>
                <a:gd name="T37" fmla="*/ 40 h 450"/>
                <a:gd name="T38" fmla="*/ 109 w 222"/>
                <a:gd name="T39" fmla="*/ 48 h 450"/>
                <a:gd name="T40" fmla="*/ 109 w 222"/>
                <a:gd name="T41" fmla="*/ 63 h 450"/>
                <a:gd name="T42" fmla="*/ 108 w 222"/>
                <a:gd name="T43" fmla="*/ 72 h 450"/>
                <a:gd name="T44" fmla="*/ 108 w 222"/>
                <a:gd name="T45" fmla="*/ 82 h 450"/>
                <a:gd name="T46" fmla="*/ 109 w 222"/>
                <a:gd name="T47" fmla="*/ 90 h 450"/>
                <a:gd name="T48" fmla="*/ 109 w 222"/>
                <a:gd name="T49" fmla="*/ 105 h 450"/>
                <a:gd name="T50" fmla="*/ 107 w 222"/>
                <a:gd name="T51" fmla="*/ 114 h 450"/>
                <a:gd name="T52" fmla="*/ 98 w 222"/>
                <a:gd name="T53" fmla="*/ 126 h 450"/>
                <a:gd name="T54" fmla="*/ 20 w 222"/>
                <a:gd name="T55" fmla="*/ 170 h 450"/>
                <a:gd name="T56" fmla="*/ 60 w 222"/>
                <a:gd name="T57" fmla="*/ 191 h 450"/>
                <a:gd name="T58" fmla="*/ 62 w 222"/>
                <a:gd name="T59" fmla="*/ 201 h 450"/>
                <a:gd name="T60" fmla="*/ 58 w 222"/>
                <a:gd name="T61" fmla="*/ 211 h 450"/>
                <a:gd name="T62" fmla="*/ 20 w 222"/>
                <a:gd name="T63" fmla="*/ 233 h 450"/>
                <a:gd name="T64" fmla="*/ 60 w 222"/>
                <a:gd name="T65" fmla="*/ 253 h 450"/>
                <a:gd name="T66" fmla="*/ 62 w 222"/>
                <a:gd name="T67" fmla="*/ 263 h 450"/>
                <a:gd name="T68" fmla="*/ 58 w 222"/>
                <a:gd name="T69" fmla="*/ 273 h 450"/>
                <a:gd name="T70" fmla="*/ 20 w 222"/>
                <a:gd name="T71" fmla="*/ 295 h 450"/>
                <a:gd name="T72" fmla="*/ 60 w 222"/>
                <a:gd name="T73" fmla="*/ 315 h 450"/>
                <a:gd name="T74" fmla="*/ 62 w 222"/>
                <a:gd name="T75" fmla="*/ 325 h 450"/>
                <a:gd name="T76" fmla="*/ 58 w 222"/>
                <a:gd name="T77" fmla="*/ 336 h 450"/>
                <a:gd name="T78" fmla="*/ 20 w 222"/>
                <a:gd name="T79" fmla="*/ 357 h 450"/>
                <a:gd name="T80" fmla="*/ 60 w 222"/>
                <a:gd name="T81" fmla="*/ 377 h 450"/>
                <a:gd name="T82" fmla="*/ 62 w 222"/>
                <a:gd name="T83" fmla="*/ 388 h 450"/>
                <a:gd name="T84" fmla="*/ 58 w 222"/>
                <a:gd name="T85" fmla="*/ 398 h 450"/>
                <a:gd name="T86" fmla="*/ 20 w 222"/>
                <a:gd name="T87" fmla="*/ 419 h 450"/>
                <a:gd name="T88" fmla="*/ 60 w 222"/>
                <a:gd name="T89" fmla="*/ 440 h 450"/>
                <a:gd name="T90" fmla="*/ 111 w 222"/>
                <a:gd name="T91" fmla="*/ 450 h 450"/>
                <a:gd name="T92" fmla="*/ 161 w 222"/>
                <a:gd name="T93" fmla="*/ 442 h 450"/>
                <a:gd name="T94" fmla="*/ 203 w 222"/>
                <a:gd name="T95" fmla="*/ 424 h 450"/>
                <a:gd name="T96" fmla="*/ 222 w 222"/>
                <a:gd name="T97" fmla="*/ 403 h 450"/>
                <a:gd name="T98" fmla="*/ 161 w 222"/>
                <a:gd name="T99" fmla="*/ 386 h 450"/>
                <a:gd name="T100" fmla="*/ 161 w 222"/>
                <a:gd name="T101" fmla="*/ 379 h 450"/>
                <a:gd name="T102" fmla="*/ 203 w 222"/>
                <a:gd name="T103" fmla="*/ 361 h 450"/>
                <a:gd name="T104" fmla="*/ 222 w 222"/>
                <a:gd name="T105" fmla="*/ 341 h 450"/>
                <a:gd name="T106" fmla="*/ 161 w 222"/>
                <a:gd name="T107" fmla="*/ 323 h 450"/>
                <a:gd name="T108" fmla="*/ 161 w 222"/>
                <a:gd name="T109" fmla="*/ 317 h 450"/>
                <a:gd name="T110" fmla="*/ 203 w 222"/>
                <a:gd name="T111" fmla="*/ 299 h 450"/>
                <a:gd name="T112" fmla="*/ 222 w 222"/>
                <a:gd name="T113" fmla="*/ 279 h 450"/>
                <a:gd name="T114" fmla="*/ 161 w 222"/>
                <a:gd name="T115" fmla="*/ 261 h 450"/>
                <a:gd name="T116" fmla="*/ 161 w 222"/>
                <a:gd name="T117" fmla="*/ 255 h 450"/>
                <a:gd name="T118" fmla="*/ 203 w 222"/>
                <a:gd name="T119" fmla="*/ 23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450">
                  <a:moveTo>
                    <a:pt x="219" y="220"/>
                  </a:moveTo>
                  <a:cubicBezTo>
                    <a:pt x="222" y="216"/>
                    <a:pt x="222" y="216"/>
                    <a:pt x="222" y="216"/>
                  </a:cubicBezTo>
                  <a:cubicBezTo>
                    <a:pt x="210" y="222"/>
                    <a:pt x="187" y="220"/>
                    <a:pt x="164" y="211"/>
                  </a:cubicBezTo>
                  <a:cubicBezTo>
                    <a:pt x="164" y="201"/>
                    <a:pt x="164" y="201"/>
                    <a:pt x="164" y="201"/>
                  </a:cubicBezTo>
                  <a:cubicBezTo>
                    <a:pt x="163" y="201"/>
                    <a:pt x="163" y="201"/>
                    <a:pt x="163" y="201"/>
                  </a:cubicBezTo>
                  <a:cubicBezTo>
                    <a:pt x="163" y="199"/>
                    <a:pt x="163" y="199"/>
                    <a:pt x="163" y="199"/>
                  </a:cubicBezTo>
                  <a:cubicBezTo>
                    <a:pt x="161" y="199"/>
                    <a:pt x="161" y="199"/>
                    <a:pt x="161" y="199"/>
                  </a:cubicBezTo>
                  <a:cubicBezTo>
                    <a:pt x="161" y="201"/>
                    <a:pt x="161" y="201"/>
                    <a:pt x="161" y="201"/>
                  </a:cubicBezTo>
                  <a:cubicBezTo>
                    <a:pt x="147" y="201"/>
                    <a:pt x="147" y="201"/>
                    <a:pt x="147" y="201"/>
                  </a:cubicBezTo>
                  <a:cubicBezTo>
                    <a:pt x="147" y="194"/>
                    <a:pt x="147" y="194"/>
                    <a:pt x="147" y="194"/>
                  </a:cubicBezTo>
                  <a:cubicBezTo>
                    <a:pt x="155" y="191"/>
                    <a:pt x="155" y="191"/>
                    <a:pt x="155" y="191"/>
                  </a:cubicBezTo>
                  <a:cubicBezTo>
                    <a:pt x="161" y="193"/>
                    <a:pt x="161" y="193"/>
                    <a:pt x="161" y="193"/>
                  </a:cubicBezTo>
                  <a:cubicBezTo>
                    <a:pt x="162" y="191"/>
                    <a:pt x="162" y="191"/>
                    <a:pt x="162" y="191"/>
                  </a:cubicBezTo>
                  <a:cubicBezTo>
                    <a:pt x="155" y="188"/>
                    <a:pt x="155" y="188"/>
                    <a:pt x="155" y="188"/>
                  </a:cubicBezTo>
                  <a:cubicBezTo>
                    <a:pt x="173" y="180"/>
                    <a:pt x="173" y="180"/>
                    <a:pt x="173" y="180"/>
                  </a:cubicBezTo>
                  <a:cubicBezTo>
                    <a:pt x="173" y="180"/>
                    <a:pt x="189" y="178"/>
                    <a:pt x="196" y="177"/>
                  </a:cubicBezTo>
                  <a:cubicBezTo>
                    <a:pt x="204" y="176"/>
                    <a:pt x="203" y="175"/>
                    <a:pt x="203" y="175"/>
                  </a:cubicBezTo>
                  <a:cubicBezTo>
                    <a:pt x="202" y="170"/>
                    <a:pt x="202" y="170"/>
                    <a:pt x="202" y="170"/>
                  </a:cubicBezTo>
                  <a:cubicBezTo>
                    <a:pt x="202" y="170"/>
                    <a:pt x="208" y="166"/>
                    <a:pt x="212" y="165"/>
                  </a:cubicBezTo>
                  <a:cubicBezTo>
                    <a:pt x="212" y="163"/>
                    <a:pt x="212" y="163"/>
                    <a:pt x="212" y="163"/>
                  </a:cubicBezTo>
                  <a:cubicBezTo>
                    <a:pt x="212" y="163"/>
                    <a:pt x="215" y="162"/>
                    <a:pt x="219" y="158"/>
                  </a:cubicBezTo>
                  <a:cubicBezTo>
                    <a:pt x="222" y="154"/>
                    <a:pt x="222" y="154"/>
                    <a:pt x="222" y="154"/>
                  </a:cubicBezTo>
                  <a:cubicBezTo>
                    <a:pt x="201" y="164"/>
                    <a:pt x="149" y="150"/>
                    <a:pt x="124" y="126"/>
                  </a:cubicBezTo>
                  <a:cubicBezTo>
                    <a:pt x="125" y="123"/>
                    <a:pt x="125" y="123"/>
                    <a:pt x="125" y="123"/>
                  </a:cubicBezTo>
                  <a:cubicBezTo>
                    <a:pt x="121" y="121"/>
                    <a:pt x="121" y="121"/>
                    <a:pt x="121" y="121"/>
                  </a:cubicBezTo>
                  <a:cubicBezTo>
                    <a:pt x="121" y="118"/>
                    <a:pt x="121" y="118"/>
                    <a:pt x="121" y="118"/>
                  </a:cubicBezTo>
                  <a:cubicBezTo>
                    <a:pt x="115" y="117"/>
                    <a:pt x="115" y="117"/>
                    <a:pt x="115" y="117"/>
                  </a:cubicBezTo>
                  <a:cubicBezTo>
                    <a:pt x="115" y="114"/>
                    <a:pt x="115" y="114"/>
                    <a:pt x="115" y="114"/>
                  </a:cubicBezTo>
                  <a:cubicBezTo>
                    <a:pt x="113" y="112"/>
                    <a:pt x="113" y="112"/>
                    <a:pt x="113" y="112"/>
                  </a:cubicBezTo>
                  <a:cubicBezTo>
                    <a:pt x="113" y="107"/>
                    <a:pt x="113" y="107"/>
                    <a:pt x="113" y="107"/>
                  </a:cubicBezTo>
                  <a:cubicBezTo>
                    <a:pt x="114" y="107"/>
                    <a:pt x="114" y="107"/>
                    <a:pt x="114" y="107"/>
                  </a:cubicBezTo>
                  <a:cubicBezTo>
                    <a:pt x="114" y="105"/>
                    <a:pt x="114" y="105"/>
                    <a:pt x="114" y="105"/>
                  </a:cubicBezTo>
                  <a:cubicBezTo>
                    <a:pt x="113" y="105"/>
                    <a:pt x="113" y="105"/>
                    <a:pt x="113" y="105"/>
                  </a:cubicBezTo>
                  <a:cubicBezTo>
                    <a:pt x="113" y="99"/>
                    <a:pt x="113" y="99"/>
                    <a:pt x="113" y="99"/>
                  </a:cubicBezTo>
                  <a:cubicBezTo>
                    <a:pt x="114" y="99"/>
                    <a:pt x="114" y="99"/>
                    <a:pt x="114" y="99"/>
                  </a:cubicBezTo>
                  <a:cubicBezTo>
                    <a:pt x="114" y="97"/>
                    <a:pt x="114" y="97"/>
                    <a:pt x="114" y="97"/>
                  </a:cubicBezTo>
                  <a:cubicBezTo>
                    <a:pt x="113" y="97"/>
                    <a:pt x="113" y="97"/>
                    <a:pt x="113" y="97"/>
                  </a:cubicBezTo>
                  <a:cubicBezTo>
                    <a:pt x="113" y="90"/>
                    <a:pt x="113" y="90"/>
                    <a:pt x="113" y="90"/>
                  </a:cubicBezTo>
                  <a:cubicBezTo>
                    <a:pt x="114" y="90"/>
                    <a:pt x="114" y="90"/>
                    <a:pt x="114" y="90"/>
                  </a:cubicBezTo>
                  <a:cubicBezTo>
                    <a:pt x="114" y="88"/>
                    <a:pt x="114" y="88"/>
                    <a:pt x="114" y="88"/>
                  </a:cubicBezTo>
                  <a:cubicBezTo>
                    <a:pt x="113" y="88"/>
                    <a:pt x="113" y="88"/>
                    <a:pt x="113" y="88"/>
                  </a:cubicBezTo>
                  <a:cubicBezTo>
                    <a:pt x="113" y="82"/>
                    <a:pt x="113" y="82"/>
                    <a:pt x="113" y="82"/>
                  </a:cubicBezTo>
                  <a:cubicBezTo>
                    <a:pt x="114" y="82"/>
                    <a:pt x="114" y="82"/>
                    <a:pt x="114" y="82"/>
                  </a:cubicBezTo>
                  <a:cubicBezTo>
                    <a:pt x="114" y="80"/>
                    <a:pt x="114" y="80"/>
                    <a:pt x="114" y="80"/>
                  </a:cubicBezTo>
                  <a:cubicBezTo>
                    <a:pt x="113" y="80"/>
                    <a:pt x="113" y="80"/>
                    <a:pt x="113" y="80"/>
                  </a:cubicBezTo>
                  <a:cubicBezTo>
                    <a:pt x="113" y="73"/>
                    <a:pt x="113" y="73"/>
                    <a:pt x="113" y="73"/>
                  </a:cubicBezTo>
                  <a:cubicBezTo>
                    <a:pt x="114" y="73"/>
                    <a:pt x="114" y="73"/>
                    <a:pt x="114" y="73"/>
                  </a:cubicBezTo>
                  <a:cubicBezTo>
                    <a:pt x="114" y="72"/>
                    <a:pt x="114" y="72"/>
                    <a:pt x="114" y="72"/>
                  </a:cubicBezTo>
                  <a:cubicBezTo>
                    <a:pt x="113" y="72"/>
                    <a:pt x="113" y="72"/>
                    <a:pt x="113" y="72"/>
                  </a:cubicBezTo>
                  <a:cubicBezTo>
                    <a:pt x="113" y="65"/>
                    <a:pt x="113" y="65"/>
                    <a:pt x="113" y="65"/>
                  </a:cubicBezTo>
                  <a:cubicBezTo>
                    <a:pt x="114" y="65"/>
                    <a:pt x="114" y="65"/>
                    <a:pt x="114" y="65"/>
                  </a:cubicBezTo>
                  <a:cubicBezTo>
                    <a:pt x="114" y="63"/>
                    <a:pt x="114" y="63"/>
                    <a:pt x="114" y="63"/>
                  </a:cubicBezTo>
                  <a:cubicBezTo>
                    <a:pt x="113" y="63"/>
                    <a:pt x="113" y="63"/>
                    <a:pt x="113" y="63"/>
                  </a:cubicBezTo>
                  <a:cubicBezTo>
                    <a:pt x="113" y="57"/>
                    <a:pt x="113" y="57"/>
                    <a:pt x="113" y="57"/>
                  </a:cubicBezTo>
                  <a:cubicBezTo>
                    <a:pt x="114" y="57"/>
                    <a:pt x="114" y="57"/>
                    <a:pt x="114" y="57"/>
                  </a:cubicBezTo>
                  <a:cubicBezTo>
                    <a:pt x="114" y="55"/>
                    <a:pt x="114" y="55"/>
                    <a:pt x="114" y="55"/>
                  </a:cubicBezTo>
                  <a:cubicBezTo>
                    <a:pt x="113" y="55"/>
                    <a:pt x="113" y="55"/>
                    <a:pt x="113" y="55"/>
                  </a:cubicBezTo>
                  <a:cubicBezTo>
                    <a:pt x="113" y="48"/>
                    <a:pt x="113" y="48"/>
                    <a:pt x="113" y="48"/>
                  </a:cubicBezTo>
                  <a:cubicBezTo>
                    <a:pt x="114" y="48"/>
                    <a:pt x="114" y="48"/>
                    <a:pt x="114" y="48"/>
                  </a:cubicBezTo>
                  <a:cubicBezTo>
                    <a:pt x="114" y="46"/>
                    <a:pt x="114" y="46"/>
                    <a:pt x="114" y="46"/>
                  </a:cubicBezTo>
                  <a:cubicBezTo>
                    <a:pt x="113" y="46"/>
                    <a:pt x="113" y="46"/>
                    <a:pt x="113" y="46"/>
                  </a:cubicBezTo>
                  <a:cubicBezTo>
                    <a:pt x="113" y="40"/>
                    <a:pt x="113" y="40"/>
                    <a:pt x="113" y="40"/>
                  </a:cubicBezTo>
                  <a:cubicBezTo>
                    <a:pt x="114" y="40"/>
                    <a:pt x="114" y="40"/>
                    <a:pt x="114" y="40"/>
                  </a:cubicBezTo>
                  <a:cubicBezTo>
                    <a:pt x="114" y="38"/>
                    <a:pt x="114" y="38"/>
                    <a:pt x="114" y="38"/>
                  </a:cubicBezTo>
                  <a:cubicBezTo>
                    <a:pt x="113" y="38"/>
                    <a:pt x="113" y="38"/>
                    <a:pt x="113" y="38"/>
                  </a:cubicBezTo>
                  <a:cubicBezTo>
                    <a:pt x="113" y="34"/>
                    <a:pt x="113" y="34"/>
                    <a:pt x="113" y="34"/>
                  </a:cubicBezTo>
                  <a:cubicBezTo>
                    <a:pt x="115" y="32"/>
                    <a:pt x="115" y="32"/>
                    <a:pt x="115" y="32"/>
                  </a:cubicBezTo>
                  <a:cubicBezTo>
                    <a:pt x="115" y="18"/>
                    <a:pt x="115" y="18"/>
                    <a:pt x="115" y="18"/>
                  </a:cubicBezTo>
                  <a:cubicBezTo>
                    <a:pt x="113" y="14"/>
                    <a:pt x="113" y="14"/>
                    <a:pt x="113" y="14"/>
                  </a:cubicBezTo>
                  <a:cubicBezTo>
                    <a:pt x="113" y="10"/>
                    <a:pt x="113" y="10"/>
                    <a:pt x="113" y="10"/>
                  </a:cubicBezTo>
                  <a:cubicBezTo>
                    <a:pt x="114" y="10"/>
                    <a:pt x="114" y="10"/>
                    <a:pt x="114" y="10"/>
                  </a:cubicBezTo>
                  <a:cubicBezTo>
                    <a:pt x="114" y="8"/>
                    <a:pt x="114" y="8"/>
                    <a:pt x="114" y="8"/>
                  </a:cubicBezTo>
                  <a:cubicBezTo>
                    <a:pt x="113" y="8"/>
                    <a:pt x="113" y="8"/>
                    <a:pt x="113" y="8"/>
                  </a:cubicBezTo>
                  <a:cubicBezTo>
                    <a:pt x="113" y="6"/>
                    <a:pt x="113" y="6"/>
                    <a:pt x="113" y="6"/>
                  </a:cubicBezTo>
                  <a:cubicBezTo>
                    <a:pt x="114" y="6"/>
                    <a:pt x="114" y="6"/>
                    <a:pt x="114" y="6"/>
                  </a:cubicBezTo>
                  <a:cubicBezTo>
                    <a:pt x="114" y="4"/>
                    <a:pt x="114" y="4"/>
                    <a:pt x="114" y="4"/>
                  </a:cubicBezTo>
                  <a:cubicBezTo>
                    <a:pt x="113" y="4"/>
                    <a:pt x="113" y="4"/>
                    <a:pt x="113" y="4"/>
                  </a:cubicBezTo>
                  <a:cubicBezTo>
                    <a:pt x="113" y="2"/>
                    <a:pt x="113" y="2"/>
                    <a:pt x="113" y="2"/>
                  </a:cubicBezTo>
                  <a:cubicBezTo>
                    <a:pt x="113" y="1"/>
                    <a:pt x="112" y="0"/>
                    <a:pt x="111" y="0"/>
                  </a:cubicBezTo>
                  <a:cubicBezTo>
                    <a:pt x="110" y="0"/>
                    <a:pt x="109" y="1"/>
                    <a:pt x="109" y="2"/>
                  </a:cubicBezTo>
                  <a:cubicBezTo>
                    <a:pt x="109" y="4"/>
                    <a:pt x="109" y="4"/>
                    <a:pt x="109" y="4"/>
                  </a:cubicBezTo>
                  <a:cubicBezTo>
                    <a:pt x="108" y="4"/>
                    <a:pt x="108" y="4"/>
                    <a:pt x="108" y="4"/>
                  </a:cubicBezTo>
                  <a:cubicBezTo>
                    <a:pt x="108" y="6"/>
                    <a:pt x="108" y="6"/>
                    <a:pt x="108" y="6"/>
                  </a:cubicBezTo>
                  <a:cubicBezTo>
                    <a:pt x="109" y="6"/>
                    <a:pt x="109" y="6"/>
                    <a:pt x="109" y="6"/>
                  </a:cubicBezTo>
                  <a:cubicBezTo>
                    <a:pt x="109" y="8"/>
                    <a:pt x="109" y="8"/>
                    <a:pt x="109" y="8"/>
                  </a:cubicBezTo>
                  <a:cubicBezTo>
                    <a:pt x="108" y="8"/>
                    <a:pt x="108" y="8"/>
                    <a:pt x="108" y="8"/>
                  </a:cubicBezTo>
                  <a:cubicBezTo>
                    <a:pt x="108" y="10"/>
                    <a:pt x="108" y="10"/>
                    <a:pt x="108" y="10"/>
                  </a:cubicBezTo>
                  <a:cubicBezTo>
                    <a:pt x="109" y="10"/>
                    <a:pt x="109" y="10"/>
                    <a:pt x="109" y="10"/>
                  </a:cubicBezTo>
                  <a:cubicBezTo>
                    <a:pt x="109" y="14"/>
                    <a:pt x="109" y="14"/>
                    <a:pt x="109" y="14"/>
                  </a:cubicBezTo>
                  <a:cubicBezTo>
                    <a:pt x="107" y="18"/>
                    <a:pt x="107" y="18"/>
                    <a:pt x="107" y="18"/>
                  </a:cubicBezTo>
                  <a:cubicBezTo>
                    <a:pt x="107" y="32"/>
                    <a:pt x="107" y="32"/>
                    <a:pt x="107" y="32"/>
                  </a:cubicBezTo>
                  <a:cubicBezTo>
                    <a:pt x="109" y="34"/>
                    <a:pt x="109" y="34"/>
                    <a:pt x="109" y="34"/>
                  </a:cubicBezTo>
                  <a:cubicBezTo>
                    <a:pt x="109" y="38"/>
                    <a:pt x="109" y="38"/>
                    <a:pt x="109" y="38"/>
                  </a:cubicBezTo>
                  <a:cubicBezTo>
                    <a:pt x="108" y="38"/>
                    <a:pt x="108" y="38"/>
                    <a:pt x="108" y="38"/>
                  </a:cubicBezTo>
                  <a:cubicBezTo>
                    <a:pt x="108" y="40"/>
                    <a:pt x="108" y="40"/>
                    <a:pt x="108" y="40"/>
                  </a:cubicBezTo>
                  <a:cubicBezTo>
                    <a:pt x="109" y="40"/>
                    <a:pt x="109" y="40"/>
                    <a:pt x="109" y="40"/>
                  </a:cubicBezTo>
                  <a:cubicBezTo>
                    <a:pt x="109" y="46"/>
                    <a:pt x="109" y="46"/>
                    <a:pt x="109" y="46"/>
                  </a:cubicBezTo>
                  <a:cubicBezTo>
                    <a:pt x="108" y="46"/>
                    <a:pt x="108" y="46"/>
                    <a:pt x="108" y="46"/>
                  </a:cubicBezTo>
                  <a:cubicBezTo>
                    <a:pt x="108" y="48"/>
                    <a:pt x="108" y="48"/>
                    <a:pt x="108" y="48"/>
                  </a:cubicBezTo>
                  <a:cubicBezTo>
                    <a:pt x="109" y="48"/>
                    <a:pt x="109" y="48"/>
                    <a:pt x="109" y="48"/>
                  </a:cubicBezTo>
                  <a:cubicBezTo>
                    <a:pt x="109" y="55"/>
                    <a:pt x="109" y="55"/>
                    <a:pt x="109" y="55"/>
                  </a:cubicBezTo>
                  <a:cubicBezTo>
                    <a:pt x="108" y="55"/>
                    <a:pt x="108" y="55"/>
                    <a:pt x="108" y="55"/>
                  </a:cubicBezTo>
                  <a:cubicBezTo>
                    <a:pt x="108" y="57"/>
                    <a:pt x="108" y="57"/>
                    <a:pt x="108" y="57"/>
                  </a:cubicBezTo>
                  <a:cubicBezTo>
                    <a:pt x="109" y="57"/>
                    <a:pt x="109" y="57"/>
                    <a:pt x="109" y="57"/>
                  </a:cubicBezTo>
                  <a:cubicBezTo>
                    <a:pt x="109" y="63"/>
                    <a:pt x="109" y="63"/>
                    <a:pt x="109" y="63"/>
                  </a:cubicBezTo>
                  <a:cubicBezTo>
                    <a:pt x="108" y="63"/>
                    <a:pt x="108" y="63"/>
                    <a:pt x="108" y="63"/>
                  </a:cubicBezTo>
                  <a:cubicBezTo>
                    <a:pt x="108" y="65"/>
                    <a:pt x="108" y="65"/>
                    <a:pt x="108" y="65"/>
                  </a:cubicBezTo>
                  <a:cubicBezTo>
                    <a:pt x="109" y="65"/>
                    <a:pt x="109" y="65"/>
                    <a:pt x="109" y="65"/>
                  </a:cubicBezTo>
                  <a:cubicBezTo>
                    <a:pt x="109" y="72"/>
                    <a:pt x="109" y="72"/>
                    <a:pt x="109" y="72"/>
                  </a:cubicBezTo>
                  <a:cubicBezTo>
                    <a:pt x="108" y="72"/>
                    <a:pt x="108" y="72"/>
                    <a:pt x="108" y="72"/>
                  </a:cubicBezTo>
                  <a:cubicBezTo>
                    <a:pt x="108" y="73"/>
                    <a:pt x="108" y="73"/>
                    <a:pt x="108" y="73"/>
                  </a:cubicBezTo>
                  <a:cubicBezTo>
                    <a:pt x="109" y="73"/>
                    <a:pt x="109" y="73"/>
                    <a:pt x="109" y="73"/>
                  </a:cubicBezTo>
                  <a:cubicBezTo>
                    <a:pt x="109" y="80"/>
                    <a:pt x="109" y="80"/>
                    <a:pt x="109" y="80"/>
                  </a:cubicBezTo>
                  <a:cubicBezTo>
                    <a:pt x="108" y="80"/>
                    <a:pt x="108" y="80"/>
                    <a:pt x="108" y="80"/>
                  </a:cubicBezTo>
                  <a:cubicBezTo>
                    <a:pt x="108" y="82"/>
                    <a:pt x="108" y="82"/>
                    <a:pt x="108" y="82"/>
                  </a:cubicBezTo>
                  <a:cubicBezTo>
                    <a:pt x="109" y="82"/>
                    <a:pt x="109" y="82"/>
                    <a:pt x="109" y="82"/>
                  </a:cubicBezTo>
                  <a:cubicBezTo>
                    <a:pt x="109" y="88"/>
                    <a:pt x="109" y="88"/>
                    <a:pt x="109" y="88"/>
                  </a:cubicBezTo>
                  <a:cubicBezTo>
                    <a:pt x="108" y="88"/>
                    <a:pt x="108" y="88"/>
                    <a:pt x="108" y="88"/>
                  </a:cubicBezTo>
                  <a:cubicBezTo>
                    <a:pt x="108" y="90"/>
                    <a:pt x="108" y="90"/>
                    <a:pt x="108" y="90"/>
                  </a:cubicBezTo>
                  <a:cubicBezTo>
                    <a:pt x="109" y="90"/>
                    <a:pt x="109" y="90"/>
                    <a:pt x="109" y="90"/>
                  </a:cubicBezTo>
                  <a:cubicBezTo>
                    <a:pt x="109" y="97"/>
                    <a:pt x="109" y="97"/>
                    <a:pt x="109" y="97"/>
                  </a:cubicBezTo>
                  <a:cubicBezTo>
                    <a:pt x="108" y="97"/>
                    <a:pt x="108" y="97"/>
                    <a:pt x="108" y="97"/>
                  </a:cubicBezTo>
                  <a:cubicBezTo>
                    <a:pt x="108" y="99"/>
                    <a:pt x="108" y="99"/>
                    <a:pt x="108" y="99"/>
                  </a:cubicBezTo>
                  <a:cubicBezTo>
                    <a:pt x="109" y="99"/>
                    <a:pt x="109" y="99"/>
                    <a:pt x="109" y="99"/>
                  </a:cubicBezTo>
                  <a:cubicBezTo>
                    <a:pt x="109" y="105"/>
                    <a:pt x="109" y="105"/>
                    <a:pt x="109" y="105"/>
                  </a:cubicBezTo>
                  <a:cubicBezTo>
                    <a:pt x="108" y="105"/>
                    <a:pt x="108" y="105"/>
                    <a:pt x="108" y="105"/>
                  </a:cubicBezTo>
                  <a:cubicBezTo>
                    <a:pt x="108" y="107"/>
                    <a:pt x="108" y="107"/>
                    <a:pt x="108" y="107"/>
                  </a:cubicBezTo>
                  <a:cubicBezTo>
                    <a:pt x="109" y="107"/>
                    <a:pt x="109" y="107"/>
                    <a:pt x="109" y="107"/>
                  </a:cubicBezTo>
                  <a:cubicBezTo>
                    <a:pt x="109" y="112"/>
                    <a:pt x="109" y="112"/>
                    <a:pt x="109" y="112"/>
                  </a:cubicBezTo>
                  <a:cubicBezTo>
                    <a:pt x="107" y="114"/>
                    <a:pt x="107" y="114"/>
                    <a:pt x="107" y="114"/>
                  </a:cubicBezTo>
                  <a:cubicBezTo>
                    <a:pt x="107" y="117"/>
                    <a:pt x="107" y="117"/>
                    <a:pt x="107" y="117"/>
                  </a:cubicBezTo>
                  <a:cubicBezTo>
                    <a:pt x="101" y="118"/>
                    <a:pt x="101" y="118"/>
                    <a:pt x="101" y="118"/>
                  </a:cubicBezTo>
                  <a:cubicBezTo>
                    <a:pt x="101" y="121"/>
                    <a:pt x="101" y="121"/>
                    <a:pt x="101" y="121"/>
                  </a:cubicBezTo>
                  <a:cubicBezTo>
                    <a:pt x="97" y="123"/>
                    <a:pt x="97" y="123"/>
                    <a:pt x="97" y="123"/>
                  </a:cubicBezTo>
                  <a:cubicBezTo>
                    <a:pt x="98" y="126"/>
                    <a:pt x="98" y="126"/>
                    <a:pt x="98" y="126"/>
                  </a:cubicBezTo>
                  <a:cubicBezTo>
                    <a:pt x="73" y="150"/>
                    <a:pt x="21" y="164"/>
                    <a:pt x="0" y="154"/>
                  </a:cubicBezTo>
                  <a:cubicBezTo>
                    <a:pt x="0" y="154"/>
                    <a:pt x="0" y="154"/>
                    <a:pt x="3" y="158"/>
                  </a:cubicBezTo>
                  <a:cubicBezTo>
                    <a:pt x="7" y="162"/>
                    <a:pt x="11" y="163"/>
                    <a:pt x="11" y="163"/>
                  </a:cubicBezTo>
                  <a:cubicBezTo>
                    <a:pt x="10" y="165"/>
                    <a:pt x="10" y="165"/>
                    <a:pt x="10" y="165"/>
                  </a:cubicBezTo>
                  <a:cubicBezTo>
                    <a:pt x="14" y="166"/>
                    <a:pt x="20" y="170"/>
                    <a:pt x="20" y="170"/>
                  </a:cubicBezTo>
                  <a:cubicBezTo>
                    <a:pt x="19" y="175"/>
                    <a:pt x="19" y="175"/>
                    <a:pt x="19" y="175"/>
                  </a:cubicBezTo>
                  <a:cubicBezTo>
                    <a:pt x="19" y="175"/>
                    <a:pt x="18" y="176"/>
                    <a:pt x="26" y="177"/>
                  </a:cubicBezTo>
                  <a:cubicBezTo>
                    <a:pt x="33" y="178"/>
                    <a:pt x="49" y="180"/>
                    <a:pt x="49" y="180"/>
                  </a:cubicBezTo>
                  <a:cubicBezTo>
                    <a:pt x="67" y="188"/>
                    <a:pt x="67" y="188"/>
                    <a:pt x="67" y="188"/>
                  </a:cubicBezTo>
                  <a:cubicBezTo>
                    <a:pt x="60" y="191"/>
                    <a:pt x="60" y="191"/>
                    <a:pt x="60" y="191"/>
                  </a:cubicBezTo>
                  <a:cubicBezTo>
                    <a:pt x="61" y="193"/>
                    <a:pt x="61" y="193"/>
                    <a:pt x="61" y="193"/>
                  </a:cubicBezTo>
                  <a:cubicBezTo>
                    <a:pt x="67" y="191"/>
                    <a:pt x="67" y="191"/>
                    <a:pt x="67" y="191"/>
                  </a:cubicBezTo>
                  <a:cubicBezTo>
                    <a:pt x="75" y="194"/>
                    <a:pt x="75" y="194"/>
                    <a:pt x="75" y="194"/>
                  </a:cubicBezTo>
                  <a:cubicBezTo>
                    <a:pt x="75" y="201"/>
                    <a:pt x="75" y="201"/>
                    <a:pt x="75" y="201"/>
                  </a:cubicBezTo>
                  <a:cubicBezTo>
                    <a:pt x="62" y="201"/>
                    <a:pt x="62" y="201"/>
                    <a:pt x="62" y="201"/>
                  </a:cubicBezTo>
                  <a:cubicBezTo>
                    <a:pt x="62" y="199"/>
                    <a:pt x="62" y="199"/>
                    <a:pt x="62" y="199"/>
                  </a:cubicBezTo>
                  <a:cubicBezTo>
                    <a:pt x="59" y="199"/>
                    <a:pt x="59" y="199"/>
                    <a:pt x="59" y="199"/>
                  </a:cubicBezTo>
                  <a:cubicBezTo>
                    <a:pt x="59" y="201"/>
                    <a:pt x="59" y="201"/>
                    <a:pt x="59" y="201"/>
                  </a:cubicBezTo>
                  <a:cubicBezTo>
                    <a:pt x="58" y="201"/>
                    <a:pt x="58" y="201"/>
                    <a:pt x="58" y="201"/>
                  </a:cubicBezTo>
                  <a:cubicBezTo>
                    <a:pt x="58" y="211"/>
                    <a:pt x="58" y="211"/>
                    <a:pt x="58" y="211"/>
                  </a:cubicBezTo>
                  <a:cubicBezTo>
                    <a:pt x="35" y="220"/>
                    <a:pt x="12" y="222"/>
                    <a:pt x="0" y="216"/>
                  </a:cubicBezTo>
                  <a:cubicBezTo>
                    <a:pt x="0" y="216"/>
                    <a:pt x="0" y="216"/>
                    <a:pt x="3" y="220"/>
                  </a:cubicBezTo>
                  <a:cubicBezTo>
                    <a:pt x="7" y="224"/>
                    <a:pt x="11" y="225"/>
                    <a:pt x="11" y="225"/>
                  </a:cubicBezTo>
                  <a:cubicBezTo>
                    <a:pt x="10" y="227"/>
                    <a:pt x="10" y="227"/>
                    <a:pt x="10" y="227"/>
                  </a:cubicBezTo>
                  <a:cubicBezTo>
                    <a:pt x="14" y="229"/>
                    <a:pt x="20" y="233"/>
                    <a:pt x="20" y="233"/>
                  </a:cubicBezTo>
                  <a:cubicBezTo>
                    <a:pt x="19" y="237"/>
                    <a:pt x="19" y="237"/>
                    <a:pt x="19" y="237"/>
                  </a:cubicBezTo>
                  <a:cubicBezTo>
                    <a:pt x="19" y="237"/>
                    <a:pt x="18" y="238"/>
                    <a:pt x="26" y="239"/>
                  </a:cubicBezTo>
                  <a:cubicBezTo>
                    <a:pt x="33" y="240"/>
                    <a:pt x="49" y="243"/>
                    <a:pt x="49" y="243"/>
                  </a:cubicBezTo>
                  <a:cubicBezTo>
                    <a:pt x="67" y="250"/>
                    <a:pt x="67" y="250"/>
                    <a:pt x="67" y="250"/>
                  </a:cubicBezTo>
                  <a:cubicBezTo>
                    <a:pt x="60" y="253"/>
                    <a:pt x="60" y="253"/>
                    <a:pt x="60" y="253"/>
                  </a:cubicBezTo>
                  <a:cubicBezTo>
                    <a:pt x="61" y="255"/>
                    <a:pt x="61" y="255"/>
                    <a:pt x="61" y="255"/>
                  </a:cubicBezTo>
                  <a:cubicBezTo>
                    <a:pt x="67" y="253"/>
                    <a:pt x="67" y="253"/>
                    <a:pt x="67" y="253"/>
                  </a:cubicBezTo>
                  <a:cubicBezTo>
                    <a:pt x="75" y="257"/>
                    <a:pt x="75" y="257"/>
                    <a:pt x="75" y="257"/>
                  </a:cubicBezTo>
                  <a:cubicBezTo>
                    <a:pt x="75" y="263"/>
                    <a:pt x="75" y="263"/>
                    <a:pt x="75" y="263"/>
                  </a:cubicBezTo>
                  <a:cubicBezTo>
                    <a:pt x="62" y="263"/>
                    <a:pt x="62" y="263"/>
                    <a:pt x="62" y="263"/>
                  </a:cubicBezTo>
                  <a:cubicBezTo>
                    <a:pt x="62" y="261"/>
                    <a:pt x="62" y="261"/>
                    <a:pt x="62" y="261"/>
                  </a:cubicBezTo>
                  <a:cubicBezTo>
                    <a:pt x="59" y="261"/>
                    <a:pt x="59" y="261"/>
                    <a:pt x="59" y="261"/>
                  </a:cubicBezTo>
                  <a:cubicBezTo>
                    <a:pt x="59" y="263"/>
                    <a:pt x="59" y="263"/>
                    <a:pt x="59" y="263"/>
                  </a:cubicBezTo>
                  <a:cubicBezTo>
                    <a:pt x="58" y="263"/>
                    <a:pt x="58" y="263"/>
                    <a:pt x="58" y="263"/>
                  </a:cubicBezTo>
                  <a:cubicBezTo>
                    <a:pt x="58" y="273"/>
                    <a:pt x="58" y="273"/>
                    <a:pt x="58" y="273"/>
                  </a:cubicBezTo>
                  <a:cubicBezTo>
                    <a:pt x="35" y="282"/>
                    <a:pt x="12" y="285"/>
                    <a:pt x="0" y="279"/>
                  </a:cubicBezTo>
                  <a:cubicBezTo>
                    <a:pt x="0" y="279"/>
                    <a:pt x="0" y="279"/>
                    <a:pt x="3" y="283"/>
                  </a:cubicBezTo>
                  <a:cubicBezTo>
                    <a:pt x="7" y="287"/>
                    <a:pt x="11" y="288"/>
                    <a:pt x="11" y="288"/>
                  </a:cubicBezTo>
                  <a:cubicBezTo>
                    <a:pt x="10" y="290"/>
                    <a:pt x="10" y="290"/>
                    <a:pt x="10" y="290"/>
                  </a:cubicBezTo>
                  <a:cubicBezTo>
                    <a:pt x="14" y="291"/>
                    <a:pt x="20" y="295"/>
                    <a:pt x="20" y="295"/>
                  </a:cubicBezTo>
                  <a:cubicBezTo>
                    <a:pt x="19" y="299"/>
                    <a:pt x="19" y="299"/>
                    <a:pt x="19" y="299"/>
                  </a:cubicBezTo>
                  <a:cubicBezTo>
                    <a:pt x="19" y="299"/>
                    <a:pt x="18" y="300"/>
                    <a:pt x="26" y="301"/>
                  </a:cubicBezTo>
                  <a:cubicBezTo>
                    <a:pt x="33" y="302"/>
                    <a:pt x="49" y="305"/>
                    <a:pt x="49" y="305"/>
                  </a:cubicBezTo>
                  <a:cubicBezTo>
                    <a:pt x="67" y="313"/>
                    <a:pt x="67" y="313"/>
                    <a:pt x="67" y="313"/>
                  </a:cubicBezTo>
                  <a:cubicBezTo>
                    <a:pt x="60" y="315"/>
                    <a:pt x="60" y="315"/>
                    <a:pt x="60" y="315"/>
                  </a:cubicBezTo>
                  <a:cubicBezTo>
                    <a:pt x="61" y="317"/>
                    <a:pt x="61" y="317"/>
                    <a:pt x="61" y="317"/>
                  </a:cubicBezTo>
                  <a:cubicBezTo>
                    <a:pt x="67" y="315"/>
                    <a:pt x="67" y="315"/>
                    <a:pt x="67" y="315"/>
                  </a:cubicBezTo>
                  <a:cubicBezTo>
                    <a:pt x="75" y="319"/>
                    <a:pt x="75" y="319"/>
                    <a:pt x="75" y="319"/>
                  </a:cubicBezTo>
                  <a:cubicBezTo>
                    <a:pt x="75" y="325"/>
                    <a:pt x="75" y="325"/>
                    <a:pt x="75" y="325"/>
                  </a:cubicBezTo>
                  <a:cubicBezTo>
                    <a:pt x="62" y="325"/>
                    <a:pt x="62" y="325"/>
                    <a:pt x="62" y="325"/>
                  </a:cubicBezTo>
                  <a:cubicBezTo>
                    <a:pt x="62" y="323"/>
                    <a:pt x="62" y="323"/>
                    <a:pt x="62" y="323"/>
                  </a:cubicBezTo>
                  <a:cubicBezTo>
                    <a:pt x="59" y="323"/>
                    <a:pt x="59" y="323"/>
                    <a:pt x="59" y="323"/>
                  </a:cubicBezTo>
                  <a:cubicBezTo>
                    <a:pt x="59" y="325"/>
                    <a:pt x="59" y="325"/>
                    <a:pt x="59" y="325"/>
                  </a:cubicBezTo>
                  <a:cubicBezTo>
                    <a:pt x="58" y="325"/>
                    <a:pt x="58" y="325"/>
                    <a:pt x="58" y="325"/>
                  </a:cubicBezTo>
                  <a:cubicBezTo>
                    <a:pt x="58" y="336"/>
                    <a:pt x="58" y="336"/>
                    <a:pt x="58" y="336"/>
                  </a:cubicBezTo>
                  <a:cubicBezTo>
                    <a:pt x="35" y="344"/>
                    <a:pt x="12" y="347"/>
                    <a:pt x="0" y="341"/>
                  </a:cubicBezTo>
                  <a:cubicBezTo>
                    <a:pt x="0" y="341"/>
                    <a:pt x="0" y="341"/>
                    <a:pt x="3" y="345"/>
                  </a:cubicBezTo>
                  <a:cubicBezTo>
                    <a:pt x="7" y="349"/>
                    <a:pt x="11" y="350"/>
                    <a:pt x="11" y="350"/>
                  </a:cubicBezTo>
                  <a:cubicBezTo>
                    <a:pt x="10" y="352"/>
                    <a:pt x="10" y="352"/>
                    <a:pt x="10" y="352"/>
                  </a:cubicBezTo>
                  <a:cubicBezTo>
                    <a:pt x="14" y="353"/>
                    <a:pt x="20" y="357"/>
                    <a:pt x="20" y="357"/>
                  </a:cubicBezTo>
                  <a:cubicBezTo>
                    <a:pt x="19" y="361"/>
                    <a:pt x="19" y="361"/>
                    <a:pt x="19" y="361"/>
                  </a:cubicBezTo>
                  <a:cubicBezTo>
                    <a:pt x="19" y="361"/>
                    <a:pt x="18" y="363"/>
                    <a:pt x="26" y="364"/>
                  </a:cubicBezTo>
                  <a:cubicBezTo>
                    <a:pt x="33" y="364"/>
                    <a:pt x="49" y="367"/>
                    <a:pt x="49" y="367"/>
                  </a:cubicBezTo>
                  <a:cubicBezTo>
                    <a:pt x="67" y="375"/>
                    <a:pt x="67" y="375"/>
                    <a:pt x="67" y="375"/>
                  </a:cubicBezTo>
                  <a:cubicBezTo>
                    <a:pt x="60" y="377"/>
                    <a:pt x="60" y="377"/>
                    <a:pt x="60" y="377"/>
                  </a:cubicBezTo>
                  <a:cubicBezTo>
                    <a:pt x="61" y="379"/>
                    <a:pt x="61" y="379"/>
                    <a:pt x="61" y="379"/>
                  </a:cubicBezTo>
                  <a:cubicBezTo>
                    <a:pt x="67" y="377"/>
                    <a:pt x="67" y="377"/>
                    <a:pt x="67" y="377"/>
                  </a:cubicBezTo>
                  <a:cubicBezTo>
                    <a:pt x="75" y="381"/>
                    <a:pt x="75" y="381"/>
                    <a:pt x="75" y="381"/>
                  </a:cubicBezTo>
                  <a:cubicBezTo>
                    <a:pt x="75" y="388"/>
                    <a:pt x="75" y="388"/>
                    <a:pt x="75" y="388"/>
                  </a:cubicBezTo>
                  <a:cubicBezTo>
                    <a:pt x="62" y="388"/>
                    <a:pt x="62" y="388"/>
                    <a:pt x="62" y="388"/>
                  </a:cubicBezTo>
                  <a:cubicBezTo>
                    <a:pt x="62" y="386"/>
                    <a:pt x="62" y="386"/>
                    <a:pt x="62" y="386"/>
                  </a:cubicBezTo>
                  <a:cubicBezTo>
                    <a:pt x="59" y="386"/>
                    <a:pt x="59" y="386"/>
                    <a:pt x="59" y="386"/>
                  </a:cubicBezTo>
                  <a:cubicBezTo>
                    <a:pt x="59" y="388"/>
                    <a:pt x="59" y="388"/>
                    <a:pt x="59" y="388"/>
                  </a:cubicBezTo>
                  <a:cubicBezTo>
                    <a:pt x="58" y="388"/>
                    <a:pt x="58" y="388"/>
                    <a:pt x="58" y="388"/>
                  </a:cubicBezTo>
                  <a:cubicBezTo>
                    <a:pt x="58" y="398"/>
                    <a:pt x="58" y="398"/>
                    <a:pt x="58" y="398"/>
                  </a:cubicBezTo>
                  <a:cubicBezTo>
                    <a:pt x="35" y="406"/>
                    <a:pt x="12" y="409"/>
                    <a:pt x="0" y="403"/>
                  </a:cubicBezTo>
                  <a:cubicBezTo>
                    <a:pt x="0" y="403"/>
                    <a:pt x="0" y="403"/>
                    <a:pt x="3" y="407"/>
                  </a:cubicBezTo>
                  <a:cubicBezTo>
                    <a:pt x="7" y="411"/>
                    <a:pt x="11" y="412"/>
                    <a:pt x="11" y="412"/>
                  </a:cubicBezTo>
                  <a:cubicBezTo>
                    <a:pt x="10" y="414"/>
                    <a:pt x="10" y="414"/>
                    <a:pt x="10" y="414"/>
                  </a:cubicBezTo>
                  <a:cubicBezTo>
                    <a:pt x="14" y="416"/>
                    <a:pt x="20" y="419"/>
                    <a:pt x="20" y="419"/>
                  </a:cubicBezTo>
                  <a:cubicBezTo>
                    <a:pt x="19" y="424"/>
                    <a:pt x="19" y="424"/>
                    <a:pt x="19" y="424"/>
                  </a:cubicBezTo>
                  <a:cubicBezTo>
                    <a:pt x="19" y="424"/>
                    <a:pt x="18" y="425"/>
                    <a:pt x="26" y="426"/>
                  </a:cubicBezTo>
                  <a:cubicBezTo>
                    <a:pt x="33" y="427"/>
                    <a:pt x="49" y="429"/>
                    <a:pt x="49" y="429"/>
                  </a:cubicBezTo>
                  <a:cubicBezTo>
                    <a:pt x="67" y="437"/>
                    <a:pt x="67" y="437"/>
                    <a:pt x="67" y="437"/>
                  </a:cubicBezTo>
                  <a:cubicBezTo>
                    <a:pt x="60" y="440"/>
                    <a:pt x="60" y="440"/>
                    <a:pt x="60" y="440"/>
                  </a:cubicBezTo>
                  <a:cubicBezTo>
                    <a:pt x="61" y="442"/>
                    <a:pt x="61" y="442"/>
                    <a:pt x="61" y="442"/>
                  </a:cubicBezTo>
                  <a:cubicBezTo>
                    <a:pt x="67" y="440"/>
                    <a:pt x="67" y="440"/>
                    <a:pt x="67" y="440"/>
                  </a:cubicBezTo>
                  <a:cubicBezTo>
                    <a:pt x="75" y="444"/>
                    <a:pt x="75" y="444"/>
                    <a:pt x="75" y="444"/>
                  </a:cubicBezTo>
                  <a:cubicBezTo>
                    <a:pt x="75" y="450"/>
                    <a:pt x="75" y="450"/>
                    <a:pt x="75" y="450"/>
                  </a:cubicBezTo>
                  <a:cubicBezTo>
                    <a:pt x="111" y="450"/>
                    <a:pt x="111" y="450"/>
                    <a:pt x="111" y="450"/>
                  </a:cubicBezTo>
                  <a:cubicBezTo>
                    <a:pt x="111" y="450"/>
                    <a:pt x="111" y="450"/>
                    <a:pt x="111" y="450"/>
                  </a:cubicBezTo>
                  <a:cubicBezTo>
                    <a:pt x="147" y="450"/>
                    <a:pt x="147" y="450"/>
                    <a:pt x="147" y="450"/>
                  </a:cubicBezTo>
                  <a:cubicBezTo>
                    <a:pt x="147" y="444"/>
                    <a:pt x="147" y="444"/>
                    <a:pt x="147" y="444"/>
                  </a:cubicBezTo>
                  <a:cubicBezTo>
                    <a:pt x="155" y="440"/>
                    <a:pt x="155" y="440"/>
                    <a:pt x="155" y="440"/>
                  </a:cubicBezTo>
                  <a:cubicBezTo>
                    <a:pt x="161" y="442"/>
                    <a:pt x="161" y="442"/>
                    <a:pt x="161" y="442"/>
                  </a:cubicBezTo>
                  <a:cubicBezTo>
                    <a:pt x="162" y="440"/>
                    <a:pt x="162" y="440"/>
                    <a:pt x="162" y="440"/>
                  </a:cubicBezTo>
                  <a:cubicBezTo>
                    <a:pt x="155" y="437"/>
                    <a:pt x="155" y="437"/>
                    <a:pt x="155" y="437"/>
                  </a:cubicBezTo>
                  <a:cubicBezTo>
                    <a:pt x="173" y="429"/>
                    <a:pt x="173" y="429"/>
                    <a:pt x="173" y="429"/>
                  </a:cubicBezTo>
                  <a:cubicBezTo>
                    <a:pt x="173" y="429"/>
                    <a:pt x="189" y="427"/>
                    <a:pt x="196" y="426"/>
                  </a:cubicBezTo>
                  <a:cubicBezTo>
                    <a:pt x="204" y="425"/>
                    <a:pt x="203" y="424"/>
                    <a:pt x="203" y="424"/>
                  </a:cubicBezTo>
                  <a:cubicBezTo>
                    <a:pt x="202" y="419"/>
                    <a:pt x="202" y="419"/>
                    <a:pt x="202" y="419"/>
                  </a:cubicBezTo>
                  <a:cubicBezTo>
                    <a:pt x="202" y="419"/>
                    <a:pt x="208" y="416"/>
                    <a:pt x="212" y="414"/>
                  </a:cubicBezTo>
                  <a:cubicBezTo>
                    <a:pt x="212" y="412"/>
                    <a:pt x="212" y="412"/>
                    <a:pt x="212" y="412"/>
                  </a:cubicBezTo>
                  <a:cubicBezTo>
                    <a:pt x="212" y="412"/>
                    <a:pt x="215" y="411"/>
                    <a:pt x="219" y="407"/>
                  </a:cubicBezTo>
                  <a:cubicBezTo>
                    <a:pt x="222" y="403"/>
                    <a:pt x="222" y="403"/>
                    <a:pt x="222" y="403"/>
                  </a:cubicBezTo>
                  <a:cubicBezTo>
                    <a:pt x="210" y="409"/>
                    <a:pt x="187" y="406"/>
                    <a:pt x="164" y="398"/>
                  </a:cubicBezTo>
                  <a:cubicBezTo>
                    <a:pt x="164" y="388"/>
                    <a:pt x="164" y="388"/>
                    <a:pt x="164" y="388"/>
                  </a:cubicBezTo>
                  <a:cubicBezTo>
                    <a:pt x="163" y="388"/>
                    <a:pt x="163" y="388"/>
                    <a:pt x="163" y="388"/>
                  </a:cubicBezTo>
                  <a:cubicBezTo>
                    <a:pt x="163" y="386"/>
                    <a:pt x="163" y="386"/>
                    <a:pt x="163" y="386"/>
                  </a:cubicBezTo>
                  <a:cubicBezTo>
                    <a:pt x="161" y="386"/>
                    <a:pt x="161" y="386"/>
                    <a:pt x="161" y="386"/>
                  </a:cubicBezTo>
                  <a:cubicBezTo>
                    <a:pt x="161" y="388"/>
                    <a:pt x="161" y="388"/>
                    <a:pt x="161" y="388"/>
                  </a:cubicBezTo>
                  <a:cubicBezTo>
                    <a:pt x="147" y="388"/>
                    <a:pt x="147" y="388"/>
                    <a:pt x="147" y="388"/>
                  </a:cubicBezTo>
                  <a:cubicBezTo>
                    <a:pt x="147" y="381"/>
                    <a:pt x="147" y="381"/>
                    <a:pt x="147" y="381"/>
                  </a:cubicBezTo>
                  <a:cubicBezTo>
                    <a:pt x="155" y="377"/>
                    <a:pt x="155" y="377"/>
                    <a:pt x="155" y="377"/>
                  </a:cubicBezTo>
                  <a:cubicBezTo>
                    <a:pt x="161" y="379"/>
                    <a:pt x="161" y="379"/>
                    <a:pt x="161" y="379"/>
                  </a:cubicBezTo>
                  <a:cubicBezTo>
                    <a:pt x="162" y="377"/>
                    <a:pt x="162" y="377"/>
                    <a:pt x="162" y="377"/>
                  </a:cubicBezTo>
                  <a:cubicBezTo>
                    <a:pt x="155" y="375"/>
                    <a:pt x="155" y="375"/>
                    <a:pt x="155" y="375"/>
                  </a:cubicBezTo>
                  <a:cubicBezTo>
                    <a:pt x="173" y="367"/>
                    <a:pt x="173" y="367"/>
                    <a:pt x="173" y="367"/>
                  </a:cubicBezTo>
                  <a:cubicBezTo>
                    <a:pt x="173" y="367"/>
                    <a:pt x="189" y="364"/>
                    <a:pt x="196" y="364"/>
                  </a:cubicBezTo>
                  <a:cubicBezTo>
                    <a:pt x="204" y="363"/>
                    <a:pt x="203" y="361"/>
                    <a:pt x="203" y="361"/>
                  </a:cubicBezTo>
                  <a:cubicBezTo>
                    <a:pt x="202" y="357"/>
                    <a:pt x="202" y="357"/>
                    <a:pt x="202" y="357"/>
                  </a:cubicBezTo>
                  <a:cubicBezTo>
                    <a:pt x="202" y="357"/>
                    <a:pt x="208" y="353"/>
                    <a:pt x="212" y="352"/>
                  </a:cubicBezTo>
                  <a:cubicBezTo>
                    <a:pt x="212" y="350"/>
                    <a:pt x="212" y="350"/>
                    <a:pt x="212" y="350"/>
                  </a:cubicBezTo>
                  <a:cubicBezTo>
                    <a:pt x="212" y="350"/>
                    <a:pt x="215" y="349"/>
                    <a:pt x="219" y="345"/>
                  </a:cubicBezTo>
                  <a:cubicBezTo>
                    <a:pt x="222" y="341"/>
                    <a:pt x="222" y="341"/>
                    <a:pt x="222" y="341"/>
                  </a:cubicBezTo>
                  <a:cubicBezTo>
                    <a:pt x="210" y="347"/>
                    <a:pt x="187" y="344"/>
                    <a:pt x="164" y="336"/>
                  </a:cubicBezTo>
                  <a:cubicBezTo>
                    <a:pt x="164" y="325"/>
                    <a:pt x="164" y="325"/>
                    <a:pt x="164" y="325"/>
                  </a:cubicBezTo>
                  <a:cubicBezTo>
                    <a:pt x="163" y="325"/>
                    <a:pt x="163" y="325"/>
                    <a:pt x="163" y="325"/>
                  </a:cubicBezTo>
                  <a:cubicBezTo>
                    <a:pt x="163" y="323"/>
                    <a:pt x="163" y="323"/>
                    <a:pt x="163" y="323"/>
                  </a:cubicBezTo>
                  <a:cubicBezTo>
                    <a:pt x="161" y="323"/>
                    <a:pt x="161" y="323"/>
                    <a:pt x="161" y="323"/>
                  </a:cubicBezTo>
                  <a:cubicBezTo>
                    <a:pt x="161" y="325"/>
                    <a:pt x="161" y="325"/>
                    <a:pt x="161" y="325"/>
                  </a:cubicBezTo>
                  <a:cubicBezTo>
                    <a:pt x="147" y="325"/>
                    <a:pt x="147" y="325"/>
                    <a:pt x="147" y="325"/>
                  </a:cubicBezTo>
                  <a:cubicBezTo>
                    <a:pt x="147" y="319"/>
                    <a:pt x="147" y="319"/>
                    <a:pt x="147" y="319"/>
                  </a:cubicBezTo>
                  <a:cubicBezTo>
                    <a:pt x="155" y="315"/>
                    <a:pt x="155" y="315"/>
                    <a:pt x="155" y="315"/>
                  </a:cubicBezTo>
                  <a:cubicBezTo>
                    <a:pt x="161" y="317"/>
                    <a:pt x="161" y="317"/>
                    <a:pt x="161" y="317"/>
                  </a:cubicBezTo>
                  <a:cubicBezTo>
                    <a:pt x="162" y="315"/>
                    <a:pt x="162" y="315"/>
                    <a:pt x="162" y="315"/>
                  </a:cubicBezTo>
                  <a:cubicBezTo>
                    <a:pt x="155" y="313"/>
                    <a:pt x="155" y="313"/>
                    <a:pt x="155" y="313"/>
                  </a:cubicBezTo>
                  <a:cubicBezTo>
                    <a:pt x="173" y="305"/>
                    <a:pt x="173" y="305"/>
                    <a:pt x="173" y="305"/>
                  </a:cubicBezTo>
                  <a:cubicBezTo>
                    <a:pt x="173" y="305"/>
                    <a:pt x="189" y="302"/>
                    <a:pt x="196" y="301"/>
                  </a:cubicBezTo>
                  <a:cubicBezTo>
                    <a:pt x="204" y="300"/>
                    <a:pt x="203" y="299"/>
                    <a:pt x="203" y="299"/>
                  </a:cubicBezTo>
                  <a:cubicBezTo>
                    <a:pt x="202" y="295"/>
                    <a:pt x="202" y="295"/>
                    <a:pt x="202" y="295"/>
                  </a:cubicBezTo>
                  <a:cubicBezTo>
                    <a:pt x="202" y="295"/>
                    <a:pt x="208" y="291"/>
                    <a:pt x="212" y="290"/>
                  </a:cubicBezTo>
                  <a:cubicBezTo>
                    <a:pt x="212" y="288"/>
                    <a:pt x="212" y="288"/>
                    <a:pt x="212" y="288"/>
                  </a:cubicBezTo>
                  <a:cubicBezTo>
                    <a:pt x="212" y="288"/>
                    <a:pt x="215" y="287"/>
                    <a:pt x="219" y="283"/>
                  </a:cubicBezTo>
                  <a:cubicBezTo>
                    <a:pt x="222" y="279"/>
                    <a:pt x="222" y="279"/>
                    <a:pt x="222" y="279"/>
                  </a:cubicBezTo>
                  <a:cubicBezTo>
                    <a:pt x="210" y="285"/>
                    <a:pt x="187" y="282"/>
                    <a:pt x="164" y="273"/>
                  </a:cubicBezTo>
                  <a:cubicBezTo>
                    <a:pt x="164" y="263"/>
                    <a:pt x="164" y="263"/>
                    <a:pt x="164" y="263"/>
                  </a:cubicBezTo>
                  <a:cubicBezTo>
                    <a:pt x="163" y="263"/>
                    <a:pt x="163" y="263"/>
                    <a:pt x="163" y="263"/>
                  </a:cubicBezTo>
                  <a:cubicBezTo>
                    <a:pt x="163" y="261"/>
                    <a:pt x="163" y="261"/>
                    <a:pt x="163" y="261"/>
                  </a:cubicBezTo>
                  <a:cubicBezTo>
                    <a:pt x="161" y="261"/>
                    <a:pt x="161" y="261"/>
                    <a:pt x="161" y="261"/>
                  </a:cubicBezTo>
                  <a:cubicBezTo>
                    <a:pt x="161" y="263"/>
                    <a:pt x="161" y="263"/>
                    <a:pt x="161" y="263"/>
                  </a:cubicBezTo>
                  <a:cubicBezTo>
                    <a:pt x="147" y="263"/>
                    <a:pt x="147" y="263"/>
                    <a:pt x="147" y="263"/>
                  </a:cubicBezTo>
                  <a:cubicBezTo>
                    <a:pt x="147" y="257"/>
                    <a:pt x="147" y="257"/>
                    <a:pt x="147" y="257"/>
                  </a:cubicBezTo>
                  <a:cubicBezTo>
                    <a:pt x="155" y="253"/>
                    <a:pt x="155" y="253"/>
                    <a:pt x="155" y="253"/>
                  </a:cubicBezTo>
                  <a:cubicBezTo>
                    <a:pt x="161" y="255"/>
                    <a:pt x="161" y="255"/>
                    <a:pt x="161" y="255"/>
                  </a:cubicBezTo>
                  <a:cubicBezTo>
                    <a:pt x="162" y="253"/>
                    <a:pt x="162" y="253"/>
                    <a:pt x="162" y="253"/>
                  </a:cubicBezTo>
                  <a:cubicBezTo>
                    <a:pt x="155" y="250"/>
                    <a:pt x="155" y="250"/>
                    <a:pt x="155" y="250"/>
                  </a:cubicBezTo>
                  <a:cubicBezTo>
                    <a:pt x="173" y="243"/>
                    <a:pt x="173" y="243"/>
                    <a:pt x="173" y="243"/>
                  </a:cubicBezTo>
                  <a:cubicBezTo>
                    <a:pt x="173" y="243"/>
                    <a:pt x="189" y="240"/>
                    <a:pt x="196" y="239"/>
                  </a:cubicBezTo>
                  <a:cubicBezTo>
                    <a:pt x="204" y="238"/>
                    <a:pt x="203" y="237"/>
                    <a:pt x="203" y="237"/>
                  </a:cubicBezTo>
                  <a:cubicBezTo>
                    <a:pt x="202" y="233"/>
                    <a:pt x="202" y="233"/>
                    <a:pt x="202" y="233"/>
                  </a:cubicBezTo>
                  <a:cubicBezTo>
                    <a:pt x="202" y="233"/>
                    <a:pt x="208" y="229"/>
                    <a:pt x="212" y="227"/>
                  </a:cubicBezTo>
                  <a:cubicBezTo>
                    <a:pt x="212" y="225"/>
                    <a:pt x="212" y="225"/>
                    <a:pt x="212" y="225"/>
                  </a:cubicBezTo>
                  <a:cubicBezTo>
                    <a:pt x="212" y="225"/>
                    <a:pt x="215" y="224"/>
                    <a:pt x="219"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9">
              <a:extLst>
                <a:ext uri="{FF2B5EF4-FFF2-40B4-BE49-F238E27FC236}">
                  <a16:creationId xmlns:a16="http://schemas.microsoft.com/office/drawing/2014/main" xmlns="" id="{E2190F9D-6699-4EBA-8512-17E85605AE99}"/>
                </a:ext>
              </a:extLst>
            </p:cNvPr>
            <p:cNvSpPr>
              <a:spLocks/>
            </p:cNvSpPr>
            <p:nvPr/>
          </p:nvSpPr>
          <p:spPr bwMode="auto">
            <a:xfrm>
              <a:off x="5920214" y="5450584"/>
              <a:ext cx="2607223" cy="1382106"/>
            </a:xfrm>
            <a:custGeom>
              <a:avLst/>
              <a:gdLst>
                <a:gd name="T0" fmla="*/ 605 w 606"/>
                <a:gd name="T1" fmla="*/ 321 h 321"/>
                <a:gd name="T2" fmla="*/ 5 w 606"/>
                <a:gd name="T3" fmla="*/ 318 h 321"/>
                <a:gd name="T4" fmla="*/ 0 w 606"/>
                <a:gd name="T5" fmla="*/ 312 h 321"/>
                <a:gd name="T6" fmla="*/ 8 w 606"/>
                <a:gd name="T7" fmla="*/ 307 h 321"/>
                <a:gd name="T8" fmla="*/ 7 w 606"/>
                <a:gd name="T9" fmla="*/ 301 h 321"/>
                <a:gd name="T10" fmla="*/ 73 w 606"/>
                <a:gd name="T11" fmla="*/ 287 h 321"/>
                <a:gd name="T12" fmla="*/ 110 w 606"/>
                <a:gd name="T13" fmla="*/ 229 h 321"/>
                <a:gd name="T14" fmla="*/ 71 w 606"/>
                <a:gd name="T15" fmla="*/ 224 h 321"/>
                <a:gd name="T16" fmla="*/ 74 w 606"/>
                <a:gd name="T17" fmla="*/ 218 h 321"/>
                <a:gd name="T18" fmla="*/ 68 w 606"/>
                <a:gd name="T19" fmla="*/ 215 h 321"/>
                <a:gd name="T20" fmla="*/ 76 w 606"/>
                <a:gd name="T21" fmla="*/ 208 h 321"/>
                <a:gd name="T22" fmla="*/ 73 w 606"/>
                <a:gd name="T23" fmla="*/ 203 h 321"/>
                <a:gd name="T24" fmla="*/ 142 w 606"/>
                <a:gd name="T25" fmla="*/ 184 h 321"/>
                <a:gd name="T26" fmla="*/ 151 w 606"/>
                <a:gd name="T27" fmla="*/ 174 h 321"/>
                <a:gd name="T28" fmla="*/ 182 w 606"/>
                <a:gd name="T29" fmla="*/ 144 h 321"/>
                <a:gd name="T30" fmla="*/ 184 w 606"/>
                <a:gd name="T31" fmla="*/ 136 h 321"/>
                <a:gd name="T32" fmla="*/ 180 w 606"/>
                <a:gd name="T33" fmla="*/ 120 h 321"/>
                <a:gd name="T34" fmla="*/ 182 w 606"/>
                <a:gd name="T35" fmla="*/ 117 h 321"/>
                <a:gd name="T36" fmla="*/ 138 w 606"/>
                <a:gd name="T37" fmla="*/ 118 h 321"/>
                <a:gd name="T38" fmla="*/ 141 w 606"/>
                <a:gd name="T39" fmla="*/ 106 h 321"/>
                <a:gd name="T40" fmla="*/ 136 w 606"/>
                <a:gd name="T41" fmla="*/ 100 h 321"/>
                <a:gd name="T42" fmla="*/ 141 w 606"/>
                <a:gd name="T43" fmla="*/ 94 h 321"/>
                <a:gd name="T44" fmla="*/ 140 w 606"/>
                <a:gd name="T45" fmla="*/ 88 h 321"/>
                <a:gd name="T46" fmla="*/ 184 w 606"/>
                <a:gd name="T47" fmla="*/ 81 h 321"/>
                <a:gd name="T48" fmla="*/ 218 w 606"/>
                <a:gd name="T49" fmla="*/ 9 h 321"/>
                <a:gd name="T50" fmla="*/ 371 w 606"/>
                <a:gd name="T51" fmla="*/ 14 h 321"/>
                <a:gd name="T52" fmla="*/ 383 w 606"/>
                <a:gd name="T53" fmla="*/ 25 h 321"/>
                <a:gd name="T54" fmla="*/ 433 w 606"/>
                <a:gd name="T55" fmla="*/ 78 h 321"/>
                <a:gd name="T56" fmla="*/ 464 w 606"/>
                <a:gd name="T57" fmla="*/ 84 h 321"/>
                <a:gd name="T58" fmla="*/ 462 w 606"/>
                <a:gd name="T59" fmla="*/ 92 h 321"/>
                <a:gd name="T60" fmla="*/ 468 w 606"/>
                <a:gd name="T61" fmla="*/ 97 h 321"/>
                <a:gd name="T62" fmla="*/ 466 w 606"/>
                <a:gd name="T63" fmla="*/ 102 h 321"/>
                <a:gd name="T64" fmla="*/ 450 w 606"/>
                <a:gd name="T65" fmla="*/ 108 h 321"/>
                <a:gd name="T66" fmla="*/ 423 w 606"/>
                <a:gd name="T67" fmla="*/ 117 h 321"/>
                <a:gd name="T68" fmla="*/ 420 w 606"/>
                <a:gd name="T69" fmla="*/ 121 h 321"/>
                <a:gd name="T70" fmla="*/ 417 w 606"/>
                <a:gd name="T71" fmla="*/ 135 h 321"/>
                <a:gd name="T72" fmla="*/ 446 w 606"/>
                <a:gd name="T73" fmla="*/ 152 h 321"/>
                <a:gd name="T74" fmla="*/ 450 w 606"/>
                <a:gd name="T75" fmla="*/ 147 h 321"/>
                <a:gd name="T76" fmla="*/ 454 w 606"/>
                <a:gd name="T77" fmla="*/ 169 h 321"/>
                <a:gd name="T78" fmla="*/ 462 w 606"/>
                <a:gd name="T79" fmla="*/ 177 h 321"/>
                <a:gd name="T80" fmla="*/ 532 w 606"/>
                <a:gd name="T81" fmla="*/ 195 h 321"/>
                <a:gd name="T82" fmla="*/ 528 w 606"/>
                <a:gd name="T83" fmla="*/ 202 h 321"/>
                <a:gd name="T84" fmla="*/ 536 w 606"/>
                <a:gd name="T85" fmla="*/ 208 h 321"/>
                <a:gd name="T86" fmla="*/ 530 w 606"/>
                <a:gd name="T87" fmla="*/ 213 h 321"/>
                <a:gd name="T88" fmla="*/ 533 w 606"/>
                <a:gd name="T89" fmla="*/ 226 h 321"/>
                <a:gd name="T90" fmla="*/ 528 w 606"/>
                <a:gd name="T91" fmla="*/ 222 h 321"/>
                <a:gd name="T92" fmla="*/ 490 w 606"/>
                <a:gd name="T93" fmla="*/ 263 h 321"/>
                <a:gd name="T94" fmla="*/ 603 w 606"/>
                <a:gd name="T95" fmla="*/ 297 h 321"/>
                <a:gd name="T96" fmla="*/ 599 w 606"/>
                <a:gd name="T97" fmla="*/ 305 h 321"/>
                <a:gd name="T98" fmla="*/ 606 w 606"/>
                <a:gd name="T99" fmla="*/ 309 h 321"/>
                <a:gd name="T100" fmla="*/ 601 w 606"/>
                <a:gd name="T101" fmla="*/ 3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6" h="321">
                  <a:moveTo>
                    <a:pt x="605" y="318"/>
                  </a:moveTo>
                  <a:cubicBezTo>
                    <a:pt x="605" y="321"/>
                    <a:pt x="605" y="321"/>
                    <a:pt x="605" y="321"/>
                  </a:cubicBezTo>
                  <a:cubicBezTo>
                    <a:pt x="5" y="321"/>
                    <a:pt x="5" y="321"/>
                    <a:pt x="5" y="321"/>
                  </a:cubicBezTo>
                  <a:cubicBezTo>
                    <a:pt x="5" y="318"/>
                    <a:pt x="5" y="318"/>
                    <a:pt x="5" y="318"/>
                  </a:cubicBezTo>
                  <a:cubicBezTo>
                    <a:pt x="0" y="315"/>
                    <a:pt x="0" y="315"/>
                    <a:pt x="0" y="315"/>
                  </a:cubicBezTo>
                  <a:cubicBezTo>
                    <a:pt x="0" y="312"/>
                    <a:pt x="0" y="312"/>
                    <a:pt x="0" y="312"/>
                  </a:cubicBezTo>
                  <a:cubicBezTo>
                    <a:pt x="6" y="315"/>
                    <a:pt x="6" y="315"/>
                    <a:pt x="6" y="315"/>
                  </a:cubicBezTo>
                  <a:cubicBezTo>
                    <a:pt x="8" y="307"/>
                    <a:pt x="8" y="307"/>
                    <a:pt x="8" y="307"/>
                  </a:cubicBezTo>
                  <a:cubicBezTo>
                    <a:pt x="6" y="303"/>
                    <a:pt x="6" y="303"/>
                    <a:pt x="6" y="303"/>
                  </a:cubicBezTo>
                  <a:cubicBezTo>
                    <a:pt x="7" y="301"/>
                    <a:pt x="7" y="301"/>
                    <a:pt x="7" y="301"/>
                  </a:cubicBezTo>
                  <a:cubicBezTo>
                    <a:pt x="7" y="301"/>
                    <a:pt x="11" y="306"/>
                    <a:pt x="17" y="306"/>
                  </a:cubicBezTo>
                  <a:cubicBezTo>
                    <a:pt x="23" y="306"/>
                    <a:pt x="57" y="294"/>
                    <a:pt x="73" y="287"/>
                  </a:cubicBezTo>
                  <a:cubicBezTo>
                    <a:pt x="90" y="280"/>
                    <a:pt x="110" y="270"/>
                    <a:pt x="110" y="270"/>
                  </a:cubicBezTo>
                  <a:cubicBezTo>
                    <a:pt x="110" y="229"/>
                    <a:pt x="110" y="229"/>
                    <a:pt x="110" y="229"/>
                  </a:cubicBezTo>
                  <a:cubicBezTo>
                    <a:pt x="72" y="232"/>
                    <a:pt x="72" y="232"/>
                    <a:pt x="72" y="232"/>
                  </a:cubicBezTo>
                  <a:cubicBezTo>
                    <a:pt x="71" y="224"/>
                    <a:pt x="71" y="224"/>
                    <a:pt x="71" y="224"/>
                  </a:cubicBezTo>
                  <a:cubicBezTo>
                    <a:pt x="73" y="224"/>
                    <a:pt x="73" y="224"/>
                    <a:pt x="73" y="224"/>
                  </a:cubicBezTo>
                  <a:cubicBezTo>
                    <a:pt x="74" y="218"/>
                    <a:pt x="74" y="218"/>
                    <a:pt x="74" y="218"/>
                  </a:cubicBezTo>
                  <a:cubicBezTo>
                    <a:pt x="68" y="218"/>
                    <a:pt x="68" y="218"/>
                    <a:pt x="68" y="218"/>
                  </a:cubicBezTo>
                  <a:cubicBezTo>
                    <a:pt x="68" y="215"/>
                    <a:pt x="68" y="215"/>
                    <a:pt x="68" y="215"/>
                  </a:cubicBezTo>
                  <a:cubicBezTo>
                    <a:pt x="75" y="215"/>
                    <a:pt x="75" y="215"/>
                    <a:pt x="75" y="215"/>
                  </a:cubicBezTo>
                  <a:cubicBezTo>
                    <a:pt x="76" y="208"/>
                    <a:pt x="76" y="208"/>
                    <a:pt x="76" y="208"/>
                  </a:cubicBezTo>
                  <a:cubicBezTo>
                    <a:pt x="72" y="205"/>
                    <a:pt x="72" y="205"/>
                    <a:pt x="72" y="205"/>
                  </a:cubicBezTo>
                  <a:cubicBezTo>
                    <a:pt x="73" y="203"/>
                    <a:pt x="73" y="203"/>
                    <a:pt x="73" y="203"/>
                  </a:cubicBezTo>
                  <a:cubicBezTo>
                    <a:pt x="73" y="203"/>
                    <a:pt x="81" y="206"/>
                    <a:pt x="85" y="206"/>
                  </a:cubicBezTo>
                  <a:cubicBezTo>
                    <a:pt x="89" y="206"/>
                    <a:pt x="142" y="184"/>
                    <a:pt x="142" y="184"/>
                  </a:cubicBezTo>
                  <a:cubicBezTo>
                    <a:pt x="142" y="176"/>
                    <a:pt x="142" y="176"/>
                    <a:pt x="142" y="176"/>
                  </a:cubicBezTo>
                  <a:cubicBezTo>
                    <a:pt x="151" y="174"/>
                    <a:pt x="151" y="174"/>
                    <a:pt x="151" y="174"/>
                  </a:cubicBezTo>
                  <a:cubicBezTo>
                    <a:pt x="151" y="149"/>
                    <a:pt x="151" y="149"/>
                    <a:pt x="151" y="149"/>
                  </a:cubicBezTo>
                  <a:cubicBezTo>
                    <a:pt x="182" y="144"/>
                    <a:pt x="182" y="144"/>
                    <a:pt x="182" y="144"/>
                  </a:cubicBezTo>
                  <a:cubicBezTo>
                    <a:pt x="182" y="136"/>
                    <a:pt x="182" y="136"/>
                    <a:pt x="182" y="136"/>
                  </a:cubicBezTo>
                  <a:cubicBezTo>
                    <a:pt x="184" y="136"/>
                    <a:pt x="184" y="136"/>
                    <a:pt x="184" y="136"/>
                  </a:cubicBezTo>
                  <a:cubicBezTo>
                    <a:pt x="184" y="131"/>
                    <a:pt x="184" y="131"/>
                    <a:pt x="184" y="131"/>
                  </a:cubicBezTo>
                  <a:cubicBezTo>
                    <a:pt x="180" y="120"/>
                    <a:pt x="180" y="120"/>
                    <a:pt x="180" y="120"/>
                  </a:cubicBezTo>
                  <a:cubicBezTo>
                    <a:pt x="184" y="120"/>
                    <a:pt x="184" y="120"/>
                    <a:pt x="184" y="120"/>
                  </a:cubicBezTo>
                  <a:cubicBezTo>
                    <a:pt x="182" y="117"/>
                    <a:pt x="182" y="117"/>
                    <a:pt x="182" y="117"/>
                  </a:cubicBezTo>
                  <a:cubicBezTo>
                    <a:pt x="170" y="113"/>
                    <a:pt x="170" y="113"/>
                    <a:pt x="170" y="113"/>
                  </a:cubicBezTo>
                  <a:cubicBezTo>
                    <a:pt x="138" y="118"/>
                    <a:pt x="138" y="118"/>
                    <a:pt x="138" y="118"/>
                  </a:cubicBezTo>
                  <a:cubicBezTo>
                    <a:pt x="138" y="110"/>
                    <a:pt x="138" y="110"/>
                    <a:pt x="138" y="110"/>
                  </a:cubicBezTo>
                  <a:cubicBezTo>
                    <a:pt x="141" y="106"/>
                    <a:pt x="141" y="106"/>
                    <a:pt x="141" y="106"/>
                  </a:cubicBezTo>
                  <a:cubicBezTo>
                    <a:pt x="135" y="103"/>
                    <a:pt x="135" y="103"/>
                    <a:pt x="135" y="103"/>
                  </a:cubicBezTo>
                  <a:cubicBezTo>
                    <a:pt x="136" y="100"/>
                    <a:pt x="136" y="100"/>
                    <a:pt x="136" y="100"/>
                  </a:cubicBezTo>
                  <a:cubicBezTo>
                    <a:pt x="141" y="101"/>
                    <a:pt x="141" y="101"/>
                    <a:pt x="141" y="101"/>
                  </a:cubicBezTo>
                  <a:cubicBezTo>
                    <a:pt x="141" y="94"/>
                    <a:pt x="141" y="94"/>
                    <a:pt x="141" y="94"/>
                  </a:cubicBezTo>
                  <a:cubicBezTo>
                    <a:pt x="138" y="90"/>
                    <a:pt x="138" y="90"/>
                    <a:pt x="138" y="90"/>
                  </a:cubicBezTo>
                  <a:cubicBezTo>
                    <a:pt x="140" y="88"/>
                    <a:pt x="140" y="88"/>
                    <a:pt x="140" y="88"/>
                  </a:cubicBezTo>
                  <a:cubicBezTo>
                    <a:pt x="140" y="88"/>
                    <a:pt x="147" y="92"/>
                    <a:pt x="152" y="92"/>
                  </a:cubicBezTo>
                  <a:cubicBezTo>
                    <a:pt x="157" y="92"/>
                    <a:pt x="184" y="81"/>
                    <a:pt x="184" y="81"/>
                  </a:cubicBezTo>
                  <a:cubicBezTo>
                    <a:pt x="220" y="19"/>
                    <a:pt x="220" y="19"/>
                    <a:pt x="220" y="19"/>
                  </a:cubicBezTo>
                  <a:cubicBezTo>
                    <a:pt x="220" y="19"/>
                    <a:pt x="218" y="14"/>
                    <a:pt x="218" y="9"/>
                  </a:cubicBezTo>
                  <a:cubicBezTo>
                    <a:pt x="218" y="4"/>
                    <a:pt x="224" y="0"/>
                    <a:pt x="227" y="0"/>
                  </a:cubicBezTo>
                  <a:cubicBezTo>
                    <a:pt x="231" y="0"/>
                    <a:pt x="363" y="14"/>
                    <a:pt x="371" y="14"/>
                  </a:cubicBezTo>
                  <a:cubicBezTo>
                    <a:pt x="378" y="15"/>
                    <a:pt x="378" y="18"/>
                    <a:pt x="378" y="21"/>
                  </a:cubicBezTo>
                  <a:cubicBezTo>
                    <a:pt x="378" y="21"/>
                    <a:pt x="383" y="24"/>
                    <a:pt x="383" y="25"/>
                  </a:cubicBezTo>
                  <a:cubicBezTo>
                    <a:pt x="383" y="26"/>
                    <a:pt x="380" y="35"/>
                    <a:pt x="380" y="35"/>
                  </a:cubicBezTo>
                  <a:cubicBezTo>
                    <a:pt x="380" y="35"/>
                    <a:pt x="409" y="71"/>
                    <a:pt x="433" y="78"/>
                  </a:cubicBezTo>
                  <a:cubicBezTo>
                    <a:pt x="457" y="85"/>
                    <a:pt x="464" y="81"/>
                    <a:pt x="464" y="81"/>
                  </a:cubicBezTo>
                  <a:cubicBezTo>
                    <a:pt x="464" y="84"/>
                    <a:pt x="464" y="84"/>
                    <a:pt x="464" y="84"/>
                  </a:cubicBezTo>
                  <a:cubicBezTo>
                    <a:pt x="460" y="86"/>
                    <a:pt x="460" y="86"/>
                    <a:pt x="460" y="86"/>
                  </a:cubicBezTo>
                  <a:cubicBezTo>
                    <a:pt x="460" y="86"/>
                    <a:pt x="461" y="90"/>
                    <a:pt x="462" y="92"/>
                  </a:cubicBezTo>
                  <a:cubicBezTo>
                    <a:pt x="463" y="94"/>
                    <a:pt x="468" y="93"/>
                    <a:pt x="468" y="93"/>
                  </a:cubicBezTo>
                  <a:cubicBezTo>
                    <a:pt x="468" y="97"/>
                    <a:pt x="468" y="97"/>
                    <a:pt x="468" y="97"/>
                  </a:cubicBezTo>
                  <a:cubicBezTo>
                    <a:pt x="462" y="99"/>
                    <a:pt x="462" y="99"/>
                    <a:pt x="462" y="99"/>
                  </a:cubicBezTo>
                  <a:cubicBezTo>
                    <a:pt x="466" y="102"/>
                    <a:pt x="466" y="102"/>
                    <a:pt x="466" y="102"/>
                  </a:cubicBezTo>
                  <a:cubicBezTo>
                    <a:pt x="466" y="108"/>
                    <a:pt x="466" y="108"/>
                    <a:pt x="466" y="108"/>
                  </a:cubicBezTo>
                  <a:cubicBezTo>
                    <a:pt x="450" y="108"/>
                    <a:pt x="450" y="108"/>
                    <a:pt x="450" y="108"/>
                  </a:cubicBezTo>
                  <a:cubicBezTo>
                    <a:pt x="423" y="113"/>
                    <a:pt x="423" y="113"/>
                    <a:pt x="423" y="113"/>
                  </a:cubicBezTo>
                  <a:cubicBezTo>
                    <a:pt x="423" y="117"/>
                    <a:pt x="423" y="117"/>
                    <a:pt x="423" y="117"/>
                  </a:cubicBezTo>
                  <a:cubicBezTo>
                    <a:pt x="420" y="117"/>
                    <a:pt x="420" y="117"/>
                    <a:pt x="420" y="117"/>
                  </a:cubicBezTo>
                  <a:cubicBezTo>
                    <a:pt x="420" y="121"/>
                    <a:pt x="420" y="121"/>
                    <a:pt x="420" y="121"/>
                  </a:cubicBezTo>
                  <a:cubicBezTo>
                    <a:pt x="417" y="121"/>
                    <a:pt x="417" y="121"/>
                    <a:pt x="417" y="121"/>
                  </a:cubicBezTo>
                  <a:cubicBezTo>
                    <a:pt x="417" y="135"/>
                    <a:pt x="417" y="135"/>
                    <a:pt x="417" y="135"/>
                  </a:cubicBezTo>
                  <a:cubicBezTo>
                    <a:pt x="446" y="138"/>
                    <a:pt x="446" y="138"/>
                    <a:pt x="446" y="138"/>
                  </a:cubicBezTo>
                  <a:cubicBezTo>
                    <a:pt x="446" y="152"/>
                    <a:pt x="446" y="152"/>
                    <a:pt x="446" y="152"/>
                  </a:cubicBezTo>
                  <a:cubicBezTo>
                    <a:pt x="450" y="152"/>
                    <a:pt x="450" y="152"/>
                    <a:pt x="450" y="152"/>
                  </a:cubicBezTo>
                  <a:cubicBezTo>
                    <a:pt x="450" y="147"/>
                    <a:pt x="450" y="147"/>
                    <a:pt x="450" y="147"/>
                  </a:cubicBezTo>
                  <a:cubicBezTo>
                    <a:pt x="454" y="148"/>
                    <a:pt x="454" y="148"/>
                    <a:pt x="454" y="148"/>
                  </a:cubicBezTo>
                  <a:cubicBezTo>
                    <a:pt x="454" y="169"/>
                    <a:pt x="454" y="169"/>
                    <a:pt x="454" y="169"/>
                  </a:cubicBezTo>
                  <a:cubicBezTo>
                    <a:pt x="462" y="171"/>
                    <a:pt x="462" y="171"/>
                    <a:pt x="462" y="171"/>
                  </a:cubicBezTo>
                  <a:cubicBezTo>
                    <a:pt x="462" y="177"/>
                    <a:pt x="462" y="177"/>
                    <a:pt x="462" y="177"/>
                  </a:cubicBezTo>
                  <a:cubicBezTo>
                    <a:pt x="462" y="177"/>
                    <a:pt x="506" y="197"/>
                    <a:pt x="518" y="198"/>
                  </a:cubicBezTo>
                  <a:cubicBezTo>
                    <a:pt x="529" y="199"/>
                    <a:pt x="532" y="195"/>
                    <a:pt x="532" y="195"/>
                  </a:cubicBezTo>
                  <a:cubicBezTo>
                    <a:pt x="532" y="197"/>
                    <a:pt x="532" y="197"/>
                    <a:pt x="532" y="197"/>
                  </a:cubicBezTo>
                  <a:cubicBezTo>
                    <a:pt x="528" y="202"/>
                    <a:pt x="528" y="202"/>
                    <a:pt x="528" y="202"/>
                  </a:cubicBezTo>
                  <a:cubicBezTo>
                    <a:pt x="528" y="208"/>
                    <a:pt x="528" y="208"/>
                    <a:pt x="528" y="208"/>
                  </a:cubicBezTo>
                  <a:cubicBezTo>
                    <a:pt x="536" y="208"/>
                    <a:pt x="536" y="208"/>
                    <a:pt x="536" y="208"/>
                  </a:cubicBezTo>
                  <a:cubicBezTo>
                    <a:pt x="536" y="210"/>
                    <a:pt x="536" y="210"/>
                    <a:pt x="536" y="210"/>
                  </a:cubicBezTo>
                  <a:cubicBezTo>
                    <a:pt x="530" y="213"/>
                    <a:pt x="530" y="213"/>
                    <a:pt x="530" y="213"/>
                  </a:cubicBezTo>
                  <a:cubicBezTo>
                    <a:pt x="533" y="216"/>
                    <a:pt x="533" y="216"/>
                    <a:pt x="533" y="216"/>
                  </a:cubicBezTo>
                  <a:cubicBezTo>
                    <a:pt x="533" y="226"/>
                    <a:pt x="533" y="226"/>
                    <a:pt x="533" y="226"/>
                  </a:cubicBezTo>
                  <a:cubicBezTo>
                    <a:pt x="528" y="226"/>
                    <a:pt x="528" y="226"/>
                    <a:pt x="528" y="226"/>
                  </a:cubicBezTo>
                  <a:cubicBezTo>
                    <a:pt x="528" y="222"/>
                    <a:pt x="528" y="222"/>
                    <a:pt x="528" y="222"/>
                  </a:cubicBezTo>
                  <a:cubicBezTo>
                    <a:pt x="490" y="227"/>
                    <a:pt x="490" y="227"/>
                    <a:pt x="490" y="227"/>
                  </a:cubicBezTo>
                  <a:cubicBezTo>
                    <a:pt x="490" y="263"/>
                    <a:pt x="490" y="263"/>
                    <a:pt x="490" y="263"/>
                  </a:cubicBezTo>
                  <a:cubicBezTo>
                    <a:pt x="490" y="263"/>
                    <a:pt x="577" y="299"/>
                    <a:pt x="587" y="300"/>
                  </a:cubicBezTo>
                  <a:cubicBezTo>
                    <a:pt x="596" y="301"/>
                    <a:pt x="603" y="297"/>
                    <a:pt x="603" y="297"/>
                  </a:cubicBezTo>
                  <a:cubicBezTo>
                    <a:pt x="604" y="300"/>
                    <a:pt x="604" y="300"/>
                    <a:pt x="604" y="300"/>
                  </a:cubicBezTo>
                  <a:cubicBezTo>
                    <a:pt x="604" y="300"/>
                    <a:pt x="599" y="303"/>
                    <a:pt x="599" y="305"/>
                  </a:cubicBezTo>
                  <a:cubicBezTo>
                    <a:pt x="599" y="307"/>
                    <a:pt x="599" y="310"/>
                    <a:pt x="599" y="310"/>
                  </a:cubicBezTo>
                  <a:cubicBezTo>
                    <a:pt x="606" y="309"/>
                    <a:pt x="606" y="309"/>
                    <a:pt x="606" y="309"/>
                  </a:cubicBezTo>
                  <a:cubicBezTo>
                    <a:pt x="606" y="312"/>
                    <a:pt x="606" y="312"/>
                    <a:pt x="606" y="312"/>
                  </a:cubicBezTo>
                  <a:cubicBezTo>
                    <a:pt x="601" y="314"/>
                    <a:pt x="601" y="314"/>
                    <a:pt x="601" y="314"/>
                  </a:cubicBezTo>
                  <a:lnTo>
                    <a:pt x="605" y="3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xmlns="" id="{3A3D1026-8916-4155-8F30-C254F9B5F9A3}"/>
                </a:ext>
              </a:extLst>
            </p:cNvPr>
            <p:cNvGrpSpPr/>
            <p:nvPr/>
          </p:nvGrpSpPr>
          <p:grpSpPr>
            <a:xfrm>
              <a:off x="6534411" y="5016533"/>
              <a:ext cx="1443667" cy="1388259"/>
              <a:chOff x="10464331" y="5522622"/>
              <a:chExt cx="1443667" cy="1388259"/>
            </a:xfrm>
            <a:grpFill/>
          </p:grpSpPr>
          <p:sp>
            <p:nvSpPr>
              <p:cNvPr id="15" name="Freeform 11">
                <a:extLst>
                  <a:ext uri="{FF2B5EF4-FFF2-40B4-BE49-F238E27FC236}">
                    <a16:creationId xmlns:a16="http://schemas.microsoft.com/office/drawing/2014/main" xmlns="" id="{41E686BA-330D-4C65-933D-12869F589317}"/>
                  </a:ext>
                </a:extLst>
              </p:cNvPr>
              <p:cNvSpPr>
                <a:spLocks/>
              </p:cNvSpPr>
              <p:nvPr/>
            </p:nvSpPr>
            <p:spPr bwMode="auto">
              <a:xfrm>
                <a:off x="11200016" y="6775442"/>
                <a:ext cx="707982" cy="104659"/>
              </a:xfrm>
              <a:custGeom>
                <a:avLst/>
                <a:gdLst>
                  <a:gd name="T0" fmla="*/ 164 w 164"/>
                  <a:gd name="T1" fmla="*/ 24 h 24"/>
                  <a:gd name="T2" fmla="*/ 82 w 164"/>
                  <a:gd name="T3" fmla="*/ 0 h 24"/>
                  <a:gd name="T4" fmla="*/ 0 w 164"/>
                  <a:gd name="T5" fmla="*/ 24 h 24"/>
                  <a:gd name="T6" fmla="*/ 164 w 164"/>
                  <a:gd name="T7" fmla="*/ 24 h 24"/>
                </a:gdLst>
                <a:ahLst/>
                <a:cxnLst>
                  <a:cxn ang="0">
                    <a:pos x="T0" y="T1"/>
                  </a:cxn>
                  <a:cxn ang="0">
                    <a:pos x="T2" y="T3"/>
                  </a:cxn>
                  <a:cxn ang="0">
                    <a:pos x="T4" y="T5"/>
                  </a:cxn>
                  <a:cxn ang="0">
                    <a:pos x="T6" y="T7"/>
                  </a:cxn>
                </a:cxnLst>
                <a:rect l="0" t="0" r="r" b="b"/>
                <a:pathLst>
                  <a:path w="164" h="24">
                    <a:moveTo>
                      <a:pt x="164" y="24"/>
                    </a:moveTo>
                    <a:cubicBezTo>
                      <a:pt x="140" y="9"/>
                      <a:pt x="112" y="0"/>
                      <a:pt x="82" y="0"/>
                    </a:cubicBezTo>
                    <a:cubicBezTo>
                      <a:pt x="52" y="0"/>
                      <a:pt x="24" y="9"/>
                      <a:pt x="0" y="24"/>
                    </a:cubicBezTo>
                    <a:lnTo>
                      <a:pt x="164"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2">
                <a:extLst>
                  <a:ext uri="{FF2B5EF4-FFF2-40B4-BE49-F238E27FC236}">
                    <a16:creationId xmlns:a16="http://schemas.microsoft.com/office/drawing/2014/main" xmlns="" id="{95C07FB8-3B01-471B-9861-2A5E899910ED}"/>
                  </a:ext>
                </a:extLst>
              </p:cNvPr>
              <p:cNvSpPr>
                <a:spLocks/>
              </p:cNvSpPr>
              <p:nvPr/>
            </p:nvSpPr>
            <p:spPr bwMode="auto">
              <a:xfrm>
                <a:off x="11046107" y="5587263"/>
                <a:ext cx="634106" cy="1243586"/>
              </a:xfrm>
              <a:custGeom>
                <a:avLst/>
                <a:gdLst>
                  <a:gd name="T0" fmla="*/ 108 w 147"/>
                  <a:gd name="T1" fmla="*/ 263 h 289"/>
                  <a:gd name="T2" fmla="*/ 111 w 147"/>
                  <a:gd name="T3" fmla="*/ 203 h 289"/>
                  <a:gd name="T4" fmla="*/ 111 w 147"/>
                  <a:gd name="T5" fmla="*/ 178 h 289"/>
                  <a:gd name="T6" fmla="*/ 104 w 147"/>
                  <a:gd name="T7" fmla="*/ 171 h 289"/>
                  <a:gd name="T8" fmla="*/ 95 w 147"/>
                  <a:gd name="T9" fmla="*/ 169 h 289"/>
                  <a:gd name="T10" fmla="*/ 83 w 147"/>
                  <a:gd name="T11" fmla="*/ 162 h 289"/>
                  <a:gd name="T12" fmla="*/ 65 w 147"/>
                  <a:gd name="T13" fmla="*/ 155 h 289"/>
                  <a:gd name="T14" fmla="*/ 39 w 147"/>
                  <a:gd name="T15" fmla="*/ 152 h 289"/>
                  <a:gd name="T16" fmla="*/ 13 w 147"/>
                  <a:gd name="T17" fmla="*/ 147 h 289"/>
                  <a:gd name="T18" fmla="*/ 6 w 147"/>
                  <a:gd name="T19" fmla="*/ 141 h 289"/>
                  <a:gd name="T20" fmla="*/ 0 w 147"/>
                  <a:gd name="T21" fmla="*/ 118 h 289"/>
                  <a:gd name="T22" fmla="*/ 7 w 147"/>
                  <a:gd name="T23" fmla="*/ 102 h 289"/>
                  <a:gd name="T24" fmla="*/ 22 w 147"/>
                  <a:gd name="T25" fmla="*/ 89 h 289"/>
                  <a:gd name="T26" fmla="*/ 56 w 147"/>
                  <a:gd name="T27" fmla="*/ 64 h 289"/>
                  <a:gd name="T28" fmla="*/ 62 w 147"/>
                  <a:gd name="T29" fmla="*/ 41 h 289"/>
                  <a:gd name="T30" fmla="*/ 71 w 147"/>
                  <a:gd name="T31" fmla="*/ 9 h 289"/>
                  <a:gd name="T32" fmla="*/ 73 w 147"/>
                  <a:gd name="T33" fmla="*/ 10 h 289"/>
                  <a:gd name="T34" fmla="*/ 63 w 147"/>
                  <a:gd name="T35" fmla="*/ 37 h 289"/>
                  <a:gd name="T36" fmla="*/ 45 w 147"/>
                  <a:gd name="T37" fmla="*/ 81 h 289"/>
                  <a:gd name="T38" fmla="*/ 14 w 147"/>
                  <a:gd name="T39" fmla="*/ 104 h 289"/>
                  <a:gd name="T40" fmla="*/ 17 w 147"/>
                  <a:gd name="T41" fmla="*/ 109 h 289"/>
                  <a:gd name="T42" fmla="*/ 22 w 147"/>
                  <a:gd name="T43" fmla="*/ 110 h 289"/>
                  <a:gd name="T44" fmla="*/ 11 w 147"/>
                  <a:gd name="T45" fmla="*/ 118 h 289"/>
                  <a:gd name="T46" fmla="*/ 45 w 147"/>
                  <a:gd name="T47" fmla="*/ 145 h 289"/>
                  <a:gd name="T48" fmla="*/ 64 w 147"/>
                  <a:gd name="T49" fmla="*/ 145 h 289"/>
                  <a:gd name="T50" fmla="*/ 86 w 147"/>
                  <a:gd name="T51" fmla="*/ 151 h 289"/>
                  <a:gd name="T52" fmla="*/ 94 w 147"/>
                  <a:gd name="T53" fmla="*/ 150 h 289"/>
                  <a:gd name="T54" fmla="*/ 103 w 147"/>
                  <a:gd name="T55" fmla="*/ 157 h 289"/>
                  <a:gd name="T56" fmla="*/ 118 w 147"/>
                  <a:gd name="T57" fmla="*/ 162 h 289"/>
                  <a:gd name="T58" fmla="*/ 121 w 147"/>
                  <a:gd name="T59" fmla="*/ 156 h 289"/>
                  <a:gd name="T60" fmla="*/ 125 w 147"/>
                  <a:gd name="T61" fmla="*/ 164 h 289"/>
                  <a:gd name="T62" fmla="*/ 129 w 147"/>
                  <a:gd name="T63" fmla="*/ 232 h 289"/>
                  <a:gd name="T64" fmla="*/ 135 w 147"/>
                  <a:gd name="T65" fmla="*/ 280 h 289"/>
                  <a:gd name="T66" fmla="*/ 128 w 147"/>
                  <a:gd name="T67" fmla="*/ 288 h 289"/>
                  <a:gd name="T68" fmla="*/ 112 w 147"/>
                  <a:gd name="T69" fmla="*/ 287 h 289"/>
                  <a:gd name="T70" fmla="*/ 106 w 147"/>
                  <a:gd name="T71" fmla="*/ 287 h 289"/>
                  <a:gd name="T72" fmla="*/ 111 w 147"/>
                  <a:gd name="T73" fmla="*/ 27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289">
                    <a:moveTo>
                      <a:pt x="111" y="278"/>
                    </a:moveTo>
                    <a:cubicBezTo>
                      <a:pt x="110" y="273"/>
                      <a:pt x="109" y="268"/>
                      <a:pt x="108" y="263"/>
                    </a:cubicBezTo>
                    <a:cubicBezTo>
                      <a:pt x="107" y="255"/>
                      <a:pt x="106" y="247"/>
                      <a:pt x="108" y="240"/>
                    </a:cubicBezTo>
                    <a:cubicBezTo>
                      <a:pt x="111" y="228"/>
                      <a:pt x="109" y="215"/>
                      <a:pt x="111" y="203"/>
                    </a:cubicBezTo>
                    <a:cubicBezTo>
                      <a:pt x="111" y="197"/>
                      <a:pt x="110" y="190"/>
                      <a:pt x="111" y="183"/>
                    </a:cubicBezTo>
                    <a:cubicBezTo>
                      <a:pt x="111" y="182"/>
                      <a:pt x="111" y="180"/>
                      <a:pt x="111" y="178"/>
                    </a:cubicBezTo>
                    <a:cubicBezTo>
                      <a:pt x="110" y="176"/>
                      <a:pt x="109" y="175"/>
                      <a:pt x="107" y="174"/>
                    </a:cubicBezTo>
                    <a:cubicBezTo>
                      <a:pt x="107" y="172"/>
                      <a:pt x="105" y="171"/>
                      <a:pt x="104" y="171"/>
                    </a:cubicBezTo>
                    <a:cubicBezTo>
                      <a:pt x="103" y="171"/>
                      <a:pt x="102" y="171"/>
                      <a:pt x="100" y="171"/>
                    </a:cubicBezTo>
                    <a:cubicBezTo>
                      <a:pt x="98" y="171"/>
                      <a:pt x="97" y="170"/>
                      <a:pt x="95" y="169"/>
                    </a:cubicBezTo>
                    <a:cubicBezTo>
                      <a:pt x="92" y="168"/>
                      <a:pt x="89" y="166"/>
                      <a:pt x="86" y="164"/>
                    </a:cubicBezTo>
                    <a:cubicBezTo>
                      <a:pt x="85" y="163"/>
                      <a:pt x="84" y="162"/>
                      <a:pt x="83" y="162"/>
                    </a:cubicBezTo>
                    <a:cubicBezTo>
                      <a:pt x="79" y="160"/>
                      <a:pt x="75" y="158"/>
                      <a:pt x="72" y="156"/>
                    </a:cubicBezTo>
                    <a:cubicBezTo>
                      <a:pt x="70" y="156"/>
                      <a:pt x="67" y="155"/>
                      <a:pt x="65" y="155"/>
                    </a:cubicBezTo>
                    <a:cubicBezTo>
                      <a:pt x="64" y="155"/>
                      <a:pt x="64" y="155"/>
                      <a:pt x="64" y="155"/>
                    </a:cubicBezTo>
                    <a:cubicBezTo>
                      <a:pt x="57" y="160"/>
                      <a:pt x="46" y="158"/>
                      <a:pt x="39" y="152"/>
                    </a:cubicBezTo>
                    <a:cubicBezTo>
                      <a:pt x="33" y="147"/>
                      <a:pt x="23" y="147"/>
                      <a:pt x="15" y="147"/>
                    </a:cubicBezTo>
                    <a:cubicBezTo>
                      <a:pt x="14" y="147"/>
                      <a:pt x="14" y="146"/>
                      <a:pt x="13" y="147"/>
                    </a:cubicBezTo>
                    <a:cubicBezTo>
                      <a:pt x="12" y="145"/>
                      <a:pt x="10" y="144"/>
                      <a:pt x="9" y="143"/>
                    </a:cubicBezTo>
                    <a:cubicBezTo>
                      <a:pt x="8" y="142"/>
                      <a:pt x="7" y="142"/>
                      <a:pt x="6" y="141"/>
                    </a:cubicBezTo>
                    <a:cubicBezTo>
                      <a:pt x="2" y="135"/>
                      <a:pt x="6" y="127"/>
                      <a:pt x="2" y="122"/>
                    </a:cubicBezTo>
                    <a:cubicBezTo>
                      <a:pt x="1" y="120"/>
                      <a:pt x="1" y="119"/>
                      <a:pt x="0" y="118"/>
                    </a:cubicBezTo>
                    <a:cubicBezTo>
                      <a:pt x="2" y="114"/>
                      <a:pt x="5" y="112"/>
                      <a:pt x="8" y="110"/>
                    </a:cubicBezTo>
                    <a:cubicBezTo>
                      <a:pt x="6" y="109"/>
                      <a:pt x="5" y="104"/>
                      <a:pt x="7" y="102"/>
                    </a:cubicBezTo>
                    <a:cubicBezTo>
                      <a:pt x="9" y="100"/>
                      <a:pt x="11" y="99"/>
                      <a:pt x="14" y="98"/>
                    </a:cubicBezTo>
                    <a:cubicBezTo>
                      <a:pt x="17" y="96"/>
                      <a:pt x="20" y="92"/>
                      <a:pt x="22" y="89"/>
                    </a:cubicBezTo>
                    <a:cubicBezTo>
                      <a:pt x="25" y="85"/>
                      <a:pt x="28" y="82"/>
                      <a:pt x="32" y="81"/>
                    </a:cubicBezTo>
                    <a:cubicBezTo>
                      <a:pt x="42" y="78"/>
                      <a:pt x="50" y="71"/>
                      <a:pt x="56" y="64"/>
                    </a:cubicBezTo>
                    <a:cubicBezTo>
                      <a:pt x="61" y="60"/>
                      <a:pt x="66" y="55"/>
                      <a:pt x="65" y="48"/>
                    </a:cubicBezTo>
                    <a:cubicBezTo>
                      <a:pt x="65" y="46"/>
                      <a:pt x="63" y="44"/>
                      <a:pt x="62" y="41"/>
                    </a:cubicBezTo>
                    <a:cubicBezTo>
                      <a:pt x="60" y="35"/>
                      <a:pt x="58" y="29"/>
                      <a:pt x="59" y="23"/>
                    </a:cubicBezTo>
                    <a:cubicBezTo>
                      <a:pt x="61" y="17"/>
                      <a:pt x="65" y="11"/>
                      <a:pt x="71" y="9"/>
                    </a:cubicBezTo>
                    <a:cubicBezTo>
                      <a:pt x="75" y="7"/>
                      <a:pt x="79" y="4"/>
                      <a:pt x="81" y="0"/>
                    </a:cubicBezTo>
                    <a:cubicBezTo>
                      <a:pt x="81" y="4"/>
                      <a:pt x="76" y="7"/>
                      <a:pt x="73" y="10"/>
                    </a:cubicBezTo>
                    <a:cubicBezTo>
                      <a:pt x="69" y="12"/>
                      <a:pt x="64" y="15"/>
                      <a:pt x="62" y="19"/>
                    </a:cubicBezTo>
                    <a:cubicBezTo>
                      <a:pt x="59" y="24"/>
                      <a:pt x="61" y="31"/>
                      <a:pt x="63" y="37"/>
                    </a:cubicBezTo>
                    <a:cubicBezTo>
                      <a:pt x="65" y="44"/>
                      <a:pt x="68" y="50"/>
                      <a:pt x="67" y="56"/>
                    </a:cubicBezTo>
                    <a:cubicBezTo>
                      <a:pt x="64" y="68"/>
                      <a:pt x="55" y="75"/>
                      <a:pt x="45" y="81"/>
                    </a:cubicBezTo>
                    <a:cubicBezTo>
                      <a:pt x="40" y="83"/>
                      <a:pt x="35" y="84"/>
                      <a:pt x="30" y="87"/>
                    </a:cubicBezTo>
                    <a:cubicBezTo>
                      <a:pt x="24" y="91"/>
                      <a:pt x="19" y="99"/>
                      <a:pt x="14" y="104"/>
                    </a:cubicBezTo>
                    <a:cubicBezTo>
                      <a:pt x="14" y="105"/>
                      <a:pt x="13" y="106"/>
                      <a:pt x="13" y="107"/>
                    </a:cubicBezTo>
                    <a:cubicBezTo>
                      <a:pt x="14" y="108"/>
                      <a:pt x="15" y="108"/>
                      <a:pt x="17" y="109"/>
                    </a:cubicBezTo>
                    <a:cubicBezTo>
                      <a:pt x="18" y="109"/>
                      <a:pt x="20" y="110"/>
                      <a:pt x="19" y="111"/>
                    </a:cubicBezTo>
                    <a:cubicBezTo>
                      <a:pt x="20" y="111"/>
                      <a:pt x="21" y="111"/>
                      <a:pt x="22" y="110"/>
                    </a:cubicBezTo>
                    <a:cubicBezTo>
                      <a:pt x="22" y="111"/>
                      <a:pt x="22" y="112"/>
                      <a:pt x="22" y="112"/>
                    </a:cubicBezTo>
                    <a:cubicBezTo>
                      <a:pt x="18" y="113"/>
                      <a:pt x="14" y="115"/>
                      <a:pt x="11" y="118"/>
                    </a:cubicBezTo>
                    <a:cubicBezTo>
                      <a:pt x="13" y="123"/>
                      <a:pt x="14" y="129"/>
                      <a:pt x="14" y="135"/>
                    </a:cubicBezTo>
                    <a:cubicBezTo>
                      <a:pt x="24" y="138"/>
                      <a:pt x="35" y="142"/>
                      <a:pt x="45" y="145"/>
                    </a:cubicBezTo>
                    <a:cubicBezTo>
                      <a:pt x="49" y="147"/>
                      <a:pt x="53" y="148"/>
                      <a:pt x="57" y="147"/>
                    </a:cubicBezTo>
                    <a:cubicBezTo>
                      <a:pt x="60" y="147"/>
                      <a:pt x="62" y="145"/>
                      <a:pt x="64" y="145"/>
                    </a:cubicBezTo>
                    <a:cubicBezTo>
                      <a:pt x="66" y="144"/>
                      <a:pt x="69" y="144"/>
                      <a:pt x="71" y="146"/>
                    </a:cubicBezTo>
                    <a:cubicBezTo>
                      <a:pt x="74" y="149"/>
                      <a:pt x="81" y="149"/>
                      <a:pt x="86" y="151"/>
                    </a:cubicBezTo>
                    <a:cubicBezTo>
                      <a:pt x="87" y="152"/>
                      <a:pt x="88" y="152"/>
                      <a:pt x="89" y="152"/>
                    </a:cubicBezTo>
                    <a:cubicBezTo>
                      <a:pt x="91" y="152"/>
                      <a:pt x="92" y="150"/>
                      <a:pt x="94" y="150"/>
                    </a:cubicBezTo>
                    <a:cubicBezTo>
                      <a:pt x="96" y="150"/>
                      <a:pt x="98" y="151"/>
                      <a:pt x="99" y="153"/>
                    </a:cubicBezTo>
                    <a:cubicBezTo>
                      <a:pt x="100" y="154"/>
                      <a:pt x="102" y="156"/>
                      <a:pt x="103" y="157"/>
                    </a:cubicBezTo>
                    <a:cubicBezTo>
                      <a:pt x="103" y="157"/>
                      <a:pt x="104" y="157"/>
                      <a:pt x="104" y="157"/>
                    </a:cubicBezTo>
                    <a:cubicBezTo>
                      <a:pt x="109" y="156"/>
                      <a:pt x="113" y="160"/>
                      <a:pt x="118" y="162"/>
                    </a:cubicBezTo>
                    <a:cubicBezTo>
                      <a:pt x="117" y="161"/>
                      <a:pt x="117" y="159"/>
                      <a:pt x="118" y="158"/>
                    </a:cubicBezTo>
                    <a:cubicBezTo>
                      <a:pt x="118" y="157"/>
                      <a:pt x="120" y="156"/>
                      <a:pt x="121" y="156"/>
                    </a:cubicBezTo>
                    <a:cubicBezTo>
                      <a:pt x="120" y="158"/>
                      <a:pt x="121" y="159"/>
                      <a:pt x="122" y="161"/>
                    </a:cubicBezTo>
                    <a:cubicBezTo>
                      <a:pt x="123" y="162"/>
                      <a:pt x="124" y="163"/>
                      <a:pt x="125" y="164"/>
                    </a:cubicBezTo>
                    <a:cubicBezTo>
                      <a:pt x="128" y="167"/>
                      <a:pt x="129" y="172"/>
                      <a:pt x="129" y="176"/>
                    </a:cubicBezTo>
                    <a:cubicBezTo>
                      <a:pt x="131" y="195"/>
                      <a:pt x="131" y="214"/>
                      <a:pt x="129" y="232"/>
                    </a:cubicBezTo>
                    <a:cubicBezTo>
                      <a:pt x="128" y="240"/>
                      <a:pt x="127" y="249"/>
                      <a:pt x="127" y="257"/>
                    </a:cubicBezTo>
                    <a:cubicBezTo>
                      <a:pt x="127" y="265"/>
                      <a:pt x="129" y="273"/>
                      <a:pt x="135" y="280"/>
                    </a:cubicBezTo>
                    <a:cubicBezTo>
                      <a:pt x="139" y="282"/>
                      <a:pt x="143" y="285"/>
                      <a:pt x="147" y="287"/>
                    </a:cubicBezTo>
                    <a:cubicBezTo>
                      <a:pt x="141" y="286"/>
                      <a:pt x="135" y="286"/>
                      <a:pt x="128" y="288"/>
                    </a:cubicBezTo>
                    <a:cubicBezTo>
                      <a:pt x="125" y="288"/>
                      <a:pt x="122" y="289"/>
                      <a:pt x="119" y="289"/>
                    </a:cubicBezTo>
                    <a:cubicBezTo>
                      <a:pt x="116" y="288"/>
                      <a:pt x="114" y="286"/>
                      <a:pt x="112" y="287"/>
                    </a:cubicBezTo>
                    <a:cubicBezTo>
                      <a:pt x="111" y="287"/>
                      <a:pt x="110" y="288"/>
                      <a:pt x="109" y="288"/>
                    </a:cubicBezTo>
                    <a:cubicBezTo>
                      <a:pt x="108" y="288"/>
                      <a:pt x="106" y="288"/>
                      <a:pt x="106" y="287"/>
                    </a:cubicBezTo>
                    <a:cubicBezTo>
                      <a:pt x="105" y="286"/>
                      <a:pt x="106" y="284"/>
                      <a:pt x="107" y="283"/>
                    </a:cubicBezTo>
                    <a:cubicBezTo>
                      <a:pt x="109" y="282"/>
                      <a:pt x="111" y="279"/>
                      <a:pt x="111"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3">
                <a:extLst>
                  <a:ext uri="{FF2B5EF4-FFF2-40B4-BE49-F238E27FC236}">
                    <a16:creationId xmlns:a16="http://schemas.microsoft.com/office/drawing/2014/main" xmlns="" id="{CD8E667E-A515-482D-8994-559A6AC8CF40}"/>
                  </a:ext>
                </a:extLst>
              </p:cNvPr>
              <p:cNvSpPr>
                <a:spLocks/>
              </p:cNvSpPr>
              <p:nvPr/>
            </p:nvSpPr>
            <p:spPr bwMode="auto">
              <a:xfrm>
                <a:off x="11036873" y="6292168"/>
                <a:ext cx="434025" cy="612560"/>
              </a:xfrm>
              <a:custGeom>
                <a:avLst/>
                <a:gdLst>
                  <a:gd name="T0" fmla="*/ 96 w 101"/>
                  <a:gd name="T1" fmla="*/ 0 h 142"/>
                  <a:gd name="T2" fmla="*/ 84 w 101"/>
                  <a:gd name="T3" fmla="*/ 4 h 142"/>
                  <a:gd name="T4" fmla="*/ 80 w 101"/>
                  <a:gd name="T5" fmla="*/ 8 h 142"/>
                  <a:gd name="T6" fmla="*/ 78 w 101"/>
                  <a:gd name="T7" fmla="*/ 9 h 142"/>
                  <a:gd name="T8" fmla="*/ 78 w 101"/>
                  <a:gd name="T9" fmla="*/ 11 h 142"/>
                  <a:gd name="T10" fmla="*/ 75 w 101"/>
                  <a:gd name="T11" fmla="*/ 13 h 142"/>
                  <a:gd name="T12" fmla="*/ 71 w 101"/>
                  <a:gd name="T13" fmla="*/ 18 h 142"/>
                  <a:gd name="T14" fmla="*/ 70 w 101"/>
                  <a:gd name="T15" fmla="*/ 25 h 142"/>
                  <a:gd name="T16" fmla="*/ 67 w 101"/>
                  <a:gd name="T17" fmla="*/ 29 h 142"/>
                  <a:gd name="T18" fmla="*/ 63 w 101"/>
                  <a:gd name="T19" fmla="*/ 32 h 142"/>
                  <a:gd name="T20" fmla="*/ 56 w 101"/>
                  <a:gd name="T21" fmla="*/ 37 h 142"/>
                  <a:gd name="T22" fmla="*/ 52 w 101"/>
                  <a:gd name="T23" fmla="*/ 40 h 142"/>
                  <a:gd name="T24" fmla="*/ 51 w 101"/>
                  <a:gd name="T25" fmla="*/ 53 h 142"/>
                  <a:gd name="T26" fmla="*/ 41 w 101"/>
                  <a:gd name="T27" fmla="*/ 56 h 142"/>
                  <a:gd name="T28" fmla="*/ 32 w 101"/>
                  <a:gd name="T29" fmla="*/ 63 h 142"/>
                  <a:gd name="T30" fmla="*/ 25 w 101"/>
                  <a:gd name="T31" fmla="*/ 69 h 142"/>
                  <a:gd name="T32" fmla="*/ 17 w 101"/>
                  <a:gd name="T33" fmla="*/ 81 h 142"/>
                  <a:gd name="T34" fmla="*/ 14 w 101"/>
                  <a:gd name="T35" fmla="*/ 101 h 142"/>
                  <a:gd name="T36" fmla="*/ 4 w 101"/>
                  <a:gd name="T37" fmla="*/ 117 h 142"/>
                  <a:gd name="T38" fmla="*/ 1 w 101"/>
                  <a:gd name="T39" fmla="*/ 120 h 142"/>
                  <a:gd name="T40" fmla="*/ 1 w 101"/>
                  <a:gd name="T41" fmla="*/ 125 h 142"/>
                  <a:gd name="T42" fmla="*/ 5 w 101"/>
                  <a:gd name="T43" fmla="*/ 129 h 142"/>
                  <a:gd name="T44" fmla="*/ 12 w 101"/>
                  <a:gd name="T45" fmla="*/ 136 h 142"/>
                  <a:gd name="T46" fmla="*/ 14 w 101"/>
                  <a:gd name="T47" fmla="*/ 138 h 142"/>
                  <a:gd name="T48" fmla="*/ 13 w 101"/>
                  <a:gd name="T49" fmla="*/ 142 h 142"/>
                  <a:gd name="T50" fmla="*/ 13 w 101"/>
                  <a:gd name="T51" fmla="*/ 135 h 142"/>
                  <a:gd name="T52" fmla="*/ 7 w 101"/>
                  <a:gd name="T53" fmla="*/ 130 h 142"/>
                  <a:gd name="T54" fmla="*/ 3 w 101"/>
                  <a:gd name="T55" fmla="*/ 124 h 142"/>
                  <a:gd name="T56" fmla="*/ 5 w 101"/>
                  <a:gd name="T57" fmla="*/ 119 h 142"/>
                  <a:gd name="T58" fmla="*/ 10 w 101"/>
                  <a:gd name="T59" fmla="*/ 115 h 142"/>
                  <a:gd name="T60" fmla="*/ 18 w 101"/>
                  <a:gd name="T61" fmla="*/ 98 h 142"/>
                  <a:gd name="T62" fmla="*/ 28 w 101"/>
                  <a:gd name="T63" fmla="*/ 71 h 142"/>
                  <a:gd name="T64" fmla="*/ 42 w 101"/>
                  <a:gd name="T65" fmla="*/ 61 h 142"/>
                  <a:gd name="T66" fmla="*/ 54 w 101"/>
                  <a:gd name="T67" fmla="*/ 51 h 142"/>
                  <a:gd name="T68" fmla="*/ 54 w 101"/>
                  <a:gd name="T69" fmla="*/ 45 h 142"/>
                  <a:gd name="T70" fmla="*/ 56 w 101"/>
                  <a:gd name="T71" fmla="*/ 41 h 142"/>
                  <a:gd name="T72" fmla="*/ 66 w 101"/>
                  <a:gd name="T73" fmla="*/ 36 h 142"/>
                  <a:gd name="T74" fmla="*/ 71 w 101"/>
                  <a:gd name="T75" fmla="*/ 32 h 142"/>
                  <a:gd name="T76" fmla="*/ 73 w 101"/>
                  <a:gd name="T77" fmla="*/ 27 h 142"/>
                  <a:gd name="T78" fmla="*/ 82 w 101"/>
                  <a:gd name="T79" fmla="*/ 15 h 142"/>
                  <a:gd name="T80" fmla="*/ 91 w 101"/>
                  <a:gd name="T81" fmla="*/ 9 h 142"/>
                  <a:gd name="T82" fmla="*/ 101 w 101"/>
                  <a:gd name="T83" fmla="*/ 4 h 142"/>
                  <a:gd name="T84" fmla="*/ 96 w 101"/>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42">
                    <a:moveTo>
                      <a:pt x="96" y="0"/>
                    </a:moveTo>
                    <a:cubicBezTo>
                      <a:pt x="92" y="1"/>
                      <a:pt x="88" y="3"/>
                      <a:pt x="84" y="4"/>
                    </a:cubicBezTo>
                    <a:cubicBezTo>
                      <a:pt x="82" y="5"/>
                      <a:pt x="80" y="6"/>
                      <a:pt x="80" y="8"/>
                    </a:cubicBezTo>
                    <a:cubicBezTo>
                      <a:pt x="79" y="8"/>
                      <a:pt x="79" y="8"/>
                      <a:pt x="78" y="9"/>
                    </a:cubicBezTo>
                    <a:cubicBezTo>
                      <a:pt x="78" y="10"/>
                      <a:pt x="78" y="11"/>
                      <a:pt x="78" y="11"/>
                    </a:cubicBezTo>
                    <a:cubicBezTo>
                      <a:pt x="77" y="12"/>
                      <a:pt x="76" y="12"/>
                      <a:pt x="75" y="13"/>
                    </a:cubicBezTo>
                    <a:cubicBezTo>
                      <a:pt x="73" y="14"/>
                      <a:pt x="71" y="16"/>
                      <a:pt x="71" y="18"/>
                    </a:cubicBezTo>
                    <a:cubicBezTo>
                      <a:pt x="70" y="20"/>
                      <a:pt x="70" y="23"/>
                      <a:pt x="70" y="25"/>
                    </a:cubicBezTo>
                    <a:cubicBezTo>
                      <a:pt x="70" y="27"/>
                      <a:pt x="69" y="28"/>
                      <a:pt x="67" y="29"/>
                    </a:cubicBezTo>
                    <a:cubicBezTo>
                      <a:pt x="66" y="30"/>
                      <a:pt x="65" y="31"/>
                      <a:pt x="63" y="32"/>
                    </a:cubicBezTo>
                    <a:cubicBezTo>
                      <a:pt x="61" y="33"/>
                      <a:pt x="59" y="35"/>
                      <a:pt x="56" y="37"/>
                    </a:cubicBezTo>
                    <a:cubicBezTo>
                      <a:pt x="54" y="38"/>
                      <a:pt x="53" y="39"/>
                      <a:pt x="52" y="40"/>
                    </a:cubicBezTo>
                    <a:cubicBezTo>
                      <a:pt x="50" y="44"/>
                      <a:pt x="53" y="49"/>
                      <a:pt x="51" y="53"/>
                    </a:cubicBezTo>
                    <a:cubicBezTo>
                      <a:pt x="47" y="54"/>
                      <a:pt x="44" y="55"/>
                      <a:pt x="41" y="56"/>
                    </a:cubicBezTo>
                    <a:cubicBezTo>
                      <a:pt x="37" y="58"/>
                      <a:pt x="34" y="60"/>
                      <a:pt x="32" y="63"/>
                    </a:cubicBezTo>
                    <a:cubicBezTo>
                      <a:pt x="29" y="65"/>
                      <a:pt x="27" y="67"/>
                      <a:pt x="25" y="69"/>
                    </a:cubicBezTo>
                    <a:cubicBezTo>
                      <a:pt x="21" y="73"/>
                      <a:pt x="19" y="77"/>
                      <a:pt x="17" y="81"/>
                    </a:cubicBezTo>
                    <a:cubicBezTo>
                      <a:pt x="15" y="87"/>
                      <a:pt x="16" y="95"/>
                      <a:pt x="14" y="101"/>
                    </a:cubicBezTo>
                    <a:cubicBezTo>
                      <a:pt x="13" y="108"/>
                      <a:pt x="10" y="114"/>
                      <a:pt x="4" y="117"/>
                    </a:cubicBezTo>
                    <a:cubicBezTo>
                      <a:pt x="3" y="118"/>
                      <a:pt x="2" y="119"/>
                      <a:pt x="1" y="120"/>
                    </a:cubicBezTo>
                    <a:cubicBezTo>
                      <a:pt x="0" y="122"/>
                      <a:pt x="0" y="124"/>
                      <a:pt x="1" y="125"/>
                    </a:cubicBezTo>
                    <a:cubicBezTo>
                      <a:pt x="2" y="127"/>
                      <a:pt x="3" y="128"/>
                      <a:pt x="5" y="129"/>
                    </a:cubicBezTo>
                    <a:cubicBezTo>
                      <a:pt x="7" y="131"/>
                      <a:pt x="9" y="134"/>
                      <a:pt x="12" y="136"/>
                    </a:cubicBezTo>
                    <a:cubicBezTo>
                      <a:pt x="13" y="136"/>
                      <a:pt x="13" y="136"/>
                      <a:pt x="14" y="138"/>
                    </a:cubicBezTo>
                    <a:cubicBezTo>
                      <a:pt x="14" y="139"/>
                      <a:pt x="14" y="141"/>
                      <a:pt x="13" y="142"/>
                    </a:cubicBezTo>
                    <a:cubicBezTo>
                      <a:pt x="16" y="141"/>
                      <a:pt x="15" y="137"/>
                      <a:pt x="13" y="135"/>
                    </a:cubicBezTo>
                    <a:cubicBezTo>
                      <a:pt x="12" y="133"/>
                      <a:pt x="9" y="132"/>
                      <a:pt x="7" y="130"/>
                    </a:cubicBezTo>
                    <a:cubicBezTo>
                      <a:pt x="5" y="129"/>
                      <a:pt x="3" y="127"/>
                      <a:pt x="3" y="124"/>
                    </a:cubicBezTo>
                    <a:cubicBezTo>
                      <a:pt x="3" y="122"/>
                      <a:pt x="4" y="120"/>
                      <a:pt x="5" y="119"/>
                    </a:cubicBezTo>
                    <a:cubicBezTo>
                      <a:pt x="7" y="117"/>
                      <a:pt x="9" y="116"/>
                      <a:pt x="10" y="115"/>
                    </a:cubicBezTo>
                    <a:cubicBezTo>
                      <a:pt x="15" y="111"/>
                      <a:pt x="18" y="104"/>
                      <a:pt x="18" y="98"/>
                    </a:cubicBezTo>
                    <a:cubicBezTo>
                      <a:pt x="17" y="88"/>
                      <a:pt x="20" y="79"/>
                      <a:pt x="28" y="71"/>
                    </a:cubicBezTo>
                    <a:cubicBezTo>
                      <a:pt x="32" y="67"/>
                      <a:pt x="37" y="63"/>
                      <a:pt x="42" y="61"/>
                    </a:cubicBezTo>
                    <a:cubicBezTo>
                      <a:pt x="46" y="58"/>
                      <a:pt x="54" y="57"/>
                      <a:pt x="54" y="51"/>
                    </a:cubicBezTo>
                    <a:cubicBezTo>
                      <a:pt x="54" y="49"/>
                      <a:pt x="54" y="47"/>
                      <a:pt x="54" y="45"/>
                    </a:cubicBezTo>
                    <a:cubicBezTo>
                      <a:pt x="54" y="43"/>
                      <a:pt x="55" y="41"/>
                      <a:pt x="56" y="41"/>
                    </a:cubicBezTo>
                    <a:cubicBezTo>
                      <a:pt x="60" y="39"/>
                      <a:pt x="62" y="37"/>
                      <a:pt x="66" y="36"/>
                    </a:cubicBezTo>
                    <a:cubicBezTo>
                      <a:pt x="68" y="35"/>
                      <a:pt x="70" y="34"/>
                      <a:pt x="71" y="32"/>
                    </a:cubicBezTo>
                    <a:cubicBezTo>
                      <a:pt x="73" y="31"/>
                      <a:pt x="74" y="29"/>
                      <a:pt x="73" y="27"/>
                    </a:cubicBezTo>
                    <a:cubicBezTo>
                      <a:pt x="76" y="23"/>
                      <a:pt x="79" y="18"/>
                      <a:pt x="82" y="15"/>
                    </a:cubicBezTo>
                    <a:cubicBezTo>
                      <a:pt x="85" y="12"/>
                      <a:pt x="88" y="10"/>
                      <a:pt x="91" y="9"/>
                    </a:cubicBezTo>
                    <a:cubicBezTo>
                      <a:pt x="95" y="8"/>
                      <a:pt x="98" y="5"/>
                      <a:pt x="101" y="4"/>
                    </a:cubicBezTo>
                    <a:cubicBezTo>
                      <a:pt x="100" y="1"/>
                      <a:pt x="98" y="0"/>
                      <a:pt x="9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
                <a:extLst>
                  <a:ext uri="{FF2B5EF4-FFF2-40B4-BE49-F238E27FC236}">
                    <a16:creationId xmlns:a16="http://schemas.microsoft.com/office/drawing/2014/main" xmlns="" id="{69512D80-A91F-4A4C-9CA3-FB7DC4A54407}"/>
                  </a:ext>
                </a:extLst>
              </p:cNvPr>
              <p:cNvSpPr>
                <a:spLocks/>
              </p:cNvSpPr>
              <p:nvPr/>
            </p:nvSpPr>
            <p:spPr bwMode="auto">
              <a:xfrm>
                <a:off x="10722898" y="6021288"/>
                <a:ext cx="366305" cy="49251"/>
              </a:xfrm>
              <a:custGeom>
                <a:avLst/>
                <a:gdLst>
                  <a:gd name="T0" fmla="*/ 85 w 85"/>
                  <a:gd name="T1" fmla="*/ 0 h 11"/>
                  <a:gd name="T2" fmla="*/ 48 w 85"/>
                  <a:gd name="T3" fmla="*/ 7 h 11"/>
                  <a:gd name="T4" fmla="*/ 41 w 85"/>
                  <a:gd name="T5" fmla="*/ 5 h 11"/>
                  <a:gd name="T6" fmla="*/ 34 w 85"/>
                  <a:gd name="T7" fmla="*/ 5 h 11"/>
                  <a:gd name="T8" fmla="*/ 24 w 85"/>
                  <a:gd name="T9" fmla="*/ 7 h 11"/>
                  <a:gd name="T10" fmla="*/ 5 w 85"/>
                  <a:gd name="T11" fmla="*/ 9 h 11"/>
                  <a:gd name="T12" fmla="*/ 0 w 85"/>
                  <a:gd name="T13" fmla="*/ 7 h 11"/>
                  <a:gd name="T14" fmla="*/ 9 w 85"/>
                  <a:gd name="T15" fmla="*/ 10 h 11"/>
                  <a:gd name="T16" fmla="*/ 33 w 85"/>
                  <a:gd name="T17" fmla="*/ 7 h 11"/>
                  <a:gd name="T18" fmla="*/ 41 w 85"/>
                  <a:gd name="T19" fmla="*/ 9 h 11"/>
                  <a:gd name="T20" fmla="*/ 42 w 85"/>
                  <a:gd name="T21" fmla="*/ 10 h 11"/>
                  <a:gd name="T22" fmla="*/ 44 w 85"/>
                  <a:gd name="T23" fmla="*/ 10 h 11"/>
                  <a:gd name="T24" fmla="*/ 76 w 85"/>
                  <a:gd name="T25" fmla="*/ 5 h 11"/>
                  <a:gd name="T26" fmla="*/ 84 w 85"/>
                  <a:gd name="T27" fmla="*/ 5 h 11"/>
                  <a:gd name="T28" fmla="*/ 85 w 85"/>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1">
                    <a:moveTo>
                      <a:pt x="85" y="0"/>
                    </a:moveTo>
                    <a:cubicBezTo>
                      <a:pt x="73" y="0"/>
                      <a:pt x="60" y="3"/>
                      <a:pt x="48" y="7"/>
                    </a:cubicBezTo>
                    <a:cubicBezTo>
                      <a:pt x="46" y="8"/>
                      <a:pt x="42" y="7"/>
                      <a:pt x="41" y="5"/>
                    </a:cubicBezTo>
                    <a:cubicBezTo>
                      <a:pt x="39" y="4"/>
                      <a:pt x="37" y="5"/>
                      <a:pt x="34" y="5"/>
                    </a:cubicBezTo>
                    <a:cubicBezTo>
                      <a:pt x="31" y="6"/>
                      <a:pt x="27" y="6"/>
                      <a:pt x="24" y="7"/>
                    </a:cubicBezTo>
                    <a:cubicBezTo>
                      <a:pt x="17" y="8"/>
                      <a:pt x="11" y="8"/>
                      <a:pt x="5" y="9"/>
                    </a:cubicBezTo>
                    <a:cubicBezTo>
                      <a:pt x="3" y="9"/>
                      <a:pt x="1" y="9"/>
                      <a:pt x="0" y="7"/>
                    </a:cubicBezTo>
                    <a:cubicBezTo>
                      <a:pt x="3" y="9"/>
                      <a:pt x="5" y="10"/>
                      <a:pt x="9" y="10"/>
                    </a:cubicBezTo>
                    <a:cubicBezTo>
                      <a:pt x="17" y="9"/>
                      <a:pt x="25" y="8"/>
                      <a:pt x="33" y="7"/>
                    </a:cubicBezTo>
                    <a:cubicBezTo>
                      <a:pt x="36" y="7"/>
                      <a:pt x="40" y="6"/>
                      <a:pt x="41" y="9"/>
                    </a:cubicBezTo>
                    <a:cubicBezTo>
                      <a:pt x="41" y="9"/>
                      <a:pt x="42" y="10"/>
                      <a:pt x="42" y="10"/>
                    </a:cubicBezTo>
                    <a:cubicBezTo>
                      <a:pt x="42" y="11"/>
                      <a:pt x="43" y="11"/>
                      <a:pt x="44" y="10"/>
                    </a:cubicBezTo>
                    <a:cubicBezTo>
                      <a:pt x="55" y="8"/>
                      <a:pt x="65" y="7"/>
                      <a:pt x="76" y="5"/>
                    </a:cubicBezTo>
                    <a:cubicBezTo>
                      <a:pt x="79" y="4"/>
                      <a:pt x="82" y="4"/>
                      <a:pt x="84" y="5"/>
                    </a:cubicBezTo>
                    <a:cubicBezTo>
                      <a:pt x="84" y="4"/>
                      <a:pt x="85" y="1"/>
                      <a:pt x="8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5">
                <a:extLst>
                  <a:ext uri="{FF2B5EF4-FFF2-40B4-BE49-F238E27FC236}">
                    <a16:creationId xmlns:a16="http://schemas.microsoft.com/office/drawing/2014/main" xmlns="" id="{C01C4D9B-7056-4BE9-8F7E-5A5DD316A428}"/>
                  </a:ext>
                </a:extLst>
              </p:cNvPr>
              <p:cNvSpPr>
                <a:spLocks/>
              </p:cNvSpPr>
              <p:nvPr/>
            </p:nvSpPr>
            <p:spPr bwMode="auto">
              <a:xfrm>
                <a:off x="11092280" y="5731939"/>
                <a:ext cx="184691" cy="172378"/>
              </a:xfrm>
              <a:custGeom>
                <a:avLst/>
                <a:gdLst>
                  <a:gd name="T0" fmla="*/ 40 w 43"/>
                  <a:gd name="T1" fmla="*/ 40 h 40"/>
                  <a:gd name="T2" fmla="*/ 31 w 43"/>
                  <a:gd name="T3" fmla="*/ 28 h 40"/>
                  <a:gd name="T4" fmla="*/ 14 w 43"/>
                  <a:gd name="T5" fmla="*/ 26 h 40"/>
                  <a:gd name="T6" fmla="*/ 8 w 43"/>
                  <a:gd name="T7" fmla="*/ 24 h 40"/>
                  <a:gd name="T8" fmla="*/ 7 w 43"/>
                  <a:gd name="T9" fmla="*/ 20 h 40"/>
                  <a:gd name="T10" fmla="*/ 2 w 43"/>
                  <a:gd name="T11" fmla="*/ 18 h 40"/>
                  <a:gd name="T12" fmla="*/ 1 w 43"/>
                  <a:gd name="T13" fmla="*/ 12 h 40"/>
                  <a:gd name="T14" fmla="*/ 6 w 43"/>
                  <a:gd name="T15" fmla="*/ 6 h 40"/>
                  <a:gd name="T16" fmla="*/ 3 w 43"/>
                  <a:gd name="T17" fmla="*/ 1 h 40"/>
                  <a:gd name="T18" fmla="*/ 7 w 43"/>
                  <a:gd name="T19" fmla="*/ 3 h 40"/>
                  <a:gd name="T20" fmla="*/ 6 w 43"/>
                  <a:gd name="T21" fmla="*/ 8 h 40"/>
                  <a:gd name="T22" fmla="*/ 2 w 43"/>
                  <a:gd name="T23" fmla="*/ 13 h 40"/>
                  <a:gd name="T24" fmla="*/ 3 w 43"/>
                  <a:gd name="T25" fmla="*/ 17 h 40"/>
                  <a:gd name="T26" fmla="*/ 8 w 43"/>
                  <a:gd name="T27" fmla="*/ 18 h 40"/>
                  <a:gd name="T28" fmla="*/ 12 w 43"/>
                  <a:gd name="T29" fmla="*/ 22 h 40"/>
                  <a:gd name="T30" fmla="*/ 18 w 43"/>
                  <a:gd name="T31" fmla="*/ 23 h 40"/>
                  <a:gd name="T32" fmla="*/ 31 w 43"/>
                  <a:gd name="T33" fmla="*/ 25 h 40"/>
                  <a:gd name="T34" fmla="*/ 40 w 43"/>
                  <a:gd name="T35" fmla="*/ 30 h 40"/>
                  <a:gd name="T36" fmla="*/ 40 w 43"/>
                  <a:gd name="T3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40">
                    <a:moveTo>
                      <a:pt x="40" y="40"/>
                    </a:moveTo>
                    <a:cubicBezTo>
                      <a:pt x="40" y="35"/>
                      <a:pt x="36" y="30"/>
                      <a:pt x="31" y="28"/>
                    </a:cubicBezTo>
                    <a:cubicBezTo>
                      <a:pt x="25" y="26"/>
                      <a:pt x="20" y="26"/>
                      <a:pt x="14" y="26"/>
                    </a:cubicBezTo>
                    <a:cubicBezTo>
                      <a:pt x="12" y="26"/>
                      <a:pt x="9" y="26"/>
                      <a:pt x="8" y="24"/>
                    </a:cubicBezTo>
                    <a:cubicBezTo>
                      <a:pt x="8" y="22"/>
                      <a:pt x="8" y="21"/>
                      <a:pt x="7" y="20"/>
                    </a:cubicBezTo>
                    <a:cubicBezTo>
                      <a:pt x="6" y="18"/>
                      <a:pt x="3" y="19"/>
                      <a:pt x="2" y="18"/>
                    </a:cubicBezTo>
                    <a:cubicBezTo>
                      <a:pt x="0" y="17"/>
                      <a:pt x="0" y="14"/>
                      <a:pt x="1" y="12"/>
                    </a:cubicBezTo>
                    <a:cubicBezTo>
                      <a:pt x="3" y="10"/>
                      <a:pt x="5" y="8"/>
                      <a:pt x="6" y="6"/>
                    </a:cubicBezTo>
                    <a:cubicBezTo>
                      <a:pt x="7" y="4"/>
                      <a:pt x="6" y="1"/>
                      <a:pt x="3" y="1"/>
                    </a:cubicBezTo>
                    <a:cubicBezTo>
                      <a:pt x="5" y="0"/>
                      <a:pt x="7" y="2"/>
                      <a:pt x="7" y="3"/>
                    </a:cubicBezTo>
                    <a:cubicBezTo>
                      <a:pt x="8" y="5"/>
                      <a:pt x="7" y="7"/>
                      <a:pt x="6" y="8"/>
                    </a:cubicBezTo>
                    <a:cubicBezTo>
                      <a:pt x="5" y="10"/>
                      <a:pt x="3" y="11"/>
                      <a:pt x="2" y="13"/>
                    </a:cubicBezTo>
                    <a:cubicBezTo>
                      <a:pt x="2" y="14"/>
                      <a:pt x="2" y="16"/>
                      <a:pt x="3" y="17"/>
                    </a:cubicBezTo>
                    <a:cubicBezTo>
                      <a:pt x="4" y="16"/>
                      <a:pt x="7" y="17"/>
                      <a:pt x="8" y="18"/>
                    </a:cubicBezTo>
                    <a:cubicBezTo>
                      <a:pt x="9" y="19"/>
                      <a:pt x="10" y="21"/>
                      <a:pt x="12" y="22"/>
                    </a:cubicBezTo>
                    <a:cubicBezTo>
                      <a:pt x="14" y="23"/>
                      <a:pt x="16" y="23"/>
                      <a:pt x="18" y="23"/>
                    </a:cubicBezTo>
                    <a:cubicBezTo>
                      <a:pt x="23" y="23"/>
                      <a:pt x="27" y="23"/>
                      <a:pt x="31" y="25"/>
                    </a:cubicBezTo>
                    <a:cubicBezTo>
                      <a:pt x="35" y="26"/>
                      <a:pt x="38" y="27"/>
                      <a:pt x="40" y="30"/>
                    </a:cubicBezTo>
                    <a:cubicBezTo>
                      <a:pt x="42" y="33"/>
                      <a:pt x="43" y="38"/>
                      <a:pt x="4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6">
                <a:extLst>
                  <a:ext uri="{FF2B5EF4-FFF2-40B4-BE49-F238E27FC236}">
                    <a16:creationId xmlns:a16="http://schemas.microsoft.com/office/drawing/2014/main" xmlns="" id="{7668AF45-519A-4C4F-9E1B-D218BFE11099}"/>
                  </a:ext>
                </a:extLst>
              </p:cNvPr>
              <p:cNvSpPr>
                <a:spLocks/>
              </p:cNvSpPr>
              <p:nvPr/>
            </p:nvSpPr>
            <p:spPr bwMode="auto">
              <a:xfrm>
                <a:off x="10464331" y="5978193"/>
                <a:ext cx="412477" cy="215473"/>
              </a:xfrm>
              <a:custGeom>
                <a:avLst/>
                <a:gdLst>
                  <a:gd name="T0" fmla="*/ 3 w 96"/>
                  <a:gd name="T1" fmla="*/ 20 h 50"/>
                  <a:gd name="T2" fmla="*/ 5 w 96"/>
                  <a:gd name="T3" fmla="*/ 17 h 50"/>
                  <a:gd name="T4" fmla="*/ 8 w 96"/>
                  <a:gd name="T5" fmla="*/ 13 h 50"/>
                  <a:gd name="T6" fmla="*/ 9 w 96"/>
                  <a:gd name="T7" fmla="*/ 8 h 50"/>
                  <a:gd name="T8" fmla="*/ 13 w 96"/>
                  <a:gd name="T9" fmla="*/ 8 h 50"/>
                  <a:gd name="T10" fmla="*/ 18 w 96"/>
                  <a:gd name="T11" fmla="*/ 7 h 50"/>
                  <a:gd name="T12" fmla="*/ 21 w 96"/>
                  <a:gd name="T13" fmla="*/ 10 h 50"/>
                  <a:gd name="T14" fmla="*/ 25 w 96"/>
                  <a:gd name="T15" fmla="*/ 6 h 50"/>
                  <a:gd name="T16" fmla="*/ 29 w 96"/>
                  <a:gd name="T17" fmla="*/ 3 h 50"/>
                  <a:gd name="T18" fmla="*/ 34 w 96"/>
                  <a:gd name="T19" fmla="*/ 4 h 50"/>
                  <a:gd name="T20" fmla="*/ 39 w 96"/>
                  <a:gd name="T21" fmla="*/ 2 h 50"/>
                  <a:gd name="T22" fmla="*/ 43 w 96"/>
                  <a:gd name="T23" fmla="*/ 3 h 50"/>
                  <a:gd name="T24" fmla="*/ 46 w 96"/>
                  <a:gd name="T25" fmla="*/ 5 h 50"/>
                  <a:gd name="T26" fmla="*/ 51 w 96"/>
                  <a:gd name="T27" fmla="*/ 2 h 50"/>
                  <a:gd name="T28" fmla="*/ 55 w 96"/>
                  <a:gd name="T29" fmla="*/ 0 h 50"/>
                  <a:gd name="T30" fmla="*/ 58 w 96"/>
                  <a:gd name="T31" fmla="*/ 1 h 50"/>
                  <a:gd name="T32" fmla="*/ 62 w 96"/>
                  <a:gd name="T33" fmla="*/ 4 h 50"/>
                  <a:gd name="T34" fmla="*/ 65 w 96"/>
                  <a:gd name="T35" fmla="*/ 5 h 50"/>
                  <a:gd name="T36" fmla="*/ 68 w 96"/>
                  <a:gd name="T37" fmla="*/ 10 h 50"/>
                  <a:gd name="T38" fmla="*/ 71 w 96"/>
                  <a:gd name="T39" fmla="*/ 14 h 50"/>
                  <a:gd name="T40" fmla="*/ 73 w 96"/>
                  <a:gd name="T41" fmla="*/ 11 h 50"/>
                  <a:gd name="T42" fmla="*/ 77 w 96"/>
                  <a:gd name="T43" fmla="*/ 17 h 50"/>
                  <a:gd name="T44" fmla="*/ 81 w 96"/>
                  <a:gd name="T45" fmla="*/ 20 h 50"/>
                  <a:gd name="T46" fmla="*/ 85 w 96"/>
                  <a:gd name="T47" fmla="*/ 23 h 50"/>
                  <a:gd name="T48" fmla="*/ 88 w 96"/>
                  <a:gd name="T49" fmla="*/ 24 h 50"/>
                  <a:gd name="T50" fmla="*/ 90 w 96"/>
                  <a:gd name="T51" fmla="*/ 27 h 50"/>
                  <a:gd name="T52" fmla="*/ 92 w 96"/>
                  <a:gd name="T53" fmla="*/ 32 h 50"/>
                  <a:gd name="T54" fmla="*/ 93 w 96"/>
                  <a:gd name="T55" fmla="*/ 42 h 50"/>
                  <a:gd name="T56" fmla="*/ 86 w 96"/>
                  <a:gd name="T57" fmla="*/ 45 h 50"/>
                  <a:gd name="T58" fmla="*/ 81 w 96"/>
                  <a:gd name="T59" fmla="*/ 43 h 50"/>
                  <a:gd name="T60" fmla="*/ 78 w 96"/>
                  <a:gd name="T61" fmla="*/ 41 h 50"/>
                  <a:gd name="T62" fmla="*/ 72 w 96"/>
                  <a:gd name="T63" fmla="*/ 36 h 50"/>
                  <a:gd name="T64" fmla="*/ 71 w 96"/>
                  <a:gd name="T65" fmla="*/ 41 h 50"/>
                  <a:gd name="T66" fmla="*/ 71 w 96"/>
                  <a:gd name="T67" fmla="*/ 48 h 50"/>
                  <a:gd name="T68" fmla="*/ 66 w 96"/>
                  <a:gd name="T69" fmla="*/ 46 h 50"/>
                  <a:gd name="T70" fmla="*/ 64 w 96"/>
                  <a:gd name="T71" fmla="*/ 41 h 50"/>
                  <a:gd name="T72" fmla="*/ 54 w 96"/>
                  <a:gd name="T73" fmla="*/ 42 h 50"/>
                  <a:gd name="T74" fmla="*/ 54 w 96"/>
                  <a:gd name="T75" fmla="*/ 37 h 50"/>
                  <a:gd name="T76" fmla="*/ 59 w 96"/>
                  <a:gd name="T77" fmla="*/ 36 h 50"/>
                  <a:gd name="T78" fmla="*/ 58 w 96"/>
                  <a:gd name="T79" fmla="*/ 31 h 50"/>
                  <a:gd name="T80" fmla="*/ 54 w 96"/>
                  <a:gd name="T81" fmla="*/ 29 h 50"/>
                  <a:gd name="T82" fmla="*/ 49 w 96"/>
                  <a:gd name="T83" fmla="*/ 29 h 50"/>
                  <a:gd name="T84" fmla="*/ 44 w 96"/>
                  <a:gd name="T85" fmla="*/ 28 h 50"/>
                  <a:gd name="T86" fmla="*/ 38 w 96"/>
                  <a:gd name="T87" fmla="*/ 32 h 50"/>
                  <a:gd name="T88" fmla="*/ 31 w 96"/>
                  <a:gd name="T89" fmla="*/ 35 h 50"/>
                  <a:gd name="T90" fmla="*/ 28 w 96"/>
                  <a:gd name="T91" fmla="*/ 37 h 50"/>
                  <a:gd name="T92" fmla="*/ 20 w 96"/>
                  <a:gd name="T93" fmla="*/ 40 h 50"/>
                  <a:gd name="T94" fmla="*/ 21 w 96"/>
                  <a:gd name="T95" fmla="*/ 36 h 50"/>
                  <a:gd name="T96" fmla="*/ 27 w 96"/>
                  <a:gd name="T97" fmla="*/ 30 h 50"/>
                  <a:gd name="T98" fmla="*/ 21 w 96"/>
                  <a:gd name="T99" fmla="*/ 26 h 50"/>
                  <a:gd name="T100" fmla="*/ 16 w 96"/>
                  <a:gd name="T101" fmla="*/ 24 h 50"/>
                  <a:gd name="T102" fmla="*/ 10 w 96"/>
                  <a:gd name="T103" fmla="*/ 25 h 50"/>
                  <a:gd name="T104" fmla="*/ 5 w 96"/>
                  <a:gd name="T105" fmla="*/ 27 h 50"/>
                  <a:gd name="T106" fmla="*/ 1 w 96"/>
                  <a:gd name="T107"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50">
                    <a:moveTo>
                      <a:pt x="1" y="23"/>
                    </a:moveTo>
                    <a:cubicBezTo>
                      <a:pt x="1" y="23"/>
                      <a:pt x="1" y="21"/>
                      <a:pt x="1" y="20"/>
                    </a:cubicBezTo>
                    <a:cubicBezTo>
                      <a:pt x="2" y="20"/>
                      <a:pt x="3" y="21"/>
                      <a:pt x="3" y="20"/>
                    </a:cubicBezTo>
                    <a:cubicBezTo>
                      <a:pt x="3" y="20"/>
                      <a:pt x="3" y="19"/>
                      <a:pt x="3" y="19"/>
                    </a:cubicBezTo>
                    <a:cubicBezTo>
                      <a:pt x="3" y="18"/>
                      <a:pt x="4" y="18"/>
                      <a:pt x="4" y="18"/>
                    </a:cubicBezTo>
                    <a:cubicBezTo>
                      <a:pt x="5" y="18"/>
                      <a:pt x="5" y="17"/>
                      <a:pt x="5" y="17"/>
                    </a:cubicBezTo>
                    <a:cubicBezTo>
                      <a:pt x="5" y="16"/>
                      <a:pt x="6" y="17"/>
                      <a:pt x="7" y="17"/>
                    </a:cubicBezTo>
                    <a:cubicBezTo>
                      <a:pt x="7" y="16"/>
                      <a:pt x="7" y="15"/>
                      <a:pt x="8" y="14"/>
                    </a:cubicBezTo>
                    <a:cubicBezTo>
                      <a:pt x="8" y="14"/>
                      <a:pt x="8" y="14"/>
                      <a:pt x="8" y="13"/>
                    </a:cubicBezTo>
                    <a:cubicBezTo>
                      <a:pt x="8" y="12"/>
                      <a:pt x="8" y="12"/>
                      <a:pt x="8" y="11"/>
                    </a:cubicBezTo>
                    <a:cubicBezTo>
                      <a:pt x="7" y="11"/>
                      <a:pt x="7" y="10"/>
                      <a:pt x="8" y="9"/>
                    </a:cubicBezTo>
                    <a:cubicBezTo>
                      <a:pt x="8" y="9"/>
                      <a:pt x="9" y="9"/>
                      <a:pt x="9" y="8"/>
                    </a:cubicBezTo>
                    <a:cubicBezTo>
                      <a:pt x="10" y="8"/>
                      <a:pt x="10" y="8"/>
                      <a:pt x="11" y="8"/>
                    </a:cubicBezTo>
                    <a:cubicBezTo>
                      <a:pt x="11" y="8"/>
                      <a:pt x="11" y="9"/>
                      <a:pt x="12" y="9"/>
                    </a:cubicBezTo>
                    <a:cubicBezTo>
                      <a:pt x="12" y="8"/>
                      <a:pt x="12" y="8"/>
                      <a:pt x="13" y="8"/>
                    </a:cubicBezTo>
                    <a:cubicBezTo>
                      <a:pt x="14" y="8"/>
                      <a:pt x="15" y="8"/>
                      <a:pt x="15" y="9"/>
                    </a:cubicBezTo>
                    <a:cubicBezTo>
                      <a:pt x="16" y="9"/>
                      <a:pt x="16" y="9"/>
                      <a:pt x="16" y="8"/>
                    </a:cubicBezTo>
                    <a:cubicBezTo>
                      <a:pt x="16" y="8"/>
                      <a:pt x="17" y="8"/>
                      <a:pt x="18" y="7"/>
                    </a:cubicBezTo>
                    <a:cubicBezTo>
                      <a:pt x="18" y="7"/>
                      <a:pt x="18" y="7"/>
                      <a:pt x="19" y="8"/>
                    </a:cubicBezTo>
                    <a:cubicBezTo>
                      <a:pt x="20" y="8"/>
                      <a:pt x="20" y="9"/>
                      <a:pt x="20" y="9"/>
                    </a:cubicBezTo>
                    <a:cubicBezTo>
                      <a:pt x="20" y="9"/>
                      <a:pt x="21" y="10"/>
                      <a:pt x="21" y="10"/>
                    </a:cubicBezTo>
                    <a:cubicBezTo>
                      <a:pt x="21" y="9"/>
                      <a:pt x="22" y="8"/>
                      <a:pt x="23" y="8"/>
                    </a:cubicBezTo>
                    <a:cubicBezTo>
                      <a:pt x="24" y="8"/>
                      <a:pt x="24" y="8"/>
                      <a:pt x="24" y="7"/>
                    </a:cubicBezTo>
                    <a:cubicBezTo>
                      <a:pt x="25" y="6"/>
                      <a:pt x="24" y="6"/>
                      <a:pt x="25" y="6"/>
                    </a:cubicBezTo>
                    <a:cubicBezTo>
                      <a:pt x="26" y="6"/>
                      <a:pt x="27" y="6"/>
                      <a:pt x="28" y="6"/>
                    </a:cubicBezTo>
                    <a:cubicBezTo>
                      <a:pt x="28" y="5"/>
                      <a:pt x="27" y="5"/>
                      <a:pt x="27" y="4"/>
                    </a:cubicBezTo>
                    <a:cubicBezTo>
                      <a:pt x="28" y="4"/>
                      <a:pt x="29" y="3"/>
                      <a:pt x="29" y="3"/>
                    </a:cubicBezTo>
                    <a:cubicBezTo>
                      <a:pt x="30" y="3"/>
                      <a:pt x="31" y="2"/>
                      <a:pt x="32" y="4"/>
                    </a:cubicBezTo>
                    <a:cubicBezTo>
                      <a:pt x="32" y="4"/>
                      <a:pt x="32" y="4"/>
                      <a:pt x="33" y="5"/>
                    </a:cubicBezTo>
                    <a:cubicBezTo>
                      <a:pt x="34" y="5"/>
                      <a:pt x="34" y="4"/>
                      <a:pt x="34" y="4"/>
                    </a:cubicBezTo>
                    <a:cubicBezTo>
                      <a:pt x="36" y="4"/>
                      <a:pt x="37" y="4"/>
                      <a:pt x="38" y="4"/>
                    </a:cubicBezTo>
                    <a:cubicBezTo>
                      <a:pt x="38" y="4"/>
                      <a:pt x="39" y="5"/>
                      <a:pt x="39" y="4"/>
                    </a:cubicBezTo>
                    <a:cubicBezTo>
                      <a:pt x="39" y="3"/>
                      <a:pt x="39" y="3"/>
                      <a:pt x="39" y="2"/>
                    </a:cubicBezTo>
                    <a:cubicBezTo>
                      <a:pt x="39" y="1"/>
                      <a:pt x="39" y="1"/>
                      <a:pt x="40" y="1"/>
                    </a:cubicBezTo>
                    <a:cubicBezTo>
                      <a:pt x="40" y="2"/>
                      <a:pt x="41" y="2"/>
                      <a:pt x="41" y="2"/>
                    </a:cubicBezTo>
                    <a:cubicBezTo>
                      <a:pt x="42" y="2"/>
                      <a:pt x="42" y="3"/>
                      <a:pt x="43" y="3"/>
                    </a:cubicBezTo>
                    <a:cubicBezTo>
                      <a:pt x="43" y="3"/>
                      <a:pt x="44" y="3"/>
                      <a:pt x="44" y="3"/>
                    </a:cubicBezTo>
                    <a:cubicBezTo>
                      <a:pt x="44" y="4"/>
                      <a:pt x="44" y="4"/>
                      <a:pt x="45" y="4"/>
                    </a:cubicBezTo>
                    <a:cubicBezTo>
                      <a:pt x="45" y="5"/>
                      <a:pt x="45" y="5"/>
                      <a:pt x="46" y="5"/>
                    </a:cubicBezTo>
                    <a:cubicBezTo>
                      <a:pt x="46" y="4"/>
                      <a:pt x="46" y="3"/>
                      <a:pt x="47" y="3"/>
                    </a:cubicBezTo>
                    <a:cubicBezTo>
                      <a:pt x="49" y="2"/>
                      <a:pt x="49" y="4"/>
                      <a:pt x="50" y="5"/>
                    </a:cubicBezTo>
                    <a:cubicBezTo>
                      <a:pt x="51" y="4"/>
                      <a:pt x="51" y="3"/>
                      <a:pt x="51" y="2"/>
                    </a:cubicBezTo>
                    <a:cubicBezTo>
                      <a:pt x="50" y="1"/>
                      <a:pt x="49" y="1"/>
                      <a:pt x="50" y="0"/>
                    </a:cubicBezTo>
                    <a:cubicBezTo>
                      <a:pt x="51" y="0"/>
                      <a:pt x="52" y="0"/>
                      <a:pt x="53" y="0"/>
                    </a:cubicBezTo>
                    <a:cubicBezTo>
                      <a:pt x="54" y="0"/>
                      <a:pt x="55" y="0"/>
                      <a:pt x="55" y="0"/>
                    </a:cubicBezTo>
                    <a:cubicBezTo>
                      <a:pt x="56" y="0"/>
                      <a:pt x="56" y="1"/>
                      <a:pt x="56" y="1"/>
                    </a:cubicBezTo>
                    <a:cubicBezTo>
                      <a:pt x="56" y="2"/>
                      <a:pt x="56" y="2"/>
                      <a:pt x="57" y="2"/>
                    </a:cubicBezTo>
                    <a:cubicBezTo>
                      <a:pt x="57" y="2"/>
                      <a:pt x="57" y="1"/>
                      <a:pt x="58" y="1"/>
                    </a:cubicBezTo>
                    <a:cubicBezTo>
                      <a:pt x="58" y="1"/>
                      <a:pt x="59" y="1"/>
                      <a:pt x="59" y="1"/>
                    </a:cubicBezTo>
                    <a:cubicBezTo>
                      <a:pt x="60" y="1"/>
                      <a:pt x="61" y="1"/>
                      <a:pt x="61" y="2"/>
                    </a:cubicBezTo>
                    <a:cubicBezTo>
                      <a:pt x="62" y="3"/>
                      <a:pt x="60" y="5"/>
                      <a:pt x="62" y="4"/>
                    </a:cubicBezTo>
                    <a:cubicBezTo>
                      <a:pt x="63" y="3"/>
                      <a:pt x="63" y="3"/>
                      <a:pt x="64" y="4"/>
                    </a:cubicBezTo>
                    <a:cubicBezTo>
                      <a:pt x="64" y="4"/>
                      <a:pt x="64" y="5"/>
                      <a:pt x="64" y="5"/>
                    </a:cubicBezTo>
                    <a:cubicBezTo>
                      <a:pt x="64" y="5"/>
                      <a:pt x="64" y="5"/>
                      <a:pt x="65" y="5"/>
                    </a:cubicBezTo>
                    <a:cubicBezTo>
                      <a:pt x="65" y="4"/>
                      <a:pt x="65" y="5"/>
                      <a:pt x="66" y="5"/>
                    </a:cubicBezTo>
                    <a:cubicBezTo>
                      <a:pt x="67" y="5"/>
                      <a:pt x="67" y="5"/>
                      <a:pt x="67" y="6"/>
                    </a:cubicBezTo>
                    <a:cubicBezTo>
                      <a:pt x="67" y="7"/>
                      <a:pt x="67" y="9"/>
                      <a:pt x="68" y="10"/>
                    </a:cubicBezTo>
                    <a:cubicBezTo>
                      <a:pt x="69" y="11"/>
                      <a:pt x="69" y="10"/>
                      <a:pt x="70" y="11"/>
                    </a:cubicBezTo>
                    <a:cubicBezTo>
                      <a:pt x="70" y="11"/>
                      <a:pt x="70" y="11"/>
                      <a:pt x="70" y="12"/>
                    </a:cubicBezTo>
                    <a:cubicBezTo>
                      <a:pt x="70" y="12"/>
                      <a:pt x="70" y="14"/>
                      <a:pt x="71" y="14"/>
                    </a:cubicBezTo>
                    <a:cubicBezTo>
                      <a:pt x="71" y="13"/>
                      <a:pt x="71" y="12"/>
                      <a:pt x="71" y="12"/>
                    </a:cubicBezTo>
                    <a:cubicBezTo>
                      <a:pt x="71" y="11"/>
                      <a:pt x="71" y="11"/>
                      <a:pt x="72" y="11"/>
                    </a:cubicBezTo>
                    <a:cubicBezTo>
                      <a:pt x="72" y="11"/>
                      <a:pt x="72" y="11"/>
                      <a:pt x="73" y="11"/>
                    </a:cubicBezTo>
                    <a:cubicBezTo>
                      <a:pt x="73" y="12"/>
                      <a:pt x="72" y="14"/>
                      <a:pt x="72" y="14"/>
                    </a:cubicBezTo>
                    <a:cubicBezTo>
                      <a:pt x="73" y="15"/>
                      <a:pt x="74" y="14"/>
                      <a:pt x="74" y="15"/>
                    </a:cubicBezTo>
                    <a:cubicBezTo>
                      <a:pt x="75" y="16"/>
                      <a:pt x="75" y="18"/>
                      <a:pt x="77" y="17"/>
                    </a:cubicBezTo>
                    <a:cubicBezTo>
                      <a:pt x="78" y="17"/>
                      <a:pt x="79" y="16"/>
                      <a:pt x="79" y="17"/>
                    </a:cubicBezTo>
                    <a:cubicBezTo>
                      <a:pt x="80" y="18"/>
                      <a:pt x="79" y="18"/>
                      <a:pt x="80" y="18"/>
                    </a:cubicBezTo>
                    <a:cubicBezTo>
                      <a:pt x="80" y="19"/>
                      <a:pt x="80" y="20"/>
                      <a:pt x="81" y="20"/>
                    </a:cubicBezTo>
                    <a:cubicBezTo>
                      <a:pt x="82" y="21"/>
                      <a:pt x="82" y="21"/>
                      <a:pt x="83" y="21"/>
                    </a:cubicBezTo>
                    <a:cubicBezTo>
                      <a:pt x="84" y="21"/>
                      <a:pt x="84" y="21"/>
                      <a:pt x="84" y="21"/>
                    </a:cubicBezTo>
                    <a:cubicBezTo>
                      <a:pt x="84" y="22"/>
                      <a:pt x="84" y="22"/>
                      <a:pt x="85" y="23"/>
                    </a:cubicBezTo>
                    <a:cubicBezTo>
                      <a:pt x="85" y="23"/>
                      <a:pt x="85" y="23"/>
                      <a:pt x="85" y="24"/>
                    </a:cubicBezTo>
                    <a:cubicBezTo>
                      <a:pt x="86" y="24"/>
                      <a:pt x="86" y="22"/>
                      <a:pt x="87" y="22"/>
                    </a:cubicBezTo>
                    <a:cubicBezTo>
                      <a:pt x="88" y="22"/>
                      <a:pt x="88" y="23"/>
                      <a:pt x="88" y="24"/>
                    </a:cubicBezTo>
                    <a:cubicBezTo>
                      <a:pt x="88" y="25"/>
                      <a:pt x="88" y="25"/>
                      <a:pt x="89" y="25"/>
                    </a:cubicBezTo>
                    <a:cubicBezTo>
                      <a:pt x="89" y="26"/>
                      <a:pt x="90" y="26"/>
                      <a:pt x="90" y="26"/>
                    </a:cubicBezTo>
                    <a:cubicBezTo>
                      <a:pt x="90" y="26"/>
                      <a:pt x="90" y="27"/>
                      <a:pt x="90" y="27"/>
                    </a:cubicBezTo>
                    <a:cubicBezTo>
                      <a:pt x="90" y="28"/>
                      <a:pt x="92" y="28"/>
                      <a:pt x="92" y="29"/>
                    </a:cubicBezTo>
                    <a:cubicBezTo>
                      <a:pt x="93" y="30"/>
                      <a:pt x="93" y="30"/>
                      <a:pt x="93" y="31"/>
                    </a:cubicBezTo>
                    <a:cubicBezTo>
                      <a:pt x="93" y="31"/>
                      <a:pt x="92" y="31"/>
                      <a:pt x="92" y="32"/>
                    </a:cubicBezTo>
                    <a:cubicBezTo>
                      <a:pt x="92" y="33"/>
                      <a:pt x="95" y="34"/>
                      <a:pt x="95" y="35"/>
                    </a:cubicBezTo>
                    <a:cubicBezTo>
                      <a:pt x="96" y="36"/>
                      <a:pt x="94" y="36"/>
                      <a:pt x="93" y="36"/>
                    </a:cubicBezTo>
                    <a:cubicBezTo>
                      <a:pt x="93" y="38"/>
                      <a:pt x="93" y="40"/>
                      <a:pt x="93" y="42"/>
                    </a:cubicBezTo>
                    <a:cubicBezTo>
                      <a:pt x="92" y="42"/>
                      <a:pt x="90" y="41"/>
                      <a:pt x="89" y="42"/>
                    </a:cubicBezTo>
                    <a:cubicBezTo>
                      <a:pt x="88" y="43"/>
                      <a:pt x="88" y="43"/>
                      <a:pt x="89" y="44"/>
                    </a:cubicBezTo>
                    <a:cubicBezTo>
                      <a:pt x="89" y="46"/>
                      <a:pt x="86" y="46"/>
                      <a:pt x="86" y="45"/>
                    </a:cubicBezTo>
                    <a:cubicBezTo>
                      <a:pt x="85" y="45"/>
                      <a:pt x="85" y="47"/>
                      <a:pt x="84" y="47"/>
                    </a:cubicBezTo>
                    <a:cubicBezTo>
                      <a:pt x="82" y="48"/>
                      <a:pt x="82" y="47"/>
                      <a:pt x="82" y="45"/>
                    </a:cubicBezTo>
                    <a:cubicBezTo>
                      <a:pt x="81" y="45"/>
                      <a:pt x="81" y="44"/>
                      <a:pt x="81" y="43"/>
                    </a:cubicBezTo>
                    <a:cubicBezTo>
                      <a:pt x="81" y="43"/>
                      <a:pt x="80" y="43"/>
                      <a:pt x="80" y="43"/>
                    </a:cubicBezTo>
                    <a:cubicBezTo>
                      <a:pt x="80" y="42"/>
                      <a:pt x="80" y="42"/>
                      <a:pt x="80" y="41"/>
                    </a:cubicBezTo>
                    <a:cubicBezTo>
                      <a:pt x="79" y="41"/>
                      <a:pt x="78" y="41"/>
                      <a:pt x="78" y="41"/>
                    </a:cubicBezTo>
                    <a:cubicBezTo>
                      <a:pt x="77" y="40"/>
                      <a:pt x="78" y="38"/>
                      <a:pt x="76" y="37"/>
                    </a:cubicBezTo>
                    <a:cubicBezTo>
                      <a:pt x="75" y="39"/>
                      <a:pt x="76" y="41"/>
                      <a:pt x="73" y="40"/>
                    </a:cubicBezTo>
                    <a:cubicBezTo>
                      <a:pt x="72" y="40"/>
                      <a:pt x="73" y="38"/>
                      <a:pt x="72" y="36"/>
                    </a:cubicBezTo>
                    <a:cubicBezTo>
                      <a:pt x="71" y="36"/>
                      <a:pt x="69" y="37"/>
                      <a:pt x="69" y="38"/>
                    </a:cubicBezTo>
                    <a:cubicBezTo>
                      <a:pt x="70" y="38"/>
                      <a:pt x="70" y="39"/>
                      <a:pt x="71" y="39"/>
                    </a:cubicBezTo>
                    <a:cubicBezTo>
                      <a:pt x="71" y="40"/>
                      <a:pt x="71" y="40"/>
                      <a:pt x="71" y="41"/>
                    </a:cubicBezTo>
                    <a:cubicBezTo>
                      <a:pt x="71" y="42"/>
                      <a:pt x="71" y="42"/>
                      <a:pt x="71" y="43"/>
                    </a:cubicBezTo>
                    <a:cubicBezTo>
                      <a:pt x="70" y="43"/>
                      <a:pt x="71" y="43"/>
                      <a:pt x="71" y="44"/>
                    </a:cubicBezTo>
                    <a:cubicBezTo>
                      <a:pt x="73" y="45"/>
                      <a:pt x="72" y="46"/>
                      <a:pt x="71" y="48"/>
                    </a:cubicBezTo>
                    <a:cubicBezTo>
                      <a:pt x="71" y="48"/>
                      <a:pt x="72" y="49"/>
                      <a:pt x="72" y="49"/>
                    </a:cubicBezTo>
                    <a:cubicBezTo>
                      <a:pt x="72" y="50"/>
                      <a:pt x="68" y="49"/>
                      <a:pt x="68" y="49"/>
                    </a:cubicBezTo>
                    <a:cubicBezTo>
                      <a:pt x="67" y="48"/>
                      <a:pt x="65" y="47"/>
                      <a:pt x="66" y="46"/>
                    </a:cubicBezTo>
                    <a:cubicBezTo>
                      <a:pt x="66" y="45"/>
                      <a:pt x="67" y="45"/>
                      <a:pt x="67" y="44"/>
                    </a:cubicBezTo>
                    <a:cubicBezTo>
                      <a:pt x="66" y="44"/>
                      <a:pt x="63" y="44"/>
                      <a:pt x="63" y="43"/>
                    </a:cubicBezTo>
                    <a:cubicBezTo>
                      <a:pt x="62" y="42"/>
                      <a:pt x="63" y="41"/>
                      <a:pt x="64" y="41"/>
                    </a:cubicBezTo>
                    <a:cubicBezTo>
                      <a:pt x="62" y="42"/>
                      <a:pt x="58" y="45"/>
                      <a:pt x="57" y="41"/>
                    </a:cubicBezTo>
                    <a:cubicBezTo>
                      <a:pt x="57" y="41"/>
                      <a:pt x="57" y="41"/>
                      <a:pt x="56" y="41"/>
                    </a:cubicBezTo>
                    <a:cubicBezTo>
                      <a:pt x="56" y="42"/>
                      <a:pt x="55" y="42"/>
                      <a:pt x="54" y="42"/>
                    </a:cubicBezTo>
                    <a:cubicBezTo>
                      <a:pt x="53" y="42"/>
                      <a:pt x="50" y="42"/>
                      <a:pt x="51" y="40"/>
                    </a:cubicBezTo>
                    <a:cubicBezTo>
                      <a:pt x="51" y="39"/>
                      <a:pt x="52" y="39"/>
                      <a:pt x="53" y="38"/>
                    </a:cubicBezTo>
                    <a:cubicBezTo>
                      <a:pt x="54" y="38"/>
                      <a:pt x="54" y="38"/>
                      <a:pt x="54" y="37"/>
                    </a:cubicBezTo>
                    <a:cubicBezTo>
                      <a:pt x="55" y="37"/>
                      <a:pt x="56" y="37"/>
                      <a:pt x="57" y="36"/>
                    </a:cubicBezTo>
                    <a:cubicBezTo>
                      <a:pt x="57" y="36"/>
                      <a:pt x="57" y="36"/>
                      <a:pt x="58" y="36"/>
                    </a:cubicBezTo>
                    <a:cubicBezTo>
                      <a:pt x="58" y="36"/>
                      <a:pt x="59" y="36"/>
                      <a:pt x="59" y="36"/>
                    </a:cubicBezTo>
                    <a:cubicBezTo>
                      <a:pt x="59" y="35"/>
                      <a:pt x="59" y="34"/>
                      <a:pt x="60" y="34"/>
                    </a:cubicBezTo>
                    <a:cubicBezTo>
                      <a:pt x="61" y="33"/>
                      <a:pt x="61" y="34"/>
                      <a:pt x="61" y="33"/>
                    </a:cubicBezTo>
                    <a:cubicBezTo>
                      <a:pt x="61" y="31"/>
                      <a:pt x="59" y="32"/>
                      <a:pt x="58" y="31"/>
                    </a:cubicBezTo>
                    <a:cubicBezTo>
                      <a:pt x="58" y="30"/>
                      <a:pt x="58" y="29"/>
                      <a:pt x="59" y="28"/>
                    </a:cubicBezTo>
                    <a:cubicBezTo>
                      <a:pt x="59" y="29"/>
                      <a:pt x="59" y="29"/>
                      <a:pt x="58" y="29"/>
                    </a:cubicBezTo>
                    <a:cubicBezTo>
                      <a:pt x="57" y="30"/>
                      <a:pt x="55" y="29"/>
                      <a:pt x="54" y="29"/>
                    </a:cubicBezTo>
                    <a:cubicBezTo>
                      <a:pt x="53" y="29"/>
                      <a:pt x="52" y="29"/>
                      <a:pt x="51" y="28"/>
                    </a:cubicBezTo>
                    <a:cubicBezTo>
                      <a:pt x="50" y="28"/>
                      <a:pt x="50" y="27"/>
                      <a:pt x="49" y="26"/>
                    </a:cubicBezTo>
                    <a:cubicBezTo>
                      <a:pt x="49" y="27"/>
                      <a:pt x="50" y="28"/>
                      <a:pt x="49" y="29"/>
                    </a:cubicBezTo>
                    <a:cubicBezTo>
                      <a:pt x="48" y="30"/>
                      <a:pt x="47" y="29"/>
                      <a:pt x="46" y="29"/>
                    </a:cubicBezTo>
                    <a:cubicBezTo>
                      <a:pt x="46" y="29"/>
                      <a:pt x="45" y="29"/>
                      <a:pt x="45" y="29"/>
                    </a:cubicBezTo>
                    <a:cubicBezTo>
                      <a:pt x="45" y="28"/>
                      <a:pt x="44" y="28"/>
                      <a:pt x="44" y="28"/>
                    </a:cubicBezTo>
                    <a:cubicBezTo>
                      <a:pt x="43" y="28"/>
                      <a:pt x="43" y="29"/>
                      <a:pt x="43" y="29"/>
                    </a:cubicBezTo>
                    <a:cubicBezTo>
                      <a:pt x="42" y="30"/>
                      <a:pt x="41" y="30"/>
                      <a:pt x="41" y="30"/>
                    </a:cubicBezTo>
                    <a:cubicBezTo>
                      <a:pt x="39" y="30"/>
                      <a:pt x="39" y="30"/>
                      <a:pt x="38" y="32"/>
                    </a:cubicBezTo>
                    <a:cubicBezTo>
                      <a:pt x="38" y="32"/>
                      <a:pt x="38" y="33"/>
                      <a:pt x="37" y="33"/>
                    </a:cubicBezTo>
                    <a:cubicBezTo>
                      <a:pt x="36" y="33"/>
                      <a:pt x="35" y="32"/>
                      <a:pt x="34" y="32"/>
                    </a:cubicBezTo>
                    <a:cubicBezTo>
                      <a:pt x="33" y="32"/>
                      <a:pt x="32" y="35"/>
                      <a:pt x="31" y="35"/>
                    </a:cubicBezTo>
                    <a:cubicBezTo>
                      <a:pt x="29" y="36"/>
                      <a:pt x="30" y="33"/>
                      <a:pt x="29" y="33"/>
                    </a:cubicBezTo>
                    <a:cubicBezTo>
                      <a:pt x="28" y="33"/>
                      <a:pt x="27" y="35"/>
                      <a:pt x="27" y="35"/>
                    </a:cubicBezTo>
                    <a:cubicBezTo>
                      <a:pt x="27" y="36"/>
                      <a:pt x="28" y="36"/>
                      <a:pt x="28" y="37"/>
                    </a:cubicBezTo>
                    <a:cubicBezTo>
                      <a:pt x="28" y="39"/>
                      <a:pt x="24" y="37"/>
                      <a:pt x="23" y="37"/>
                    </a:cubicBezTo>
                    <a:cubicBezTo>
                      <a:pt x="23" y="38"/>
                      <a:pt x="23" y="40"/>
                      <a:pt x="21" y="40"/>
                    </a:cubicBezTo>
                    <a:cubicBezTo>
                      <a:pt x="21" y="40"/>
                      <a:pt x="20" y="40"/>
                      <a:pt x="20" y="40"/>
                    </a:cubicBezTo>
                    <a:cubicBezTo>
                      <a:pt x="20" y="40"/>
                      <a:pt x="19" y="40"/>
                      <a:pt x="19" y="39"/>
                    </a:cubicBezTo>
                    <a:cubicBezTo>
                      <a:pt x="18" y="39"/>
                      <a:pt x="17" y="39"/>
                      <a:pt x="17" y="38"/>
                    </a:cubicBezTo>
                    <a:cubicBezTo>
                      <a:pt x="17" y="36"/>
                      <a:pt x="20" y="36"/>
                      <a:pt x="21" y="36"/>
                    </a:cubicBezTo>
                    <a:cubicBezTo>
                      <a:pt x="21" y="35"/>
                      <a:pt x="20" y="34"/>
                      <a:pt x="21" y="33"/>
                    </a:cubicBezTo>
                    <a:cubicBezTo>
                      <a:pt x="22" y="33"/>
                      <a:pt x="24" y="33"/>
                      <a:pt x="25" y="33"/>
                    </a:cubicBezTo>
                    <a:cubicBezTo>
                      <a:pt x="25" y="32"/>
                      <a:pt x="25" y="29"/>
                      <a:pt x="27" y="30"/>
                    </a:cubicBezTo>
                    <a:cubicBezTo>
                      <a:pt x="26" y="30"/>
                      <a:pt x="25" y="30"/>
                      <a:pt x="24" y="29"/>
                    </a:cubicBezTo>
                    <a:cubicBezTo>
                      <a:pt x="23" y="29"/>
                      <a:pt x="22" y="29"/>
                      <a:pt x="22" y="29"/>
                    </a:cubicBezTo>
                    <a:cubicBezTo>
                      <a:pt x="21" y="28"/>
                      <a:pt x="21" y="27"/>
                      <a:pt x="21" y="26"/>
                    </a:cubicBezTo>
                    <a:cubicBezTo>
                      <a:pt x="20" y="26"/>
                      <a:pt x="18" y="28"/>
                      <a:pt x="17" y="26"/>
                    </a:cubicBezTo>
                    <a:cubicBezTo>
                      <a:pt x="16" y="25"/>
                      <a:pt x="17" y="25"/>
                      <a:pt x="16" y="24"/>
                    </a:cubicBezTo>
                    <a:cubicBezTo>
                      <a:pt x="16" y="23"/>
                      <a:pt x="16" y="24"/>
                      <a:pt x="16" y="24"/>
                    </a:cubicBezTo>
                    <a:cubicBezTo>
                      <a:pt x="15" y="24"/>
                      <a:pt x="14" y="24"/>
                      <a:pt x="13" y="24"/>
                    </a:cubicBezTo>
                    <a:cubicBezTo>
                      <a:pt x="13" y="24"/>
                      <a:pt x="11" y="24"/>
                      <a:pt x="11" y="24"/>
                    </a:cubicBezTo>
                    <a:cubicBezTo>
                      <a:pt x="11" y="25"/>
                      <a:pt x="11" y="25"/>
                      <a:pt x="10" y="25"/>
                    </a:cubicBezTo>
                    <a:cubicBezTo>
                      <a:pt x="10" y="26"/>
                      <a:pt x="9" y="26"/>
                      <a:pt x="8" y="26"/>
                    </a:cubicBezTo>
                    <a:cubicBezTo>
                      <a:pt x="7" y="26"/>
                      <a:pt x="7" y="25"/>
                      <a:pt x="7" y="25"/>
                    </a:cubicBezTo>
                    <a:cubicBezTo>
                      <a:pt x="7" y="26"/>
                      <a:pt x="6" y="27"/>
                      <a:pt x="5" y="27"/>
                    </a:cubicBezTo>
                    <a:cubicBezTo>
                      <a:pt x="4" y="27"/>
                      <a:pt x="4" y="25"/>
                      <a:pt x="3" y="24"/>
                    </a:cubicBezTo>
                    <a:cubicBezTo>
                      <a:pt x="2" y="25"/>
                      <a:pt x="2" y="25"/>
                      <a:pt x="1" y="24"/>
                    </a:cubicBezTo>
                    <a:cubicBezTo>
                      <a:pt x="0" y="23"/>
                      <a:pt x="1" y="25"/>
                      <a:pt x="1"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7">
                <a:extLst>
                  <a:ext uri="{FF2B5EF4-FFF2-40B4-BE49-F238E27FC236}">
                    <a16:creationId xmlns:a16="http://schemas.microsoft.com/office/drawing/2014/main" xmlns="" id="{FC141EBC-E7E0-4C84-A50A-BEDF2E77845A}"/>
                  </a:ext>
                </a:extLst>
              </p:cNvPr>
              <p:cNvSpPr>
                <a:spLocks/>
              </p:cNvSpPr>
              <p:nvPr/>
            </p:nvSpPr>
            <p:spPr bwMode="auto">
              <a:xfrm>
                <a:off x="10670568" y="5836596"/>
                <a:ext cx="233942" cy="172378"/>
              </a:xfrm>
              <a:custGeom>
                <a:avLst/>
                <a:gdLst>
                  <a:gd name="T0" fmla="*/ 4 w 54"/>
                  <a:gd name="T1" fmla="*/ 32 h 40"/>
                  <a:gd name="T2" fmla="*/ 5 w 54"/>
                  <a:gd name="T3" fmla="*/ 29 h 40"/>
                  <a:gd name="T4" fmla="*/ 2 w 54"/>
                  <a:gd name="T5" fmla="*/ 21 h 40"/>
                  <a:gd name="T6" fmla="*/ 3 w 54"/>
                  <a:gd name="T7" fmla="*/ 18 h 40"/>
                  <a:gd name="T8" fmla="*/ 5 w 54"/>
                  <a:gd name="T9" fmla="*/ 14 h 40"/>
                  <a:gd name="T10" fmla="*/ 4 w 54"/>
                  <a:gd name="T11" fmla="*/ 7 h 40"/>
                  <a:gd name="T12" fmla="*/ 7 w 54"/>
                  <a:gd name="T13" fmla="*/ 10 h 40"/>
                  <a:gd name="T14" fmla="*/ 10 w 54"/>
                  <a:gd name="T15" fmla="*/ 11 h 40"/>
                  <a:gd name="T16" fmla="*/ 13 w 54"/>
                  <a:gd name="T17" fmla="*/ 10 h 40"/>
                  <a:gd name="T18" fmla="*/ 17 w 54"/>
                  <a:gd name="T19" fmla="*/ 6 h 40"/>
                  <a:gd name="T20" fmla="*/ 18 w 54"/>
                  <a:gd name="T21" fmla="*/ 2 h 40"/>
                  <a:gd name="T22" fmla="*/ 22 w 54"/>
                  <a:gd name="T23" fmla="*/ 2 h 40"/>
                  <a:gd name="T24" fmla="*/ 25 w 54"/>
                  <a:gd name="T25" fmla="*/ 1 h 40"/>
                  <a:gd name="T26" fmla="*/ 29 w 54"/>
                  <a:gd name="T27" fmla="*/ 4 h 40"/>
                  <a:gd name="T28" fmla="*/ 34 w 54"/>
                  <a:gd name="T29" fmla="*/ 4 h 40"/>
                  <a:gd name="T30" fmla="*/ 36 w 54"/>
                  <a:gd name="T31" fmla="*/ 7 h 40"/>
                  <a:gd name="T32" fmla="*/ 37 w 54"/>
                  <a:gd name="T33" fmla="*/ 9 h 40"/>
                  <a:gd name="T34" fmla="*/ 37 w 54"/>
                  <a:gd name="T35" fmla="*/ 15 h 40"/>
                  <a:gd name="T36" fmla="*/ 39 w 54"/>
                  <a:gd name="T37" fmla="*/ 20 h 40"/>
                  <a:gd name="T38" fmla="*/ 40 w 54"/>
                  <a:gd name="T39" fmla="*/ 18 h 40"/>
                  <a:gd name="T40" fmla="*/ 43 w 54"/>
                  <a:gd name="T41" fmla="*/ 17 h 40"/>
                  <a:gd name="T42" fmla="*/ 45 w 54"/>
                  <a:gd name="T43" fmla="*/ 19 h 40"/>
                  <a:gd name="T44" fmla="*/ 49 w 54"/>
                  <a:gd name="T45" fmla="*/ 18 h 40"/>
                  <a:gd name="T46" fmla="*/ 51 w 54"/>
                  <a:gd name="T47" fmla="*/ 21 h 40"/>
                  <a:gd name="T48" fmla="*/ 52 w 54"/>
                  <a:gd name="T49" fmla="*/ 25 h 40"/>
                  <a:gd name="T50" fmla="*/ 54 w 54"/>
                  <a:gd name="T51" fmla="*/ 27 h 40"/>
                  <a:gd name="T52" fmla="*/ 50 w 54"/>
                  <a:gd name="T53" fmla="*/ 29 h 40"/>
                  <a:gd name="T54" fmla="*/ 46 w 54"/>
                  <a:gd name="T55" fmla="*/ 31 h 40"/>
                  <a:gd name="T56" fmla="*/ 43 w 54"/>
                  <a:gd name="T57" fmla="*/ 33 h 40"/>
                  <a:gd name="T58" fmla="*/ 44 w 54"/>
                  <a:gd name="T59" fmla="*/ 34 h 40"/>
                  <a:gd name="T60" fmla="*/ 43 w 54"/>
                  <a:gd name="T61" fmla="*/ 39 h 40"/>
                  <a:gd name="T62" fmla="*/ 35 w 54"/>
                  <a:gd name="T63" fmla="*/ 39 h 40"/>
                  <a:gd name="T64" fmla="*/ 29 w 54"/>
                  <a:gd name="T65" fmla="*/ 37 h 40"/>
                  <a:gd name="T66" fmla="*/ 27 w 54"/>
                  <a:gd name="T67" fmla="*/ 37 h 40"/>
                  <a:gd name="T68" fmla="*/ 20 w 54"/>
                  <a:gd name="T69" fmla="*/ 34 h 40"/>
                  <a:gd name="T70" fmla="*/ 16 w 54"/>
                  <a:gd name="T71" fmla="*/ 34 h 40"/>
                  <a:gd name="T72" fmla="*/ 10 w 54"/>
                  <a:gd name="T73" fmla="*/ 37 h 40"/>
                  <a:gd name="T74" fmla="*/ 7 w 54"/>
                  <a:gd name="T75" fmla="*/ 36 h 40"/>
                  <a:gd name="T76" fmla="*/ 7 w 54"/>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7" y="34"/>
                    </a:moveTo>
                    <a:cubicBezTo>
                      <a:pt x="6" y="34"/>
                      <a:pt x="4" y="33"/>
                      <a:pt x="4" y="32"/>
                    </a:cubicBezTo>
                    <a:cubicBezTo>
                      <a:pt x="4" y="32"/>
                      <a:pt x="4" y="31"/>
                      <a:pt x="4" y="31"/>
                    </a:cubicBezTo>
                    <a:cubicBezTo>
                      <a:pt x="4" y="30"/>
                      <a:pt x="5" y="30"/>
                      <a:pt x="5" y="29"/>
                    </a:cubicBezTo>
                    <a:cubicBezTo>
                      <a:pt x="3" y="28"/>
                      <a:pt x="2" y="27"/>
                      <a:pt x="1" y="26"/>
                    </a:cubicBezTo>
                    <a:cubicBezTo>
                      <a:pt x="1" y="24"/>
                      <a:pt x="3" y="22"/>
                      <a:pt x="2" y="21"/>
                    </a:cubicBezTo>
                    <a:cubicBezTo>
                      <a:pt x="1" y="20"/>
                      <a:pt x="0" y="20"/>
                      <a:pt x="2" y="19"/>
                    </a:cubicBezTo>
                    <a:cubicBezTo>
                      <a:pt x="2" y="19"/>
                      <a:pt x="3" y="19"/>
                      <a:pt x="3" y="18"/>
                    </a:cubicBezTo>
                    <a:cubicBezTo>
                      <a:pt x="4" y="17"/>
                      <a:pt x="3" y="17"/>
                      <a:pt x="3" y="16"/>
                    </a:cubicBezTo>
                    <a:cubicBezTo>
                      <a:pt x="3" y="15"/>
                      <a:pt x="4" y="14"/>
                      <a:pt x="5" y="14"/>
                    </a:cubicBezTo>
                    <a:cubicBezTo>
                      <a:pt x="4" y="13"/>
                      <a:pt x="3" y="12"/>
                      <a:pt x="3" y="11"/>
                    </a:cubicBezTo>
                    <a:cubicBezTo>
                      <a:pt x="3" y="9"/>
                      <a:pt x="3" y="8"/>
                      <a:pt x="4" y="7"/>
                    </a:cubicBezTo>
                    <a:cubicBezTo>
                      <a:pt x="4" y="6"/>
                      <a:pt x="5" y="6"/>
                      <a:pt x="6" y="7"/>
                    </a:cubicBezTo>
                    <a:cubicBezTo>
                      <a:pt x="6" y="7"/>
                      <a:pt x="6" y="9"/>
                      <a:pt x="7" y="10"/>
                    </a:cubicBezTo>
                    <a:cubicBezTo>
                      <a:pt x="7" y="9"/>
                      <a:pt x="8" y="8"/>
                      <a:pt x="9" y="8"/>
                    </a:cubicBezTo>
                    <a:cubicBezTo>
                      <a:pt x="10" y="8"/>
                      <a:pt x="10" y="10"/>
                      <a:pt x="10" y="11"/>
                    </a:cubicBezTo>
                    <a:cubicBezTo>
                      <a:pt x="10" y="11"/>
                      <a:pt x="11" y="11"/>
                      <a:pt x="11" y="10"/>
                    </a:cubicBezTo>
                    <a:cubicBezTo>
                      <a:pt x="11" y="10"/>
                      <a:pt x="12" y="10"/>
                      <a:pt x="13" y="10"/>
                    </a:cubicBezTo>
                    <a:cubicBezTo>
                      <a:pt x="13" y="9"/>
                      <a:pt x="13" y="8"/>
                      <a:pt x="12" y="8"/>
                    </a:cubicBezTo>
                    <a:cubicBezTo>
                      <a:pt x="12" y="5"/>
                      <a:pt x="15" y="5"/>
                      <a:pt x="17" y="6"/>
                    </a:cubicBezTo>
                    <a:cubicBezTo>
                      <a:pt x="17" y="5"/>
                      <a:pt x="17" y="5"/>
                      <a:pt x="17" y="4"/>
                    </a:cubicBezTo>
                    <a:cubicBezTo>
                      <a:pt x="17" y="4"/>
                      <a:pt x="17" y="3"/>
                      <a:pt x="18" y="2"/>
                    </a:cubicBezTo>
                    <a:cubicBezTo>
                      <a:pt x="18" y="2"/>
                      <a:pt x="19" y="1"/>
                      <a:pt x="20" y="1"/>
                    </a:cubicBezTo>
                    <a:cubicBezTo>
                      <a:pt x="21" y="1"/>
                      <a:pt x="21" y="2"/>
                      <a:pt x="22" y="2"/>
                    </a:cubicBezTo>
                    <a:cubicBezTo>
                      <a:pt x="22" y="2"/>
                      <a:pt x="22" y="2"/>
                      <a:pt x="22" y="2"/>
                    </a:cubicBezTo>
                    <a:cubicBezTo>
                      <a:pt x="23" y="1"/>
                      <a:pt x="24" y="0"/>
                      <a:pt x="25" y="1"/>
                    </a:cubicBezTo>
                    <a:cubicBezTo>
                      <a:pt x="26" y="2"/>
                      <a:pt x="24" y="6"/>
                      <a:pt x="27" y="5"/>
                    </a:cubicBezTo>
                    <a:cubicBezTo>
                      <a:pt x="28" y="5"/>
                      <a:pt x="28" y="4"/>
                      <a:pt x="29" y="4"/>
                    </a:cubicBezTo>
                    <a:cubicBezTo>
                      <a:pt x="30" y="5"/>
                      <a:pt x="31" y="6"/>
                      <a:pt x="32" y="7"/>
                    </a:cubicBezTo>
                    <a:cubicBezTo>
                      <a:pt x="32" y="7"/>
                      <a:pt x="33" y="5"/>
                      <a:pt x="34" y="4"/>
                    </a:cubicBezTo>
                    <a:cubicBezTo>
                      <a:pt x="34" y="4"/>
                      <a:pt x="35" y="3"/>
                      <a:pt x="36" y="4"/>
                    </a:cubicBezTo>
                    <a:cubicBezTo>
                      <a:pt x="36" y="5"/>
                      <a:pt x="36" y="6"/>
                      <a:pt x="36" y="7"/>
                    </a:cubicBezTo>
                    <a:cubicBezTo>
                      <a:pt x="36" y="7"/>
                      <a:pt x="36" y="8"/>
                      <a:pt x="37" y="8"/>
                    </a:cubicBezTo>
                    <a:cubicBezTo>
                      <a:pt x="37" y="8"/>
                      <a:pt x="37" y="8"/>
                      <a:pt x="37" y="9"/>
                    </a:cubicBezTo>
                    <a:cubicBezTo>
                      <a:pt x="38" y="10"/>
                      <a:pt x="38" y="12"/>
                      <a:pt x="38" y="13"/>
                    </a:cubicBezTo>
                    <a:cubicBezTo>
                      <a:pt x="37" y="14"/>
                      <a:pt x="37" y="14"/>
                      <a:pt x="37" y="15"/>
                    </a:cubicBezTo>
                    <a:cubicBezTo>
                      <a:pt x="36" y="17"/>
                      <a:pt x="38" y="16"/>
                      <a:pt x="38" y="17"/>
                    </a:cubicBezTo>
                    <a:cubicBezTo>
                      <a:pt x="39" y="18"/>
                      <a:pt x="39" y="19"/>
                      <a:pt x="39" y="20"/>
                    </a:cubicBezTo>
                    <a:cubicBezTo>
                      <a:pt x="39" y="20"/>
                      <a:pt x="39" y="21"/>
                      <a:pt x="38" y="22"/>
                    </a:cubicBezTo>
                    <a:cubicBezTo>
                      <a:pt x="38" y="21"/>
                      <a:pt x="40" y="19"/>
                      <a:pt x="40" y="18"/>
                    </a:cubicBezTo>
                    <a:cubicBezTo>
                      <a:pt x="40" y="18"/>
                      <a:pt x="41" y="17"/>
                      <a:pt x="41" y="17"/>
                    </a:cubicBezTo>
                    <a:cubicBezTo>
                      <a:pt x="42" y="16"/>
                      <a:pt x="43" y="16"/>
                      <a:pt x="43" y="17"/>
                    </a:cubicBezTo>
                    <a:cubicBezTo>
                      <a:pt x="43" y="17"/>
                      <a:pt x="43" y="18"/>
                      <a:pt x="43" y="19"/>
                    </a:cubicBezTo>
                    <a:cubicBezTo>
                      <a:pt x="43" y="19"/>
                      <a:pt x="44" y="18"/>
                      <a:pt x="45" y="19"/>
                    </a:cubicBezTo>
                    <a:cubicBezTo>
                      <a:pt x="46" y="19"/>
                      <a:pt x="45" y="21"/>
                      <a:pt x="46" y="21"/>
                    </a:cubicBezTo>
                    <a:cubicBezTo>
                      <a:pt x="47" y="21"/>
                      <a:pt x="48" y="18"/>
                      <a:pt x="49" y="18"/>
                    </a:cubicBezTo>
                    <a:cubicBezTo>
                      <a:pt x="50" y="18"/>
                      <a:pt x="51" y="18"/>
                      <a:pt x="51" y="18"/>
                    </a:cubicBezTo>
                    <a:cubicBezTo>
                      <a:pt x="52" y="19"/>
                      <a:pt x="51" y="20"/>
                      <a:pt x="51" y="21"/>
                    </a:cubicBezTo>
                    <a:cubicBezTo>
                      <a:pt x="52" y="21"/>
                      <a:pt x="52" y="21"/>
                      <a:pt x="52" y="22"/>
                    </a:cubicBezTo>
                    <a:cubicBezTo>
                      <a:pt x="52" y="23"/>
                      <a:pt x="52" y="24"/>
                      <a:pt x="52" y="25"/>
                    </a:cubicBezTo>
                    <a:cubicBezTo>
                      <a:pt x="52" y="26"/>
                      <a:pt x="52" y="26"/>
                      <a:pt x="53" y="26"/>
                    </a:cubicBezTo>
                    <a:cubicBezTo>
                      <a:pt x="54" y="26"/>
                      <a:pt x="54" y="26"/>
                      <a:pt x="54" y="27"/>
                    </a:cubicBezTo>
                    <a:cubicBezTo>
                      <a:pt x="54" y="27"/>
                      <a:pt x="54" y="28"/>
                      <a:pt x="54" y="28"/>
                    </a:cubicBezTo>
                    <a:cubicBezTo>
                      <a:pt x="53" y="29"/>
                      <a:pt x="52" y="29"/>
                      <a:pt x="50" y="29"/>
                    </a:cubicBezTo>
                    <a:cubicBezTo>
                      <a:pt x="50" y="29"/>
                      <a:pt x="48" y="29"/>
                      <a:pt x="47" y="29"/>
                    </a:cubicBezTo>
                    <a:cubicBezTo>
                      <a:pt x="47" y="30"/>
                      <a:pt x="47" y="31"/>
                      <a:pt x="46" y="31"/>
                    </a:cubicBezTo>
                    <a:cubicBezTo>
                      <a:pt x="45" y="31"/>
                      <a:pt x="44" y="29"/>
                      <a:pt x="43" y="29"/>
                    </a:cubicBezTo>
                    <a:cubicBezTo>
                      <a:pt x="41" y="29"/>
                      <a:pt x="43" y="32"/>
                      <a:pt x="43" y="33"/>
                    </a:cubicBezTo>
                    <a:cubicBezTo>
                      <a:pt x="43" y="33"/>
                      <a:pt x="43" y="33"/>
                      <a:pt x="43" y="34"/>
                    </a:cubicBezTo>
                    <a:cubicBezTo>
                      <a:pt x="44" y="34"/>
                      <a:pt x="44" y="34"/>
                      <a:pt x="44" y="34"/>
                    </a:cubicBezTo>
                    <a:cubicBezTo>
                      <a:pt x="44" y="35"/>
                      <a:pt x="42" y="36"/>
                      <a:pt x="41" y="36"/>
                    </a:cubicBezTo>
                    <a:cubicBezTo>
                      <a:pt x="42" y="37"/>
                      <a:pt x="43" y="38"/>
                      <a:pt x="43" y="39"/>
                    </a:cubicBezTo>
                    <a:cubicBezTo>
                      <a:pt x="42" y="40"/>
                      <a:pt x="41" y="40"/>
                      <a:pt x="40" y="40"/>
                    </a:cubicBezTo>
                    <a:cubicBezTo>
                      <a:pt x="38" y="40"/>
                      <a:pt x="37" y="39"/>
                      <a:pt x="35" y="39"/>
                    </a:cubicBezTo>
                    <a:cubicBezTo>
                      <a:pt x="34" y="39"/>
                      <a:pt x="34" y="40"/>
                      <a:pt x="32" y="39"/>
                    </a:cubicBezTo>
                    <a:cubicBezTo>
                      <a:pt x="31" y="39"/>
                      <a:pt x="30" y="37"/>
                      <a:pt x="29" y="37"/>
                    </a:cubicBezTo>
                    <a:cubicBezTo>
                      <a:pt x="29" y="36"/>
                      <a:pt x="28" y="35"/>
                      <a:pt x="28" y="35"/>
                    </a:cubicBezTo>
                    <a:cubicBezTo>
                      <a:pt x="27" y="35"/>
                      <a:pt x="27" y="36"/>
                      <a:pt x="27" y="37"/>
                    </a:cubicBezTo>
                    <a:cubicBezTo>
                      <a:pt x="26" y="38"/>
                      <a:pt x="23" y="37"/>
                      <a:pt x="22" y="35"/>
                    </a:cubicBezTo>
                    <a:cubicBezTo>
                      <a:pt x="22" y="34"/>
                      <a:pt x="22" y="34"/>
                      <a:pt x="20" y="34"/>
                    </a:cubicBezTo>
                    <a:cubicBezTo>
                      <a:pt x="19" y="34"/>
                      <a:pt x="18" y="35"/>
                      <a:pt x="17" y="35"/>
                    </a:cubicBezTo>
                    <a:cubicBezTo>
                      <a:pt x="17" y="35"/>
                      <a:pt x="16" y="34"/>
                      <a:pt x="16" y="34"/>
                    </a:cubicBezTo>
                    <a:cubicBezTo>
                      <a:pt x="15" y="35"/>
                      <a:pt x="14" y="36"/>
                      <a:pt x="13" y="36"/>
                    </a:cubicBezTo>
                    <a:cubicBezTo>
                      <a:pt x="12" y="37"/>
                      <a:pt x="11" y="37"/>
                      <a:pt x="10" y="37"/>
                    </a:cubicBezTo>
                    <a:cubicBezTo>
                      <a:pt x="9" y="37"/>
                      <a:pt x="9" y="36"/>
                      <a:pt x="9" y="36"/>
                    </a:cubicBezTo>
                    <a:cubicBezTo>
                      <a:pt x="8" y="36"/>
                      <a:pt x="8" y="36"/>
                      <a:pt x="7" y="36"/>
                    </a:cubicBezTo>
                    <a:cubicBezTo>
                      <a:pt x="7" y="36"/>
                      <a:pt x="6" y="36"/>
                      <a:pt x="6" y="36"/>
                    </a:cubicBezTo>
                    <a:cubicBezTo>
                      <a:pt x="5" y="36"/>
                      <a:pt x="5" y="35"/>
                      <a:pt x="7"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8">
                <a:extLst>
                  <a:ext uri="{FF2B5EF4-FFF2-40B4-BE49-F238E27FC236}">
                    <a16:creationId xmlns:a16="http://schemas.microsoft.com/office/drawing/2014/main" xmlns="" id="{7FCBCDE8-46D6-4924-81AA-7E17DD47EDE9}"/>
                  </a:ext>
                </a:extLst>
              </p:cNvPr>
              <p:cNvSpPr>
                <a:spLocks/>
              </p:cNvSpPr>
              <p:nvPr/>
            </p:nvSpPr>
            <p:spPr bwMode="auto">
              <a:xfrm>
                <a:off x="11196939" y="5522622"/>
                <a:ext cx="338600" cy="175457"/>
              </a:xfrm>
              <a:custGeom>
                <a:avLst/>
                <a:gdLst>
                  <a:gd name="T0" fmla="*/ 33 w 79"/>
                  <a:gd name="T1" fmla="*/ 28 h 41"/>
                  <a:gd name="T2" fmla="*/ 36 w 79"/>
                  <a:gd name="T3" fmla="*/ 30 h 41"/>
                  <a:gd name="T4" fmla="*/ 39 w 79"/>
                  <a:gd name="T5" fmla="*/ 34 h 41"/>
                  <a:gd name="T6" fmla="*/ 43 w 79"/>
                  <a:gd name="T7" fmla="*/ 34 h 41"/>
                  <a:gd name="T8" fmla="*/ 45 w 79"/>
                  <a:gd name="T9" fmla="*/ 37 h 41"/>
                  <a:gd name="T10" fmla="*/ 48 w 79"/>
                  <a:gd name="T11" fmla="*/ 39 h 41"/>
                  <a:gd name="T12" fmla="*/ 52 w 79"/>
                  <a:gd name="T13" fmla="*/ 39 h 41"/>
                  <a:gd name="T14" fmla="*/ 52 w 79"/>
                  <a:gd name="T15" fmla="*/ 37 h 41"/>
                  <a:gd name="T16" fmla="*/ 55 w 79"/>
                  <a:gd name="T17" fmla="*/ 38 h 41"/>
                  <a:gd name="T18" fmla="*/ 60 w 79"/>
                  <a:gd name="T19" fmla="*/ 39 h 41"/>
                  <a:gd name="T20" fmla="*/ 63 w 79"/>
                  <a:gd name="T21" fmla="*/ 37 h 41"/>
                  <a:gd name="T22" fmla="*/ 67 w 79"/>
                  <a:gd name="T23" fmla="*/ 41 h 41"/>
                  <a:gd name="T24" fmla="*/ 69 w 79"/>
                  <a:gd name="T25" fmla="*/ 37 h 41"/>
                  <a:gd name="T26" fmla="*/ 74 w 79"/>
                  <a:gd name="T27" fmla="*/ 36 h 41"/>
                  <a:gd name="T28" fmla="*/ 76 w 79"/>
                  <a:gd name="T29" fmla="*/ 36 h 41"/>
                  <a:gd name="T30" fmla="*/ 79 w 79"/>
                  <a:gd name="T31" fmla="*/ 32 h 41"/>
                  <a:gd name="T32" fmla="*/ 75 w 79"/>
                  <a:gd name="T33" fmla="*/ 31 h 41"/>
                  <a:gd name="T34" fmla="*/ 72 w 79"/>
                  <a:gd name="T35" fmla="*/ 31 h 41"/>
                  <a:gd name="T36" fmla="*/ 67 w 79"/>
                  <a:gd name="T37" fmla="*/ 31 h 41"/>
                  <a:gd name="T38" fmla="*/ 66 w 79"/>
                  <a:gd name="T39" fmla="*/ 26 h 41"/>
                  <a:gd name="T40" fmla="*/ 63 w 79"/>
                  <a:gd name="T41" fmla="*/ 20 h 41"/>
                  <a:gd name="T42" fmla="*/ 59 w 79"/>
                  <a:gd name="T43" fmla="*/ 22 h 41"/>
                  <a:gd name="T44" fmla="*/ 53 w 79"/>
                  <a:gd name="T45" fmla="*/ 21 h 41"/>
                  <a:gd name="T46" fmla="*/ 51 w 79"/>
                  <a:gd name="T47" fmla="*/ 20 h 41"/>
                  <a:gd name="T48" fmla="*/ 46 w 79"/>
                  <a:gd name="T49" fmla="*/ 28 h 41"/>
                  <a:gd name="T50" fmla="*/ 45 w 79"/>
                  <a:gd name="T51" fmla="*/ 24 h 41"/>
                  <a:gd name="T52" fmla="*/ 41 w 79"/>
                  <a:gd name="T53" fmla="*/ 23 h 41"/>
                  <a:gd name="T54" fmla="*/ 44 w 79"/>
                  <a:gd name="T55" fmla="*/ 22 h 41"/>
                  <a:gd name="T56" fmla="*/ 49 w 79"/>
                  <a:gd name="T57" fmla="*/ 19 h 41"/>
                  <a:gd name="T58" fmla="*/ 53 w 79"/>
                  <a:gd name="T59" fmla="*/ 17 h 41"/>
                  <a:gd name="T60" fmla="*/ 56 w 79"/>
                  <a:gd name="T61" fmla="*/ 12 h 41"/>
                  <a:gd name="T62" fmla="*/ 51 w 79"/>
                  <a:gd name="T63" fmla="*/ 9 h 41"/>
                  <a:gd name="T64" fmla="*/ 50 w 79"/>
                  <a:gd name="T65" fmla="*/ 5 h 41"/>
                  <a:gd name="T66" fmla="*/ 47 w 79"/>
                  <a:gd name="T67" fmla="*/ 5 h 41"/>
                  <a:gd name="T68" fmla="*/ 44 w 79"/>
                  <a:gd name="T69" fmla="*/ 10 h 41"/>
                  <a:gd name="T70" fmla="*/ 39 w 79"/>
                  <a:gd name="T71" fmla="*/ 10 h 41"/>
                  <a:gd name="T72" fmla="*/ 38 w 79"/>
                  <a:gd name="T73" fmla="*/ 10 h 41"/>
                  <a:gd name="T74" fmla="*/ 36 w 79"/>
                  <a:gd name="T75" fmla="*/ 8 h 41"/>
                  <a:gd name="T76" fmla="*/ 35 w 79"/>
                  <a:gd name="T77" fmla="*/ 3 h 41"/>
                  <a:gd name="T78" fmla="*/ 29 w 79"/>
                  <a:gd name="T79" fmla="*/ 2 h 41"/>
                  <a:gd name="T80" fmla="*/ 28 w 79"/>
                  <a:gd name="T81" fmla="*/ 6 h 41"/>
                  <a:gd name="T82" fmla="*/ 24 w 79"/>
                  <a:gd name="T83" fmla="*/ 7 h 41"/>
                  <a:gd name="T84" fmla="*/ 22 w 79"/>
                  <a:gd name="T85" fmla="*/ 7 h 41"/>
                  <a:gd name="T86" fmla="*/ 19 w 79"/>
                  <a:gd name="T87" fmla="*/ 6 h 41"/>
                  <a:gd name="T88" fmla="*/ 14 w 79"/>
                  <a:gd name="T89" fmla="*/ 5 h 41"/>
                  <a:gd name="T90" fmla="*/ 11 w 79"/>
                  <a:gd name="T91" fmla="*/ 6 h 41"/>
                  <a:gd name="T92" fmla="*/ 13 w 79"/>
                  <a:gd name="T93" fmla="*/ 14 h 41"/>
                  <a:gd name="T94" fmla="*/ 9 w 79"/>
                  <a:gd name="T95" fmla="*/ 16 h 41"/>
                  <a:gd name="T96" fmla="*/ 6 w 79"/>
                  <a:gd name="T97" fmla="*/ 12 h 41"/>
                  <a:gd name="T98" fmla="*/ 3 w 79"/>
                  <a:gd name="T99" fmla="*/ 14 h 41"/>
                  <a:gd name="T100" fmla="*/ 5 w 79"/>
                  <a:gd name="T101" fmla="*/ 19 h 41"/>
                  <a:gd name="T102" fmla="*/ 3 w 79"/>
                  <a:gd name="T103" fmla="*/ 22 h 41"/>
                  <a:gd name="T104" fmla="*/ 3 w 79"/>
                  <a:gd name="T105" fmla="*/ 25 h 41"/>
                  <a:gd name="T106" fmla="*/ 9 w 79"/>
                  <a:gd name="T107" fmla="*/ 29 h 41"/>
                  <a:gd name="T108" fmla="*/ 17 w 79"/>
                  <a:gd name="T109" fmla="*/ 28 h 41"/>
                  <a:gd name="T110" fmla="*/ 22 w 79"/>
                  <a:gd name="T111" fmla="*/ 28 h 41"/>
                  <a:gd name="T112" fmla="*/ 25 w 79"/>
                  <a:gd name="T113" fmla="*/ 29 h 41"/>
                  <a:gd name="T114" fmla="*/ 31 w 79"/>
                  <a:gd name="T115" fmla="*/ 29 h 41"/>
                  <a:gd name="T116" fmla="*/ 33 w 79"/>
                  <a:gd name="T117" fmla="*/ 30 h 41"/>
                  <a:gd name="T118" fmla="*/ 33 w 79"/>
                  <a:gd name="T1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41">
                    <a:moveTo>
                      <a:pt x="33" y="27"/>
                    </a:moveTo>
                    <a:cubicBezTo>
                      <a:pt x="32" y="27"/>
                      <a:pt x="32" y="28"/>
                      <a:pt x="33" y="28"/>
                    </a:cubicBezTo>
                    <a:cubicBezTo>
                      <a:pt x="33" y="29"/>
                      <a:pt x="34" y="29"/>
                      <a:pt x="34" y="29"/>
                    </a:cubicBezTo>
                    <a:cubicBezTo>
                      <a:pt x="36" y="29"/>
                      <a:pt x="36" y="29"/>
                      <a:pt x="36" y="30"/>
                    </a:cubicBezTo>
                    <a:cubicBezTo>
                      <a:pt x="36" y="31"/>
                      <a:pt x="36" y="31"/>
                      <a:pt x="37" y="31"/>
                    </a:cubicBezTo>
                    <a:cubicBezTo>
                      <a:pt x="38" y="32"/>
                      <a:pt x="38" y="33"/>
                      <a:pt x="39" y="34"/>
                    </a:cubicBezTo>
                    <a:cubicBezTo>
                      <a:pt x="40" y="35"/>
                      <a:pt x="42" y="32"/>
                      <a:pt x="43" y="33"/>
                    </a:cubicBezTo>
                    <a:cubicBezTo>
                      <a:pt x="43" y="33"/>
                      <a:pt x="43" y="34"/>
                      <a:pt x="43" y="34"/>
                    </a:cubicBezTo>
                    <a:cubicBezTo>
                      <a:pt x="43" y="34"/>
                      <a:pt x="43" y="35"/>
                      <a:pt x="43" y="35"/>
                    </a:cubicBezTo>
                    <a:cubicBezTo>
                      <a:pt x="43" y="36"/>
                      <a:pt x="44" y="37"/>
                      <a:pt x="45" y="37"/>
                    </a:cubicBezTo>
                    <a:cubicBezTo>
                      <a:pt x="45" y="37"/>
                      <a:pt x="46" y="36"/>
                      <a:pt x="47" y="37"/>
                    </a:cubicBezTo>
                    <a:cubicBezTo>
                      <a:pt x="47" y="37"/>
                      <a:pt x="48" y="38"/>
                      <a:pt x="48" y="39"/>
                    </a:cubicBezTo>
                    <a:cubicBezTo>
                      <a:pt x="49" y="39"/>
                      <a:pt x="49" y="39"/>
                      <a:pt x="50" y="40"/>
                    </a:cubicBezTo>
                    <a:cubicBezTo>
                      <a:pt x="51" y="40"/>
                      <a:pt x="51" y="40"/>
                      <a:pt x="52" y="39"/>
                    </a:cubicBezTo>
                    <a:cubicBezTo>
                      <a:pt x="52" y="39"/>
                      <a:pt x="52" y="38"/>
                      <a:pt x="52" y="38"/>
                    </a:cubicBezTo>
                    <a:cubicBezTo>
                      <a:pt x="52" y="38"/>
                      <a:pt x="52" y="37"/>
                      <a:pt x="52" y="37"/>
                    </a:cubicBezTo>
                    <a:cubicBezTo>
                      <a:pt x="52" y="36"/>
                      <a:pt x="53" y="37"/>
                      <a:pt x="54" y="37"/>
                    </a:cubicBezTo>
                    <a:cubicBezTo>
                      <a:pt x="54" y="37"/>
                      <a:pt x="54" y="38"/>
                      <a:pt x="55" y="38"/>
                    </a:cubicBezTo>
                    <a:cubicBezTo>
                      <a:pt x="56" y="37"/>
                      <a:pt x="56" y="36"/>
                      <a:pt x="57" y="36"/>
                    </a:cubicBezTo>
                    <a:cubicBezTo>
                      <a:pt x="59" y="36"/>
                      <a:pt x="58" y="38"/>
                      <a:pt x="60" y="39"/>
                    </a:cubicBezTo>
                    <a:cubicBezTo>
                      <a:pt x="61" y="39"/>
                      <a:pt x="61" y="38"/>
                      <a:pt x="62" y="38"/>
                    </a:cubicBezTo>
                    <a:cubicBezTo>
                      <a:pt x="63" y="37"/>
                      <a:pt x="63" y="37"/>
                      <a:pt x="63" y="37"/>
                    </a:cubicBezTo>
                    <a:cubicBezTo>
                      <a:pt x="64" y="37"/>
                      <a:pt x="64" y="37"/>
                      <a:pt x="64" y="37"/>
                    </a:cubicBezTo>
                    <a:cubicBezTo>
                      <a:pt x="65" y="39"/>
                      <a:pt x="65" y="41"/>
                      <a:pt x="67" y="41"/>
                    </a:cubicBezTo>
                    <a:cubicBezTo>
                      <a:pt x="68" y="41"/>
                      <a:pt x="69" y="40"/>
                      <a:pt x="69" y="39"/>
                    </a:cubicBezTo>
                    <a:cubicBezTo>
                      <a:pt x="69" y="38"/>
                      <a:pt x="69" y="37"/>
                      <a:pt x="69" y="37"/>
                    </a:cubicBezTo>
                    <a:cubicBezTo>
                      <a:pt x="70" y="37"/>
                      <a:pt x="71" y="37"/>
                      <a:pt x="72" y="37"/>
                    </a:cubicBezTo>
                    <a:cubicBezTo>
                      <a:pt x="72" y="37"/>
                      <a:pt x="73" y="36"/>
                      <a:pt x="74" y="36"/>
                    </a:cubicBezTo>
                    <a:cubicBezTo>
                      <a:pt x="74" y="36"/>
                      <a:pt x="74" y="37"/>
                      <a:pt x="74" y="37"/>
                    </a:cubicBezTo>
                    <a:cubicBezTo>
                      <a:pt x="75" y="37"/>
                      <a:pt x="75" y="37"/>
                      <a:pt x="76" y="36"/>
                    </a:cubicBezTo>
                    <a:cubicBezTo>
                      <a:pt x="77" y="36"/>
                      <a:pt x="78" y="35"/>
                      <a:pt x="78" y="34"/>
                    </a:cubicBezTo>
                    <a:cubicBezTo>
                      <a:pt x="79" y="33"/>
                      <a:pt x="79" y="33"/>
                      <a:pt x="79" y="32"/>
                    </a:cubicBezTo>
                    <a:cubicBezTo>
                      <a:pt x="79" y="31"/>
                      <a:pt x="79" y="31"/>
                      <a:pt x="78" y="30"/>
                    </a:cubicBezTo>
                    <a:cubicBezTo>
                      <a:pt x="77" y="30"/>
                      <a:pt x="76" y="31"/>
                      <a:pt x="75" y="31"/>
                    </a:cubicBezTo>
                    <a:cubicBezTo>
                      <a:pt x="74" y="32"/>
                      <a:pt x="74" y="32"/>
                      <a:pt x="74" y="32"/>
                    </a:cubicBezTo>
                    <a:cubicBezTo>
                      <a:pt x="73" y="31"/>
                      <a:pt x="73" y="31"/>
                      <a:pt x="72" y="31"/>
                    </a:cubicBezTo>
                    <a:cubicBezTo>
                      <a:pt x="71" y="30"/>
                      <a:pt x="70" y="29"/>
                      <a:pt x="68" y="30"/>
                    </a:cubicBezTo>
                    <a:cubicBezTo>
                      <a:pt x="68" y="30"/>
                      <a:pt x="67" y="31"/>
                      <a:pt x="67" y="31"/>
                    </a:cubicBezTo>
                    <a:cubicBezTo>
                      <a:pt x="66" y="30"/>
                      <a:pt x="66" y="29"/>
                      <a:pt x="66" y="29"/>
                    </a:cubicBezTo>
                    <a:cubicBezTo>
                      <a:pt x="66" y="28"/>
                      <a:pt x="66" y="27"/>
                      <a:pt x="66" y="26"/>
                    </a:cubicBezTo>
                    <a:cubicBezTo>
                      <a:pt x="66" y="25"/>
                      <a:pt x="66" y="23"/>
                      <a:pt x="66" y="22"/>
                    </a:cubicBezTo>
                    <a:cubicBezTo>
                      <a:pt x="65" y="21"/>
                      <a:pt x="64" y="20"/>
                      <a:pt x="63" y="20"/>
                    </a:cubicBezTo>
                    <a:cubicBezTo>
                      <a:pt x="61" y="20"/>
                      <a:pt x="61" y="22"/>
                      <a:pt x="61" y="23"/>
                    </a:cubicBezTo>
                    <a:cubicBezTo>
                      <a:pt x="60" y="22"/>
                      <a:pt x="60" y="22"/>
                      <a:pt x="59" y="22"/>
                    </a:cubicBezTo>
                    <a:cubicBezTo>
                      <a:pt x="58" y="22"/>
                      <a:pt x="57" y="23"/>
                      <a:pt x="56" y="24"/>
                    </a:cubicBezTo>
                    <a:cubicBezTo>
                      <a:pt x="56" y="23"/>
                      <a:pt x="55" y="21"/>
                      <a:pt x="53" y="21"/>
                    </a:cubicBezTo>
                    <a:cubicBezTo>
                      <a:pt x="53" y="21"/>
                      <a:pt x="52" y="22"/>
                      <a:pt x="52" y="22"/>
                    </a:cubicBezTo>
                    <a:cubicBezTo>
                      <a:pt x="51" y="22"/>
                      <a:pt x="51" y="21"/>
                      <a:pt x="51" y="20"/>
                    </a:cubicBezTo>
                    <a:cubicBezTo>
                      <a:pt x="49" y="20"/>
                      <a:pt x="48" y="24"/>
                      <a:pt x="48" y="25"/>
                    </a:cubicBezTo>
                    <a:cubicBezTo>
                      <a:pt x="48" y="26"/>
                      <a:pt x="48" y="27"/>
                      <a:pt x="46" y="28"/>
                    </a:cubicBezTo>
                    <a:cubicBezTo>
                      <a:pt x="46" y="27"/>
                      <a:pt x="46" y="26"/>
                      <a:pt x="46" y="26"/>
                    </a:cubicBezTo>
                    <a:cubicBezTo>
                      <a:pt x="46" y="25"/>
                      <a:pt x="46" y="24"/>
                      <a:pt x="45" y="24"/>
                    </a:cubicBezTo>
                    <a:cubicBezTo>
                      <a:pt x="44" y="24"/>
                      <a:pt x="44" y="24"/>
                      <a:pt x="43" y="24"/>
                    </a:cubicBezTo>
                    <a:cubicBezTo>
                      <a:pt x="42" y="23"/>
                      <a:pt x="42" y="23"/>
                      <a:pt x="41" y="23"/>
                    </a:cubicBezTo>
                    <a:cubicBezTo>
                      <a:pt x="41" y="23"/>
                      <a:pt x="42" y="23"/>
                      <a:pt x="42" y="23"/>
                    </a:cubicBezTo>
                    <a:cubicBezTo>
                      <a:pt x="43" y="23"/>
                      <a:pt x="43" y="22"/>
                      <a:pt x="44" y="22"/>
                    </a:cubicBezTo>
                    <a:cubicBezTo>
                      <a:pt x="45" y="22"/>
                      <a:pt x="46" y="22"/>
                      <a:pt x="47" y="22"/>
                    </a:cubicBezTo>
                    <a:cubicBezTo>
                      <a:pt x="48" y="21"/>
                      <a:pt x="49" y="20"/>
                      <a:pt x="49" y="19"/>
                    </a:cubicBezTo>
                    <a:cubicBezTo>
                      <a:pt x="50" y="18"/>
                      <a:pt x="50" y="17"/>
                      <a:pt x="50" y="16"/>
                    </a:cubicBezTo>
                    <a:cubicBezTo>
                      <a:pt x="51" y="17"/>
                      <a:pt x="52" y="18"/>
                      <a:pt x="53" y="17"/>
                    </a:cubicBezTo>
                    <a:cubicBezTo>
                      <a:pt x="54" y="17"/>
                      <a:pt x="55" y="16"/>
                      <a:pt x="55" y="15"/>
                    </a:cubicBezTo>
                    <a:cubicBezTo>
                      <a:pt x="56" y="14"/>
                      <a:pt x="56" y="13"/>
                      <a:pt x="56" y="12"/>
                    </a:cubicBezTo>
                    <a:cubicBezTo>
                      <a:pt x="55" y="11"/>
                      <a:pt x="52" y="9"/>
                      <a:pt x="51" y="11"/>
                    </a:cubicBezTo>
                    <a:cubicBezTo>
                      <a:pt x="51" y="11"/>
                      <a:pt x="51" y="9"/>
                      <a:pt x="51" y="9"/>
                    </a:cubicBezTo>
                    <a:cubicBezTo>
                      <a:pt x="52" y="8"/>
                      <a:pt x="51" y="7"/>
                      <a:pt x="50" y="6"/>
                    </a:cubicBezTo>
                    <a:cubicBezTo>
                      <a:pt x="50" y="6"/>
                      <a:pt x="50" y="5"/>
                      <a:pt x="50" y="5"/>
                    </a:cubicBezTo>
                    <a:cubicBezTo>
                      <a:pt x="49" y="5"/>
                      <a:pt x="49" y="5"/>
                      <a:pt x="49" y="5"/>
                    </a:cubicBezTo>
                    <a:cubicBezTo>
                      <a:pt x="48" y="5"/>
                      <a:pt x="47" y="5"/>
                      <a:pt x="47" y="5"/>
                    </a:cubicBezTo>
                    <a:cubicBezTo>
                      <a:pt x="46" y="6"/>
                      <a:pt x="45" y="7"/>
                      <a:pt x="45" y="8"/>
                    </a:cubicBezTo>
                    <a:cubicBezTo>
                      <a:pt x="45" y="9"/>
                      <a:pt x="45" y="10"/>
                      <a:pt x="44" y="10"/>
                    </a:cubicBezTo>
                    <a:cubicBezTo>
                      <a:pt x="44" y="11"/>
                      <a:pt x="42" y="10"/>
                      <a:pt x="41" y="10"/>
                    </a:cubicBezTo>
                    <a:cubicBezTo>
                      <a:pt x="41" y="10"/>
                      <a:pt x="40" y="10"/>
                      <a:pt x="39" y="10"/>
                    </a:cubicBezTo>
                    <a:cubicBezTo>
                      <a:pt x="39" y="10"/>
                      <a:pt x="39" y="11"/>
                      <a:pt x="39" y="11"/>
                    </a:cubicBezTo>
                    <a:cubicBezTo>
                      <a:pt x="38" y="11"/>
                      <a:pt x="38" y="10"/>
                      <a:pt x="38" y="10"/>
                    </a:cubicBezTo>
                    <a:cubicBezTo>
                      <a:pt x="37" y="9"/>
                      <a:pt x="37" y="9"/>
                      <a:pt x="37" y="9"/>
                    </a:cubicBezTo>
                    <a:cubicBezTo>
                      <a:pt x="36" y="9"/>
                      <a:pt x="36" y="9"/>
                      <a:pt x="36" y="8"/>
                    </a:cubicBezTo>
                    <a:cubicBezTo>
                      <a:pt x="35" y="8"/>
                      <a:pt x="36" y="7"/>
                      <a:pt x="36" y="7"/>
                    </a:cubicBezTo>
                    <a:cubicBezTo>
                      <a:pt x="36" y="5"/>
                      <a:pt x="36" y="4"/>
                      <a:pt x="35" y="3"/>
                    </a:cubicBezTo>
                    <a:cubicBezTo>
                      <a:pt x="35" y="2"/>
                      <a:pt x="33" y="2"/>
                      <a:pt x="33" y="3"/>
                    </a:cubicBezTo>
                    <a:cubicBezTo>
                      <a:pt x="34" y="0"/>
                      <a:pt x="30" y="1"/>
                      <a:pt x="29" y="2"/>
                    </a:cubicBezTo>
                    <a:cubicBezTo>
                      <a:pt x="29" y="2"/>
                      <a:pt x="28" y="3"/>
                      <a:pt x="28" y="4"/>
                    </a:cubicBezTo>
                    <a:cubicBezTo>
                      <a:pt x="28" y="5"/>
                      <a:pt x="28" y="5"/>
                      <a:pt x="28" y="6"/>
                    </a:cubicBezTo>
                    <a:cubicBezTo>
                      <a:pt x="27" y="6"/>
                      <a:pt x="27" y="6"/>
                      <a:pt x="26" y="6"/>
                    </a:cubicBezTo>
                    <a:cubicBezTo>
                      <a:pt x="25" y="6"/>
                      <a:pt x="25" y="6"/>
                      <a:pt x="24" y="7"/>
                    </a:cubicBezTo>
                    <a:cubicBezTo>
                      <a:pt x="24" y="7"/>
                      <a:pt x="24" y="7"/>
                      <a:pt x="24" y="8"/>
                    </a:cubicBezTo>
                    <a:cubicBezTo>
                      <a:pt x="23" y="8"/>
                      <a:pt x="22" y="7"/>
                      <a:pt x="22" y="7"/>
                    </a:cubicBezTo>
                    <a:cubicBezTo>
                      <a:pt x="21" y="6"/>
                      <a:pt x="21" y="7"/>
                      <a:pt x="20" y="7"/>
                    </a:cubicBezTo>
                    <a:cubicBezTo>
                      <a:pt x="19" y="7"/>
                      <a:pt x="19" y="7"/>
                      <a:pt x="19" y="6"/>
                    </a:cubicBezTo>
                    <a:cubicBezTo>
                      <a:pt x="18" y="6"/>
                      <a:pt x="18" y="5"/>
                      <a:pt x="17" y="5"/>
                    </a:cubicBezTo>
                    <a:cubicBezTo>
                      <a:pt x="16" y="4"/>
                      <a:pt x="15" y="4"/>
                      <a:pt x="14" y="5"/>
                    </a:cubicBezTo>
                    <a:cubicBezTo>
                      <a:pt x="13" y="5"/>
                      <a:pt x="13" y="6"/>
                      <a:pt x="12" y="7"/>
                    </a:cubicBezTo>
                    <a:cubicBezTo>
                      <a:pt x="12" y="7"/>
                      <a:pt x="11" y="6"/>
                      <a:pt x="11" y="6"/>
                    </a:cubicBezTo>
                    <a:cubicBezTo>
                      <a:pt x="10" y="8"/>
                      <a:pt x="10" y="11"/>
                      <a:pt x="11" y="12"/>
                    </a:cubicBezTo>
                    <a:cubicBezTo>
                      <a:pt x="12" y="13"/>
                      <a:pt x="14" y="13"/>
                      <a:pt x="13" y="14"/>
                    </a:cubicBezTo>
                    <a:cubicBezTo>
                      <a:pt x="12" y="14"/>
                      <a:pt x="11" y="13"/>
                      <a:pt x="10" y="13"/>
                    </a:cubicBezTo>
                    <a:cubicBezTo>
                      <a:pt x="9" y="14"/>
                      <a:pt x="9" y="16"/>
                      <a:pt x="9" y="16"/>
                    </a:cubicBezTo>
                    <a:cubicBezTo>
                      <a:pt x="9" y="16"/>
                      <a:pt x="8" y="16"/>
                      <a:pt x="8" y="16"/>
                    </a:cubicBezTo>
                    <a:cubicBezTo>
                      <a:pt x="7" y="15"/>
                      <a:pt x="7" y="13"/>
                      <a:pt x="6" y="12"/>
                    </a:cubicBezTo>
                    <a:cubicBezTo>
                      <a:pt x="6" y="11"/>
                      <a:pt x="4" y="10"/>
                      <a:pt x="3" y="10"/>
                    </a:cubicBezTo>
                    <a:cubicBezTo>
                      <a:pt x="3" y="11"/>
                      <a:pt x="3" y="13"/>
                      <a:pt x="3" y="14"/>
                    </a:cubicBezTo>
                    <a:cubicBezTo>
                      <a:pt x="3" y="14"/>
                      <a:pt x="4" y="15"/>
                      <a:pt x="4" y="16"/>
                    </a:cubicBezTo>
                    <a:cubicBezTo>
                      <a:pt x="5" y="17"/>
                      <a:pt x="4" y="18"/>
                      <a:pt x="5" y="19"/>
                    </a:cubicBezTo>
                    <a:cubicBezTo>
                      <a:pt x="5" y="19"/>
                      <a:pt x="4" y="20"/>
                      <a:pt x="4" y="20"/>
                    </a:cubicBezTo>
                    <a:cubicBezTo>
                      <a:pt x="3" y="21"/>
                      <a:pt x="4" y="21"/>
                      <a:pt x="3" y="22"/>
                    </a:cubicBezTo>
                    <a:cubicBezTo>
                      <a:pt x="3" y="22"/>
                      <a:pt x="2" y="22"/>
                      <a:pt x="1" y="23"/>
                    </a:cubicBezTo>
                    <a:cubicBezTo>
                      <a:pt x="0" y="24"/>
                      <a:pt x="2" y="25"/>
                      <a:pt x="3" y="25"/>
                    </a:cubicBezTo>
                    <a:cubicBezTo>
                      <a:pt x="4" y="25"/>
                      <a:pt x="6" y="24"/>
                      <a:pt x="6" y="25"/>
                    </a:cubicBezTo>
                    <a:cubicBezTo>
                      <a:pt x="8" y="26"/>
                      <a:pt x="7" y="29"/>
                      <a:pt x="9" y="29"/>
                    </a:cubicBezTo>
                    <a:cubicBezTo>
                      <a:pt x="11" y="29"/>
                      <a:pt x="13" y="29"/>
                      <a:pt x="15" y="28"/>
                    </a:cubicBezTo>
                    <a:cubicBezTo>
                      <a:pt x="15" y="28"/>
                      <a:pt x="16" y="27"/>
                      <a:pt x="17" y="28"/>
                    </a:cubicBezTo>
                    <a:cubicBezTo>
                      <a:pt x="18" y="28"/>
                      <a:pt x="18" y="30"/>
                      <a:pt x="20" y="29"/>
                    </a:cubicBezTo>
                    <a:cubicBezTo>
                      <a:pt x="21" y="29"/>
                      <a:pt x="22" y="29"/>
                      <a:pt x="22" y="28"/>
                    </a:cubicBezTo>
                    <a:cubicBezTo>
                      <a:pt x="23" y="28"/>
                      <a:pt x="23" y="28"/>
                      <a:pt x="23" y="28"/>
                    </a:cubicBezTo>
                    <a:cubicBezTo>
                      <a:pt x="23" y="29"/>
                      <a:pt x="24" y="29"/>
                      <a:pt x="25" y="29"/>
                    </a:cubicBezTo>
                    <a:cubicBezTo>
                      <a:pt x="26" y="29"/>
                      <a:pt x="27" y="29"/>
                      <a:pt x="28" y="28"/>
                    </a:cubicBezTo>
                    <a:cubicBezTo>
                      <a:pt x="29" y="28"/>
                      <a:pt x="30" y="28"/>
                      <a:pt x="31" y="29"/>
                    </a:cubicBezTo>
                    <a:cubicBezTo>
                      <a:pt x="31" y="29"/>
                      <a:pt x="32" y="29"/>
                      <a:pt x="32" y="29"/>
                    </a:cubicBezTo>
                    <a:cubicBezTo>
                      <a:pt x="32" y="30"/>
                      <a:pt x="33" y="30"/>
                      <a:pt x="33" y="30"/>
                    </a:cubicBezTo>
                    <a:cubicBezTo>
                      <a:pt x="34" y="30"/>
                      <a:pt x="34" y="30"/>
                      <a:pt x="34" y="30"/>
                    </a:cubicBezTo>
                    <a:cubicBezTo>
                      <a:pt x="33" y="30"/>
                      <a:pt x="33" y="30"/>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9">
                <a:extLst>
                  <a:ext uri="{FF2B5EF4-FFF2-40B4-BE49-F238E27FC236}">
                    <a16:creationId xmlns:a16="http://schemas.microsoft.com/office/drawing/2014/main" xmlns="" id="{F580FF52-1958-47B7-9929-9B35971CF0BA}"/>
                  </a:ext>
                </a:extLst>
              </p:cNvPr>
              <p:cNvSpPr>
                <a:spLocks/>
              </p:cNvSpPr>
              <p:nvPr/>
            </p:nvSpPr>
            <p:spPr bwMode="auto">
              <a:xfrm>
                <a:off x="10882964" y="5611888"/>
                <a:ext cx="372461" cy="264724"/>
              </a:xfrm>
              <a:custGeom>
                <a:avLst/>
                <a:gdLst>
                  <a:gd name="T0" fmla="*/ 5 w 87"/>
                  <a:gd name="T1" fmla="*/ 30 h 61"/>
                  <a:gd name="T2" fmla="*/ 10 w 87"/>
                  <a:gd name="T3" fmla="*/ 27 h 61"/>
                  <a:gd name="T4" fmla="*/ 14 w 87"/>
                  <a:gd name="T5" fmla="*/ 24 h 61"/>
                  <a:gd name="T6" fmla="*/ 17 w 87"/>
                  <a:gd name="T7" fmla="*/ 23 h 61"/>
                  <a:gd name="T8" fmla="*/ 22 w 87"/>
                  <a:gd name="T9" fmla="*/ 21 h 61"/>
                  <a:gd name="T10" fmla="*/ 28 w 87"/>
                  <a:gd name="T11" fmla="*/ 19 h 61"/>
                  <a:gd name="T12" fmla="*/ 34 w 87"/>
                  <a:gd name="T13" fmla="*/ 19 h 61"/>
                  <a:gd name="T14" fmla="*/ 33 w 87"/>
                  <a:gd name="T15" fmla="*/ 14 h 61"/>
                  <a:gd name="T16" fmla="*/ 33 w 87"/>
                  <a:gd name="T17" fmla="*/ 10 h 61"/>
                  <a:gd name="T18" fmla="*/ 35 w 87"/>
                  <a:gd name="T19" fmla="*/ 9 h 61"/>
                  <a:gd name="T20" fmla="*/ 37 w 87"/>
                  <a:gd name="T21" fmla="*/ 8 h 61"/>
                  <a:gd name="T22" fmla="*/ 41 w 87"/>
                  <a:gd name="T23" fmla="*/ 7 h 61"/>
                  <a:gd name="T24" fmla="*/ 40 w 87"/>
                  <a:gd name="T25" fmla="*/ 4 h 61"/>
                  <a:gd name="T26" fmla="*/ 43 w 87"/>
                  <a:gd name="T27" fmla="*/ 2 h 61"/>
                  <a:gd name="T28" fmla="*/ 47 w 87"/>
                  <a:gd name="T29" fmla="*/ 4 h 61"/>
                  <a:gd name="T30" fmla="*/ 52 w 87"/>
                  <a:gd name="T31" fmla="*/ 5 h 61"/>
                  <a:gd name="T32" fmla="*/ 54 w 87"/>
                  <a:gd name="T33" fmla="*/ 0 h 61"/>
                  <a:gd name="T34" fmla="*/ 56 w 87"/>
                  <a:gd name="T35" fmla="*/ 7 h 61"/>
                  <a:gd name="T36" fmla="*/ 60 w 87"/>
                  <a:gd name="T37" fmla="*/ 10 h 61"/>
                  <a:gd name="T38" fmla="*/ 61 w 87"/>
                  <a:gd name="T39" fmla="*/ 3 h 61"/>
                  <a:gd name="T40" fmla="*/ 66 w 87"/>
                  <a:gd name="T41" fmla="*/ 1 h 61"/>
                  <a:gd name="T42" fmla="*/ 70 w 87"/>
                  <a:gd name="T43" fmla="*/ 4 h 61"/>
                  <a:gd name="T44" fmla="*/ 71 w 87"/>
                  <a:gd name="T45" fmla="*/ 7 h 61"/>
                  <a:gd name="T46" fmla="*/ 77 w 87"/>
                  <a:gd name="T47" fmla="*/ 7 h 61"/>
                  <a:gd name="T48" fmla="*/ 80 w 87"/>
                  <a:gd name="T49" fmla="*/ 5 h 61"/>
                  <a:gd name="T50" fmla="*/ 85 w 87"/>
                  <a:gd name="T51" fmla="*/ 7 h 61"/>
                  <a:gd name="T52" fmla="*/ 86 w 87"/>
                  <a:gd name="T53" fmla="*/ 9 h 61"/>
                  <a:gd name="T54" fmla="*/ 78 w 87"/>
                  <a:gd name="T55" fmla="*/ 14 h 61"/>
                  <a:gd name="T56" fmla="*/ 77 w 87"/>
                  <a:gd name="T57" fmla="*/ 21 h 61"/>
                  <a:gd name="T58" fmla="*/ 77 w 87"/>
                  <a:gd name="T59" fmla="*/ 26 h 61"/>
                  <a:gd name="T60" fmla="*/ 74 w 87"/>
                  <a:gd name="T61" fmla="*/ 31 h 61"/>
                  <a:gd name="T62" fmla="*/ 73 w 87"/>
                  <a:gd name="T63" fmla="*/ 35 h 61"/>
                  <a:gd name="T64" fmla="*/ 63 w 87"/>
                  <a:gd name="T65" fmla="*/ 41 h 61"/>
                  <a:gd name="T66" fmla="*/ 54 w 87"/>
                  <a:gd name="T67" fmla="*/ 43 h 61"/>
                  <a:gd name="T68" fmla="*/ 49 w 87"/>
                  <a:gd name="T69" fmla="*/ 44 h 61"/>
                  <a:gd name="T70" fmla="*/ 44 w 87"/>
                  <a:gd name="T71" fmla="*/ 47 h 61"/>
                  <a:gd name="T72" fmla="*/ 39 w 87"/>
                  <a:gd name="T73" fmla="*/ 47 h 61"/>
                  <a:gd name="T74" fmla="*/ 33 w 87"/>
                  <a:gd name="T75" fmla="*/ 46 h 61"/>
                  <a:gd name="T76" fmla="*/ 30 w 87"/>
                  <a:gd name="T77" fmla="*/ 47 h 61"/>
                  <a:gd name="T78" fmla="*/ 25 w 87"/>
                  <a:gd name="T79" fmla="*/ 50 h 61"/>
                  <a:gd name="T80" fmla="*/ 20 w 87"/>
                  <a:gd name="T81" fmla="*/ 55 h 61"/>
                  <a:gd name="T82" fmla="*/ 14 w 87"/>
                  <a:gd name="T83" fmla="*/ 59 h 61"/>
                  <a:gd name="T84" fmla="*/ 11 w 87"/>
                  <a:gd name="T85" fmla="*/ 59 h 61"/>
                  <a:gd name="T86" fmla="*/ 5 w 87"/>
                  <a:gd name="T87" fmla="*/ 58 h 61"/>
                  <a:gd name="T88" fmla="*/ 7 w 87"/>
                  <a:gd name="T89" fmla="*/ 55 h 61"/>
                  <a:gd name="T90" fmla="*/ 13 w 87"/>
                  <a:gd name="T91" fmla="*/ 52 h 61"/>
                  <a:gd name="T92" fmla="*/ 11 w 87"/>
                  <a:gd name="T93" fmla="*/ 47 h 61"/>
                  <a:gd name="T94" fmla="*/ 5 w 87"/>
                  <a:gd name="T95" fmla="*/ 46 h 61"/>
                  <a:gd name="T96" fmla="*/ 1 w 87"/>
                  <a:gd name="T97" fmla="*/ 42 h 61"/>
                  <a:gd name="T98" fmla="*/ 8 w 87"/>
                  <a:gd name="T99" fmla="*/ 40 h 61"/>
                  <a:gd name="T100" fmla="*/ 12 w 87"/>
                  <a:gd name="T101" fmla="*/ 36 h 61"/>
                  <a:gd name="T102" fmla="*/ 17 w 87"/>
                  <a:gd name="T103" fmla="*/ 35 h 61"/>
                  <a:gd name="T104" fmla="*/ 19 w 87"/>
                  <a:gd name="T105" fmla="*/ 30 h 61"/>
                  <a:gd name="T106" fmla="*/ 13 w 87"/>
                  <a:gd name="T107" fmla="*/ 29 h 61"/>
                  <a:gd name="T108" fmla="*/ 11 w 87"/>
                  <a:gd name="T109" fmla="*/ 31 h 61"/>
                  <a:gd name="T110" fmla="*/ 7 w 87"/>
                  <a:gd name="T111" fmla="*/ 33 h 61"/>
                  <a:gd name="T112" fmla="*/ 5 w 87"/>
                  <a:gd name="T113"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 h="61">
                    <a:moveTo>
                      <a:pt x="5" y="33"/>
                    </a:moveTo>
                    <a:cubicBezTo>
                      <a:pt x="4" y="33"/>
                      <a:pt x="2" y="30"/>
                      <a:pt x="3" y="30"/>
                    </a:cubicBezTo>
                    <a:cubicBezTo>
                      <a:pt x="3" y="29"/>
                      <a:pt x="5" y="30"/>
                      <a:pt x="5" y="30"/>
                    </a:cubicBezTo>
                    <a:cubicBezTo>
                      <a:pt x="6" y="29"/>
                      <a:pt x="5" y="28"/>
                      <a:pt x="6" y="27"/>
                    </a:cubicBezTo>
                    <a:cubicBezTo>
                      <a:pt x="7" y="27"/>
                      <a:pt x="8" y="27"/>
                      <a:pt x="9" y="27"/>
                    </a:cubicBezTo>
                    <a:cubicBezTo>
                      <a:pt x="9" y="27"/>
                      <a:pt x="9" y="27"/>
                      <a:pt x="10" y="27"/>
                    </a:cubicBezTo>
                    <a:cubicBezTo>
                      <a:pt x="10" y="27"/>
                      <a:pt x="10" y="26"/>
                      <a:pt x="10" y="26"/>
                    </a:cubicBezTo>
                    <a:cubicBezTo>
                      <a:pt x="11" y="24"/>
                      <a:pt x="13" y="24"/>
                      <a:pt x="14" y="26"/>
                    </a:cubicBezTo>
                    <a:cubicBezTo>
                      <a:pt x="13" y="25"/>
                      <a:pt x="13" y="24"/>
                      <a:pt x="14" y="24"/>
                    </a:cubicBezTo>
                    <a:cubicBezTo>
                      <a:pt x="14" y="24"/>
                      <a:pt x="15" y="23"/>
                      <a:pt x="15" y="23"/>
                    </a:cubicBezTo>
                    <a:cubicBezTo>
                      <a:pt x="16" y="23"/>
                      <a:pt x="15" y="23"/>
                      <a:pt x="16" y="24"/>
                    </a:cubicBezTo>
                    <a:cubicBezTo>
                      <a:pt x="17" y="24"/>
                      <a:pt x="17" y="23"/>
                      <a:pt x="17" y="23"/>
                    </a:cubicBezTo>
                    <a:cubicBezTo>
                      <a:pt x="17" y="22"/>
                      <a:pt x="17" y="22"/>
                      <a:pt x="18" y="21"/>
                    </a:cubicBezTo>
                    <a:cubicBezTo>
                      <a:pt x="18" y="21"/>
                      <a:pt x="19" y="20"/>
                      <a:pt x="20" y="20"/>
                    </a:cubicBezTo>
                    <a:cubicBezTo>
                      <a:pt x="21" y="20"/>
                      <a:pt x="21" y="21"/>
                      <a:pt x="22" y="21"/>
                    </a:cubicBezTo>
                    <a:cubicBezTo>
                      <a:pt x="23" y="21"/>
                      <a:pt x="24" y="20"/>
                      <a:pt x="25" y="20"/>
                    </a:cubicBezTo>
                    <a:cubicBezTo>
                      <a:pt x="25" y="20"/>
                      <a:pt x="26" y="21"/>
                      <a:pt x="27" y="20"/>
                    </a:cubicBezTo>
                    <a:cubicBezTo>
                      <a:pt x="27" y="20"/>
                      <a:pt x="27" y="19"/>
                      <a:pt x="28" y="19"/>
                    </a:cubicBezTo>
                    <a:cubicBezTo>
                      <a:pt x="29" y="19"/>
                      <a:pt x="29" y="19"/>
                      <a:pt x="30" y="19"/>
                    </a:cubicBezTo>
                    <a:cubicBezTo>
                      <a:pt x="31" y="20"/>
                      <a:pt x="31" y="19"/>
                      <a:pt x="32" y="19"/>
                    </a:cubicBezTo>
                    <a:cubicBezTo>
                      <a:pt x="33" y="19"/>
                      <a:pt x="33" y="19"/>
                      <a:pt x="34" y="19"/>
                    </a:cubicBezTo>
                    <a:cubicBezTo>
                      <a:pt x="35" y="20"/>
                      <a:pt x="36" y="19"/>
                      <a:pt x="36" y="18"/>
                    </a:cubicBezTo>
                    <a:cubicBezTo>
                      <a:pt x="37" y="17"/>
                      <a:pt x="36" y="17"/>
                      <a:pt x="35" y="17"/>
                    </a:cubicBezTo>
                    <a:cubicBezTo>
                      <a:pt x="34" y="17"/>
                      <a:pt x="31" y="15"/>
                      <a:pt x="33" y="14"/>
                    </a:cubicBezTo>
                    <a:cubicBezTo>
                      <a:pt x="32" y="14"/>
                      <a:pt x="31" y="14"/>
                      <a:pt x="30" y="13"/>
                    </a:cubicBezTo>
                    <a:cubicBezTo>
                      <a:pt x="30" y="12"/>
                      <a:pt x="30" y="11"/>
                      <a:pt x="30" y="11"/>
                    </a:cubicBezTo>
                    <a:cubicBezTo>
                      <a:pt x="31" y="11"/>
                      <a:pt x="32" y="11"/>
                      <a:pt x="33" y="10"/>
                    </a:cubicBezTo>
                    <a:cubicBezTo>
                      <a:pt x="33" y="10"/>
                      <a:pt x="32" y="10"/>
                      <a:pt x="33" y="9"/>
                    </a:cubicBezTo>
                    <a:cubicBezTo>
                      <a:pt x="33" y="9"/>
                      <a:pt x="33" y="9"/>
                      <a:pt x="34" y="9"/>
                    </a:cubicBezTo>
                    <a:cubicBezTo>
                      <a:pt x="34" y="9"/>
                      <a:pt x="35" y="9"/>
                      <a:pt x="35" y="9"/>
                    </a:cubicBezTo>
                    <a:cubicBezTo>
                      <a:pt x="36" y="9"/>
                      <a:pt x="36" y="10"/>
                      <a:pt x="36" y="10"/>
                    </a:cubicBezTo>
                    <a:cubicBezTo>
                      <a:pt x="36" y="9"/>
                      <a:pt x="36" y="9"/>
                      <a:pt x="37" y="9"/>
                    </a:cubicBezTo>
                    <a:cubicBezTo>
                      <a:pt x="37" y="9"/>
                      <a:pt x="37" y="9"/>
                      <a:pt x="37" y="8"/>
                    </a:cubicBezTo>
                    <a:cubicBezTo>
                      <a:pt x="38" y="8"/>
                      <a:pt x="38" y="8"/>
                      <a:pt x="39" y="8"/>
                    </a:cubicBezTo>
                    <a:cubicBezTo>
                      <a:pt x="39" y="8"/>
                      <a:pt x="40" y="8"/>
                      <a:pt x="40" y="8"/>
                    </a:cubicBezTo>
                    <a:cubicBezTo>
                      <a:pt x="41" y="8"/>
                      <a:pt x="41" y="8"/>
                      <a:pt x="41" y="7"/>
                    </a:cubicBezTo>
                    <a:cubicBezTo>
                      <a:pt x="42" y="7"/>
                      <a:pt x="42" y="6"/>
                      <a:pt x="43" y="6"/>
                    </a:cubicBezTo>
                    <a:cubicBezTo>
                      <a:pt x="43" y="6"/>
                      <a:pt x="43" y="5"/>
                      <a:pt x="44" y="5"/>
                    </a:cubicBezTo>
                    <a:cubicBezTo>
                      <a:pt x="43" y="5"/>
                      <a:pt x="41" y="4"/>
                      <a:pt x="40" y="4"/>
                    </a:cubicBezTo>
                    <a:cubicBezTo>
                      <a:pt x="40" y="3"/>
                      <a:pt x="39" y="3"/>
                      <a:pt x="39" y="2"/>
                    </a:cubicBezTo>
                    <a:cubicBezTo>
                      <a:pt x="40" y="1"/>
                      <a:pt x="40" y="1"/>
                      <a:pt x="41" y="1"/>
                    </a:cubicBezTo>
                    <a:cubicBezTo>
                      <a:pt x="42" y="1"/>
                      <a:pt x="43" y="1"/>
                      <a:pt x="43" y="2"/>
                    </a:cubicBezTo>
                    <a:cubicBezTo>
                      <a:pt x="44" y="1"/>
                      <a:pt x="44" y="1"/>
                      <a:pt x="44" y="2"/>
                    </a:cubicBezTo>
                    <a:cubicBezTo>
                      <a:pt x="45" y="3"/>
                      <a:pt x="45" y="4"/>
                      <a:pt x="46" y="4"/>
                    </a:cubicBezTo>
                    <a:cubicBezTo>
                      <a:pt x="46" y="4"/>
                      <a:pt x="47" y="4"/>
                      <a:pt x="47" y="4"/>
                    </a:cubicBezTo>
                    <a:cubicBezTo>
                      <a:pt x="48" y="3"/>
                      <a:pt x="49" y="3"/>
                      <a:pt x="49" y="3"/>
                    </a:cubicBezTo>
                    <a:cubicBezTo>
                      <a:pt x="50" y="4"/>
                      <a:pt x="51" y="4"/>
                      <a:pt x="51" y="4"/>
                    </a:cubicBezTo>
                    <a:cubicBezTo>
                      <a:pt x="51" y="5"/>
                      <a:pt x="51" y="5"/>
                      <a:pt x="52" y="5"/>
                    </a:cubicBezTo>
                    <a:cubicBezTo>
                      <a:pt x="52" y="4"/>
                      <a:pt x="51" y="4"/>
                      <a:pt x="51" y="3"/>
                    </a:cubicBezTo>
                    <a:cubicBezTo>
                      <a:pt x="51" y="2"/>
                      <a:pt x="51" y="1"/>
                      <a:pt x="52" y="1"/>
                    </a:cubicBezTo>
                    <a:cubicBezTo>
                      <a:pt x="52" y="0"/>
                      <a:pt x="53" y="0"/>
                      <a:pt x="54" y="0"/>
                    </a:cubicBezTo>
                    <a:cubicBezTo>
                      <a:pt x="55" y="0"/>
                      <a:pt x="57" y="2"/>
                      <a:pt x="57" y="3"/>
                    </a:cubicBezTo>
                    <a:cubicBezTo>
                      <a:pt x="57" y="3"/>
                      <a:pt x="57" y="5"/>
                      <a:pt x="57" y="5"/>
                    </a:cubicBezTo>
                    <a:cubicBezTo>
                      <a:pt x="57" y="6"/>
                      <a:pt x="56" y="7"/>
                      <a:pt x="56" y="7"/>
                    </a:cubicBezTo>
                    <a:cubicBezTo>
                      <a:pt x="57" y="7"/>
                      <a:pt x="58" y="6"/>
                      <a:pt x="59" y="7"/>
                    </a:cubicBezTo>
                    <a:cubicBezTo>
                      <a:pt x="60" y="8"/>
                      <a:pt x="59" y="9"/>
                      <a:pt x="60" y="10"/>
                    </a:cubicBezTo>
                    <a:cubicBezTo>
                      <a:pt x="60" y="10"/>
                      <a:pt x="59" y="10"/>
                      <a:pt x="60" y="10"/>
                    </a:cubicBezTo>
                    <a:cubicBezTo>
                      <a:pt x="61" y="10"/>
                      <a:pt x="62" y="9"/>
                      <a:pt x="62" y="9"/>
                    </a:cubicBezTo>
                    <a:cubicBezTo>
                      <a:pt x="62" y="7"/>
                      <a:pt x="61" y="6"/>
                      <a:pt x="61" y="4"/>
                    </a:cubicBezTo>
                    <a:cubicBezTo>
                      <a:pt x="61" y="4"/>
                      <a:pt x="61" y="4"/>
                      <a:pt x="61" y="3"/>
                    </a:cubicBezTo>
                    <a:cubicBezTo>
                      <a:pt x="62" y="3"/>
                      <a:pt x="63" y="3"/>
                      <a:pt x="63" y="3"/>
                    </a:cubicBezTo>
                    <a:cubicBezTo>
                      <a:pt x="64" y="3"/>
                      <a:pt x="64" y="6"/>
                      <a:pt x="65" y="5"/>
                    </a:cubicBezTo>
                    <a:cubicBezTo>
                      <a:pt x="66" y="5"/>
                      <a:pt x="64" y="2"/>
                      <a:pt x="66" y="1"/>
                    </a:cubicBezTo>
                    <a:cubicBezTo>
                      <a:pt x="67" y="0"/>
                      <a:pt x="67" y="4"/>
                      <a:pt x="68" y="5"/>
                    </a:cubicBezTo>
                    <a:cubicBezTo>
                      <a:pt x="68" y="4"/>
                      <a:pt x="68" y="4"/>
                      <a:pt x="69" y="4"/>
                    </a:cubicBezTo>
                    <a:cubicBezTo>
                      <a:pt x="69" y="4"/>
                      <a:pt x="70" y="4"/>
                      <a:pt x="70" y="4"/>
                    </a:cubicBezTo>
                    <a:cubicBezTo>
                      <a:pt x="70" y="5"/>
                      <a:pt x="70" y="5"/>
                      <a:pt x="71" y="5"/>
                    </a:cubicBezTo>
                    <a:cubicBezTo>
                      <a:pt x="71" y="6"/>
                      <a:pt x="71" y="6"/>
                      <a:pt x="71" y="6"/>
                    </a:cubicBezTo>
                    <a:cubicBezTo>
                      <a:pt x="71" y="7"/>
                      <a:pt x="71" y="7"/>
                      <a:pt x="71" y="7"/>
                    </a:cubicBezTo>
                    <a:cubicBezTo>
                      <a:pt x="71" y="6"/>
                      <a:pt x="72" y="5"/>
                      <a:pt x="72" y="5"/>
                    </a:cubicBezTo>
                    <a:cubicBezTo>
                      <a:pt x="72" y="4"/>
                      <a:pt x="73" y="4"/>
                      <a:pt x="74" y="4"/>
                    </a:cubicBezTo>
                    <a:cubicBezTo>
                      <a:pt x="76" y="3"/>
                      <a:pt x="77" y="5"/>
                      <a:pt x="77" y="7"/>
                    </a:cubicBezTo>
                    <a:cubicBezTo>
                      <a:pt x="78" y="7"/>
                      <a:pt x="78" y="6"/>
                      <a:pt x="78" y="6"/>
                    </a:cubicBezTo>
                    <a:cubicBezTo>
                      <a:pt x="79" y="6"/>
                      <a:pt x="79" y="7"/>
                      <a:pt x="80" y="8"/>
                    </a:cubicBezTo>
                    <a:cubicBezTo>
                      <a:pt x="80" y="8"/>
                      <a:pt x="80" y="6"/>
                      <a:pt x="80" y="5"/>
                    </a:cubicBezTo>
                    <a:cubicBezTo>
                      <a:pt x="81" y="4"/>
                      <a:pt x="81" y="3"/>
                      <a:pt x="82" y="3"/>
                    </a:cubicBezTo>
                    <a:cubicBezTo>
                      <a:pt x="83" y="2"/>
                      <a:pt x="84" y="2"/>
                      <a:pt x="84" y="3"/>
                    </a:cubicBezTo>
                    <a:cubicBezTo>
                      <a:pt x="85" y="4"/>
                      <a:pt x="85" y="6"/>
                      <a:pt x="85" y="7"/>
                    </a:cubicBezTo>
                    <a:cubicBezTo>
                      <a:pt x="85" y="7"/>
                      <a:pt x="85" y="7"/>
                      <a:pt x="85" y="8"/>
                    </a:cubicBezTo>
                    <a:cubicBezTo>
                      <a:pt x="85" y="8"/>
                      <a:pt x="85" y="8"/>
                      <a:pt x="85" y="8"/>
                    </a:cubicBezTo>
                    <a:cubicBezTo>
                      <a:pt x="86" y="9"/>
                      <a:pt x="86" y="8"/>
                      <a:pt x="86" y="9"/>
                    </a:cubicBezTo>
                    <a:cubicBezTo>
                      <a:pt x="87" y="10"/>
                      <a:pt x="86" y="10"/>
                      <a:pt x="86" y="11"/>
                    </a:cubicBezTo>
                    <a:cubicBezTo>
                      <a:pt x="85" y="12"/>
                      <a:pt x="84" y="12"/>
                      <a:pt x="83" y="13"/>
                    </a:cubicBezTo>
                    <a:cubicBezTo>
                      <a:pt x="81" y="13"/>
                      <a:pt x="79" y="11"/>
                      <a:pt x="78" y="14"/>
                    </a:cubicBezTo>
                    <a:cubicBezTo>
                      <a:pt x="77" y="15"/>
                      <a:pt x="79" y="17"/>
                      <a:pt x="80" y="17"/>
                    </a:cubicBezTo>
                    <a:cubicBezTo>
                      <a:pt x="79" y="18"/>
                      <a:pt x="76" y="18"/>
                      <a:pt x="76" y="20"/>
                    </a:cubicBezTo>
                    <a:cubicBezTo>
                      <a:pt x="77" y="20"/>
                      <a:pt x="78" y="21"/>
                      <a:pt x="77" y="21"/>
                    </a:cubicBezTo>
                    <a:cubicBezTo>
                      <a:pt x="77" y="22"/>
                      <a:pt x="77" y="22"/>
                      <a:pt x="77" y="22"/>
                    </a:cubicBezTo>
                    <a:cubicBezTo>
                      <a:pt x="77" y="23"/>
                      <a:pt x="76" y="23"/>
                      <a:pt x="76" y="24"/>
                    </a:cubicBezTo>
                    <a:cubicBezTo>
                      <a:pt x="77" y="25"/>
                      <a:pt x="77" y="25"/>
                      <a:pt x="77" y="26"/>
                    </a:cubicBezTo>
                    <a:cubicBezTo>
                      <a:pt x="77" y="26"/>
                      <a:pt x="76" y="27"/>
                      <a:pt x="76" y="27"/>
                    </a:cubicBezTo>
                    <a:cubicBezTo>
                      <a:pt x="75" y="27"/>
                      <a:pt x="74" y="28"/>
                      <a:pt x="73" y="29"/>
                    </a:cubicBezTo>
                    <a:cubicBezTo>
                      <a:pt x="73" y="30"/>
                      <a:pt x="73" y="30"/>
                      <a:pt x="74" y="31"/>
                    </a:cubicBezTo>
                    <a:cubicBezTo>
                      <a:pt x="74" y="31"/>
                      <a:pt x="75" y="31"/>
                      <a:pt x="75" y="32"/>
                    </a:cubicBezTo>
                    <a:cubicBezTo>
                      <a:pt x="75" y="32"/>
                      <a:pt x="73" y="33"/>
                      <a:pt x="73" y="34"/>
                    </a:cubicBezTo>
                    <a:cubicBezTo>
                      <a:pt x="72" y="35"/>
                      <a:pt x="73" y="34"/>
                      <a:pt x="73" y="35"/>
                    </a:cubicBezTo>
                    <a:cubicBezTo>
                      <a:pt x="73" y="36"/>
                      <a:pt x="73" y="37"/>
                      <a:pt x="73" y="37"/>
                    </a:cubicBezTo>
                    <a:cubicBezTo>
                      <a:pt x="72" y="40"/>
                      <a:pt x="67" y="36"/>
                      <a:pt x="66" y="38"/>
                    </a:cubicBezTo>
                    <a:cubicBezTo>
                      <a:pt x="65" y="39"/>
                      <a:pt x="64" y="40"/>
                      <a:pt x="63" y="41"/>
                    </a:cubicBezTo>
                    <a:cubicBezTo>
                      <a:pt x="62" y="41"/>
                      <a:pt x="62" y="41"/>
                      <a:pt x="62" y="42"/>
                    </a:cubicBezTo>
                    <a:cubicBezTo>
                      <a:pt x="61" y="42"/>
                      <a:pt x="60" y="42"/>
                      <a:pt x="59" y="42"/>
                    </a:cubicBezTo>
                    <a:cubicBezTo>
                      <a:pt x="57" y="42"/>
                      <a:pt x="56" y="42"/>
                      <a:pt x="54" y="43"/>
                    </a:cubicBezTo>
                    <a:cubicBezTo>
                      <a:pt x="54" y="43"/>
                      <a:pt x="53" y="43"/>
                      <a:pt x="52" y="43"/>
                    </a:cubicBezTo>
                    <a:cubicBezTo>
                      <a:pt x="52" y="43"/>
                      <a:pt x="52" y="44"/>
                      <a:pt x="52" y="45"/>
                    </a:cubicBezTo>
                    <a:cubicBezTo>
                      <a:pt x="51" y="45"/>
                      <a:pt x="50" y="44"/>
                      <a:pt x="49" y="44"/>
                    </a:cubicBezTo>
                    <a:cubicBezTo>
                      <a:pt x="49" y="45"/>
                      <a:pt x="49" y="45"/>
                      <a:pt x="49" y="45"/>
                    </a:cubicBezTo>
                    <a:cubicBezTo>
                      <a:pt x="49" y="46"/>
                      <a:pt x="48" y="46"/>
                      <a:pt x="47" y="46"/>
                    </a:cubicBezTo>
                    <a:cubicBezTo>
                      <a:pt x="47" y="47"/>
                      <a:pt x="45" y="48"/>
                      <a:pt x="44" y="47"/>
                    </a:cubicBezTo>
                    <a:cubicBezTo>
                      <a:pt x="43" y="47"/>
                      <a:pt x="43" y="46"/>
                      <a:pt x="42" y="45"/>
                    </a:cubicBezTo>
                    <a:cubicBezTo>
                      <a:pt x="42" y="46"/>
                      <a:pt x="41" y="46"/>
                      <a:pt x="40" y="46"/>
                    </a:cubicBezTo>
                    <a:cubicBezTo>
                      <a:pt x="40" y="46"/>
                      <a:pt x="39" y="46"/>
                      <a:pt x="39" y="47"/>
                    </a:cubicBezTo>
                    <a:cubicBezTo>
                      <a:pt x="38" y="47"/>
                      <a:pt x="37" y="48"/>
                      <a:pt x="36" y="47"/>
                    </a:cubicBezTo>
                    <a:cubicBezTo>
                      <a:pt x="35" y="47"/>
                      <a:pt x="35" y="45"/>
                      <a:pt x="34" y="45"/>
                    </a:cubicBezTo>
                    <a:cubicBezTo>
                      <a:pt x="33" y="45"/>
                      <a:pt x="33" y="46"/>
                      <a:pt x="33" y="46"/>
                    </a:cubicBezTo>
                    <a:cubicBezTo>
                      <a:pt x="32" y="46"/>
                      <a:pt x="31" y="45"/>
                      <a:pt x="30" y="45"/>
                    </a:cubicBezTo>
                    <a:cubicBezTo>
                      <a:pt x="30" y="45"/>
                      <a:pt x="30" y="45"/>
                      <a:pt x="30" y="46"/>
                    </a:cubicBezTo>
                    <a:cubicBezTo>
                      <a:pt x="30" y="46"/>
                      <a:pt x="30" y="47"/>
                      <a:pt x="30" y="47"/>
                    </a:cubicBezTo>
                    <a:cubicBezTo>
                      <a:pt x="29" y="48"/>
                      <a:pt x="29" y="49"/>
                      <a:pt x="28" y="49"/>
                    </a:cubicBezTo>
                    <a:cubicBezTo>
                      <a:pt x="27" y="49"/>
                      <a:pt x="27" y="49"/>
                      <a:pt x="26" y="49"/>
                    </a:cubicBezTo>
                    <a:cubicBezTo>
                      <a:pt x="26" y="49"/>
                      <a:pt x="26" y="50"/>
                      <a:pt x="25" y="50"/>
                    </a:cubicBezTo>
                    <a:cubicBezTo>
                      <a:pt x="25" y="51"/>
                      <a:pt x="25" y="51"/>
                      <a:pt x="24" y="52"/>
                    </a:cubicBezTo>
                    <a:cubicBezTo>
                      <a:pt x="24" y="52"/>
                      <a:pt x="23" y="52"/>
                      <a:pt x="22" y="53"/>
                    </a:cubicBezTo>
                    <a:cubicBezTo>
                      <a:pt x="21" y="53"/>
                      <a:pt x="21" y="54"/>
                      <a:pt x="20" y="55"/>
                    </a:cubicBezTo>
                    <a:cubicBezTo>
                      <a:pt x="20" y="56"/>
                      <a:pt x="19" y="58"/>
                      <a:pt x="18" y="59"/>
                    </a:cubicBezTo>
                    <a:cubicBezTo>
                      <a:pt x="17" y="59"/>
                      <a:pt x="16" y="60"/>
                      <a:pt x="15" y="60"/>
                    </a:cubicBezTo>
                    <a:cubicBezTo>
                      <a:pt x="15" y="60"/>
                      <a:pt x="14" y="60"/>
                      <a:pt x="14" y="59"/>
                    </a:cubicBezTo>
                    <a:cubicBezTo>
                      <a:pt x="13" y="59"/>
                      <a:pt x="13" y="59"/>
                      <a:pt x="13" y="59"/>
                    </a:cubicBezTo>
                    <a:cubicBezTo>
                      <a:pt x="12" y="59"/>
                      <a:pt x="12" y="59"/>
                      <a:pt x="12" y="59"/>
                    </a:cubicBezTo>
                    <a:cubicBezTo>
                      <a:pt x="11" y="59"/>
                      <a:pt x="11" y="59"/>
                      <a:pt x="11" y="59"/>
                    </a:cubicBezTo>
                    <a:cubicBezTo>
                      <a:pt x="10" y="59"/>
                      <a:pt x="9" y="60"/>
                      <a:pt x="9" y="60"/>
                    </a:cubicBezTo>
                    <a:cubicBezTo>
                      <a:pt x="7" y="61"/>
                      <a:pt x="5" y="60"/>
                      <a:pt x="4" y="59"/>
                    </a:cubicBezTo>
                    <a:cubicBezTo>
                      <a:pt x="3" y="58"/>
                      <a:pt x="4" y="58"/>
                      <a:pt x="5" y="58"/>
                    </a:cubicBezTo>
                    <a:cubicBezTo>
                      <a:pt x="5" y="58"/>
                      <a:pt x="5" y="57"/>
                      <a:pt x="6" y="57"/>
                    </a:cubicBezTo>
                    <a:cubicBezTo>
                      <a:pt x="6" y="57"/>
                      <a:pt x="6" y="58"/>
                      <a:pt x="7" y="57"/>
                    </a:cubicBezTo>
                    <a:cubicBezTo>
                      <a:pt x="7" y="57"/>
                      <a:pt x="6" y="55"/>
                      <a:pt x="7" y="55"/>
                    </a:cubicBezTo>
                    <a:cubicBezTo>
                      <a:pt x="7" y="55"/>
                      <a:pt x="9" y="55"/>
                      <a:pt x="9" y="54"/>
                    </a:cubicBezTo>
                    <a:cubicBezTo>
                      <a:pt x="10" y="54"/>
                      <a:pt x="9" y="53"/>
                      <a:pt x="10" y="52"/>
                    </a:cubicBezTo>
                    <a:cubicBezTo>
                      <a:pt x="11" y="51"/>
                      <a:pt x="12" y="51"/>
                      <a:pt x="13" y="52"/>
                    </a:cubicBezTo>
                    <a:cubicBezTo>
                      <a:pt x="13" y="52"/>
                      <a:pt x="13" y="51"/>
                      <a:pt x="12" y="51"/>
                    </a:cubicBezTo>
                    <a:cubicBezTo>
                      <a:pt x="12" y="50"/>
                      <a:pt x="12" y="50"/>
                      <a:pt x="11" y="50"/>
                    </a:cubicBezTo>
                    <a:cubicBezTo>
                      <a:pt x="10" y="49"/>
                      <a:pt x="10" y="47"/>
                      <a:pt x="11" y="47"/>
                    </a:cubicBezTo>
                    <a:cubicBezTo>
                      <a:pt x="10" y="47"/>
                      <a:pt x="9" y="47"/>
                      <a:pt x="8" y="47"/>
                    </a:cubicBezTo>
                    <a:cubicBezTo>
                      <a:pt x="7" y="47"/>
                      <a:pt x="6" y="47"/>
                      <a:pt x="6" y="47"/>
                    </a:cubicBezTo>
                    <a:cubicBezTo>
                      <a:pt x="5" y="47"/>
                      <a:pt x="5" y="47"/>
                      <a:pt x="5" y="46"/>
                    </a:cubicBezTo>
                    <a:cubicBezTo>
                      <a:pt x="4" y="46"/>
                      <a:pt x="4" y="45"/>
                      <a:pt x="4" y="45"/>
                    </a:cubicBezTo>
                    <a:cubicBezTo>
                      <a:pt x="4" y="44"/>
                      <a:pt x="2" y="44"/>
                      <a:pt x="2" y="44"/>
                    </a:cubicBezTo>
                    <a:cubicBezTo>
                      <a:pt x="1" y="44"/>
                      <a:pt x="0" y="43"/>
                      <a:pt x="1" y="42"/>
                    </a:cubicBezTo>
                    <a:cubicBezTo>
                      <a:pt x="1" y="41"/>
                      <a:pt x="3" y="41"/>
                      <a:pt x="4" y="41"/>
                    </a:cubicBezTo>
                    <a:cubicBezTo>
                      <a:pt x="4" y="40"/>
                      <a:pt x="5" y="40"/>
                      <a:pt x="6" y="40"/>
                    </a:cubicBezTo>
                    <a:cubicBezTo>
                      <a:pt x="6" y="40"/>
                      <a:pt x="7" y="40"/>
                      <a:pt x="8" y="40"/>
                    </a:cubicBezTo>
                    <a:cubicBezTo>
                      <a:pt x="9" y="40"/>
                      <a:pt x="9" y="38"/>
                      <a:pt x="9" y="38"/>
                    </a:cubicBezTo>
                    <a:cubicBezTo>
                      <a:pt x="9" y="37"/>
                      <a:pt x="10" y="36"/>
                      <a:pt x="11" y="36"/>
                    </a:cubicBezTo>
                    <a:cubicBezTo>
                      <a:pt x="11" y="36"/>
                      <a:pt x="12" y="36"/>
                      <a:pt x="12" y="36"/>
                    </a:cubicBezTo>
                    <a:cubicBezTo>
                      <a:pt x="13" y="36"/>
                      <a:pt x="13" y="35"/>
                      <a:pt x="13" y="35"/>
                    </a:cubicBezTo>
                    <a:cubicBezTo>
                      <a:pt x="14" y="34"/>
                      <a:pt x="14" y="34"/>
                      <a:pt x="15" y="34"/>
                    </a:cubicBezTo>
                    <a:cubicBezTo>
                      <a:pt x="16" y="34"/>
                      <a:pt x="17" y="35"/>
                      <a:pt x="17" y="35"/>
                    </a:cubicBezTo>
                    <a:cubicBezTo>
                      <a:pt x="18" y="34"/>
                      <a:pt x="18" y="34"/>
                      <a:pt x="18" y="34"/>
                    </a:cubicBezTo>
                    <a:cubicBezTo>
                      <a:pt x="18" y="33"/>
                      <a:pt x="18" y="33"/>
                      <a:pt x="19" y="32"/>
                    </a:cubicBezTo>
                    <a:cubicBezTo>
                      <a:pt x="19" y="31"/>
                      <a:pt x="20" y="31"/>
                      <a:pt x="19" y="30"/>
                    </a:cubicBezTo>
                    <a:cubicBezTo>
                      <a:pt x="19" y="30"/>
                      <a:pt x="17" y="28"/>
                      <a:pt x="19" y="29"/>
                    </a:cubicBezTo>
                    <a:cubicBezTo>
                      <a:pt x="18" y="29"/>
                      <a:pt x="17" y="30"/>
                      <a:pt x="16" y="30"/>
                    </a:cubicBezTo>
                    <a:cubicBezTo>
                      <a:pt x="14" y="31"/>
                      <a:pt x="14" y="30"/>
                      <a:pt x="13" y="29"/>
                    </a:cubicBezTo>
                    <a:cubicBezTo>
                      <a:pt x="13" y="30"/>
                      <a:pt x="13" y="30"/>
                      <a:pt x="13" y="30"/>
                    </a:cubicBezTo>
                    <a:cubicBezTo>
                      <a:pt x="13" y="31"/>
                      <a:pt x="13" y="31"/>
                      <a:pt x="12" y="31"/>
                    </a:cubicBezTo>
                    <a:cubicBezTo>
                      <a:pt x="11" y="31"/>
                      <a:pt x="11" y="31"/>
                      <a:pt x="11" y="31"/>
                    </a:cubicBezTo>
                    <a:cubicBezTo>
                      <a:pt x="10" y="32"/>
                      <a:pt x="10" y="33"/>
                      <a:pt x="9" y="33"/>
                    </a:cubicBezTo>
                    <a:cubicBezTo>
                      <a:pt x="8" y="33"/>
                      <a:pt x="9" y="32"/>
                      <a:pt x="8" y="32"/>
                    </a:cubicBezTo>
                    <a:cubicBezTo>
                      <a:pt x="7" y="32"/>
                      <a:pt x="7" y="33"/>
                      <a:pt x="7" y="33"/>
                    </a:cubicBezTo>
                    <a:cubicBezTo>
                      <a:pt x="7" y="33"/>
                      <a:pt x="6" y="33"/>
                      <a:pt x="6" y="33"/>
                    </a:cubicBezTo>
                    <a:cubicBezTo>
                      <a:pt x="6" y="33"/>
                      <a:pt x="6" y="33"/>
                      <a:pt x="6" y="34"/>
                    </a:cubicBezTo>
                    <a:cubicBezTo>
                      <a:pt x="5" y="34"/>
                      <a:pt x="6" y="33"/>
                      <a:pt x="5"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
                <a:extLst>
                  <a:ext uri="{FF2B5EF4-FFF2-40B4-BE49-F238E27FC236}">
                    <a16:creationId xmlns:a16="http://schemas.microsoft.com/office/drawing/2014/main" xmlns="" id="{22AAFBE7-1A1A-4C04-B1DA-CA20DAF90BD8}"/>
                  </a:ext>
                </a:extLst>
              </p:cNvPr>
              <p:cNvSpPr>
                <a:spLocks/>
              </p:cNvSpPr>
              <p:nvPr/>
            </p:nvSpPr>
            <p:spPr bwMode="auto">
              <a:xfrm>
                <a:off x="11261580" y="5719625"/>
                <a:ext cx="249334" cy="129284"/>
              </a:xfrm>
              <a:custGeom>
                <a:avLst/>
                <a:gdLst>
                  <a:gd name="T0" fmla="*/ 8 w 58"/>
                  <a:gd name="T1" fmla="*/ 25 h 30"/>
                  <a:gd name="T2" fmla="*/ 2 w 58"/>
                  <a:gd name="T3" fmla="*/ 24 h 30"/>
                  <a:gd name="T4" fmla="*/ 1 w 58"/>
                  <a:gd name="T5" fmla="*/ 20 h 30"/>
                  <a:gd name="T6" fmla="*/ 1 w 58"/>
                  <a:gd name="T7" fmla="*/ 18 h 30"/>
                  <a:gd name="T8" fmla="*/ 4 w 58"/>
                  <a:gd name="T9" fmla="*/ 17 h 30"/>
                  <a:gd name="T10" fmla="*/ 5 w 58"/>
                  <a:gd name="T11" fmla="*/ 13 h 30"/>
                  <a:gd name="T12" fmla="*/ 1 w 58"/>
                  <a:gd name="T13" fmla="*/ 8 h 30"/>
                  <a:gd name="T14" fmla="*/ 2 w 58"/>
                  <a:gd name="T15" fmla="*/ 6 h 30"/>
                  <a:gd name="T16" fmla="*/ 4 w 58"/>
                  <a:gd name="T17" fmla="*/ 4 h 30"/>
                  <a:gd name="T18" fmla="*/ 5 w 58"/>
                  <a:gd name="T19" fmla="*/ 0 h 30"/>
                  <a:gd name="T20" fmla="*/ 10 w 58"/>
                  <a:gd name="T21" fmla="*/ 5 h 30"/>
                  <a:gd name="T22" fmla="*/ 15 w 58"/>
                  <a:gd name="T23" fmla="*/ 6 h 30"/>
                  <a:gd name="T24" fmla="*/ 17 w 58"/>
                  <a:gd name="T25" fmla="*/ 4 h 30"/>
                  <a:gd name="T26" fmla="*/ 21 w 58"/>
                  <a:gd name="T27" fmla="*/ 5 h 30"/>
                  <a:gd name="T28" fmla="*/ 24 w 58"/>
                  <a:gd name="T29" fmla="*/ 6 h 30"/>
                  <a:gd name="T30" fmla="*/ 27 w 58"/>
                  <a:gd name="T31" fmla="*/ 6 h 30"/>
                  <a:gd name="T32" fmla="*/ 31 w 58"/>
                  <a:gd name="T33" fmla="*/ 7 h 30"/>
                  <a:gd name="T34" fmla="*/ 35 w 58"/>
                  <a:gd name="T35" fmla="*/ 10 h 30"/>
                  <a:gd name="T36" fmla="*/ 37 w 58"/>
                  <a:gd name="T37" fmla="*/ 12 h 30"/>
                  <a:gd name="T38" fmla="*/ 38 w 58"/>
                  <a:gd name="T39" fmla="*/ 15 h 30"/>
                  <a:gd name="T40" fmla="*/ 39 w 58"/>
                  <a:gd name="T41" fmla="*/ 17 h 30"/>
                  <a:gd name="T42" fmla="*/ 43 w 58"/>
                  <a:gd name="T43" fmla="*/ 17 h 30"/>
                  <a:gd name="T44" fmla="*/ 43 w 58"/>
                  <a:gd name="T45" fmla="*/ 8 h 30"/>
                  <a:gd name="T46" fmla="*/ 48 w 58"/>
                  <a:gd name="T47" fmla="*/ 1 h 30"/>
                  <a:gd name="T48" fmla="*/ 49 w 58"/>
                  <a:gd name="T49" fmla="*/ 2 h 30"/>
                  <a:gd name="T50" fmla="*/ 52 w 58"/>
                  <a:gd name="T51" fmla="*/ 6 h 30"/>
                  <a:gd name="T52" fmla="*/ 53 w 58"/>
                  <a:gd name="T53" fmla="*/ 9 h 30"/>
                  <a:gd name="T54" fmla="*/ 56 w 58"/>
                  <a:gd name="T55" fmla="*/ 11 h 30"/>
                  <a:gd name="T56" fmla="*/ 58 w 58"/>
                  <a:gd name="T57" fmla="*/ 15 h 30"/>
                  <a:gd name="T58" fmla="*/ 56 w 58"/>
                  <a:gd name="T59" fmla="*/ 18 h 30"/>
                  <a:gd name="T60" fmla="*/ 55 w 58"/>
                  <a:gd name="T61" fmla="*/ 21 h 30"/>
                  <a:gd name="T62" fmla="*/ 49 w 58"/>
                  <a:gd name="T63" fmla="*/ 19 h 30"/>
                  <a:gd name="T64" fmla="*/ 48 w 58"/>
                  <a:gd name="T65" fmla="*/ 20 h 30"/>
                  <a:gd name="T66" fmla="*/ 43 w 58"/>
                  <a:gd name="T67" fmla="*/ 21 h 30"/>
                  <a:gd name="T68" fmla="*/ 39 w 58"/>
                  <a:gd name="T69" fmla="*/ 23 h 30"/>
                  <a:gd name="T70" fmla="*/ 28 w 58"/>
                  <a:gd name="T71" fmla="*/ 19 h 30"/>
                  <a:gd name="T72" fmla="*/ 25 w 58"/>
                  <a:gd name="T73" fmla="*/ 22 h 30"/>
                  <a:gd name="T74" fmla="*/ 26 w 58"/>
                  <a:gd name="T75" fmla="*/ 26 h 30"/>
                  <a:gd name="T76" fmla="*/ 20 w 58"/>
                  <a:gd name="T77" fmla="*/ 27 h 30"/>
                  <a:gd name="T78" fmla="*/ 15 w 58"/>
                  <a:gd name="T79" fmla="*/ 29 h 30"/>
                  <a:gd name="T80" fmla="*/ 13 w 58"/>
                  <a:gd name="T81"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0">
                    <a:moveTo>
                      <a:pt x="12" y="29"/>
                    </a:moveTo>
                    <a:cubicBezTo>
                      <a:pt x="11" y="28"/>
                      <a:pt x="8" y="27"/>
                      <a:pt x="8" y="25"/>
                    </a:cubicBezTo>
                    <a:cubicBezTo>
                      <a:pt x="8" y="26"/>
                      <a:pt x="6" y="26"/>
                      <a:pt x="5" y="26"/>
                    </a:cubicBezTo>
                    <a:cubicBezTo>
                      <a:pt x="4" y="26"/>
                      <a:pt x="3" y="25"/>
                      <a:pt x="2" y="24"/>
                    </a:cubicBezTo>
                    <a:cubicBezTo>
                      <a:pt x="1" y="23"/>
                      <a:pt x="0" y="22"/>
                      <a:pt x="0" y="21"/>
                    </a:cubicBezTo>
                    <a:cubicBezTo>
                      <a:pt x="0" y="20"/>
                      <a:pt x="0" y="21"/>
                      <a:pt x="1" y="20"/>
                    </a:cubicBezTo>
                    <a:cubicBezTo>
                      <a:pt x="1" y="20"/>
                      <a:pt x="2" y="20"/>
                      <a:pt x="2" y="20"/>
                    </a:cubicBezTo>
                    <a:cubicBezTo>
                      <a:pt x="1" y="20"/>
                      <a:pt x="0" y="19"/>
                      <a:pt x="1" y="18"/>
                    </a:cubicBezTo>
                    <a:cubicBezTo>
                      <a:pt x="1" y="17"/>
                      <a:pt x="2" y="18"/>
                      <a:pt x="3" y="18"/>
                    </a:cubicBezTo>
                    <a:cubicBezTo>
                      <a:pt x="4" y="18"/>
                      <a:pt x="4" y="18"/>
                      <a:pt x="4" y="17"/>
                    </a:cubicBezTo>
                    <a:cubicBezTo>
                      <a:pt x="4" y="16"/>
                      <a:pt x="4" y="16"/>
                      <a:pt x="4" y="15"/>
                    </a:cubicBezTo>
                    <a:cubicBezTo>
                      <a:pt x="4" y="14"/>
                      <a:pt x="4" y="13"/>
                      <a:pt x="5" y="13"/>
                    </a:cubicBezTo>
                    <a:cubicBezTo>
                      <a:pt x="3" y="12"/>
                      <a:pt x="2" y="11"/>
                      <a:pt x="1" y="10"/>
                    </a:cubicBezTo>
                    <a:cubicBezTo>
                      <a:pt x="1" y="9"/>
                      <a:pt x="0" y="9"/>
                      <a:pt x="1" y="8"/>
                    </a:cubicBezTo>
                    <a:cubicBezTo>
                      <a:pt x="1" y="7"/>
                      <a:pt x="2" y="8"/>
                      <a:pt x="2" y="7"/>
                    </a:cubicBezTo>
                    <a:cubicBezTo>
                      <a:pt x="2" y="7"/>
                      <a:pt x="2" y="7"/>
                      <a:pt x="2" y="6"/>
                    </a:cubicBezTo>
                    <a:cubicBezTo>
                      <a:pt x="1" y="6"/>
                      <a:pt x="1" y="5"/>
                      <a:pt x="1" y="5"/>
                    </a:cubicBezTo>
                    <a:cubicBezTo>
                      <a:pt x="1" y="4"/>
                      <a:pt x="3" y="4"/>
                      <a:pt x="4" y="4"/>
                    </a:cubicBezTo>
                    <a:cubicBezTo>
                      <a:pt x="4" y="3"/>
                      <a:pt x="4" y="3"/>
                      <a:pt x="4" y="2"/>
                    </a:cubicBezTo>
                    <a:cubicBezTo>
                      <a:pt x="4" y="1"/>
                      <a:pt x="4" y="1"/>
                      <a:pt x="5" y="0"/>
                    </a:cubicBezTo>
                    <a:cubicBezTo>
                      <a:pt x="6" y="0"/>
                      <a:pt x="7" y="0"/>
                      <a:pt x="7" y="1"/>
                    </a:cubicBezTo>
                    <a:cubicBezTo>
                      <a:pt x="8" y="2"/>
                      <a:pt x="9" y="3"/>
                      <a:pt x="10" y="5"/>
                    </a:cubicBezTo>
                    <a:cubicBezTo>
                      <a:pt x="10" y="4"/>
                      <a:pt x="12" y="3"/>
                      <a:pt x="13" y="4"/>
                    </a:cubicBezTo>
                    <a:cubicBezTo>
                      <a:pt x="14" y="4"/>
                      <a:pt x="15" y="5"/>
                      <a:pt x="15" y="6"/>
                    </a:cubicBezTo>
                    <a:cubicBezTo>
                      <a:pt x="16" y="6"/>
                      <a:pt x="16" y="6"/>
                      <a:pt x="16" y="5"/>
                    </a:cubicBezTo>
                    <a:cubicBezTo>
                      <a:pt x="16" y="5"/>
                      <a:pt x="16" y="5"/>
                      <a:pt x="17" y="4"/>
                    </a:cubicBezTo>
                    <a:cubicBezTo>
                      <a:pt x="18" y="4"/>
                      <a:pt x="19" y="3"/>
                      <a:pt x="20" y="4"/>
                    </a:cubicBezTo>
                    <a:cubicBezTo>
                      <a:pt x="21" y="4"/>
                      <a:pt x="21" y="4"/>
                      <a:pt x="21" y="5"/>
                    </a:cubicBezTo>
                    <a:cubicBezTo>
                      <a:pt x="22" y="5"/>
                      <a:pt x="22" y="5"/>
                      <a:pt x="22" y="5"/>
                    </a:cubicBezTo>
                    <a:cubicBezTo>
                      <a:pt x="23" y="5"/>
                      <a:pt x="23" y="6"/>
                      <a:pt x="24" y="6"/>
                    </a:cubicBezTo>
                    <a:cubicBezTo>
                      <a:pt x="24" y="6"/>
                      <a:pt x="25" y="5"/>
                      <a:pt x="26" y="5"/>
                    </a:cubicBezTo>
                    <a:cubicBezTo>
                      <a:pt x="27" y="5"/>
                      <a:pt x="27" y="6"/>
                      <a:pt x="27" y="6"/>
                    </a:cubicBezTo>
                    <a:cubicBezTo>
                      <a:pt x="28" y="7"/>
                      <a:pt x="29" y="6"/>
                      <a:pt x="30" y="6"/>
                    </a:cubicBezTo>
                    <a:cubicBezTo>
                      <a:pt x="30" y="6"/>
                      <a:pt x="31" y="7"/>
                      <a:pt x="31" y="7"/>
                    </a:cubicBezTo>
                    <a:cubicBezTo>
                      <a:pt x="32" y="7"/>
                      <a:pt x="33" y="7"/>
                      <a:pt x="34" y="8"/>
                    </a:cubicBezTo>
                    <a:cubicBezTo>
                      <a:pt x="34" y="8"/>
                      <a:pt x="34" y="9"/>
                      <a:pt x="35" y="10"/>
                    </a:cubicBezTo>
                    <a:cubicBezTo>
                      <a:pt x="35" y="10"/>
                      <a:pt x="35" y="10"/>
                      <a:pt x="36" y="10"/>
                    </a:cubicBezTo>
                    <a:cubicBezTo>
                      <a:pt x="37" y="11"/>
                      <a:pt x="37" y="11"/>
                      <a:pt x="37" y="12"/>
                    </a:cubicBezTo>
                    <a:cubicBezTo>
                      <a:pt x="37" y="13"/>
                      <a:pt x="37" y="14"/>
                      <a:pt x="37" y="14"/>
                    </a:cubicBezTo>
                    <a:cubicBezTo>
                      <a:pt x="37" y="15"/>
                      <a:pt x="38" y="15"/>
                      <a:pt x="38" y="15"/>
                    </a:cubicBezTo>
                    <a:cubicBezTo>
                      <a:pt x="39" y="15"/>
                      <a:pt x="39" y="15"/>
                      <a:pt x="39" y="16"/>
                    </a:cubicBezTo>
                    <a:cubicBezTo>
                      <a:pt x="39" y="16"/>
                      <a:pt x="39" y="16"/>
                      <a:pt x="39" y="17"/>
                    </a:cubicBezTo>
                    <a:cubicBezTo>
                      <a:pt x="39" y="17"/>
                      <a:pt x="40" y="17"/>
                      <a:pt x="40" y="17"/>
                    </a:cubicBezTo>
                    <a:cubicBezTo>
                      <a:pt x="41" y="17"/>
                      <a:pt x="42" y="17"/>
                      <a:pt x="43" y="17"/>
                    </a:cubicBezTo>
                    <a:cubicBezTo>
                      <a:pt x="45" y="16"/>
                      <a:pt x="44" y="14"/>
                      <a:pt x="44" y="13"/>
                    </a:cubicBezTo>
                    <a:cubicBezTo>
                      <a:pt x="43" y="12"/>
                      <a:pt x="42" y="9"/>
                      <a:pt x="43" y="8"/>
                    </a:cubicBezTo>
                    <a:cubicBezTo>
                      <a:pt x="44" y="7"/>
                      <a:pt x="45" y="8"/>
                      <a:pt x="46" y="8"/>
                    </a:cubicBezTo>
                    <a:cubicBezTo>
                      <a:pt x="44" y="5"/>
                      <a:pt x="43" y="1"/>
                      <a:pt x="48" y="1"/>
                    </a:cubicBezTo>
                    <a:cubicBezTo>
                      <a:pt x="48" y="1"/>
                      <a:pt x="48" y="1"/>
                      <a:pt x="49" y="1"/>
                    </a:cubicBezTo>
                    <a:cubicBezTo>
                      <a:pt x="49" y="2"/>
                      <a:pt x="49" y="2"/>
                      <a:pt x="49" y="2"/>
                    </a:cubicBezTo>
                    <a:cubicBezTo>
                      <a:pt x="51" y="2"/>
                      <a:pt x="50" y="4"/>
                      <a:pt x="50" y="5"/>
                    </a:cubicBezTo>
                    <a:cubicBezTo>
                      <a:pt x="51" y="5"/>
                      <a:pt x="52" y="5"/>
                      <a:pt x="52" y="6"/>
                    </a:cubicBezTo>
                    <a:cubicBezTo>
                      <a:pt x="52" y="7"/>
                      <a:pt x="51" y="7"/>
                      <a:pt x="51" y="8"/>
                    </a:cubicBezTo>
                    <a:cubicBezTo>
                      <a:pt x="52" y="8"/>
                      <a:pt x="53" y="8"/>
                      <a:pt x="53" y="9"/>
                    </a:cubicBezTo>
                    <a:cubicBezTo>
                      <a:pt x="54" y="9"/>
                      <a:pt x="53" y="10"/>
                      <a:pt x="54" y="11"/>
                    </a:cubicBezTo>
                    <a:cubicBezTo>
                      <a:pt x="54" y="11"/>
                      <a:pt x="55" y="11"/>
                      <a:pt x="56" y="11"/>
                    </a:cubicBezTo>
                    <a:cubicBezTo>
                      <a:pt x="56" y="12"/>
                      <a:pt x="56" y="13"/>
                      <a:pt x="56" y="13"/>
                    </a:cubicBezTo>
                    <a:cubicBezTo>
                      <a:pt x="56" y="14"/>
                      <a:pt x="58" y="14"/>
                      <a:pt x="58" y="15"/>
                    </a:cubicBezTo>
                    <a:cubicBezTo>
                      <a:pt x="58" y="16"/>
                      <a:pt x="58" y="17"/>
                      <a:pt x="57" y="17"/>
                    </a:cubicBezTo>
                    <a:cubicBezTo>
                      <a:pt x="57" y="18"/>
                      <a:pt x="56" y="18"/>
                      <a:pt x="56" y="18"/>
                    </a:cubicBezTo>
                    <a:cubicBezTo>
                      <a:pt x="56" y="19"/>
                      <a:pt x="57" y="20"/>
                      <a:pt x="56" y="21"/>
                    </a:cubicBezTo>
                    <a:cubicBezTo>
                      <a:pt x="56" y="21"/>
                      <a:pt x="57" y="21"/>
                      <a:pt x="55" y="21"/>
                    </a:cubicBezTo>
                    <a:cubicBezTo>
                      <a:pt x="55" y="21"/>
                      <a:pt x="54" y="21"/>
                      <a:pt x="53" y="21"/>
                    </a:cubicBezTo>
                    <a:cubicBezTo>
                      <a:pt x="52" y="20"/>
                      <a:pt x="49" y="17"/>
                      <a:pt x="49" y="19"/>
                    </a:cubicBezTo>
                    <a:cubicBezTo>
                      <a:pt x="48" y="19"/>
                      <a:pt x="48" y="19"/>
                      <a:pt x="48" y="18"/>
                    </a:cubicBezTo>
                    <a:cubicBezTo>
                      <a:pt x="47" y="18"/>
                      <a:pt x="48" y="20"/>
                      <a:pt x="48" y="20"/>
                    </a:cubicBezTo>
                    <a:cubicBezTo>
                      <a:pt x="47" y="20"/>
                      <a:pt x="46" y="20"/>
                      <a:pt x="46" y="21"/>
                    </a:cubicBezTo>
                    <a:cubicBezTo>
                      <a:pt x="45" y="21"/>
                      <a:pt x="44" y="21"/>
                      <a:pt x="43" y="21"/>
                    </a:cubicBezTo>
                    <a:cubicBezTo>
                      <a:pt x="42" y="21"/>
                      <a:pt x="41" y="21"/>
                      <a:pt x="41" y="22"/>
                    </a:cubicBezTo>
                    <a:cubicBezTo>
                      <a:pt x="40" y="22"/>
                      <a:pt x="40" y="23"/>
                      <a:pt x="39" y="23"/>
                    </a:cubicBezTo>
                    <a:cubicBezTo>
                      <a:pt x="38" y="23"/>
                      <a:pt x="36" y="23"/>
                      <a:pt x="35" y="22"/>
                    </a:cubicBezTo>
                    <a:cubicBezTo>
                      <a:pt x="34" y="21"/>
                      <a:pt x="28" y="20"/>
                      <a:pt x="28" y="19"/>
                    </a:cubicBezTo>
                    <a:cubicBezTo>
                      <a:pt x="29" y="19"/>
                      <a:pt x="28" y="21"/>
                      <a:pt x="28" y="21"/>
                    </a:cubicBezTo>
                    <a:cubicBezTo>
                      <a:pt x="27" y="22"/>
                      <a:pt x="26" y="22"/>
                      <a:pt x="25" y="22"/>
                    </a:cubicBezTo>
                    <a:cubicBezTo>
                      <a:pt x="25" y="23"/>
                      <a:pt x="26" y="23"/>
                      <a:pt x="26" y="24"/>
                    </a:cubicBezTo>
                    <a:cubicBezTo>
                      <a:pt x="26" y="25"/>
                      <a:pt x="26" y="26"/>
                      <a:pt x="26" y="26"/>
                    </a:cubicBezTo>
                    <a:cubicBezTo>
                      <a:pt x="25" y="27"/>
                      <a:pt x="25" y="28"/>
                      <a:pt x="24" y="28"/>
                    </a:cubicBezTo>
                    <a:cubicBezTo>
                      <a:pt x="23" y="28"/>
                      <a:pt x="21" y="27"/>
                      <a:pt x="20" y="27"/>
                    </a:cubicBezTo>
                    <a:cubicBezTo>
                      <a:pt x="20" y="27"/>
                      <a:pt x="19" y="28"/>
                      <a:pt x="19" y="28"/>
                    </a:cubicBezTo>
                    <a:cubicBezTo>
                      <a:pt x="18" y="29"/>
                      <a:pt x="16" y="28"/>
                      <a:pt x="15" y="29"/>
                    </a:cubicBezTo>
                    <a:cubicBezTo>
                      <a:pt x="15" y="29"/>
                      <a:pt x="16" y="29"/>
                      <a:pt x="15" y="30"/>
                    </a:cubicBezTo>
                    <a:cubicBezTo>
                      <a:pt x="15" y="30"/>
                      <a:pt x="13" y="29"/>
                      <a:pt x="13" y="29"/>
                    </a:cubicBezTo>
                    <a:cubicBezTo>
                      <a:pt x="12" y="29"/>
                      <a:pt x="9" y="29"/>
                      <a:pt x="1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xmlns="" id="{2478D4E4-D981-4025-8239-8658F40AEEC5}"/>
                  </a:ext>
                </a:extLst>
              </p:cNvPr>
              <p:cNvSpPr>
                <a:spLocks/>
              </p:cNvSpPr>
              <p:nvPr/>
            </p:nvSpPr>
            <p:spPr bwMode="auto">
              <a:xfrm>
                <a:off x="11218485" y="5876612"/>
                <a:ext cx="129284" cy="43095"/>
              </a:xfrm>
              <a:custGeom>
                <a:avLst/>
                <a:gdLst>
                  <a:gd name="T0" fmla="*/ 2 w 30"/>
                  <a:gd name="T1" fmla="*/ 5 h 10"/>
                  <a:gd name="T2" fmla="*/ 5 w 30"/>
                  <a:gd name="T3" fmla="*/ 3 h 10"/>
                  <a:gd name="T4" fmla="*/ 6 w 30"/>
                  <a:gd name="T5" fmla="*/ 3 h 10"/>
                  <a:gd name="T6" fmla="*/ 7 w 30"/>
                  <a:gd name="T7" fmla="*/ 4 h 10"/>
                  <a:gd name="T8" fmla="*/ 11 w 30"/>
                  <a:gd name="T9" fmla="*/ 2 h 10"/>
                  <a:gd name="T10" fmla="*/ 12 w 30"/>
                  <a:gd name="T11" fmla="*/ 2 h 10"/>
                  <a:gd name="T12" fmla="*/ 14 w 30"/>
                  <a:gd name="T13" fmla="*/ 1 h 10"/>
                  <a:gd name="T14" fmla="*/ 16 w 30"/>
                  <a:gd name="T15" fmla="*/ 2 h 10"/>
                  <a:gd name="T16" fmla="*/ 18 w 30"/>
                  <a:gd name="T17" fmla="*/ 2 h 10"/>
                  <a:gd name="T18" fmla="*/ 20 w 30"/>
                  <a:gd name="T19" fmla="*/ 2 h 10"/>
                  <a:gd name="T20" fmla="*/ 21 w 30"/>
                  <a:gd name="T21" fmla="*/ 4 h 10"/>
                  <a:gd name="T22" fmla="*/ 24 w 30"/>
                  <a:gd name="T23" fmla="*/ 1 h 10"/>
                  <a:gd name="T24" fmla="*/ 27 w 30"/>
                  <a:gd name="T25" fmla="*/ 0 h 10"/>
                  <a:gd name="T26" fmla="*/ 29 w 30"/>
                  <a:gd name="T27" fmla="*/ 2 h 10"/>
                  <a:gd name="T28" fmla="*/ 30 w 30"/>
                  <a:gd name="T29" fmla="*/ 4 h 10"/>
                  <a:gd name="T30" fmla="*/ 29 w 30"/>
                  <a:gd name="T31" fmla="*/ 4 h 10"/>
                  <a:gd name="T32" fmla="*/ 28 w 30"/>
                  <a:gd name="T33" fmla="*/ 6 h 10"/>
                  <a:gd name="T34" fmla="*/ 26 w 30"/>
                  <a:gd name="T35" fmla="*/ 8 h 10"/>
                  <a:gd name="T36" fmla="*/ 21 w 30"/>
                  <a:gd name="T37" fmla="*/ 7 h 10"/>
                  <a:gd name="T38" fmla="*/ 19 w 30"/>
                  <a:gd name="T39" fmla="*/ 8 h 10"/>
                  <a:gd name="T40" fmla="*/ 18 w 30"/>
                  <a:gd name="T41" fmla="*/ 10 h 10"/>
                  <a:gd name="T42" fmla="*/ 13 w 30"/>
                  <a:gd name="T43" fmla="*/ 9 h 10"/>
                  <a:gd name="T44" fmla="*/ 11 w 30"/>
                  <a:gd name="T45" fmla="*/ 9 h 10"/>
                  <a:gd name="T46" fmla="*/ 7 w 30"/>
                  <a:gd name="T47" fmla="*/ 9 h 10"/>
                  <a:gd name="T48" fmla="*/ 6 w 30"/>
                  <a:gd name="T49" fmla="*/ 10 h 10"/>
                  <a:gd name="T50" fmla="*/ 5 w 30"/>
                  <a:gd name="T51" fmla="*/ 10 h 10"/>
                  <a:gd name="T52" fmla="*/ 4 w 30"/>
                  <a:gd name="T53" fmla="*/ 10 h 10"/>
                  <a:gd name="T54" fmla="*/ 3 w 30"/>
                  <a:gd name="T55" fmla="*/ 9 h 10"/>
                  <a:gd name="T56" fmla="*/ 1 w 30"/>
                  <a:gd name="T57" fmla="*/ 8 h 10"/>
                  <a:gd name="T58" fmla="*/ 2 w 30"/>
                  <a:gd name="T59" fmla="*/ 6 h 10"/>
                  <a:gd name="T60" fmla="*/ 1 w 30"/>
                  <a:gd name="T61" fmla="*/ 5 h 10"/>
                  <a:gd name="T62" fmla="*/ 2 w 30"/>
                  <a:gd name="T6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0">
                    <a:moveTo>
                      <a:pt x="2" y="5"/>
                    </a:moveTo>
                    <a:cubicBezTo>
                      <a:pt x="2" y="4"/>
                      <a:pt x="3" y="3"/>
                      <a:pt x="5" y="3"/>
                    </a:cubicBezTo>
                    <a:cubicBezTo>
                      <a:pt x="5" y="3"/>
                      <a:pt x="6" y="3"/>
                      <a:pt x="6" y="3"/>
                    </a:cubicBezTo>
                    <a:cubicBezTo>
                      <a:pt x="6" y="4"/>
                      <a:pt x="7" y="4"/>
                      <a:pt x="7" y="4"/>
                    </a:cubicBezTo>
                    <a:cubicBezTo>
                      <a:pt x="8" y="3"/>
                      <a:pt x="9" y="2"/>
                      <a:pt x="11" y="2"/>
                    </a:cubicBezTo>
                    <a:cubicBezTo>
                      <a:pt x="12" y="3"/>
                      <a:pt x="12" y="3"/>
                      <a:pt x="12" y="2"/>
                    </a:cubicBezTo>
                    <a:cubicBezTo>
                      <a:pt x="13" y="1"/>
                      <a:pt x="13" y="0"/>
                      <a:pt x="14" y="1"/>
                    </a:cubicBezTo>
                    <a:cubicBezTo>
                      <a:pt x="15" y="1"/>
                      <a:pt x="15" y="1"/>
                      <a:pt x="16" y="2"/>
                    </a:cubicBezTo>
                    <a:cubicBezTo>
                      <a:pt x="16" y="2"/>
                      <a:pt x="17" y="2"/>
                      <a:pt x="18" y="2"/>
                    </a:cubicBezTo>
                    <a:cubicBezTo>
                      <a:pt x="19" y="2"/>
                      <a:pt x="19" y="2"/>
                      <a:pt x="20" y="2"/>
                    </a:cubicBezTo>
                    <a:cubicBezTo>
                      <a:pt x="21" y="3"/>
                      <a:pt x="21" y="3"/>
                      <a:pt x="21" y="4"/>
                    </a:cubicBezTo>
                    <a:cubicBezTo>
                      <a:pt x="22" y="3"/>
                      <a:pt x="23" y="2"/>
                      <a:pt x="24" y="1"/>
                    </a:cubicBezTo>
                    <a:cubicBezTo>
                      <a:pt x="25" y="0"/>
                      <a:pt x="26" y="0"/>
                      <a:pt x="27" y="0"/>
                    </a:cubicBezTo>
                    <a:cubicBezTo>
                      <a:pt x="28" y="0"/>
                      <a:pt x="28" y="1"/>
                      <a:pt x="29" y="2"/>
                    </a:cubicBezTo>
                    <a:cubicBezTo>
                      <a:pt x="29" y="2"/>
                      <a:pt x="30" y="3"/>
                      <a:pt x="30" y="4"/>
                    </a:cubicBezTo>
                    <a:cubicBezTo>
                      <a:pt x="30" y="4"/>
                      <a:pt x="30" y="4"/>
                      <a:pt x="29" y="4"/>
                    </a:cubicBezTo>
                    <a:cubicBezTo>
                      <a:pt x="29" y="5"/>
                      <a:pt x="28" y="5"/>
                      <a:pt x="28" y="6"/>
                    </a:cubicBezTo>
                    <a:cubicBezTo>
                      <a:pt x="27" y="7"/>
                      <a:pt x="27" y="7"/>
                      <a:pt x="26" y="8"/>
                    </a:cubicBezTo>
                    <a:cubicBezTo>
                      <a:pt x="24" y="8"/>
                      <a:pt x="22" y="7"/>
                      <a:pt x="21" y="7"/>
                    </a:cubicBezTo>
                    <a:cubicBezTo>
                      <a:pt x="20" y="6"/>
                      <a:pt x="20" y="7"/>
                      <a:pt x="19" y="8"/>
                    </a:cubicBezTo>
                    <a:cubicBezTo>
                      <a:pt x="19" y="9"/>
                      <a:pt x="19" y="10"/>
                      <a:pt x="18" y="10"/>
                    </a:cubicBezTo>
                    <a:cubicBezTo>
                      <a:pt x="16" y="10"/>
                      <a:pt x="15" y="9"/>
                      <a:pt x="13" y="9"/>
                    </a:cubicBezTo>
                    <a:cubicBezTo>
                      <a:pt x="13" y="9"/>
                      <a:pt x="12" y="8"/>
                      <a:pt x="11" y="9"/>
                    </a:cubicBezTo>
                    <a:cubicBezTo>
                      <a:pt x="10" y="9"/>
                      <a:pt x="9" y="9"/>
                      <a:pt x="7" y="9"/>
                    </a:cubicBezTo>
                    <a:cubicBezTo>
                      <a:pt x="7" y="9"/>
                      <a:pt x="7" y="9"/>
                      <a:pt x="6" y="10"/>
                    </a:cubicBezTo>
                    <a:cubicBezTo>
                      <a:pt x="6" y="10"/>
                      <a:pt x="6" y="10"/>
                      <a:pt x="5" y="10"/>
                    </a:cubicBezTo>
                    <a:cubicBezTo>
                      <a:pt x="5" y="10"/>
                      <a:pt x="4" y="10"/>
                      <a:pt x="4" y="10"/>
                    </a:cubicBezTo>
                    <a:cubicBezTo>
                      <a:pt x="3" y="10"/>
                      <a:pt x="3" y="9"/>
                      <a:pt x="3" y="9"/>
                    </a:cubicBezTo>
                    <a:cubicBezTo>
                      <a:pt x="2" y="9"/>
                      <a:pt x="1" y="8"/>
                      <a:pt x="1" y="8"/>
                    </a:cubicBezTo>
                    <a:cubicBezTo>
                      <a:pt x="0" y="7"/>
                      <a:pt x="2" y="6"/>
                      <a:pt x="2" y="6"/>
                    </a:cubicBezTo>
                    <a:cubicBezTo>
                      <a:pt x="2" y="6"/>
                      <a:pt x="1" y="6"/>
                      <a:pt x="1" y="5"/>
                    </a:cubicBezTo>
                    <a:cubicBezTo>
                      <a:pt x="1" y="4"/>
                      <a:pt x="2" y="5"/>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xmlns="" id="{DEB22E73-E37B-4DEF-AEC1-9B35C4243089}"/>
                  </a:ext>
                </a:extLst>
              </p:cNvPr>
              <p:cNvSpPr>
                <a:spLocks/>
              </p:cNvSpPr>
              <p:nvPr/>
            </p:nvSpPr>
            <p:spPr bwMode="auto">
              <a:xfrm>
                <a:off x="10852182" y="6310637"/>
                <a:ext cx="507901" cy="397087"/>
              </a:xfrm>
              <a:custGeom>
                <a:avLst/>
                <a:gdLst>
                  <a:gd name="T0" fmla="*/ 111 w 118"/>
                  <a:gd name="T1" fmla="*/ 21 h 92"/>
                  <a:gd name="T2" fmla="*/ 106 w 118"/>
                  <a:gd name="T3" fmla="*/ 15 h 92"/>
                  <a:gd name="T4" fmla="*/ 108 w 118"/>
                  <a:gd name="T5" fmla="*/ 10 h 92"/>
                  <a:gd name="T6" fmla="*/ 107 w 118"/>
                  <a:gd name="T7" fmla="*/ 8 h 92"/>
                  <a:gd name="T8" fmla="*/ 108 w 118"/>
                  <a:gd name="T9" fmla="*/ 2 h 92"/>
                  <a:gd name="T10" fmla="*/ 97 w 118"/>
                  <a:gd name="T11" fmla="*/ 4 h 92"/>
                  <a:gd name="T12" fmla="*/ 83 w 118"/>
                  <a:gd name="T13" fmla="*/ 6 h 92"/>
                  <a:gd name="T14" fmla="*/ 75 w 118"/>
                  <a:gd name="T15" fmla="*/ 8 h 92"/>
                  <a:gd name="T16" fmla="*/ 73 w 118"/>
                  <a:gd name="T17" fmla="*/ 11 h 92"/>
                  <a:gd name="T18" fmla="*/ 66 w 118"/>
                  <a:gd name="T19" fmla="*/ 13 h 92"/>
                  <a:gd name="T20" fmla="*/ 59 w 118"/>
                  <a:gd name="T21" fmla="*/ 15 h 92"/>
                  <a:gd name="T22" fmla="*/ 52 w 118"/>
                  <a:gd name="T23" fmla="*/ 17 h 92"/>
                  <a:gd name="T24" fmla="*/ 47 w 118"/>
                  <a:gd name="T25" fmla="*/ 22 h 92"/>
                  <a:gd name="T26" fmla="*/ 42 w 118"/>
                  <a:gd name="T27" fmla="*/ 24 h 92"/>
                  <a:gd name="T28" fmla="*/ 39 w 118"/>
                  <a:gd name="T29" fmla="*/ 25 h 92"/>
                  <a:gd name="T30" fmla="*/ 38 w 118"/>
                  <a:gd name="T31" fmla="*/ 19 h 92"/>
                  <a:gd name="T32" fmla="*/ 38 w 118"/>
                  <a:gd name="T33" fmla="*/ 30 h 92"/>
                  <a:gd name="T34" fmla="*/ 37 w 118"/>
                  <a:gd name="T35" fmla="*/ 39 h 92"/>
                  <a:gd name="T36" fmla="*/ 32 w 118"/>
                  <a:gd name="T37" fmla="*/ 47 h 92"/>
                  <a:gd name="T38" fmla="*/ 29 w 118"/>
                  <a:gd name="T39" fmla="*/ 51 h 92"/>
                  <a:gd name="T40" fmla="*/ 26 w 118"/>
                  <a:gd name="T41" fmla="*/ 54 h 92"/>
                  <a:gd name="T42" fmla="*/ 24 w 118"/>
                  <a:gd name="T43" fmla="*/ 63 h 92"/>
                  <a:gd name="T44" fmla="*/ 20 w 118"/>
                  <a:gd name="T45" fmla="*/ 66 h 92"/>
                  <a:gd name="T46" fmla="*/ 11 w 118"/>
                  <a:gd name="T47" fmla="*/ 65 h 92"/>
                  <a:gd name="T48" fmla="*/ 6 w 118"/>
                  <a:gd name="T49" fmla="*/ 69 h 92"/>
                  <a:gd name="T50" fmla="*/ 1 w 118"/>
                  <a:gd name="T51" fmla="*/ 75 h 92"/>
                  <a:gd name="T52" fmla="*/ 10 w 118"/>
                  <a:gd name="T53" fmla="*/ 80 h 92"/>
                  <a:gd name="T54" fmla="*/ 20 w 118"/>
                  <a:gd name="T55" fmla="*/ 83 h 92"/>
                  <a:gd name="T56" fmla="*/ 29 w 118"/>
                  <a:gd name="T57" fmla="*/ 85 h 92"/>
                  <a:gd name="T58" fmla="*/ 33 w 118"/>
                  <a:gd name="T59" fmla="*/ 91 h 92"/>
                  <a:gd name="T60" fmla="*/ 39 w 118"/>
                  <a:gd name="T61" fmla="*/ 86 h 92"/>
                  <a:gd name="T62" fmla="*/ 48 w 118"/>
                  <a:gd name="T63" fmla="*/ 89 h 92"/>
                  <a:gd name="T64" fmla="*/ 58 w 118"/>
                  <a:gd name="T65" fmla="*/ 91 h 92"/>
                  <a:gd name="T66" fmla="*/ 67 w 118"/>
                  <a:gd name="T67" fmla="*/ 89 h 92"/>
                  <a:gd name="T68" fmla="*/ 73 w 118"/>
                  <a:gd name="T69" fmla="*/ 86 h 92"/>
                  <a:gd name="T70" fmla="*/ 75 w 118"/>
                  <a:gd name="T71" fmla="*/ 81 h 92"/>
                  <a:gd name="T72" fmla="*/ 70 w 118"/>
                  <a:gd name="T73" fmla="*/ 79 h 92"/>
                  <a:gd name="T74" fmla="*/ 63 w 118"/>
                  <a:gd name="T75" fmla="*/ 77 h 92"/>
                  <a:gd name="T76" fmla="*/ 57 w 118"/>
                  <a:gd name="T77" fmla="*/ 73 h 92"/>
                  <a:gd name="T78" fmla="*/ 46 w 118"/>
                  <a:gd name="T79" fmla="*/ 71 h 92"/>
                  <a:gd name="T80" fmla="*/ 40 w 118"/>
                  <a:gd name="T81" fmla="*/ 74 h 92"/>
                  <a:gd name="T82" fmla="*/ 33 w 118"/>
                  <a:gd name="T83" fmla="*/ 69 h 92"/>
                  <a:gd name="T84" fmla="*/ 40 w 118"/>
                  <a:gd name="T85" fmla="*/ 62 h 92"/>
                  <a:gd name="T86" fmla="*/ 45 w 118"/>
                  <a:gd name="T87" fmla="*/ 56 h 92"/>
                  <a:gd name="T88" fmla="*/ 52 w 118"/>
                  <a:gd name="T89" fmla="*/ 51 h 92"/>
                  <a:gd name="T90" fmla="*/ 59 w 118"/>
                  <a:gd name="T91" fmla="*/ 52 h 92"/>
                  <a:gd name="T92" fmla="*/ 63 w 118"/>
                  <a:gd name="T93" fmla="*/ 56 h 92"/>
                  <a:gd name="T94" fmla="*/ 70 w 118"/>
                  <a:gd name="T95" fmla="*/ 49 h 92"/>
                  <a:gd name="T96" fmla="*/ 69 w 118"/>
                  <a:gd name="T97" fmla="*/ 42 h 92"/>
                  <a:gd name="T98" fmla="*/ 77 w 118"/>
                  <a:gd name="T99" fmla="*/ 36 h 92"/>
                  <a:gd name="T100" fmla="*/ 81 w 118"/>
                  <a:gd name="T101" fmla="*/ 32 h 92"/>
                  <a:gd name="T102" fmla="*/ 86 w 118"/>
                  <a:gd name="T103" fmla="*/ 33 h 92"/>
                  <a:gd name="T104" fmla="*/ 98 w 118"/>
                  <a:gd name="T105" fmla="*/ 33 h 92"/>
                  <a:gd name="T106" fmla="*/ 108 w 118"/>
                  <a:gd name="T107" fmla="*/ 32 h 92"/>
                  <a:gd name="T108" fmla="*/ 118 w 118"/>
                  <a:gd name="T109" fmla="*/ 28 h 92"/>
                  <a:gd name="T110" fmla="*/ 112 w 118"/>
                  <a:gd name="T111"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92">
                    <a:moveTo>
                      <a:pt x="112" y="26"/>
                    </a:moveTo>
                    <a:cubicBezTo>
                      <a:pt x="113" y="26"/>
                      <a:pt x="113" y="24"/>
                      <a:pt x="114" y="24"/>
                    </a:cubicBezTo>
                    <a:cubicBezTo>
                      <a:pt x="114" y="23"/>
                      <a:pt x="113" y="22"/>
                      <a:pt x="112" y="22"/>
                    </a:cubicBezTo>
                    <a:cubicBezTo>
                      <a:pt x="112" y="21"/>
                      <a:pt x="111" y="21"/>
                      <a:pt x="111" y="21"/>
                    </a:cubicBezTo>
                    <a:cubicBezTo>
                      <a:pt x="110" y="20"/>
                      <a:pt x="110" y="20"/>
                      <a:pt x="110" y="19"/>
                    </a:cubicBezTo>
                    <a:cubicBezTo>
                      <a:pt x="110" y="18"/>
                      <a:pt x="108" y="18"/>
                      <a:pt x="108" y="18"/>
                    </a:cubicBezTo>
                    <a:cubicBezTo>
                      <a:pt x="107" y="18"/>
                      <a:pt x="105" y="16"/>
                      <a:pt x="105" y="16"/>
                    </a:cubicBezTo>
                    <a:cubicBezTo>
                      <a:pt x="105" y="16"/>
                      <a:pt x="106" y="16"/>
                      <a:pt x="106" y="15"/>
                    </a:cubicBezTo>
                    <a:cubicBezTo>
                      <a:pt x="107" y="15"/>
                      <a:pt x="107" y="15"/>
                      <a:pt x="107" y="14"/>
                    </a:cubicBezTo>
                    <a:cubicBezTo>
                      <a:pt x="107" y="14"/>
                      <a:pt x="107" y="14"/>
                      <a:pt x="107" y="13"/>
                    </a:cubicBezTo>
                    <a:cubicBezTo>
                      <a:pt x="107" y="13"/>
                      <a:pt x="107" y="13"/>
                      <a:pt x="108" y="12"/>
                    </a:cubicBezTo>
                    <a:cubicBezTo>
                      <a:pt x="108" y="12"/>
                      <a:pt x="108" y="11"/>
                      <a:pt x="108" y="10"/>
                    </a:cubicBezTo>
                    <a:cubicBezTo>
                      <a:pt x="108" y="9"/>
                      <a:pt x="108" y="9"/>
                      <a:pt x="108" y="9"/>
                    </a:cubicBezTo>
                    <a:cubicBezTo>
                      <a:pt x="108" y="9"/>
                      <a:pt x="108" y="8"/>
                      <a:pt x="107" y="8"/>
                    </a:cubicBezTo>
                    <a:cubicBezTo>
                      <a:pt x="107" y="8"/>
                      <a:pt x="107" y="8"/>
                      <a:pt x="107" y="8"/>
                    </a:cubicBezTo>
                    <a:cubicBezTo>
                      <a:pt x="106" y="7"/>
                      <a:pt x="106" y="9"/>
                      <a:pt x="107" y="8"/>
                    </a:cubicBezTo>
                    <a:cubicBezTo>
                      <a:pt x="108" y="8"/>
                      <a:pt x="109" y="6"/>
                      <a:pt x="109" y="5"/>
                    </a:cubicBezTo>
                    <a:cubicBezTo>
                      <a:pt x="109" y="5"/>
                      <a:pt x="110" y="4"/>
                      <a:pt x="109" y="3"/>
                    </a:cubicBezTo>
                    <a:cubicBezTo>
                      <a:pt x="109" y="3"/>
                      <a:pt x="109" y="3"/>
                      <a:pt x="108" y="2"/>
                    </a:cubicBezTo>
                    <a:cubicBezTo>
                      <a:pt x="108" y="2"/>
                      <a:pt x="108" y="2"/>
                      <a:pt x="108" y="2"/>
                    </a:cubicBezTo>
                    <a:cubicBezTo>
                      <a:pt x="107" y="1"/>
                      <a:pt x="106" y="0"/>
                      <a:pt x="105" y="0"/>
                    </a:cubicBezTo>
                    <a:cubicBezTo>
                      <a:pt x="104" y="1"/>
                      <a:pt x="103" y="2"/>
                      <a:pt x="104" y="3"/>
                    </a:cubicBezTo>
                    <a:cubicBezTo>
                      <a:pt x="103" y="1"/>
                      <a:pt x="101" y="1"/>
                      <a:pt x="100" y="1"/>
                    </a:cubicBezTo>
                    <a:cubicBezTo>
                      <a:pt x="98" y="1"/>
                      <a:pt x="98" y="2"/>
                      <a:pt x="97" y="4"/>
                    </a:cubicBezTo>
                    <a:cubicBezTo>
                      <a:pt x="96" y="3"/>
                      <a:pt x="95" y="3"/>
                      <a:pt x="94" y="3"/>
                    </a:cubicBezTo>
                    <a:cubicBezTo>
                      <a:pt x="93" y="3"/>
                      <a:pt x="93" y="5"/>
                      <a:pt x="91" y="5"/>
                    </a:cubicBezTo>
                    <a:cubicBezTo>
                      <a:pt x="90" y="5"/>
                      <a:pt x="85" y="1"/>
                      <a:pt x="85" y="5"/>
                    </a:cubicBezTo>
                    <a:cubicBezTo>
                      <a:pt x="84" y="5"/>
                      <a:pt x="84" y="4"/>
                      <a:pt x="83" y="6"/>
                    </a:cubicBezTo>
                    <a:cubicBezTo>
                      <a:pt x="83" y="5"/>
                      <a:pt x="82" y="5"/>
                      <a:pt x="82" y="5"/>
                    </a:cubicBezTo>
                    <a:cubicBezTo>
                      <a:pt x="80" y="5"/>
                      <a:pt x="80" y="6"/>
                      <a:pt x="80" y="7"/>
                    </a:cubicBezTo>
                    <a:cubicBezTo>
                      <a:pt x="79" y="8"/>
                      <a:pt x="76" y="7"/>
                      <a:pt x="75" y="6"/>
                    </a:cubicBezTo>
                    <a:cubicBezTo>
                      <a:pt x="75" y="7"/>
                      <a:pt x="76" y="7"/>
                      <a:pt x="75" y="8"/>
                    </a:cubicBezTo>
                    <a:cubicBezTo>
                      <a:pt x="75" y="8"/>
                      <a:pt x="74" y="8"/>
                      <a:pt x="73" y="8"/>
                    </a:cubicBezTo>
                    <a:cubicBezTo>
                      <a:pt x="73" y="8"/>
                      <a:pt x="72" y="9"/>
                      <a:pt x="72" y="10"/>
                    </a:cubicBezTo>
                    <a:cubicBezTo>
                      <a:pt x="72" y="11"/>
                      <a:pt x="73" y="11"/>
                      <a:pt x="74" y="11"/>
                    </a:cubicBezTo>
                    <a:cubicBezTo>
                      <a:pt x="74" y="11"/>
                      <a:pt x="73" y="11"/>
                      <a:pt x="73" y="11"/>
                    </a:cubicBezTo>
                    <a:cubicBezTo>
                      <a:pt x="72" y="11"/>
                      <a:pt x="71" y="11"/>
                      <a:pt x="71" y="11"/>
                    </a:cubicBezTo>
                    <a:cubicBezTo>
                      <a:pt x="70" y="12"/>
                      <a:pt x="71" y="13"/>
                      <a:pt x="70" y="13"/>
                    </a:cubicBezTo>
                    <a:cubicBezTo>
                      <a:pt x="69" y="13"/>
                      <a:pt x="68" y="12"/>
                      <a:pt x="67" y="12"/>
                    </a:cubicBezTo>
                    <a:cubicBezTo>
                      <a:pt x="66" y="12"/>
                      <a:pt x="66" y="13"/>
                      <a:pt x="66" y="13"/>
                    </a:cubicBezTo>
                    <a:cubicBezTo>
                      <a:pt x="65" y="14"/>
                      <a:pt x="64" y="13"/>
                      <a:pt x="64" y="12"/>
                    </a:cubicBezTo>
                    <a:cubicBezTo>
                      <a:pt x="63" y="11"/>
                      <a:pt x="63" y="11"/>
                      <a:pt x="62" y="11"/>
                    </a:cubicBezTo>
                    <a:cubicBezTo>
                      <a:pt x="61" y="11"/>
                      <a:pt x="59" y="11"/>
                      <a:pt x="59" y="12"/>
                    </a:cubicBezTo>
                    <a:cubicBezTo>
                      <a:pt x="58" y="13"/>
                      <a:pt x="59" y="14"/>
                      <a:pt x="59" y="15"/>
                    </a:cubicBezTo>
                    <a:cubicBezTo>
                      <a:pt x="59" y="15"/>
                      <a:pt x="58" y="16"/>
                      <a:pt x="58" y="17"/>
                    </a:cubicBezTo>
                    <a:cubicBezTo>
                      <a:pt x="57" y="17"/>
                      <a:pt x="55" y="16"/>
                      <a:pt x="53" y="17"/>
                    </a:cubicBezTo>
                    <a:cubicBezTo>
                      <a:pt x="53" y="17"/>
                      <a:pt x="53" y="17"/>
                      <a:pt x="53" y="17"/>
                    </a:cubicBezTo>
                    <a:cubicBezTo>
                      <a:pt x="53" y="18"/>
                      <a:pt x="52" y="17"/>
                      <a:pt x="52" y="17"/>
                    </a:cubicBezTo>
                    <a:cubicBezTo>
                      <a:pt x="51" y="17"/>
                      <a:pt x="50" y="17"/>
                      <a:pt x="50" y="18"/>
                    </a:cubicBezTo>
                    <a:cubicBezTo>
                      <a:pt x="49" y="18"/>
                      <a:pt x="49" y="18"/>
                      <a:pt x="49" y="19"/>
                    </a:cubicBezTo>
                    <a:cubicBezTo>
                      <a:pt x="49" y="20"/>
                      <a:pt x="50" y="20"/>
                      <a:pt x="50" y="21"/>
                    </a:cubicBezTo>
                    <a:cubicBezTo>
                      <a:pt x="50" y="23"/>
                      <a:pt x="48" y="22"/>
                      <a:pt x="47" y="22"/>
                    </a:cubicBezTo>
                    <a:cubicBezTo>
                      <a:pt x="46" y="22"/>
                      <a:pt x="45" y="21"/>
                      <a:pt x="44" y="22"/>
                    </a:cubicBezTo>
                    <a:cubicBezTo>
                      <a:pt x="44" y="22"/>
                      <a:pt x="44" y="23"/>
                      <a:pt x="44" y="23"/>
                    </a:cubicBezTo>
                    <a:cubicBezTo>
                      <a:pt x="44" y="24"/>
                      <a:pt x="44" y="24"/>
                      <a:pt x="44" y="24"/>
                    </a:cubicBezTo>
                    <a:cubicBezTo>
                      <a:pt x="43" y="24"/>
                      <a:pt x="43" y="24"/>
                      <a:pt x="42" y="24"/>
                    </a:cubicBezTo>
                    <a:cubicBezTo>
                      <a:pt x="42" y="25"/>
                      <a:pt x="42" y="26"/>
                      <a:pt x="42" y="26"/>
                    </a:cubicBezTo>
                    <a:cubicBezTo>
                      <a:pt x="42" y="27"/>
                      <a:pt x="42" y="28"/>
                      <a:pt x="43" y="29"/>
                    </a:cubicBezTo>
                    <a:cubicBezTo>
                      <a:pt x="41" y="30"/>
                      <a:pt x="38" y="29"/>
                      <a:pt x="38" y="28"/>
                    </a:cubicBezTo>
                    <a:cubicBezTo>
                      <a:pt x="38" y="27"/>
                      <a:pt x="38" y="26"/>
                      <a:pt x="39" y="25"/>
                    </a:cubicBezTo>
                    <a:cubicBezTo>
                      <a:pt x="39" y="24"/>
                      <a:pt x="40" y="24"/>
                      <a:pt x="40" y="23"/>
                    </a:cubicBezTo>
                    <a:cubicBezTo>
                      <a:pt x="40" y="22"/>
                      <a:pt x="39" y="21"/>
                      <a:pt x="39" y="21"/>
                    </a:cubicBezTo>
                    <a:cubicBezTo>
                      <a:pt x="39" y="21"/>
                      <a:pt x="39" y="20"/>
                      <a:pt x="38" y="20"/>
                    </a:cubicBezTo>
                    <a:cubicBezTo>
                      <a:pt x="38" y="20"/>
                      <a:pt x="38" y="20"/>
                      <a:pt x="38" y="19"/>
                    </a:cubicBezTo>
                    <a:cubicBezTo>
                      <a:pt x="37" y="19"/>
                      <a:pt x="36" y="19"/>
                      <a:pt x="35" y="20"/>
                    </a:cubicBezTo>
                    <a:cubicBezTo>
                      <a:pt x="35" y="20"/>
                      <a:pt x="37" y="20"/>
                      <a:pt x="37" y="21"/>
                    </a:cubicBezTo>
                    <a:cubicBezTo>
                      <a:pt x="37" y="22"/>
                      <a:pt x="37" y="24"/>
                      <a:pt x="37" y="25"/>
                    </a:cubicBezTo>
                    <a:cubicBezTo>
                      <a:pt x="37" y="27"/>
                      <a:pt x="36" y="29"/>
                      <a:pt x="38" y="30"/>
                    </a:cubicBezTo>
                    <a:cubicBezTo>
                      <a:pt x="38" y="31"/>
                      <a:pt x="36" y="32"/>
                      <a:pt x="36" y="32"/>
                    </a:cubicBezTo>
                    <a:cubicBezTo>
                      <a:pt x="35" y="33"/>
                      <a:pt x="35" y="33"/>
                      <a:pt x="36" y="34"/>
                    </a:cubicBezTo>
                    <a:cubicBezTo>
                      <a:pt x="36" y="35"/>
                      <a:pt x="39" y="37"/>
                      <a:pt x="38" y="38"/>
                    </a:cubicBezTo>
                    <a:cubicBezTo>
                      <a:pt x="38" y="38"/>
                      <a:pt x="37" y="39"/>
                      <a:pt x="37" y="39"/>
                    </a:cubicBezTo>
                    <a:cubicBezTo>
                      <a:pt x="36" y="39"/>
                      <a:pt x="36" y="40"/>
                      <a:pt x="35" y="41"/>
                    </a:cubicBezTo>
                    <a:cubicBezTo>
                      <a:pt x="34" y="41"/>
                      <a:pt x="35" y="42"/>
                      <a:pt x="35" y="43"/>
                    </a:cubicBezTo>
                    <a:cubicBezTo>
                      <a:pt x="34" y="44"/>
                      <a:pt x="33" y="44"/>
                      <a:pt x="32" y="44"/>
                    </a:cubicBezTo>
                    <a:cubicBezTo>
                      <a:pt x="32" y="45"/>
                      <a:pt x="32" y="46"/>
                      <a:pt x="32" y="47"/>
                    </a:cubicBezTo>
                    <a:cubicBezTo>
                      <a:pt x="31" y="47"/>
                      <a:pt x="31" y="47"/>
                      <a:pt x="31" y="48"/>
                    </a:cubicBezTo>
                    <a:cubicBezTo>
                      <a:pt x="31" y="49"/>
                      <a:pt x="31" y="49"/>
                      <a:pt x="30" y="50"/>
                    </a:cubicBezTo>
                    <a:cubicBezTo>
                      <a:pt x="30" y="50"/>
                      <a:pt x="30" y="50"/>
                      <a:pt x="30" y="50"/>
                    </a:cubicBezTo>
                    <a:cubicBezTo>
                      <a:pt x="29" y="51"/>
                      <a:pt x="29" y="51"/>
                      <a:pt x="29" y="51"/>
                    </a:cubicBezTo>
                    <a:cubicBezTo>
                      <a:pt x="28" y="51"/>
                      <a:pt x="27" y="51"/>
                      <a:pt x="27" y="50"/>
                    </a:cubicBezTo>
                    <a:cubicBezTo>
                      <a:pt x="26" y="50"/>
                      <a:pt x="25" y="50"/>
                      <a:pt x="25" y="50"/>
                    </a:cubicBezTo>
                    <a:cubicBezTo>
                      <a:pt x="25" y="51"/>
                      <a:pt x="24" y="52"/>
                      <a:pt x="24" y="54"/>
                    </a:cubicBezTo>
                    <a:cubicBezTo>
                      <a:pt x="24" y="55"/>
                      <a:pt x="25" y="54"/>
                      <a:pt x="26" y="54"/>
                    </a:cubicBezTo>
                    <a:cubicBezTo>
                      <a:pt x="26" y="55"/>
                      <a:pt x="26" y="56"/>
                      <a:pt x="26" y="57"/>
                    </a:cubicBezTo>
                    <a:cubicBezTo>
                      <a:pt x="26" y="58"/>
                      <a:pt x="26" y="58"/>
                      <a:pt x="26" y="59"/>
                    </a:cubicBezTo>
                    <a:cubicBezTo>
                      <a:pt x="25" y="59"/>
                      <a:pt x="24" y="59"/>
                      <a:pt x="24" y="60"/>
                    </a:cubicBezTo>
                    <a:cubicBezTo>
                      <a:pt x="23" y="61"/>
                      <a:pt x="23" y="62"/>
                      <a:pt x="24" y="63"/>
                    </a:cubicBezTo>
                    <a:cubicBezTo>
                      <a:pt x="23" y="62"/>
                      <a:pt x="23" y="64"/>
                      <a:pt x="23" y="65"/>
                    </a:cubicBezTo>
                    <a:cubicBezTo>
                      <a:pt x="24" y="66"/>
                      <a:pt x="25" y="66"/>
                      <a:pt x="23" y="67"/>
                    </a:cubicBezTo>
                    <a:cubicBezTo>
                      <a:pt x="23" y="68"/>
                      <a:pt x="23" y="68"/>
                      <a:pt x="22" y="68"/>
                    </a:cubicBezTo>
                    <a:cubicBezTo>
                      <a:pt x="21" y="67"/>
                      <a:pt x="20" y="66"/>
                      <a:pt x="20" y="66"/>
                    </a:cubicBezTo>
                    <a:cubicBezTo>
                      <a:pt x="18" y="64"/>
                      <a:pt x="16" y="66"/>
                      <a:pt x="16" y="68"/>
                    </a:cubicBezTo>
                    <a:cubicBezTo>
                      <a:pt x="16" y="67"/>
                      <a:pt x="14" y="63"/>
                      <a:pt x="13" y="63"/>
                    </a:cubicBezTo>
                    <a:cubicBezTo>
                      <a:pt x="12" y="63"/>
                      <a:pt x="11" y="64"/>
                      <a:pt x="11" y="65"/>
                    </a:cubicBezTo>
                    <a:cubicBezTo>
                      <a:pt x="11" y="65"/>
                      <a:pt x="11" y="65"/>
                      <a:pt x="11" y="65"/>
                    </a:cubicBezTo>
                    <a:cubicBezTo>
                      <a:pt x="11" y="66"/>
                      <a:pt x="10" y="66"/>
                      <a:pt x="10" y="67"/>
                    </a:cubicBezTo>
                    <a:cubicBezTo>
                      <a:pt x="9" y="68"/>
                      <a:pt x="10" y="68"/>
                      <a:pt x="9" y="69"/>
                    </a:cubicBezTo>
                    <a:cubicBezTo>
                      <a:pt x="9" y="69"/>
                      <a:pt x="8" y="69"/>
                      <a:pt x="7" y="69"/>
                    </a:cubicBezTo>
                    <a:cubicBezTo>
                      <a:pt x="7" y="69"/>
                      <a:pt x="6" y="68"/>
                      <a:pt x="6" y="69"/>
                    </a:cubicBezTo>
                    <a:cubicBezTo>
                      <a:pt x="4" y="69"/>
                      <a:pt x="4" y="72"/>
                      <a:pt x="6" y="73"/>
                    </a:cubicBezTo>
                    <a:cubicBezTo>
                      <a:pt x="6" y="74"/>
                      <a:pt x="3" y="72"/>
                      <a:pt x="3" y="72"/>
                    </a:cubicBezTo>
                    <a:cubicBezTo>
                      <a:pt x="2" y="72"/>
                      <a:pt x="2" y="71"/>
                      <a:pt x="1" y="72"/>
                    </a:cubicBezTo>
                    <a:cubicBezTo>
                      <a:pt x="0" y="72"/>
                      <a:pt x="0" y="74"/>
                      <a:pt x="1" y="75"/>
                    </a:cubicBezTo>
                    <a:cubicBezTo>
                      <a:pt x="1" y="76"/>
                      <a:pt x="1" y="76"/>
                      <a:pt x="2" y="77"/>
                    </a:cubicBezTo>
                    <a:cubicBezTo>
                      <a:pt x="2" y="77"/>
                      <a:pt x="3" y="77"/>
                      <a:pt x="4" y="77"/>
                    </a:cubicBezTo>
                    <a:cubicBezTo>
                      <a:pt x="4" y="79"/>
                      <a:pt x="3" y="81"/>
                      <a:pt x="6" y="81"/>
                    </a:cubicBezTo>
                    <a:cubicBezTo>
                      <a:pt x="7" y="81"/>
                      <a:pt x="8" y="79"/>
                      <a:pt x="10" y="80"/>
                    </a:cubicBezTo>
                    <a:cubicBezTo>
                      <a:pt x="11" y="81"/>
                      <a:pt x="11" y="82"/>
                      <a:pt x="11" y="83"/>
                    </a:cubicBezTo>
                    <a:cubicBezTo>
                      <a:pt x="12" y="84"/>
                      <a:pt x="12" y="84"/>
                      <a:pt x="12" y="84"/>
                    </a:cubicBezTo>
                    <a:cubicBezTo>
                      <a:pt x="13" y="84"/>
                      <a:pt x="15" y="84"/>
                      <a:pt x="16" y="84"/>
                    </a:cubicBezTo>
                    <a:cubicBezTo>
                      <a:pt x="17" y="83"/>
                      <a:pt x="19" y="82"/>
                      <a:pt x="20" y="83"/>
                    </a:cubicBezTo>
                    <a:cubicBezTo>
                      <a:pt x="20" y="85"/>
                      <a:pt x="19" y="87"/>
                      <a:pt x="22" y="87"/>
                    </a:cubicBezTo>
                    <a:cubicBezTo>
                      <a:pt x="22" y="87"/>
                      <a:pt x="23" y="87"/>
                      <a:pt x="23" y="86"/>
                    </a:cubicBezTo>
                    <a:cubicBezTo>
                      <a:pt x="24" y="86"/>
                      <a:pt x="24" y="86"/>
                      <a:pt x="25" y="87"/>
                    </a:cubicBezTo>
                    <a:cubicBezTo>
                      <a:pt x="26" y="87"/>
                      <a:pt x="29" y="87"/>
                      <a:pt x="29" y="85"/>
                    </a:cubicBezTo>
                    <a:cubicBezTo>
                      <a:pt x="30" y="85"/>
                      <a:pt x="30" y="87"/>
                      <a:pt x="30" y="88"/>
                    </a:cubicBezTo>
                    <a:cubicBezTo>
                      <a:pt x="30" y="88"/>
                      <a:pt x="30" y="89"/>
                      <a:pt x="30" y="90"/>
                    </a:cubicBezTo>
                    <a:cubicBezTo>
                      <a:pt x="30" y="90"/>
                      <a:pt x="30" y="90"/>
                      <a:pt x="30" y="91"/>
                    </a:cubicBezTo>
                    <a:cubicBezTo>
                      <a:pt x="30" y="92"/>
                      <a:pt x="32" y="92"/>
                      <a:pt x="33" y="91"/>
                    </a:cubicBezTo>
                    <a:cubicBezTo>
                      <a:pt x="34" y="91"/>
                      <a:pt x="34" y="90"/>
                      <a:pt x="34" y="89"/>
                    </a:cubicBezTo>
                    <a:cubicBezTo>
                      <a:pt x="34" y="89"/>
                      <a:pt x="34" y="87"/>
                      <a:pt x="34" y="87"/>
                    </a:cubicBezTo>
                    <a:cubicBezTo>
                      <a:pt x="34" y="87"/>
                      <a:pt x="35" y="87"/>
                      <a:pt x="35" y="87"/>
                    </a:cubicBezTo>
                    <a:cubicBezTo>
                      <a:pt x="37" y="87"/>
                      <a:pt x="38" y="86"/>
                      <a:pt x="39" y="86"/>
                    </a:cubicBezTo>
                    <a:cubicBezTo>
                      <a:pt x="40" y="86"/>
                      <a:pt x="40" y="88"/>
                      <a:pt x="41" y="89"/>
                    </a:cubicBezTo>
                    <a:cubicBezTo>
                      <a:pt x="41" y="89"/>
                      <a:pt x="42" y="89"/>
                      <a:pt x="43" y="89"/>
                    </a:cubicBezTo>
                    <a:cubicBezTo>
                      <a:pt x="44" y="89"/>
                      <a:pt x="45" y="89"/>
                      <a:pt x="46" y="89"/>
                    </a:cubicBezTo>
                    <a:cubicBezTo>
                      <a:pt x="47" y="89"/>
                      <a:pt x="47" y="88"/>
                      <a:pt x="48" y="89"/>
                    </a:cubicBezTo>
                    <a:cubicBezTo>
                      <a:pt x="49" y="89"/>
                      <a:pt x="49" y="90"/>
                      <a:pt x="50" y="90"/>
                    </a:cubicBezTo>
                    <a:cubicBezTo>
                      <a:pt x="51" y="91"/>
                      <a:pt x="52" y="92"/>
                      <a:pt x="54" y="92"/>
                    </a:cubicBezTo>
                    <a:cubicBezTo>
                      <a:pt x="54" y="91"/>
                      <a:pt x="55" y="90"/>
                      <a:pt x="56" y="90"/>
                    </a:cubicBezTo>
                    <a:cubicBezTo>
                      <a:pt x="56" y="90"/>
                      <a:pt x="58" y="91"/>
                      <a:pt x="58" y="91"/>
                    </a:cubicBezTo>
                    <a:cubicBezTo>
                      <a:pt x="59" y="92"/>
                      <a:pt x="59" y="92"/>
                      <a:pt x="60" y="92"/>
                    </a:cubicBezTo>
                    <a:cubicBezTo>
                      <a:pt x="62" y="92"/>
                      <a:pt x="63" y="91"/>
                      <a:pt x="64" y="91"/>
                    </a:cubicBezTo>
                    <a:cubicBezTo>
                      <a:pt x="64" y="90"/>
                      <a:pt x="65" y="90"/>
                      <a:pt x="65" y="90"/>
                    </a:cubicBezTo>
                    <a:cubicBezTo>
                      <a:pt x="66" y="90"/>
                      <a:pt x="67" y="89"/>
                      <a:pt x="67" y="89"/>
                    </a:cubicBezTo>
                    <a:cubicBezTo>
                      <a:pt x="69" y="89"/>
                      <a:pt x="69" y="90"/>
                      <a:pt x="70" y="91"/>
                    </a:cubicBezTo>
                    <a:cubicBezTo>
                      <a:pt x="71" y="92"/>
                      <a:pt x="71" y="91"/>
                      <a:pt x="71" y="91"/>
                    </a:cubicBezTo>
                    <a:cubicBezTo>
                      <a:pt x="72" y="91"/>
                      <a:pt x="75" y="89"/>
                      <a:pt x="75" y="88"/>
                    </a:cubicBezTo>
                    <a:cubicBezTo>
                      <a:pt x="74" y="88"/>
                      <a:pt x="72" y="87"/>
                      <a:pt x="73" y="86"/>
                    </a:cubicBezTo>
                    <a:cubicBezTo>
                      <a:pt x="74" y="85"/>
                      <a:pt x="76" y="87"/>
                      <a:pt x="76" y="87"/>
                    </a:cubicBezTo>
                    <a:cubicBezTo>
                      <a:pt x="78" y="86"/>
                      <a:pt x="78" y="84"/>
                      <a:pt x="78" y="83"/>
                    </a:cubicBezTo>
                    <a:cubicBezTo>
                      <a:pt x="78" y="83"/>
                      <a:pt x="78" y="81"/>
                      <a:pt x="77" y="81"/>
                    </a:cubicBezTo>
                    <a:cubicBezTo>
                      <a:pt x="77" y="80"/>
                      <a:pt x="76" y="81"/>
                      <a:pt x="75" y="81"/>
                    </a:cubicBezTo>
                    <a:cubicBezTo>
                      <a:pt x="75" y="80"/>
                      <a:pt x="75" y="79"/>
                      <a:pt x="75" y="78"/>
                    </a:cubicBezTo>
                    <a:cubicBezTo>
                      <a:pt x="75" y="78"/>
                      <a:pt x="74" y="78"/>
                      <a:pt x="74" y="79"/>
                    </a:cubicBezTo>
                    <a:cubicBezTo>
                      <a:pt x="74" y="79"/>
                      <a:pt x="73" y="79"/>
                      <a:pt x="73" y="79"/>
                    </a:cubicBezTo>
                    <a:cubicBezTo>
                      <a:pt x="72" y="79"/>
                      <a:pt x="71" y="79"/>
                      <a:pt x="70" y="79"/>
                    </a:cubicBezTo>
                    <a:cubicBezTo>
                      <a:pt x="70" y="80"/>
                      <a:pt x="69" y="80"/>
                      <a:pt x="68" y="80"/>
                    </a:cubicBezTo>
                    <a:cubicBezTo>
                      <a:pt x="67" y="80"/>
                      <a:pt x="66" y="78"/>
                      <a:pt x="66" y="77"/>
                    </a:cubicBezTo>
                    <a:cubicBezTo>
                      <a:pt x="65" y="77"/>
                      <a:pt x="65" y="76"/>
                      <a:pt x="64" y="76"/>
                    </a:cubicBezTo>
                    <a:cubicBezTo>
                      <a:pt x="64" y="77"/>
                      <a:pt x="63" y="77"/>
                      <a:pt x="63" y="77"/>
                    </a:cubicBezTo>
                    <a:cubicBezTo>
                      <a:pt x="62" y="78"/>
                      <a:pt x="62" y="78"/>
                      <a:pt x="61" y="78"/>
                    </a:cubicBezTo>
                    <a:cubicBezTo>
                      <a:pt x="60" y="78"/>
                      <a:pt x="60" y="78"/>
                      <a:pt x="60" y="78"/>
                    </a:cubicBezTo>
                    <a:cubicBezTo>
                      <a:pt x="59" y="77"/>
                      <a:pt x="58" y="77"/>
                      <a:pt x="57" y="75"/>
                    </a:cubicBezTo>
                    <a:cubicBezTo>
                      <a:pt x="57" y="75"/>
                      <a:pt x="57" y="74"/>
                      <a:pt x="57" y="73"/>
                    </a:cubicBezTo>
                    <a:cubicBezTo>
                      <a:pt x="56" y="72"/>
                      <a:pt x="54" y="73"/>
                      <a:pt x="53" y="73"/>
                    </a:cubicBezTo>
                    <a:cubicBezTo>
                      <a:pt x="53" y="72"/>
                      <a:pt x="53" y="71"/>
                      <a:pt x="52" y="70"/>
                    </a:cubicBezTo>
                    <a:cubicBezTo>
                      <a:pt x="52" y="70"/>
                      <a:pt x="50" y="70"/>
                      <a:pt x="49" y="70"/>
                    </a:cubicBezTo>
                    <a:cubicBezTo>
                      <a:pt x="48" y="70"/>
                      <a:pt x="47" y="70"/>
                      <a:pt x="46" y="71"/>
                    </a:cubicBezTo>
                    <a:cubicBezTo>
                      <a:pt x="45" y="71"/>
                      <a:pt x="45" y="72"/>
                      <a:pt x="45" y="72"/>
                    </a:cubicBezTo>
                    <a:cubicBezTo>
                      <a:pt x="44" y="73"/>
                      <a:pt x="44" y="73"/>
                      <a:pt x="44" y="74"/>
                    </a:cubicBezTo>
                    <a:cubicBezTo>
                      <a:pt x="44" y="74"/>
                      <a:pt x="44" y="75"/>
                      <a:pt x="43" y="75"/>
                    </a:cubicBezTo>
                    <a:cubicBezTo>
                      <a:pt x="42" y="75"/>
                      <a:pt x="41" y="74"/>
                      <a:pt x="40" y="74"/>
                    </a:cubicBezTo>
                    <a:cubicBezTo>
                      <a:pt x="38" y="74"/>
                      <a:pt x="37" y="75"/>
                      <a:pt x="35" y="74"/>
                    </a:cubicBezTo>
                    <a:cubicBezTo>
                      <a:pt x="35" y="74"/>
                      <a:pt x="35" y="74"/>
                      <a:pt x="35" y="73"/>
                    </a:cubicBezTo>
                    <a:cubicBezTo>
                      <a:pt x="34" y="73"/>
                      <a:pt x="33" y="74"/>
                      <a:pt x="32" y="74"/>
                    </a:cubicBezTo>
                    <a:cubicBezTo>
                      <a:pt x="31" y="73"/>
                      <a:pt x="31" y="70"/>
                      <a:pt x="33" y="69"/>
                    </a:cubicBezTo>
                    <a:cubicBezTo>
                      <a:pt x="33" y="69"/>
                      <a:pt x="34" y="69"/>
                      <a:pt x="34" y="69"/>
                    </a:cubicBezTo>
                    <a:cubicBezTo>
                      <a:pt x="34" y="68"/>
                      <a:pt x="35" y="67"/>
                      <a:pt x="35" y="66"/>
                    </a:cubicBezTo>
                    <a:cubicBezTo>
                      <a:pt x="35" y="66"/>
                      <a:pt x="35" y="64"/>
                      <a:pt x="36" y="64"/>
                    </a:cubicBezTo>
                    <a:cubicBezTo>
                      <a:pt x="37" y="63"/>
                      <a:pt x="39" y="64"/>
                      <a:pt x="40" y="62"/>
                    </a:cubicBezTo>
                    <a:cubicBezTo>
                      <a:pt x="40" y="61"/>
                      <a:pt x="39" y="59"/>
                      <a:pt x="41" y="58"/>
                    </a:cubicBezTo>
                    <a:cubicBezTo>
                      <a:pt x="41" y="58"/>
                      <a:pt x="42" y="57"/>
                      <a:pt x="43" y="57"/>
                    </a:cubicBezTo>
                    <a:cubicBezTo>
                      <a:pt x="43" y="57"/>
                      <a:pt x="43" y="57"/>
                      <a:pt x="43" y="57"/>
                    </a:cubicBezTo>
                    <a:cubicBezTo>
                      <a:pt x="44" y="57"/>
                      <a:pt x="44" y="57"/>
                      <a:pt x="45" y="56"/>
                    </a:cubicBezTo>
                    <a:cubicBezTo>
                      <a:pt x="45" y="56"/>
                      <a:pt x="46" y="55"/>
                      <a:pt x="47" y="55"/>
                    </a:cubicBezTo>
                    <a:cubicBezTo>
                      <a:pt x="48" y="55"/>
                      <a:pt x="49" y="54"/>
                      <a:pt x="50" y="54"/>
                    </a:cubicBezTo>
                    <a:cubicBezTo>
                      <a:pt x="51" y="54"/>
                      <a:pt x="51" y="54"/>
                      <a:pt x="52" y="54"/>
                    </a:cubicBezTo>
                    <a:cubicBezTo>
                      <a:pt x="52" y="53"/>
                      <a:pt x="52" y="52"/>
                      <a:pt x="52" y="51"/>
                    </a:cubicBezTo>
                    <a:cubicBezTo>
                      <a:pt x="53" y="50"/>
                      <a:pt x="54" y="50"/>
                      <a:pt x="55" y="50"/>
                    </a:cubicBezTo>
                    <a:cubicBezTo>
                      <a:pt x="55" y="50"/>
                      <a:pt x="57" y="49"/>
                      <a:pt x="57" y="50"/>
                    </a:cubicBezTo>
                    <a:cubicBezTo>
                      <a:pt x="58" y="51"/>
                      <a:pt x="57" y="51"/>
                      <a:pt x="58" y="52"/>
                    </a:cubicBezTo>
                    <a:cubicBezTo>
                      <a:pt x="58" y="52"/>
                      <a:pt x="58" y="52"/>
                      <a:pt x="59" y="52"/>
                    </a:cubicBezTo>
                    <a:cubicBezTo>
                      <a:pt x="59" y="53"/>
                      <a:pt x="59" y="53"/>
                      <a:pt x="60" y="53"/>
                    </a:cubicBezTo>
                    <a:cubicBezTo>
                      <a:pt x="60" y="54"/>
                      <a:pt x="60" y="54"/>
                      <a:pt x="61" y="54"/>
                    </a:cubicBezTo>
                    <a:cubicBezTo>
                      <a:pt x="61" y="54"/>
                      <a:pt x="61" y="54"/>
                      <a:pt x="61" y="54"/>
                    </a:cubicBezTo>
                    <a:cubicBezTo>
                      <a:pt x="62" y="55"/>
                      <a:pt x="61" y="55"/>
                      <a:pt x="63" y="56"/>
                    </a:cubicBezTo>
                    <a:cubicBezTo>
                      <a:pt x="64" y="56"/>
                      <a:pt x="66" y="55"/>
                      <a:pt x="67" y="55"/>
                    </a:cubicBezTo>
                    <a:cubicBezTo>
                      <a:pt x="67" y="54"/>
                      <a:pt x="66" y="54"/>
                      <a:pt x="65" y="53"/>
                    </a:cubicBezTo>
                    <a:cubicBezTo>
                      <a:pt x="65" y="53"/>
                      <a:pt x="67" y="52"/>
                      <a:pt x="67" y="52"/>
                    </a:cubicBezTo>
                    <a:cubicBezTo>
                      <a:pt x="68" y="51"/>
                      <a:pt x="69" y="50"/>
                      <a:pt x="70" y="49"/>
                    </a:cubicBezTo>
                    <a:cubicBezTo>
                      <a:pt x="70" y="48"/>
                      <a:pt x="67" y="48"/>
                      <a:pt x="66" y="48"/>
                    </a:cubicBezTo>
                    <a:cubicBezTo>
                      <a:pt x="67" y="47"/>
                      <a:pt x="67" y="46"/>
                      <a:pt x="68" y="45"/>
                    </a:cubicBezTo>
                    <a:cubicBezTo>
                      <a:pt x="68" y="44"/>
                      <a:pt x="69" y="44"/>
                      <a:pt x="69" y="43"/>
                    </a:cubicBezTo>
                    <a:cubicBezTo>
                      <a:pt x="69" y="43"/>
                      <a:pt x="69" y="42"/>
                      <a:pt x="69" y="42"/>
                    </a:cubicBezTo>
                    <a:cubicBezTo>
                      <a:pt x="69" y="41"/>
                      <a:pt x="69" y="41"/>
                      <a:pt x="69" y="40"/>
                    </a:cubicBezTo>
                    <a:cubicBezTo>
                      <a:pt x="69" y="39"/>
                      <a:pt x="71" y="37"/>
                      <a:pt x="72" y="38"/>
                    </a:cubicBezTo>
                    <a:cubicBezTo>
                      <a:pt x="73" y="38"/>
                      <a:pt x="73" y="40"/>
                      <a:pt x="74" y="40"/>
                    </a:cubicBezTo>
                    <a:cubicBezTo>
                      <a:pt x="76" y="40"/>
                      <a:pt x="77" y="38"/>
                      <a:pt x="77" y="36"/>
                    </a:cubicBezTo>
                    <a:cubicBezTo>
                      <a:pt x="77" y="35"/>
                      <a:pt x="77" y="34"/>
                      <a:pt x="77" y="33"/>
                    </a:cubicBezTo>
                    <a:cubicBezTo>
                      <a:pt x="76" y="33"/>
                      <a:pt x="77" y="32"/>
                      <a:pt x="78" y="32"/>
                    </a:cubicBezTo>
                    <a:cubicBezTo>
                      <a:pt x="78" y="32"/>
                      <a:pt x="79" y="32"/>
                      <a:pt x="79" y="32"/>
                    </a:cubicBezTo>
                    <a:cubicBezTo>
                      <a:pt x="80" y="32"/>
                      <a:pt x="80" y="32"/>
                      <a:pt x="81" y="32"/>
                    </a:cubicBezTo>
                    <a:cubicBezTo>
                      <a:pt x="81" y="32"/>
                      <a:pt x="82" y="32"/>
                      <a:pt x="82" y="31"/>
                    </a:cubicBezTo>
                    <a:cubicBezTo>
                      <a:pt x="83" y="30"/>
                      <a:pt x="83" y="29"/>
                      <a:pt x="84" y="28"/>
                    </a:cubicBezTo>
                    <a:cubicBezTo>
                      <a:pt x="85" y="29"/>
                      <a:pt x="86" y="29"/>
                      <a:pt x="86" y="31"/>
                    </a:cubicBezTo>
                    <a:cubicBezTo>
                      <a:pt x="87" y="31"/>
                      <a:pt x="86" y="33"/>
                      <a:pt x="86" y="33"/>
                    </a:cubicBezTo>
                    <a:cubicBezTo>
                      <a:pt x="87" y="34"/>
                      <a:pt x="88" y="34"/>
                      <a:pt x="89" y="34"/>
                    </a:cubicBezTo>
                    <a:cubicBezTo>
                      <a:pt x="90" y="34"/>
                      <a:pt x="91" y="34"/>
                      <a:pt x="92" y="34"/>
                    </a:cubicBezTo>
                    <a:cubicBezTo>
                      <a:pt x="93" y="34"/>
                      <a:pt x="94" y="34"/>
                      <a:pt x="94" y="35"/>
                    </a:cubicBezTo>
                    <a:cubicBezTo>
                      <a:pt x="96" y="35"/>
                      <a:pt x="96" y="34"/>
                      <a:pt x="98" y="33"/>
                    </a:cubicBezTo>
                    <a:cubicBezTo>
                      <a:pt x="99" y="32"/>
                      <a:pt x="100" y="33"/>
                      <a:pt x="101" y="34"/>
                    </a:cubicBezTo>
                    <a:cubicBezTo>
                      <a:pt x="101" y="35"/>
                      <a:pt x="101" y="36"/>
                      <a:pt x="102" y="37"/>
                    </a:cubicBezTo>
                    <a:cubicBezTo>
                      <a:pt x="104" y="37"/>
                      <a:pt x="105" y="35"/>
                      <a:pt x="107" y="34"/>
                    </a:cubicBezTo>
                    <a:cubicBezTo>
                      <a:pt x="107" y="33"/>
                      <a:pt x="108" y="33"/>
                      <a:pt x="108" y="32"/>
                    </a:cubicBezTo>
                    <a:cubicBezTo>
                      <a:pt x="109" y="32"/>
                      <a:pt x="109" y="31"/>
                      <a:pt x="109" y="31"/>
                    </a:cubicBezTo>
                    <a:cubicBezTo>
                      <a:pt x="110" y="30"/>
                      <a:pt x="111" y="31"/>
                      <a:pt x="112" y="32"/>
                    </a:cubicBezTo>
                    <a:cubicBezTo>
                      <a:pt x="113" y="32"/>
                      <a:pt x="115" y="32"/>
                      <a:pt x="116" y="32"/>
                    </a:cubicBezTo>
                    <a:cubicBezTo>
                      <a:pt x="118" y="31"/>
                      <a:pt x="118" y="30"/>
                      <a:pt x="118" y="28"/>
                    </a:cubicBezTo>
                    <a:cubicBezTo>
                      <a:pt x="117" y="27"/>
                      <a:pt x="116" y="27"/>
                      <a:pt x="115" y="27"/>
                    </a:cubicBezTo>
                    <a:cubicBezTo>
                      <a:pt x="115" y="27"/>
                      <a:pt x="114" y="27"/>
                      <a:pt x="114" y="26"/>
                    </a:cubicBezTo>
                    <a:cubicBezTo>
                      <a:pt x="113" y="26"/>
                      <a:pt x="113" y="26"/>
                      <a:pt x="113" y="26"/>
                    </a:cubicBezTo>
                    <a:cubicBezTo>
                      <a:pt x="113" y="24"/>
                      <a:pt x="113" y="25"/>
                      <a:pt x="11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xmlns="" id="{CB201E61-756F-47E2-912F-5326822AE4AC}"/>
                  </a:ext>
                </a:extLst>
              </p:cNvPr>
              <p:cNvSpPr>
                <a:spLocks/>
              </p:cNvSpPr>
              <p:nvPr/>
            </p:nvSpPr>
            <p:spPr bwMode="auto">
              <a:xfrm>
                <a:off x="10769070" y="6744659"/>
                <a:ext cx="409400" cy="166222"/>
              </a:xfrm>
              <a:custGeom>
                <a:avLst/>
                <a:gdLst>
                  <a:gd name="T0" fmla="*/ 1 w 95"/>
                  <a:gd name="T1" fmla="*/ 31 h 38"/>
                  <a:gd name="T2" fmla="*/ 2 w 95"/>
                  <a:gd name="T3" fmla="*/ 28 h 38"/>
                  <a:gd name="T4" fmla="*/ 3 w 95"/>
                  <a:gd name="T5" fmla="*/ 26 h 38"/>
                  <a:gd name="T6" fmla="*/ 6 w 95"/>
                  <a:gd name="T7" fmla="*/ 22 h 38"/>
                  <a:gd name="T8" fmla="*/ 9 w 95"/>
                  <a:gd name="T9" fmla="*/ 18 h 38"/>
                  <a:gd name="T10" fmla="*/ 14 w 95"/>
                  <a:gd name="T11" fmla="*/ 14 h 38"/>
                  <a:gd name="T12" fmla="*/ 14 w 95"/>
                  <a:gd name="T13" fmla="*/ 11 h 38"/>
                  <a:gd name="T14" fmla="*/ 18 w 95"/>
                  <a:gd name="T15" fmla="*/ 8 h 38"/>
                  <a:gd name="T16" fmla="*/ 23 w 95"/>
                  <a:gd name="T17" fmla="*/ 8 h 38"/>
                  <a:gd name="T18" fmla="*/ 22 w 95"/>
                  <a:gd name="T19" fmla="*/ 4 h 38"/>
                  <a:gd name="T20" fmla="*/ 27 w 95"/>
                  <a:gd name="T21" fmla="*/ 2 h 38"/>
                  <a:gd name="T22" fmla="*/ 32 w 95"/>
                  <a:gd name="T23" fmla="*/ 2 h 38"/>
                  <a:gd name="T24" fmla="*/ 35 w 95"/>
                  <a:gd name="T25" fmla="*/ 1 h 38"/>
                  <a:gd name="T26" fmla="*/ 39 w 95"/>
                  <a:gd name="T27" fmla="*/ 3 h 38"/>
                  <a:gd name="T28" fmla="*/ 43 w 95"/>
                  <a:gd name="T29" fmla="*/ 1 h 38"/>
                  <a:gd name="T30" fmla="*/ 45 w 95"/>
                  <a:gd name="T31" fmla="*/ 4 h 38"/>
                  <a:gd name="T32" fmla="*/ 49 w 95"/>
                  <a:gd name="T33" fmla="*/ 1 h 38"/>
                  <a:gd name="T34" fmla="*/ 53 w 95"/>
                  <a:gd name="T35" fmla="*/ 1 h 38"/>
                  <a:gd name="T36" fmla="*/ 59 w 95"/>
                  <a:gd name="T37" fmla="*/ 2 h 38"/>
                  <a:gd name="T38" fmla="*/ 61 w 95"/>
                  <a:gd name="T39" fmla="*/ 0 h 38"/>
                  <a:gd name="T40" fmla="*/ 63 w 95"/>
                  <a:gd name="T41" fmla="*/ 2 h 38"/>
                  <a:gd name="T42" fmla="*/ 64 w 95"/>
                  <a:gd name="T43" fmla="*/ 3 h 38"/>
                  <a:gd name="T44" fmla="*/ 65 w 95"/>
                  <a:gd name="T45" fmla="*/ 5 h 38"/>
                  <a:gd name="T46" fmla="*/ 66 w 95"/>
                  <a:gd name="T47" fmla="*/ 8 h 38"/>
                  <a:gd name="T48" fmla="*/ 70 w 95"/>
                  <a:gd name="T49" fmla="*/ 10 h 38"/>
                  <a:gd name="T50" fmla="*/ 71 w 95"/>
                  <a:gd name="T51" fmla="*/ 13 h 38"/>
                  <a:gd name="T52" fmla="*/ 74 w 95"/>
                  <a:gd name="T53" fmla="*/ 15 h 38"/>
                  <a:gd name="T54" fmla="*/ 75 w 95"/>
                  <a:gd name="T55" fmla="*/ 12 h 38"/>
                  <a:gd name="T56" fmla="*/ 78 w 95"/>
                  <a:gd name="T57" fmla="*/ 14 h 38"/>
                  <a:gd name="T58" fmla="*/ 78 w 95"/>
                  <a:gd name="T59" fmla="*/ 16 h 38"/>
                  <a:gd name="T60" fmla="*/ 80 w 95"/>
                  <a:gd name="T61" fmla="*/ 19 h 38"/>
                  <a:gd name="T62" fmla="*/ 84 w 95"/>
                  <a:gd name="T63" fmla="*/ 22 h 38"/>
                  <a:gd name="T64" fmla="*/ 85 w 95"/>
                  <a:gd name="T65" fmla="*/ 22 h 38"/>
                  <a:gd name="T66" fmla="*/ 88 w 95"/>
                  <a:gd name="T67" fmla="*/ 24 h 38"/>
                  <a:gd name="T68" fmla="*/ 94 w 95"/>
                  <a:gd name="T69" fmla="*/ 28 h 38"/>
                  <a:gd name="T70" fmla="*/ 89 w 95"/>
                  <a:gd name="T71" fmla="*/ 28 h 38"/>
                  <a:gd name="T72" fmla="*/ 90 w 95"/>
                  <a:gd name="T73" fmla="*/ 32 h 38"/>
                  <a:gd name="T74" fmla="*/ 87 w 95"/>
                  <a:gd name="T75" fmla="*/ 35 h 38"/>
                  <a:gd name="T76" fmla="*/ 83 w 95"/>
                  <a:gd name="T77" fmla="*/ 31 h 38"/>
                  <a:gd name="T78" fmla="*/ 78 w 95"/>
                  <a:gd name="T79" fmla="*/ 32 h 38"/>
                  <a:gd name="T80" fmla="*/ 72 w 95"/>
                  <a:gd name="T81" fmla="*/ 26 h 38"/>
                  <a:gd name="T82" fmla="*/ 68 w 95"/>
                  <a:gd name="T83" fmla="*/ 28 h 38"/>
                  <a:gd name="T84" fmla="*/ 60 w 95"/>
                  <a:gd name="T85" fmla="*/ 30 h 38"/>
                  <a:gd name="T86" fmla="*/ 58 w 95"/>
                  <a:gd name="T87" fmla="*/ 33 h 38"/>
                  <a:gd name="T88" fmla="*/ 56 w 95"/>
                  <a:gd name="T89" fmla="*/ 33 h 38"/>
                  <a:gd name="T90" fmla="*/ 53 w 95"/>
                  <a:gd name="T91" fmla="*/ 37 h 38"/>
                  <a:gd name="T92" fmla="*/ 53 w 95"/>
                  <a:gd name="T93" fmla="*/ 33 h 38"/>
                  <a:gd name="T94" fmla="*/ 50 w 95"/>
                  <a:gd name="T95" fmla="*/ 28 h 38"/>
                  <a:gd name="T96" fmla="*/ 53 w 95"/>
                  <a:gd name="T97" fmla="*/ 26 h 38"/>
                  <a:gd name="T98" fmla="*/ 49 w 95"/>
                  <a:gd name="T99" fmla="*/ 20 h 38"/>
                  <a:gd name="T100" fmla="*/ 44 w 95"/>
                  <a:gd name="T101" fmla="*/ 21 h 38"/>
                  <a:gd name="T102" fmla="*/ 38 w 95"/>
                  <a:gd name="T103" fmla="*/ 21 h 38"/>
                  <a:gd name="T104" fmla="*/ 36 w 95"/>
                  <a:gd name="T105" fmla="*/ 20 h 38"/>
                  <a:gd name="T106" fmla="*/ 31 w 95"/>
                  <a:gd name="T107" fmla="*/ 18 h 38"/>
                  <a:gd name="T108" fmla="*/ 28 w 95"/>
                  <a:gd name="T109" fmla="*/ 21 h 38"/>
                  <a:gd name="T110" fmla="*/ 21 w 95"/>
                  <a:gd name="T111" fmla="*/ 26 h 38"/>
                  <a:gd name="T112" fmla="*/ 15 w 95"/>
                  <a:gd name="T113" fmla="*/ 27 h 38"/>
                  <a:gd name="T114" fmla="*/ 10 w 95"/>
                  <a:gd name="T115" fmla="*/ 28 h 38"/>
                  <a:gd name="T116" fmla="*/ 9 w 95"/>
                  <a:gd name="T117" fmla="*/ 28 h 38"/>
                  <a:gd name="T118" fmla="*/ 5 w 95"/>
                  <a:gd name="T119" fmla="*/ 30 h 38"/>
                  <a:gd name="T120" fmla="*/ 4 w 95"/>
                  <a:gd name="T121" fmla="*/ 33 h 38"/>
                  <a:gd name="T122" fmla="*/ 1 w 95"/>
                  <a:gd name="T12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38">
                    <a:moveTo>
                      <a:pt x="2" y="31"/>
                    </a:moveTo>
                    <a:cubicBezTo>
                      <a:pt x="2" y="31"/>
                      <a:pt x="1" y="31"/>
                      <a:pt x="1" y="31"/>
                    </a:cubicBezTo>
                    <a:cubicBezTo>
                      <a:pt x="0" y="31"/>
                      <a:pt x="0" y="30"/>
                      <a:pt x="0" y="30"/>
                    </a:cubicBezTo>
                    <a:cubicBezTo>
                      <a:pt x="0" y="28"/>
                      <a:pt x="1" y="29"/>
                      <a:pt x="2" y="28"/>
                    </a:cubicBezTo>
                    <a:cubicBezTo>
                      <a:pt x="2" y="27"/>
                      <a:pt x="2" y="27"/>
                      <a:pt x="2" y="26"/>
                    </a:cubicBezTo>
                    <a:cubicBezTo>
                      <a:pt x="2" y="26"/>
                      <a:pt x="2" y="26"/>
                      <a:pt x="3" y="26"/>
                    </a:cubicBezTo>
                    <a:cubicBezTo>
                      <a:pt x="3" y="25"/>
                      <a:pt x="3" y="25"/>
                      <a:pt x="3" y="25"/>
                    </a:cubicBezTo>
                    <a:cubicBezTo>
                      <a:pt x="4" y="24"/>
                      <a:pt x="5" y="22"/>
                      <a:pt x="6" y="22"/>
                    </a:cubicBezTo>
                    <a:cubicBezTo>
                      <a:pt x="7" y="21"/>
                      <a:pt x="8" y="22"/>
                      <a:pt x="9" y="21"/>
                    </a:cubicBezTo>
                    <a:cubicBezTo>
                      <a:pt x="10" y="20"/>
                      <a:pt x="9" y="19"/>
                      <a:pt x="9" y="18"/>
                    </a:cubicBezTo>
                    <a:cubicBezTo>
                      <a:pt x="9" y="17"/>
                      <a:pt x="10" y="16"/>
                      <a:pt x="10" y="15"/>
                    </a:cubicBezTo>
                    <a:cubicBezTo>
                      <a:pt x="11" y="14"/>
                      <a:pt x="12" y="14"/>
                      <a:pt x="14" y="14"/>
                    </a:cubicBezTo>
                    <a:cubicBezTo>
                      <a:pt x="14" y="14"/>
                      <a:pt x="14" y="13"/>
                      <a:pt x="14" y="13"/>
                    </a:cubicBezTo>
                    <a:cubicBezTo>
                      <a:pt x="14" y="12"/>
                      <a:pt x="14" y="12"/>
                      <a:pt x="14" y="11"/>
                    </a:cubicBezTo>
                    <a:cubicBezTo>
                      <a:pt x="15" y="10"/>
                      <a:pt x="15" y="9"/>
                      <a:pt x="16" y="8"/>
                    </a:cubicBezTo>
                    <a:cubicBezTo>
                      <a:pt x="17" y="7"/>
                      <a:pt x="17" y="8"/>
                      <a:pt x="18" y="8"/>
                    </a:cubicBezTo>
                    <a:cubicBezTo>
                      <a:pt x="20" y="8"/>
                      <a:pt x="20" y="8"/>
                      <a:pt x="19" y="9"/>
                    </a:cubicBezTo>
                    <a:cubicBezTo>
                      <a:pt x="20" y="10"/>
                      <a:pt x="23" y="9"/>
                      <a:pt x="23" y="8"/>
                    </a:cubicBezTo>
                    <a:cubicBezTo>
                      <a:pt x="24" y="7"/>
                      <a:pt x="23" y="6"/>
                      <a:pt x="23" y="5"/>
                    </a:cubicBezTo>
                    <a:cubicBezTo>
                      <a:pt x="22" y="4"/>
                      <a:pt x="22" y="4"/>
                      <a:pt x="22" y="4"/>
                    </a:cubicBezTo>
                    <a:cubicBezTo>
                      <a:pt x="23" y="3"/>
                      <a:pt x="24" y="3"/>
                      <a:pt x="25" y="3"/>
                    </a:cubicBezTo>
                    <a:cubicBezTo>
                      <a:pt x="26" y="3"/>
                      <a:pt x="26" y="2"/>
                      <a:pt x="27" y="2"/>
                    </a:cubicBezTo>
                    <a:cubicBezTo>
                      <a:pt x="28" y="2"/>
                      <a:pt x="28" y="3"/>
                      <a:pt x="28" y="3"/>
                    </a:cubicBezTo>
                    <a:cubicBezTo>
                      <a:pt x="30" y="4"/>
                      <a:pt x="31" y="3"/>
                      <a:pt x="32" y="2"/>
                    </a:cubicBezTo>
                    <a:cubicBezTo>
                      <a:pt x="33" y="1"/>
                      <a:pt x="33" y="0"/>
                      <a:pt x="34" y="0"/>
                    </a:cubicBezTo>
                    <a:cubicBezTo>
                      <a:pt x="34" y="0"/>
                      <a:pt x="35" y="1"/>
                      <a:pt x="35" y="1"/>
                    </a:cubicBezTo>
                    <a:cubicBezTo>
                      <a:pt x="36" y="1"/>
                      <a:pt x="36" y="1"/>
                      <a:pt x="37" y="2"/>
                    </a:cubicBezTo>
                    <a:cubicBezTo>
                      <a:pt x="37" y="2"/>
                      <a:pt x="38" y="2"/>
                      <a:pt x="39" y="3"/>
                    </a:cubicBezTo>
                    <a:cubicBezTo>
                      <a:pt x="39" y="3"/>
                      <a:pt x="40" y="3"/>
                      <a:pt x="41" y="2"/>
                    </a:cubicBezTo>
                    <a:cubicBezTo>
                      <a:pt x="42" y="2"/>
                      <a:pt x="43" y="2"/>
                      <a:pt x="43" y="1"/>
                    </a:cubicBezTo>
                    <a:cubicBezTo>
                      <a:pt x="44" y="2"/>
                      <a:pt x="43" y="4"/>
                      <a:pt x="43" y="4"/>
                    </a:cubicBezTo>
                    <a:cubicBezTo>
                      <a:pt x="44" y="5"/>
                      <a:pt x="45" y="4"/>
                      <a:pt x="45" y="4"/>
                    </a:cubicBezTo>
                    <a:cubicBezTo>
                      <a:pt x="46" y="3"/>
                      <a:pt x="46" y="2"/>
                      <a:pt x="47" y="2"/>
                    </a:cubicBezTo>
                    <a:cubicBezTo>
                      <a:pt x="47" y="1"/>
                      <a:pt x="48" y="1"/>
                      <a:pt x="49" y="1"/>
                    </a:cubicBezTo>
                    <a:cubicBezTo>
                      <a:pt x="49" y="1"/>
                      <a:pt x="50" y="2"/>
                      <a:pt x="50" y="1"/>
                    </a:cubicBezTo>
                    <a:cubicBezTo>
                      <a:pt x="51" y="1"/>
                      <a:pt x="52" y="1"/>
                      <a:pt x="53" y="1"/>
                    </a:cubicBezTo>
                    <a:cubicBezTo>
                      <a:pt x="54" y="1"/>
                      <a:pt x="55" y="1"/>
                      <a:pt x="55" y="1"/>
                    </a:cubicBezTo>
                    <a:cubicBezTo>
                      <a:pt x="56" y="1"/>
                      <a:pt x="58" y="2"/>
                      <a:pt x="59" y="2"/>
                    </a:cubicBezTo>
                    <a:cubicBezTo>
                      <a:pt x="59" y="2"/>
                      <a:pt x="59" y="3"/>
                      <a:pt x="59" y="4"/>
                    </a:cubicBezTo>
                    <a:cubicBezTo>
                      <a:pt x="61" y="4"/>
                      <a:pt x="59" y="0"/>
                      <a:pt x="61" y="0"/>
                    </a:cubicBezTo>
                    <a:cubicBezTo>
                      <a:pt x="62" y="0"/>
                      <a:pt x="62" y="1"/>
                      <a:pt x="63" y="1"/>
                    </a:cubicBezTo>
                    <a:cubicBezTo>
                      <a:pt x="63" y="2"/>
                      <a:pt x="63" y="2"/>
                      <a:pt x="63" y="2"/>
                    </a:cubicBezTo>
                    <a:cubicBezTo>
                      <a:pt x="64" y="2"/>
                      <a:pt x="63" y="3"/>
                      <a:pt x="63" y="3"/>
                    </a:cubicBezTo>
                    <a:cubicBezTo>
                      <a:pt x="64" y="3"/>
                      <a:pt x="64" y="3"/>
                      <a:pt x="64" y="3"/>
                    </a:cubicBezTo>
                    <a:cubicBezTo>
                      <a:pt x="64" y="4"/>
                      <a:pt x="64" y="4"/>
                      <a:pt x="64" y="4"/>
                    </a:cubicBezTo>
                    <a:cubicBezTo>
                      <a:pt x="65" y="5"/>
                      <a:pt x="65" y="5"/>
                      <a:pt x="65" y="5"/>
                    </a:cubicBezTo>
                    <a:cubicBezTo>
                      <a:pt x="65" y="6"/>
                      <a:pt x="65" y="6"/>
                      <a:pt x="65" y="6"/>
                    </a:cubicBezTo>
                    <a:cubicBezTo>
                      <a:pt x="65" y="7"/>
                      <a:pt x="66" y="7"/>
                      <a:pt x="66" y="8"/>
                    </a:cubicBezTo>
                    <a:cubicBezTo>
                      <a:pt x="66" y="8"/>
                      <a:pt x="67" y="9"/>
                      <a:pt x="67" y="10"/>
                    </a:cubicBezTo>
                    <a:cubicBezTo>
                      <a:pt x="68" y="10"/>
                      <a:pt x="70" y="8"/>
                      <a:pt x="70" y="10"/>
                    </a:cubicBezTo>
                    <a:cubicBezTo>
                      <a:pt x="71" y="10"/>
                      <a:pt x="71" y="11"/>
                      <a:pt x="71" y="12"/>
                    </a:cubicBezTo>
                    <a:cubicBezTo>
                      <a:pt x="71" y="12"/>
                      <a:pt x="71" y="12"/>
                      <a:pt x="71" y="13"/>
                    </a:cubicBezTo>
                    <a:cubicBezTo>
                      <a:pt x="72" y="13"/>
                      <a:pt x="72" y="13"/>
                      <a:pt x="72" y="14"/>
                    </a:cubicBezTo>
                    <a:cubicBezTo>
                      <a:pt x="73" y="14"/>
                      <a:pt x="73" y="15"/>
                      <a:pt x="74" y="15"/>
                    </a:cubicBezTo>
                    <a:cubicBezTo>
                      <a:pt x="74" y="15"/>
                      <a:pt x="74" y="14"/>
                      <a:pt x="74" y="14"/>
                    </a:cubicBezTo>
                    <a:cubicBezTo>
                      <a:pt x="74" y="13"/>
                      <a:pt x="74" y="13"/>
                      <a:pt x="75" y="12"/>
                    </a:cubicBezTo>
                    <a:cubicBezTo>
                      <a:pt x="75" y="12"/>
                      <a:pt x="75" y="13"/>
                      <a:pt x="75" y="13"/>
                    </a:cubicBezTo>
                    <a:cubicBezTo>
                      <a:pt x="76" y="14"/>
                      <a:pt x="77" y="14"/>
                      <a:pt x="78" y="14"/>
                    </a:cubicBezTo>
                    <a:cubicBezTo>
                      <a:pt x="78" y="14"/>
                      <a:pt x="78" y="15"/>
                      <a:pt x="78" y="15"/>
                    </a:cubicBezTo>
                    <a:cubicBezTo>
                      <a:pt x="78" y="16"/>
                      <a:pt x="78" y="16"/>
                      <a:pt x="78" y="16"/>
                    </a:cubicBezTo>
                    <a:cubicBezTo>
                      <a:pt x="78" y="17"/>
                      <a:pt x="78" y="17"/>
                      <a:pt x="79" y="18"/>
                    </a:cubicBezTo>
                    <a:cubicBezTo>
                      <a:pt x="80" y="18"/>
                      <a:pt x="80" y="18"/>
                      <a:pt x="80" y="19"/>
                    </a:cubicBezTo>
                    <a:cubicBezTo>
                      <a:pt x="80" y="20"/>
                      <a:pt x="80" y="21"/>
                      <a:pt x="80" y="22"/>
                    </a:cubicBezTo>
                    <a:cubicBezTo>
                      <a:pt x="81" y="22"/>
                      <a:pt x="83" y="23"/>
                      <a:pt x="84" y="22"/>
                    </a:cubicBezTo>
                    <a:cubicBezTo>
                      <a:pt x="84" y="22"/>
                      <a:pt x="84" y="21"/>
                      <a:pt x="84" y="20"/>
                    </a:cubicBezTo>
                    <a:cubicBezTo>
                      <a:pt x="84" y="20"/>
                      <a:pt x="85" y="22"/>
                      <a:pt x="85" y="22"/>
                    </a:cubicBezTo>
                    <a:cubicBezTo>
                      <a:pt x="86" y="23"/>
                      <a:pt x="87" y="22"/>
                      <a:pt x="88" y="23"/>
                    </a:cubicBezTo>
                    <a:cubicBezTo>
                      <a:pt x="88" y="23"/>
                      <a:pt x="88" y="23"/>
                      <a:pt x="88" y="24"/>
                    </a:cubicBezTo>
                    <a:cubicBezTo>
                      <a:pt x="89" y="24"/>
                      <a:pt x="91" y="19"/>
                      <a:pt x="92" y="22"/>
                    </a:cubicBezTo>
                    <a:cubicBezTo>
                      <a:pt x="93" y="24"/>
                      <a:pt x="95" y="26"/>
                      <a:pt x="94" y="28"/>
                    </a:cubicBezTo>
                    <a:cubicBezTo>
                      <a:pt x="93" y="29"/>
                      <a:pt x="92" y="28"/>
                      <a:pt x="91" y="27"/>
                    </a:cubicBezTo>
                    <a:cubicBezTo>
                      <a:pt x="90" y="27"/>
                      <a:pt x="89" y="27"/>
                      <a:pt x="89" y="28"/>
                    </a:cubicBezTo>
                    <a:cubicBezTo>
                      <a:pt x="89" y="29"/>
                      <a:pt x="90" y="29"/>
                      <a:pt x="91" y="30"/>
                    </a:cubicBezTo>
                    <a:cubicBezTo>
                      <a:pt x="91" y="31"/>
                      <a:pt x="90" y="31"/>
                      <a:pt x="90" y="32"/>
                    </a:cubicBezTo>
                    <a:cubicBezTo>
                      <a:pt x="90" y="33"/>
                      <a:pt x="90" y="33"/>
                      <a:pt x="90" y="34"/>
                    </a:cubicBezTo>
                    <a:cubicBezTo>
                      <a:pt x="90" y="36"/>
                      <a:pt x="88" y="36"/>
                      <a:pt x="87" y="35"/>
                    </a:cubicBezTo>
                    <a:cubicBezTo>
                      <a:pt x="85" y="35"/>
                      <a:pt x="85" y="34"/>
                      <a:pt x="84" y="33"/>
                    </a:cubicBezTo>
                    <a:cubicBezTo>
                      <a:pt x="84" y="32"/>
                      <a:pt x="83" y="32"/>
                      <a:pt x="83" y="31"/>
                    </a:cubicBezTo>
                    <a:cubicBezTo>
                      <a:pt x="81" y="31"/>
                      <a:pt x="80" y="31"/>
                      <a:pt x="79" y="32"/>
                    </a:cubicBezTo>
                    <a:cubicBezTo>
                      <a:pt x="79" y="33"/>
                      <a:pt x="78" y="33"/>
                      <a:pt x="78" y="32"/>
                    </a:cubicBezTo>
                    <a:cubicBezTo>
                      <a:pt x="77" y="30"/>
                      <a:pt x="77" y="29"/>
                      <a:pt x="76" y="28"/>
                    </a:cubicBezTo>
                    <a:cubicBezTo>
                      <a:pt x="75" y="26"/>
                      <a:pt x="73" y="26"/>
                      <a:pt x="72" y="26"/>
                    </a:cubicBezTo>
                    <a:cubicBezTo>
                      <a:pt x="71" y="26"/>
                      <a:pt x="69" y="26"/>
                      <a:pt x="69" y="27"/>
                    </a:cubicBezTo>
                    <a:cubicBezTo>
                      <a:pt x="68" y="28"/>
                      <a:pt x="69" y="28"/>
                      <a:pt x="68" y="28"/>
                    </a:cubicBezTo>
                    <a:cubicBezTo>
                      <a:pt x="67" y="29"/>
                      <a:pt x="60" y="31"/>
                      <a:pt x="61" y="28"/>
                    </a:cubicBezTo>
                    <a:cubicBezTo>
                      <a:pt x="62" y="29"/>
                      <a:pt x="60" y="29"/>
                      <a:pt x="60" y="30"/>
                    </a:cubicBezTo>
                    <a:cubicBezTo>
                      <a:pt x="59" y="31"/>
                      <a:pt x="60" y="32"/>
                      <a:pt x="60" y="33"/>
                    </a:cubicBezTo>
                    <a:cubicBezTo>
                      <a:pt x="59" y="33"/>
                      <a:pt x="59" y="33"/>
                      <a:pt x="58" y="33"/>
                    </a:cubicBezTo>
                    <a:cubicBezTo>
                      <a:pt x="58" y="33"/>
                      <a:pt x="57" y="33"/>
                      <a:pt x="57" y="33"/>
                    </a:cubicBezTo>
                    <a:cubicBezTo>
                      <a:pt x="57" y="33"/>
                      <a:pt x="56" y="33"/>
                      <a:pt x="56" y="33"/>
                    </a:cubicBezTo>
                    <a:cubicBezTo>
                      <a:pt x="55" y="33"/>
                      <a:pt x="55" y="33"/>
                      <a:pt x="55" y="33"/>
                    </a:cubicBezTo>
                    <a:cubicBezTo>
                      <a:pt x="55" y="35"/>
                      <a:pt x="53" y="36"/>
                      <a:pt x="53" y="37"/>
                    </a:cubicBezTo>
                    <a:cubicBezTo>
                      <a:pt x="52" y="38"/>
                      <a:pt x="50" y="37"/>
                      <a:pt x="49" y="36"/>
                    </a:cubicBezTo>
                    <a:cubicBezTo>
                      <a:pt x="49" y="34"/>
                      <a:pt x="51" y="33"/>
                      <a:pt x="53" y="33"/>
                    </a:cubicBezTo>
                    <a:cubicBezTo>
                      <a:pt x="53" y="31"/>
                      <a:pt x="51" y="30"/>
                      <a:pt x="51" y="30"/>
                    </a:cubicBezTo>
                    <a:cubicBezTo>
                      <a:pt x="50" y="29"/>
                      <a:pt x="49" y="29"/>
                      <a:pt x="50" y="28"/>
                    </a:cubicBezTo>
                    <a:cubicBezTo>
                      <a:pt x="50" y="27"/>
                      <a:pt x="51" y="27"/>
                      <a:pt x="51" y="26"/>
                    </a:cubicBezTo>
                    <a:cubicBezTo>
                      <a:pt x="52" y="26"/>
                      <a:pt x="53" y="26"/>
                      <a:pt x="53" y="26"/>
                    </a:cubicBezTo>
                    <a:cubicBezTo>
                      <a:pt x="53" y="25"/>
                      <a:pt x="50" y="23"/>
                      <a:pt x="49" y="24"/>
                    </a:cubicBezTo>
                    <a:cubicBezTo>
                      <a:pt x="49" y="22"/>
                      <a:pt x="49" y="21"/>
                      <a:pt x="49" y="20"/>
                    </a:cubicBezTo>
                    <a:cubicBezTo>
                      <a:pt x="48" y="18"/>
                      <a:pt x="46" y="15"/>
                      <a:pt x="44" y="17"/>
                    </a:cubicBezTo>
                    <a:cubicBezTo>
                      <a:pt x="43" y="18"/>
                      <a:pt x="45" y="20"/>
                      <a:pt x="44" y="21"/>
                    </a:cubicBezTo>
                    <a:cubicBezTo>
                      <a:pt x="43" y="23"/>
                      <a:pt x="40" y="22"/>
                      <a:pt x="38" y="22"/>
                    </a:cubicBezTo>
                    <a:cubicBezTo>
                      <a:pt x="38" y="21"/>
                      <a:pt x="38" y="21"/>
                      <a:pt x="38" y="21"/>
                    </a:cubicBezTo>
                    <a:cubicBezTo>
                      <a:pt x="38" y="21"/>
                      <a:pt x="37" y="21"/>
                      <a:pt x="37" y="20"/>
                    </a:cubicBezTo>
                    <a:cubicBezTo>
                      <a:pt x="37" y="20"/>
                      <a:pt x="37" y="20"/>
                      <a:pt x="36" y="20"/>
                    </a:cubicBezTo>
                    <a:cubicBezTo>
                      <a:pt x="34" y="20"/>
                      <a:pt x="33" y="20"/>
                      <a:pt x="32" y="19"/>
                    </a:cubicBezTo>
                    <a:cubicBezTo>
                      <a:pt x="32" y="19"/>
                      <a:pt x="31" y="18"/>
                      <a:pt x="31" y="18"/>
                    </a:cubicBezTo>
                    <a:cubicBezTo>
                      <a:pt x="31" y="18"/>
                      <a:pt x="29" y="18"/>
                      <a:pt x="29" y="18"/>
                    </a:cubicBezTo>
                    <a:cubicBezTo>
                      <a:pt x="28" y="18"/>
                      <a:pt x="27" y="21"/>
                      <a:pt x="28" y="21"/>
                    </a:cubicBezTo>
                    <a:cubicBezTo>
                      <a:pt x="27" y="23"/>
                      <a:pt x="24" y="23"/>
                      <a:pt x="22" y="22"/>
                    </a:cubicBezTo>
                    <a:cubicBezTo>
                      <a:pt x="22" y="23"/>
                      <a:pt x="22" y="25"/>
                      <a:pt x="21" y="26"/>
                    </a:cubicBezTo>
                    <a:cubicBezTo>
                      <a:pt x="19" y="27"/>
                      <a:pt x="16" y="26"/>
                      <a:pt x="16" y="24"/>
                    </a:cubicBezTo>
                    <a:cubicBezTo>
                      <a:pt x="15" y="25"/>
                      <a:pt x="15" y="26"/>
                      <a:pt x="15" y="27"/>
                    </a:cubicBezTo>
                    <a:cubicBezTo>
                      <a:pt x="14" y="27"/>
                      <a:pt x="14" y="29"/>
                      <a:pt x="14" y="29"/>
                    </a:cubicBezTo>
                    <a:cubicBezTo>
                      <a:pt x="13" y="30"/>
                      <a:pt x="11" y="29"/>
                      <a:pt x="10" y="28"/>
                    </a:cubicBezTo>
                    <a:cubicBezTo>
                      <a:pt x="10" y="28"/>
                      <a:pt x="9" y="27"/>
                      <a:pt x="9" y="27"/>
                    </a:cubicBezTo>
                    <a:cubicBezTo>
                      <a:pt x="9" y="27"/>
                      <a:pt x="9" y="28"/>
                      <a:pt x="9" y="28"/>
                    </a:cubicBezTo>
                    <a:cubicBezTo>
                      <a:pt x="9" y="29"/>
                      <a:pt x="8" y="29"/>
                      <a:pt x="8" y="29"/>
                    </a:cubicBezTo>
                    <a:cubicBezTo>
                      <a:pt x="7" y="30"/>
                      <a:pt x="6" y="30"/>
                      <a:pt x="5" y="30"/>
                    </a:cubicBezTo>
                    <a:cubicBezTo>
                      <a:pt x="5" y="30"/>
                      <a:pt x="4" y="30"/>
                      <a:pt x="4" y="31"/>
                    </a:cubicBezTo>
                    <a:cubicBezTo>
                      <a:pt x="4" y="31"/>
                      <a:pt x="4" y="32"/>
                      <a:pt x="4" y="33"/>
                    </a:cubicBezTo>
                    <a:cubicBezTo>
                      <a:pt x="3" y="33"/>
                      <a:pt x="2" y="33"/>
                      <a:pt x="1" y="32"/>
                    </a:cubicBezTo>
                    <a:cubicBezTo>
                      <a:pt x="1" y="32"/>
                      <a:pt x="1" y="32"/>
                      <a:pt x="1" y="31"/>
                    </a:cubicBezTo>
                    <a:cubicBezTo>
                      <a:pt x="1" y="31"/>
                      <a:pt x="0" y="31"/>
                      <a:pt x="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xmlns="" id="{D3F2D15C-21AC-44EE-8D35-117E0000DB12}"/>
                  </a:ext>
                </a:extLst>
              </p:cNvPr>
              <p:cNvSpPr>
                <a:spLocks/>
              </p:cNvSpPr>
              <p:nvPr/>
            </p:nvSpPr>
            <p:spPr bwMode="auto">
              <a:xfrm>
                <a:off x="11027637" y="6202900"/>
                <a:ext cx="95424" cy="52330"/>
              </a:xfrm>
              <a:custGeom>
                <a:avLst/>
                <a:gdLst>
                  <a:gd name="T0" fmla="*/ 20 w 22"/>
                  <a:gd name="T1" fmla="*/ 1 h 12"/>
                  <a:gd name="T2" fmla="*/ 18 w 22"/>
                  <a:gd name="T3" fmla="*/ 3 h 12"/>
                  <a:gd name="T4" fmla="*/ 17 w 22"/>
                  <a:gd name="T5" fmla="*/ 3 h 12"/>
                  <a:gd name="T6" fmla="*/ 14 w 22"/>
                  <a:gd name="T7" fmla="*/ 5 h 12"/>
                  <a:gd name="T8" fmla="*/ 12 w 22"/>
                  <a:gd name="T9" fmla="*/ 7 h 12"/>
                  <a:gd name="T10" fmla="*/ 10 w 22"/>
                  <a:gd name="T11" fmla="*/ 6 h 12"/>
                  <a:gd name="T12" fmla="*/ 8 w 22"/>
                  <a:gd name="T13" fmla="*/ 5 h 12"/>
                  <a:gd name="T14" fmla="*/ 7 w 22"/>
                  <a:gd name="T15" fmla="*/ 3 h 12"/>
                  <a:gd name="T16" fmla="*/ 6 w 22"/>
                  <a:gd name="T17" fmla="*/ 1 h 12"/>
                  <a:gd name="T18" fmla="*/ 4 w 22"/>
                  <a:gd name="T19" fmla="*/ 1 h 12"/>
                  <a:gd name="T20" fmla="*/ 4 w 22"/>
                  <a:gd name="T21" fmla="*/ 2 h 12"/>
                  <a:gd name="T22" fmla="*/ 4 w 22"/>
                  <a:gd name="T23" fmla="*/ 3 h 12"/>
                  <a:gd name="T24" fmla="*/ 4 w 22"/>
                  <a:gd name="T25" fmla="*/ 4 h 12"/>
                  <a:gd name="T26" fmla="*/ 1 w 22"/>
                  <a:gd name="T27" fmla="*/ 5 h 12"/>
                  <a:gd name="T28" fmla="*/ 3 w 22"/>
                  <a:gd name="T29" fmla="*/ 7 h 12"/>
                  <a:gd name="T30" fmla="*/ 5 w 22"/>
                  <a:gd name="T31" fmla="*/ 8 h 12"/>
                  <a:gd name="T32" fmla="*/ 4 w 22"/>
                  <a:gd name="T33" fmla="*/ 10 h 12"/>
                  <a:gd name="T34" fmla="*/ 3 w 22"/>
                  <a:gd name="T35" fmla="*/ 12 h 12"/>
                  <a:gd name="T36" fmla="*/ 5 w 22"/>
                  <a:gd name="T37" fmla="*/ 11 h 12"/>
                  <a:gd name="T38" fmla="*/ 7 w 22"/>
                  <a:gd name="T39" fmla="*/ 11 h 12"/>
                  <a:gd name="T40" fmla="*/ 9 w 22"/>
                  <a:gd name="T41" fmla="*/ 10 h 12"/>
                  <a:gd name="T42" fmla="*/ 10 w 22"/>
                  <a:gd name="T43" fmla="*/ 10 h 12"/>
                  <a:gd name="T44" fmla="*/ 16 w 22"/>
                  <a:gd name="T45" fmla="*/ 7 h 12"/>
                  <a:gd name="T46" fmla="*/ 17 w 22"/>
                  <a:gd name="T47" fmla="*/ 6 h 12"/>
                  <a:gd name="T48" fmla="*/ 19 w 22"/>
                  <a:gd name="T49" fmla="*/ 3 h 12"/>
                  <a:gd name="T50" fmla="*/ 22 w 22"/>
                  <a:gd name="T51" fmla="*/ 2 h 12"/>
                  <a:gd name="T52" fmla="*/ 22 w 22"/>
                  <a:gd name="T53" fmla="*/ 1 h 12"/>
                  <a:gd name="T54" fmla="*/ 20 w 22"/>
                  <a:gd name="T5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0" y="1"/>
                    </a:moveTo>
                    <a:cubicBezTo>
                      <a:pt x="19" y="2"/>
                      <a:pt x="18" y="2"/>
                      <a:pt x="18" y="3"/>
                    </a:cubicBezTo>
                    <a:cubicBezTo>
                      <a:pt x="17" y="3"/>
                      <a:pt x="17" y="3"/>
                      <a:pt x="17" y="3"/>
                    </a:cubicBezTo>
                    <a:cubicBezTo>
                      <a:pt x="16" y="4"/>
                      <a:pt x="15" y="5"/>
                      <a:pt x="14" y="5"/>
                    </a:cubicBezTo>
                    <a:cubicBezTo>
                      <a:pt x="13" y="6"/>
                      <a:pt x="13" y="6"/>
                      <a:pt x="12" y="7"/>
                    </a:cubicBezTo>
                    <a:cubicBezTo>
                      <a:pt x="11" y="7"/>
                      <a:pt x="11" y="6"/>
                      <a:pt x="10" y="6"/>
                    </a:cubicBezTo>
                    <a:cubicBezTo>
                      <a:pt x="10" y="5"/>
                      <a:pt x="9" y="5"/>
                      <a:pt x="8" y="5"/>
                    </a:cubicBezTo>
                    <a:cubicBezTo>
                      <a:pt x="7" y="5"/>
                      <a:pt x="7" y="4"/>
                      <a:pt x="7" y="3"/>
                    </a:cubicBezTo>
                    <a:cubicBezTo>
                      <a:pt x="7" y="2"/>
                      <a:pt x="7" y="1"/>
                      <a:pt x="6" y="1"/>
                    </a:cubicBezTo>
                    <a:cubicBezTo>
                      <a:pt x="6" y="0"/>
                      <a:pt x="4" y="1"/>
                      <a:pt x="4" y="1"/>
                    </a:cubicBezTo>
                    <a:cubicBezTo>
                      <a:pt x="4" y="1"/>
                      <a:pt x="4" y="2"/>
                      <a:pt x="4" y="2"/>
                    </a:cubicBezTo>
                    <a:cubicBezTo>
                      <a:pt x="4" y="3"/>
                      <a:pt x="5" y="3"/>
                      <a:pt x="4" y="3"/>
                    </a:cubicBezTo>
                    <a:cubicBezTo>
                      <a:pt x="4" y="4"/>
                      <a:pt x="4" y="4"/>
                      <a:pt x="4" y="4"/>
                    </a:cubicBezTo>
                    <a:cubicBezTo>
                      <a:pt x="3" y="4"/>
                      <a:pt x="0" y="4"/>
                      <a:pt x="1" y="5"/>
                    </a:cubicBezTo>
                    <a:cubicBezTo>
                      <a:pt x="1" y="6"/>
                      <a:pt x="2" y="6"/>
                      <a:pt x="3" y="7"/>
                    </a:cubicBezTo>
                    <a:cubicBezTo>
                      <a:pt x="3" y="7"/>
                      <a:pt x="5" y="7"/>
                      <a:pt x="5" y="8"/>
                    </a:cubicBezTo>
                    <a:cubicBezTo>
                      <a:pt x="5" y="8"/>
                      <a:pt x="4" y="9"/>
                      <a:pt x="4" y="10"/>
                    </a:cubicBezTo>
                    <a:cubicBezTo>
                      <a:pt x="4" y="10"/>
                      <a:pt x="3" y="11"/>
                      <a:pt x="3" y="12"/>
                    </a:cubicBezTo>
                    <a:cubicBezTo>
                      <a:pt x="4" y="12"/>
                      <a:pt x="4" y="12"/>
                      <a:pt x="5" y="11"/>
                    </a:cubicBezTo>
                    <a:cubicBezTo>
                      <a:pt x="6" y="11"/>
                      <a:pt x="6" y="11"/>
                      <a:pt x="7" y="11"/>
                    </a:cubicBezTo>
                    <a:cubicBezTo>
                      <a:pt x="8" y="10"/>
                      <a:pt x="8" y="10"/>
                      <a:pt x="9" y="10"/>
                    </a:cubicBezTo>
                    <a:cubicBezTo>
                      <a:pt x="9" y="10"/>
                      <a:pt x="10" y="10"/>
                      <a:pt x="10" y="10"/>
                    </a:cubicBezTo>
                    <a:cubicBezTo>
                      <a:pt x="12" y="10"/>
                      <a:pt x="14" y="9"/>
                      <a:pt x="16" y="7"/>
                    </a:cubicBezTo>
                    <a:cubicBezTo>
                      <a:pt x="16" y="7"/>
                      <a:pt x="16" y="6"/>
                      <a:pt x="17" y="6"/>
                    </a:cubicBezTo>
                    <a:cubicBezTo>
                      <a:pt x="17" y="5"/>
                      <a:pt x="18" y="4"/>
                      <a:pt x="19" y="3"/>
                    </a:cubicBezTo>
                    <a:cubicBezTo>
                      <a:pt x="20" y="3"/>
                      <a:pt x="21" y="3"/>
                      <a:pt x="22" y="2"/>
                    </a:cubicBezTo>
                    <a:cubicBezTo>
                      <a:pt x="22" y="2"/>
                      <a:pt x="22" y="2"/>
                      <a:pt x="22" y="1"/>
                    </a:cubicBezTo>
                    <a:cubicBezTo>
                      <a:pt x="22" y="1"/>
                      <a:pt x="22" y="0"/>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xmlns="" id="{977A8D7E-7CB9-4ACA-AF47-8A3BDA3F16FF}"/>
                  </a:ext>
                </a:extLst>
              </p:cNvPr>
              <p:cNvSpPr>
                <a:spLocks/>
              </p:cNvSpPr>
              <p:nvPr/>
            </p:nvSpPr>
            <p:spPr bwMode="auto">
              <a:xfrm>
                <a:off x="11326223" y="6159805"/>
                <a:ext cx="58487" cy="76956"/>
              </a:xfrm>
              <a:custGeom>
                <a:avLst/>
                <a:gdLst>
                  <a:gd name="T0" fmla="*/ 4 w 14"/>
                  <a:gd name="T1" fmla="*/ 17 h 18"/>
                  <a:gd name="T2" fmla="*/ 3 w 14"/>
                  <a:gd name="T3" fmla="*/ 17 h 18"/>
                  <a:gd name="T4" fmla="*/ 6 w 14"/>
                  <a:gd name="T5" fmla="*/ 13 h 18"/>
                  <a:gd name="T6" fmla="*/ 8 w 14"/>
                  <a:gd name="T7" fmla="*/ 9 h 18"/>
                  <a:gd name="T8" fmla="*/ 7 w 14"/>
                  <a:gd name="T9" fmla="*/ 7 h 18"/>
                  <a:gd name="T10" fmla="*/ 5 w 14"/>
                  <a:gd name="T11" fmla="*/ 7 h 18"/>
                  <a:gd name="T12" fmla="*/ 2 w 14"/>
                  <a:gd name="T13" fmla="*/ 6 h 18"/>
                  <a:gd name="T14" fmla="*/ 1 w 14"/>
                  <a:gd name="T15" fmla="*/ 3 h 18"/>
                  <a:gd name="T16" fmla="*/ 0 w 14"/>
                  <a:gd name="T17" fmla="*/ 1 h 18"/>
                  <a:gd name="T18" fmla="*/ 1 w 14"/>
                  <a:gd name="T19" fmla="*/ 0 h 18"/>
                  <a:gd name="T20" fmla="*/ 2 w 14"/>
                  <a:gd name="T21" fmla="*/ 1 h 18"/>
                  <a:gd name="T22" fmla="*/ 4 w 14"/>
                  <a:gd name="T23" fmla="*/ 3 h 18"/>
                  <a:gd name="T24" fmla="*/ 8 w 14"/>
                  <a:gd name="T25" fmla="*/ 3 h 18"/>
                  <a:gd name="T26" fmla="*/ 9 w 14"/>
                  <a:gd name="T27" fmla="*/ 4 h 18"/>
                  <a:gd name="T28" fmla="*/ 11 w 14"/>
                  <a:gd name="T29" fmla="*/ 5 h 18"/>
                  <a:gd name="T30" fmla="*/ 12 w 14"/>
                  <a:gd name="T31" fmla="*/ 7 h 18"/>
                  <a:gd name="T32" fmla="*/ 12 w 14"/>
                  <a:gd name="T33" fmla="*/ 8 h 18"/>
                  <a:gd name="T34" fmla="*/ 13 w 14"/>
                  <a:gd name="T35" fmla="*/ 10 h 18"/>
                  <a:gd name="T36" fmla="*/ 13 w 14"/>
                  <a:gd name="T37" fmla="*/ 12 h 18"/>
                  <a:gd name="T38" fmla="*/ 14 w 14"/>
                  <a:gd name="T39" fmla="*/ 14 h 18"/>
                  <a:gd name="T40" fmla="*/ 10 w 14"/>
                  <a:gd name="T41" fmla="*/ 16 h 18"/>
                  <a:gd name="T42" fmla="*/ 7 w 14"/>
                  <a:gd name="T43" fmla="*/ 17 h 18"/>
                  <a:gd name="T44" fmla="*/ 5 w 14"/>
                  <a:gd name="T45" fmla="*/ 18 h 18"/>
                  <a:gd name="T46" fmla="*/ 4 w 14"/>
                  <a:gd name="T4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8">
                    <a:moveTo>
                      <a:pt x="4" y="17"/>
                    </a:moveTo>
                    <a:cubicBezTo>
                      <a:pt x="3" y="17"/>
                      <a:pt x="3" y="17"/>
                      <a:pt x="3" y="17"/>
                    </a:cubicBezTo>
                    <a:cubicBezTo>
                      <a:pt x="4" y="16"/>
                      <a:pt x="5" y="15"/>
                      <a:pt x="6" y="13"/>
                    </a:cubicBezTo>
                    <a:cubicBezTo>
                      <a:pt x="7" y="12"/>
                      <a:pt x="8" y="11"/>
                      <a:pt x="8" y="9"/>
                    </a:cubicBezTo>
                    <a:cubicBezTo>
                      <a:pt x="8" y="8"/>
                      <a:pt x="8" y="8"/>
                      <a:pt x="7" y="7"/>
                    </a:cubicBezTo>
                    <a:cubicBezTo>
                      <a:pt x="7" y="7"/>
                      <a:pt x="6" y="7"/>
                      <a:pt x="5" y="7"/>
                    </a:cubicBezTo>
                    <a:cubicBezTo>
                      <a:pt x="4" y="6"/>
                      <a:pt x="3" y="6"/>
                      <a:pt x="2" y="6"/>
                    </a:cubicBezTo>
                    <a:cubicBezTo>
                      <a:pt x="2" y="5"/>
                      <a:pt x="1" y="4"/>
                      <a:pt x="1" y="3"/>
                    </a:cubicBezTo>
                    <a:cubicBezTo>
                      <a:pt x="1" y="3"/>
                      <a:pt x="0" y="2"/>
                      <a:pt x="0" y="1"/>
                    </a:cubicBezTo>
                    <a:cubicBezTo>
                      <a:pt x="0" y="1"/>
                      <a:pt x="1" y="0"/>
                      <a:pt x="1" y="0"/>
                    </a:cubicBezTo>
                    <a:cubicBezTo>
                      <a:pt x="1" y="0"/>
                      <a:pt x="1" y="1"/>
                      <a:pt x="2" y="1"/>
                    </a:cubicBezTo>
                    <a:cubicBezTo>
                      <a:pt x="2" y="2"/>
                      <a:pt x="3" y="3"/>
                      <a:pt x="4" y="3"/>
                    </a:cubicBezTo>
                    <a:cubicBezTo>
                      <a:pt x="5" y="3"/>
                      <a:pt x="7" y="2"/>
                      <a:pt x="8" y="3"/>
                    </a:cubicBezTo>
                    <a:cubicBezTo>
                      <a:pt x="8" y="3"/>
                      <a:pt x="8" y="4"/>
                      <a:pt x="9" y="4"/>
                    </a:cubicBezTo>
                    <a:cubicBezTo>
                      <a:pt x="10" y="4"/>
                      <a:pt x="10" y="5"/>
                      <a:pt x="11" y="5"/>
                    </a:cubicBezTo>
                    <a:cubicBezTo>
                      <a:pt x="11" y="5"/>
                      <a:pt x="11" y="6"/>
                      <a:pt x="12" y="7"/>
                    </a:cubicBezTo>
                    <a:cubicBezTo>
                      <a:pt x="12" y="7"/>
                      <a:pt x="12" y="8"/>
                      <a:pt x="12" y="8"/>
                    </a:cubicBezTo>
                    <a:cubicBezTo>
                      <a:pt x="13" y="9"/>
                      <a:pt x="12" y="10"/>
                      <a:pt x="13" y="10"/>
                    </a:cubicBezTo>
                    <a:cubicBezTo>
                      <a:pt x="13" y="11"/>
                      <a:pt x="13" y="11"/>
                      <a:pt x="13" y="12"/>
                    </a:cubicBezTo>
                    <a:cubicBezTo>
                      <a:pt x="14" y="12"/>
                      <a:pt x="14" y="14"/>
                      <a:pt x="14" y="14"/>
                    </a:cubicBezTo>
                    <a:cubicBezTo>
                      <a:pt x="13" y="15"/>
                      <a:pt x="11" y="15"/>
                      <a:pt x="10" y="16"/>
                    </a:cubicBezTo>
                    <a:cubicBezTo>
                      <a:pt x="9" y="16"/>
                      <a:pt x="8" y="16"/>
                      <a:pt x="7" y="17"/>
                    </a:cubicBezTo>
                    <a:cubicBezTo>
                      <a:pt x="6" y="18"/>
                      <a:pt x="6" y="18"/>
                      <a:pt x="5" y="18"/>
                    </a:cubicBezTo>
                    <a:cubicBezTo>
                      <a:pt x="5" y="17"/>
                      <a:pt x="4" y="16"/>
                      <a:pt x="4"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 name="Freeform 26">
              <a:extLst>
                <a:ext uri="{FF2B5EF4-FFF2-40B4-BE49-F238E27FC236}">
                  <a16:creationId xmlns:a16="http://schemas.microsoft.com/office/drawing/2014/main" xmlns="" id="{E91DD1A5-951A-438F-8E8A-39DC436343F3}"/>
                </a:ext>
              </a:extLst>
            </p:cNvPr>
            <p:cNvSpPr>
              <a:spLocks noEditPoints="1"/>
            </p:cNvSpPr>
            <p:nvPr/>
          </p:nvSpPr>
          <p:spPr bwMode="auto">
            <a:xfrm>
              <a:off x="4699244" y="4680539"/>
              <a:ext cx="1801771" cy="1874257"/>
            </a:xfrm>
            <a:custGeom>
              <a:avLst/>
              <a:gdLst>
                <a:gd name="T0" fmla="*/ 75 w 373"/>
                <a:gd name="T1" fmla="*/ 270 h 388"/>
                <a:gd name="T2" fmla="*/ 115 w 373"/>
                <a:gd name="T3" fmla="*/ 276 h 388"/>
                <a:gd name="T4" fmla="*/ 143 w 373"/>
                <a:gd name="T5" fmla="*/ 313 h 388"/>
                <a:gd name="T6" fmla="*/ 178 w 373"/>
                <a:gd name="T7" fmla="*/ 385 h 388"/>
                <a:gd name="T8" fmla="*/ 196 w 373"/>
                <a:gd name="T9" fmla="*/ 279 h 388"/>
                <a:gd name="T10" fmla="*/ 222 w 373"/>
                <a:gd name="T11" fmla="*/ 265 h 388"/>
                <a:gd name="T12" fmla="*/ 332 w 373"/>
                <a:gd name="T13" fmla="*/ 259 h 388"/>
                <a:gd name="T14" fmla="*/ 334 w 373"/>
                <a:gd name="T15" fmla="*/ 237 h 388"/>
                <a:gd name="T16" fmla="*/ 323 w 373"/>
                <a:gd name="T17" fmla="*/ 210 h 388"/>
                <a:gd name="T18" fmla="*/ 258 w 373"/>
                <a:gd name="T19" fmla="*/ 189 h 388"/>
                <a:gd name="T20" fmla="*/ 316 w 373"/>
                <a:gd name="T21" fmla="*/ 157 h 388"/>
                <a:gd name="T22" fmla="*/ 321 w 373"/>
                <a:gd name="T23" fmla="*/ 119 h 388"/>
                <a:gd name="T24" fmla="*/ 280 w 373"/>
                <a:gd name="T25" fmla="*/ 19 h 388"/>
                <a:gd name="T26" fmla="*/ 228 w 373"/>
                <a:gd name="T27" fmla="*/ 33 h 388"/>
                <a:gd name="T28" fmla="*/ 156 w 373"/>
                <a:gd name="T29" fmla="*/ 16 h 388"/>
                <a:gd name="T30" fmla="*/ 89 w 373"/>
                <a:gd name="T31" fmla="*/ 39 h 388"/>
                <a:gd name="T32" fmla="*/ 66 w 373"/>
                <a:gd name="T33" fmla="*/ 80 h 388"/>
                <a:gd name="T34" fmla="*/ 43 w 373"/>
                <a:gd name="T35" fmla="*/ 131 h 388"/>
                <a:gd name="T36" fmla="*/ 16 w 373"/>
                <a:gd name="T37" fmla="*/ 205 h 388"/>
                <a:gd name="T38" fmla="*/ 65 w 373"/>
                <a:gd name="T39" fmla="*/ 215 h 388"/>
                <a:gd name="T40" fmla="*/ 21 w 373"/>
                <a:gd name="T41" fmla="*/ 239 h 388"/>
                <a:gd name="T42" fmla="*/ 154 w 373"/>
                <a:gd name="T43" fmla="*/ 133 h 388"/>
                <a:gd name="T44" fmla="*/ 202 w 373"/>
                <a:gd name="T45" fmla="*/ 128 h 388"/>
                <a:gd name="T46" fmla="*/ 167 w 373"/>
                <a:gd name="T47" fmla="*/ 110 h 388"/>
                <a:gd name="T48" fmla="*/ 199 w 373"/>
                <a:gd name="T49" fmla="*/ 98 h 388"/>
                <a:gd name="T50" fmla="*/ 206 w 373"/>
                <a:gd name="T51" fmla="*/ 127 h 388"/>
                <a:gd name="T52" fmla="*/ 223 w 373"/>
                <a:gd name="T53" fmla="*/ 129 h 388"/>
                <a:gd name="T54" fmla="*/ 208 w 373"/>
                <a:gd name="T55" fmla="*/ 123 h 388"/>
                <a:gd name="T56" fmla="*/ 214 w 373"/>
                <a:gd name="T57" fmla="*/ 85 h 388"/>
                <a:gd name="T58" fmla="*/ 235 w 373"/>
                <a:gd name="T59" fmla="*/ 223 h 388"/>
                <a:gd name="T60" fmla="*/ 223 w 373"/>
                <a:gd name="T61" fmla="*/ 136 h 388"/>
                <a:gd name="T62" fmla="*/ 225 w 373"/>
                <a:gd name="T63" fmla="*/ 119 h 388"/>
                <a:gd name="T64" fmla="*/ 225 w 373"/>
                <a:gd name="T65" fmla="*/ 131 h 388"/>
                <a:gd name="T66" fmla="*/ 245 w 373"/>
                <a:gd name="T67" fmla="*/ 153 h 388"/>
                <a:gd name="T68" fmla="*/ 253 w 373"/>
                <a:gd name="T69" fmla="*/ 130 h 388"/>
                <a:gd name="T70" fmla="*/ 218 w 373"/>
                <a:gd name="T71" fmla="*/ 261 h 388"/>
                <a:gd name="T72" fmla="*/ 170 w 373"/>
                <a:gd name="T73" fmla="*/ 225 h 388"/>
                <a:gd name="T74" fmla="*/ 210 w 373"/>
                <a:gd name="T75" fmla="*/ 213 h 388"/>
                <a:gd name="T76" fmla="*/ 221 w 373"/>
                <a:gd name="T77" fmla="*/ 246 h 388"/>
                <a:gd name="T78" fmla="*/ 188 w 373"/>
                <a:gd name="T79" fmla="*/ 265 h 388"/>
                <a:gd name="T80" fmla="*/ 168 w 373"/>
                <a:gd name="T81" fmla="*/ 267 h 388"/>
                <a:gd name="T82" fmla="*/ 154 w 373"/>
                <a:gd name="T83" fmla="*/ 320 h 388"/>
                <a:gd name="T84" fmla="*/ 152 w 373"/>
                <a:gd name="T85" fmla="*/ 167 h 388"/>
                <a:gd name="T86" fmla="*/ 155 w 373"/>
                <a:gd name="T87" fmla="*/ 203 h 388"/>
                <a:gd name="T88" fmla="*/ 84 w 373"/>
                <a:gd name="T89" fmla="*/ 158 h 388"/>
                <a:gd name="T90" fmla="*/ 94 w 373"/>
                <a:gd name="T91" fmla="*/ 156 h 388"/>
                <a:gd name="T92" fmla="*/ 122 w 373"/>
                <a:gd name="T93" fmla="*/ 158 h 388"/>
                <a:gd name="T94" fmla="*/ 138 w 373"/>
                <a:gd name="T95" fmla="*/ 145 h 388"/>
                <a:gd name="T96" fmla="*/ 130 w 373"/>
                <a:gd name="T97" fmla="*/ 181 h 388"/>
                <a:gd name="T98" fmla="*/ 142 w 373"/>
                <a:gd name="T99" fmla="*/ 173 h 388"/>
                <a:gd name="T100" fmla="*/ 148 w 373"/>
                <a:gd name="T101" fmla="*/ 234 h 388"/>
                <a:gd name="T102" fmla="*/ 135 w 373"/>
                <a:gd name="T103" fmla="*/ 261 h 388"/>
                <a:gd name="T104" fmla="*/ 132 w 373"/>
                <a:gd name="T105" fmla="*/ 224 h 388"/>
                <a:gd name="T106" fmla="*/ 150 w 373"/>
                <a:gd name="T107" fmla="*/ 270 h 388"/>
                <a:gd name="T108" fmla="*/ 145 w 373"/>
                <a:gd name="T109" fmla="*/ 277 h 388"/>
                <a:gd name="T110" fmla="*/ 130 w 373"/>
                <a:gd name="T111" fmla="*/ 283 h 388"/>
                <a:gd name="T112" fmla="*/ 116 w 373"/>
                <a:gd name="T113" fmla="*/ 233 h 388"/>
                <a:gd name="T114" fmla="*/ 128 w 373"/>
                <a:gd name="T115" fmla="*/ 275 h 388"/>
                <a:gd name="T116" fmla="*/ 96 w 373"/>
                <a:gd name="T117" fmla="*/ 260 h 388"/>
                <a:gd name="T118" fmla="*/ 89 w 373"/>
                <a:gd name="T119" fmla="*/ 161 h 388"/>
                <a:gd name="T120" fmla="*/ 122 w 373"/>
                <a:gd name="T121" fmla="*/ 18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388">
                  <a:moveTo>
                    <a:pt x="3" y="278"/>
                  </a:moveTo>
                  <a:cubicBezTo>
                    <a:pt x="5" y="280"/>
                    <a:pt x="10" y="280"/>
                    <a:pt x="11" y="276"/>
                  </a:cubicBezTo>
                  <a:cubicBezTo>
                    <a:pt x="14" y="277"/>
                    <a:pt x="14" y="279"/>
                    <a:pt x="18" y="279"/>
                  </a:cubicBezTo>
                  <a:cubicBezTo>
                    <a:pt x="20" y="280"/>
                    <a:pt x="22" y="278"/>
                    <a:pt x="24" y="278"/>
                  </a:cubicBezTo>
                  <a:cubicBezTo>
                    <a:pt x="27" y="278"/>
                    <a:pt x="32" y="279"/>
                    <a:pt x="34" y="277"/>
                  </a:cubicBezTo>
                  <a:cubicBezTo>
                    <a:pt x="35" y="276"/>
                    <a:pt x="34" y="274"/>
                    <a:pt x="36" y="274"/>
                  </a:cubicBezTo>
                  <a:cubicBezTo>
                    <a:pt x="38" y="273"/>
                    <a:pt x="41" y="276"/>
                    <a:pt x="43" y="277"/>
                  </a:cubicBezTo>
                  <a:cubicBezTo>
                    <a:pt x="46" y="279"/>
                    <a:pt x="50" y="280"/>
                    <a:pt x="54" y="279"/>
                  </a:cubicBezTo>
                  <a:cubicBezTo>
                    <a:pt x="57" y="278"/>
                    <a:pt x="60" y="278"/>
                    <a:pt x="63" y="278"/>
                  </a:cubicBezTo>
                  <a:cubicBezTo>
                    <a:pt x="67" y="277"/>
                    <a:pt x="71" y="277"/>
                    <a:pt x="74" y="273"/>
                  </a:cubicBezTo>
                  <a:cubicBezTo>
                    <a:pt x="75" y="269"/>
                    <a:pt x="74" y="266"/>
                    <a:pt x="73" y="262"/>
                  </a:cubicBezTo>
                  <a:cubicBezTo>
                    <a:pt x="74" y="264"/>
                    <a:pt x="75" y="265"/>
                    <a:pt x="76" y="266"/>
                  </a:cubicBezTo>
                  <a:cubicBezTo>
                    <a:pt x="76" y="267"/>
                    <a:pt x="75" y="267"/>
                    <a:pt x="75" y="268"/>
                  </a:cubicBezTo>
                  <a:cubicBezTo>
                    <a:pt x="75" y="267"/>
                    <a:pt x="76" y="267"/>
                    <a:pt x="76" y="266"/>
                  </a:cubicBezTo>
                  <a:cubicBezTo>
                    <a:pt x="77" y="266"/>
                    <a:pt x="77" y="267"/>
                    <a:pt x="77" y="267"/>
                  </a:cubicBezTo>
                  <a:cubicBezTo>
                    <a:pt x="77" y="267"/>
                    <a:pt x="77" y="268"/>
                    <a:pt x="77" y="268"/>
                  </a:cubicBezTo>
                  <a:cubicBezTo>
                    <a:pt x="76" y="269"/>
                    <a:pt x="76" y="270"/>
                    <a:pt x="75" y="270"/>
                  </a:cubicBezTo>
                  <a:cubicBezTo>
                    <a:pt x="76" y="270"/>
                    <a:pt x="76" y="269"/>
                    <a:pt x="77" y="268"/>
                  </a:cubicBezTo>
                  <a:cubicBezTo>
                    <a:pt x="77" y="268"/>
                    <a:pt x="77" y="267"/>
                    <a:pt x="77" y="267"/>
                  </a:cubicBezTo>
                  <a:cubicBezTo>
                    <a:pt x="77" y="267"/>
                    <a:pt x="78" y="268"/>
                    <a:pt x="78" y="268"/>
                  </a:cubicBezTo>
                  <a:cubicBezTo>
                    <a:pt x="80" y="270"/>
                    <a:pt x="83" y="273"/>
                    <a:pt x="86" y="275"/>
                  </a:cubicBezTo>
                  <a:cubicBezTo>
                    <a:pt x="88" y="276"/>
                    <a:pt x="89" y="275"/>
                    <a:pt x="91" y="274"/>
                  </a:cubicBezTo>
                  <a:cubicBezTo>
                    <a:pt x="93" y="273"/>
                    <a:pt x="95" y="274"/>
                    <a:pt x="95" y="271"/>
                  </a:cubicBezTo>
                  <a:cubicBezTo>
                    <a:pt x="95" y="269"/>
                    <a:pt x="93" y="267"/>
                    <a:pt x="94" y="264"/>
                  </a:cubicBezTo>
                  <a:cubicBezTo>
                    <a:pt x="95" y="264"/>
                    <a:pt x="95" y="264"/>
                    <a:pt x="95" y="264"/>
                  </a:cubicBezTo>
                  <a:cubicBezTo>
                    <a:pt x="96" y="265"/>
                    <a:pt x="97" y="266"/>
                    <a:pt x="98" y="267"/>
                  </a:cubicBezTo>
                  <a:cubicBezTo>
                    <a:pt x="99" y="267"/>
                    <a:pt x="99" y="268"/>
                    <a:pt x="99" y="268"/>
                  </a:cubicBezTo>
                  <a:cubicBezTo>
                    <a:pt x="100" y="269"/>
                    <a:pt x="100" y="269"/>
                    <a:pt x="100" y="269"/>
                  </a:cubicBezTo>
                  <a:cubicBezTo>
                    <a:pt x="101" y="269"/>
                    <a:pt x="102" y="270"/>
                    <a:pt x="102" y="270"/>
                  </a:cubicBezTo>
                  <a:cubicBezTo>
                    <a:pt x="104" y="271"/>
                    <a:pt x="105" y="272"/>
                    <a:pt x="107" y="273"/>
                  </a:cubicBezTo>
                  <a:cubicBezTo>
                    <a:pt x="109" y="274"/>
                    <a:pt x="110" y="274"/>
                    <a:pt x="112" y="275"/>
                  </a:cubicBezTo>
                  <a:cubicBezTo>
                    <a:pt x="112" y="275"/>
                    <a:pt x="112" y="275"/>
                    <a:pt x="113" y="275"/>
                  </a:cubicBezTo>
                  <a:cubicBezTo>
                    <a:pt x="113" y="275"/>
                    <a:pt x="113" y="275"/>
                    <a:pt x="114" y="276"/>
                  </a:cubicBezTo>
                  <a:cubicBezTo>
                    <a:pt x="114" y="276"/>
                    <a:pt x="114" y="276"/>
                    <a:pt x="115" y="276"/>
                  </a:cubicBezTo>
                  <a:cubicBezTo>
                    <a:pt x="115" y="276"/>
                    <a:pt x="115" y="276"/>
                    <a:pt x="115" y="276"/>
                  </a:cubicBezTo>
                  <a:cubicBezTo>
                    <a:pt x="116" y="276"/>
                    <a:pt x="116" y="276"/>
                    <a:pt x="117" y="276"/>
                  </a:cubicBezTo>
                  <a:cubicBezTo>
                    <a:pt x="118" y="276"/>
                    <a:pt x="119" y="276"/>
                    <a:pt x="119" y="277"/>
                  </a:cubicBezTo>
                  <a:cubicBezTo>
                    <a:pt x="120" y="277"/>
                    <a:pt x="121" y="277"/>
                    <a:pt x="121" y="277"/>
                  </a:cubicBezTo>
                  <a:cubicBezTo>
                    <a:pt x="122" y="277"/>
                    <a:pt x="122" y="277"/>
                    <a:pt x="122" y="277"/>
                  </a:cubicBezTo>
                  <a:cubicBezTo>
                    <a:pt x="122" y="278"/>
                    <a:pt x="122" y="278"/>
                    <a:pt x="122" y="278"/>
                  </a:cubicBezTo>
                  <a:cubicBezTo>
                    <a:pt x="122" y="278"/>
                    <a:pt x="123" y="278"/>
                    <a:pt x="123" y="279"/>
                  </a:cubicBezTo>
                  <a:cubicBezTo>
                    <a:pt x="124" y="279"/>
                    <a:pt x="124" y="280"/>
                    <a:pt x="125" y="280"/>
                  </a:cubicBezTo>
                  <a:cubicBezTo>
                    <a:pt x="125" y="281"/>
                    <a:pt x="126" y="281"/>
                    <a:pt x="126" y="282"/>
                  </a:cubicBezTo>
                  <a:cubicBezTo>
                    <a:pt x="126" y="283"/>
                    <a:pt x="127" y="283"/>
                    <a:pt x="127" y="284"/>
                  </a:cubicBezTo>
                  <a:cubicBezTo>
                    <a:pt x="128" y="286"/>
                    <a:pt x="129" y="287"/>
                    <a:pt x="129" y="289"/>
                  </a:cubicBezTo>
                  <a:cubicBezTo>
                    <a:pt x="130" y="290"/>
                    <a:pt x="131" y="292"/>
                    <a:pt x="132" y="294"/>
                  </a:cubicBezTo>
                  <a:cubicBezTo>
                    <a:pt x="133" y="294"/>
                    <a:pt x="134" y="295"/>
                    <a:pt x="134" y="296"/>
                  </a:cubicBezTo>
                  <a:cubicBezTo>
                    <a:pt x="136" y="297"/>
                    <a:pt x="136" y="297"/>
                    <a:pt x="136" y="297"/>
                  </a:cubicBezTo>
                  <a:cubicBezTo>
                    <a:pt x="139" y="299"/>
                    <a:pt x="140" y="302"/>
                    <a:pt x="141" y="305"/>
                  </a:cubicBezTo>
                  <a:cubicBezTo>
                    <a:pt x="141" y="307"/>
                    <a:pt x="142" y="308"/>
                    <a:pt x="142" y="310"/>
                  </a:cubicBezTo>
                  <a:cubicBezTo>
                    <a:pt x="142" y="311"/>
                    <a:pt x="143" y="312"/>
                    <a:pt x="143" y="313"/>
                  </a:cubicBezTo>
                  <a:cubicBezTo>
                    <a:pt x="144" y="314"/>
                    <a:pt x="144" y="314"/>
                    <a:pt x="144" y="315"/>
                  </a:cubicBezTo>
                  <a:cubicBezTo>
                    <a:pt x="146" y="318"/>
                    <a:pt x="146" y="321"/>
                    <a:pt x="148" y="325"/>
                  </a:cubicBezTo>
                  <a:cubicBezTo>
                    <a:pt x="148" y="325"/>
                    <a:pt x="148" y="325"/>
                    <a:pt x="148" y="325"/>
                  </a:cubicBezTo>
                  <a:cubicBezTo>
                    <a:pt x="150" y="341"/>
                    <a:pt x="151" y="368"/>
                    <a:pt x="151" y="385"/>
                  </a:cubicBezTo>
                  <a:cubicBezTo>
                    <a:pt x="155" y="385"/>
                    <a:pt x="155" y="385"/>
                    <a:pt x="155" y="385"/>
                  </a:cubicBezTo>
                  <a:cubicBezTo>
                    <a:pt x="155" y="385"/>
                    <a:pt x="155" y="385"/>
                    <a:pt x="155" y="385"/>
                  </a:cubicBezTo>
                  <a:cubicBezTo>
                    <a:pt x="156" y="385"/>
                    <a:pt x="156" y="385"/>
                    <a:pt x="156" y="385"/>
                  </a:cubicBezTo>
                  <a:cubicBezTo>
                    <a:pt x="156" y="385"/>
                    <a:pt x="156" y="385"/>
                    <a:pt x="156" y="385"/>
                  </a:cubicBezTo>
                  <a:cubicBezTo>
                    <a:pt x="164" y="385"/>
                    <a:pt x="164" y="385"/>
                    <a:pt x="164" y="385"/>
                  </a:cubicBezTo>
                  <a:cubicBezTo>
                    <a:pt x="164" y="384"/>
                    <a:pt x="164" y="386"/>
                    <a:pt x="164" y="385"/>
                  </a:cubicBezTo>
                  <a:cubicBezTo>
                    <a:pt x="164" y="385"/>
                    <a:pt x="164" y="385"/>
                    <a:pt x="164" y="385"/>
                  </a:cubicBezTo>
                  <a:cubicBezTo>
                    <a:pt x="167" y="385"/>
                    <a:pt x="167" y="385"/>
                    <a:pt x="167" y="385"/>
                  </a:cubicBezTo>
                  <a:cubicBezTo>
                    <a:pt x="168" y="384"/>
                    <a:pt x="169" y="387"/>
                    <a:pt x="169" y="385"/>
                  </a:cubicBezTo>
                  <a:cubicBezTo>
                    <a:pt x="170" y="385"/>
                    <a:pt x="170" y="385"/>
                    <a:pt x="170" y="385"/>
                  </a:cubicBezTo>
                  <a:cubicBezTo>
                    <a:pt x="170" y="385"/>
                    <a:pt x="170" y="385"/>
                    <a:pt x="170" y="385"/>
                  </a:cubicBezTo>
                  <a:cubicBezTo>
                    <a:pt x="170" y="386"/>
                    <a:pt x="170" y="388"/>
                    <a:pt x="170" y="385"/>
                  </a:cubicBezTo>
                  <a:cubicBezTo>
                    <a:pt x="178" y="385"/>
                    <a:pt x="178" y="385"/>
                    <a:pt x="178" y="385"/>
                  </a:cubicBezTo>
                  <a:cubicBezTo>
                    <a:pt x="178" y="388"/>
                    <a:pt x="178" y="386"/>
                    <a:pt x="178" y="385"/>
                  </a:cubicBezTo>
                  <a:cubicBezTo>
                    <a:pt x="178" y="385"/>
                    <a:pt x="178" y="385"/>
                    <a:pt x="178" y="385"/>
                  </a:cubicBezTo>
                  <a:cubicBezTo>
                    <a:pt x="184" y="385"/>
                    <a:pt x="184" y="385"/>
                    <a:pt x="184" y="385"/>
                  </a:cubicBezTo>
                  <a:cubicBezTo>
                    <a:pt x="183" y="377"/>
                    <a:pt x="180" y="350"/>
                    <a:pt x="178" y="343"/>
                  </a:cubicBezTo>
                  <a:cubicBezTo>
                    <a:pt x="178" y="343"/>
                    <a:pt x="178" y="343"/>
                    <a:pt x="178" y="342"/>
                  </a:cubicBezTo>
                  <a:cubicBezTo>
                    <a:pt x="178" y="341"/>
                    <a:pt x="178" y="341"/>
                    <a:pt x="178" y="340"/>
                  </a:cubicBezTo>
                  <a:cubicBezTo>
                    <a:pt x="178" y="339"/>
                    <a:pt x="178" y="339"/>
                    <a:pt x="178" y="339"/>
                  </a:cubicBezTo>
                  <a:cubicBezTo>
                    <a:pt x="177" y="338"/>
                    <a:pt x="177" y="338"/>
                    <a:pt x="177" y="338"/>
                  </a:cubicBezTo>
                  <a:cubicBezTo>
                    <a:pt x="178" y="336"/>
                    <a:pt x="178" y="335"/>
                    <a:pt x="178" y="333"/>
                  </a:cubicBezTo>
                  <a:cubicBezTo>
                    <a:pt x="178" y="328"/>
                    <a:pt x="178" y="328"/>
                    <a:pt x="178" y="328"/>
                  </a:cubicBezTo>
                  <a:cubicBezTo>
                    <a:pt x="178" y="314"/>
                    <a:pt x="178" y="314"/>
                    <a:pt x="178" y="314"/>
                  </a:cubicBezTo>
                  <a:cubicBezTo>
                    <a:pt x="178" y="314"/>
                    <a:pt x="178" y="314"/>
                    <a:pt x="178" y="314"/>
                  </a:cubicBezTo>
                  <a:cubicBezTo>
                    <a:pt x="179" y="311"/>
                    <a:pt x="180" y="307"/>
                    <a:pt x="181" y="304"/>
                  </a:cubicBezTo>
                  <a:cubicBezTo>
                    <a:pt x="182" y="301"/>
                    <a:pt x="183" y="297"/>
                    <a:pt x="184" y="294"/>
                  </a:cubicBezTo>
                  <a:cubicBezTo>
                    <a:pt x="185" y="293"/>
                    <a:pt x="185" y="291"/>
                    <a:pt x="186" y="290"/>
                  </a:cubicBezTo>
                  <a:cubicBezTo>
                    <a:pt x="187" y="289"/>
                    <a:pt x="188" y="287"/>
                    <a:pt x="189" y="286"/>
                  </a:cubicBezTo>
                  <a:cubicBezTo>
                    <a:pt x="191" y="284"/>
                    <a:pt x="193" y="281"/>
                    <a:pt x="196" y="279"/>
                  </a:cubicBezTo>
                  <a:cubicBezTo>
                    <a:pt x="197" y="278"/>
                    <a:pt x="197" y="278"/>
                    <a:pt x="197" y="278"/>
                  </a:cubicBezTo>
                  <a:cubicBezTo>
                    <a:pt x="197" y="277"/>
                    <a:pt x="197" y="277"/>
                    <a:pt x="197" y="277"/>
                  </a:cubicBezTo>
                  <a:cubicBezTo>
                    <a:pt x="198" y="276"/>
                    <a:pt x="199" y="276"/>
                    <a:pt x="199" y="275"/>
                  </a:cubicBezTo>
                  <a:cubicBezTo>
                    <a:pt x="200" y="274"/>
                    <a:pt x="202" y="274"/>
                    <a:pt x="203" y="273"/>
                  </a:cubicBezTo>
                  <a:cubicBezTo>
                    <a:pt x="208" y="270"/>
                    <a:pt x="208" y="270"/>
                    <a:pt x="208" y="270"/>
                  </a:cubicBezTo>
                  <a:cubicBezTo>
                    <a:pt x="208" y="270"/>
                    <a:pt x="209" y="270"/>
                    <a:pt x="209" y="269"/>
                  </a:cubicBezTo>
                  <a:cubicBezTo>
                    <a:pt x="210" y="269"/>
                    <a:pt x="210" y="269"/>
                    <a:pt x="210" y="269"/>
                  </a:cubicBezTo>
                  <a:cubicBezTo>
                    <a:pt x="211" y="268"/>
                    <a:pt x="212" y="268"/>
                    <a:pt x="212" y="268"/>
                  </a:cubicBezTo>
                  <a:cubicBezTo>
                    <a:pt x="212" y="268"/>
                    <a:pt x="212" y="268"/>
                    <a:pt x="212" y="268"/>
                  </a:cubicBezTo>
                  <a:cubicBezTo>
                    <a:pt x="212" y="268"/>
                    <a:pt x="212" y="268"/>
                    <a:pt x="212" y="268"/>
                  </a:cubicBezTo>
                  <a:cubicBezTo>
                    <a:pt x="212" y="268"/>
                    <a:pt x="212" y="268"/>
                    <a:pt x="212" y="268"/>
                  </a:cubicBezTo>
                  <a:cubicBezTo>
                    <a:pt x="213" y="268"/>
                    <a:pt x="213" y="267"/>
                    <a:pt x="213" y="267"/>
                  </a:cubicBezTo>
                  <a:cubicBezTo>
                    <a:pt x="213" y="267"/>
                    <a:pt x="214" y="267"/>
                    <a:pt x="214" y="267"/>
                  </a:cubicBezTo>
                  <a:cubicBezTo>
                    <a:pt x="215" y="267"/>
                    <a:pt x="216" y="267"/>
                    <a:pt x="217" y="267"/>
                  </a:cubicBezTo>
                  <a:cubicBezTo>
                    <a:pt x="217" y="267"/>
                    <a:pt x="218" y="266"/>
                    <a:pt x="219" y="266"/>
                  </a:cubicBezTo>
                  <a:cubicBezTo>
                    <a:pt x="220" y="266"/>
                    <a:pt x="220" y="266"/>
                    <a:pt x="221" y="266"/>
                  </a:cubicBezTo>
                  <a:cubicBezTo>
                    <a:pt x="222" y="265"/>
                    <a:pt x="222" y="265"/>
                    <a:pt x="222" y="265"/>
                  </a:cubicBezTo>
                  <a:cubicBezTo>
                    <a:pt x="224" y="264"/>
                    <a:pt x="225" y="264"/>
                    <a:pt x="227" y="263"/>
                  </a:cubicBezTo>
                  <a:cubicBezTo>
                    <a:pt x="229" y="262"/>
                    <a:pt x="230" y="261"/>
                    <a:pt x="231" y="259"/>
                  </a:cubicBezTo>
                  <a:cubicBezTo>
                    <a:pt x="232" y="259"/>
                    <a:pt x="234" y="259"/>
                    <a:pt x="235" y="258"/>
                  </a:cubicBezTo>
                  <a:cubicBezTo>
                    <a:pt x="236" y="258"/>
                    <a:pt x="236" y="258"/>
                    <a:pt x="237" y="258"/>
                  </a:cubicBezTo>
                  <a:cubicBezTo>
                    <a:pt x="238" y="257"/>
                    <a:pt x="239" y="257"/>
                    <a:pt x="239" y="257"/>
                  </a:cubicBezTo>
                  <a:cubicBezTo>
                    <a:pt x="240" y="256"/>
                    <a:pt x="241" y="256"/>
                    <a:pt x="241" y="256"/>
                  </a:cubicBezTo>
                  <a:cubicBezTo>
                    <a:pt x="246" y="256"/>
                    <a:pt x="251" y="255"/>
                    <a:pt x="255" y="255"/>
                  </a:cubicBezTo>
                  <a:cubicBezTo>
                    <a:pt x="256" y="259"/>
                    <a:pt x="260" y="261"/>
                    <a:pt x="263" y="262"/>
                  </a:cubicBezTo>
                  <a:cubicBezTo>
                    <a:pt x="268" y="263"/>
                    <a:pt x="273" y="262"/>
                    <a:pt x="277" y="260"/>
                  </a:cubicBezTo>
                  <a:cubicBezTo>
                    <a:pt x="279" y="260"/>
                    <a:pt x="280" y="261"/>
                    <a:pt x="281" y="261"/>
                  </a:cubicBezTo>
                  <a:cubicBezTo>
                    <a:pt x="284" y="262"/>
                    <a:pt x="287" y="258"/>
                    <a:pt x="291" y="259"/>
                  </a:cubicBezTo>
                  <a:cubicBezTo>
                    <a:pt x="292" y="259"/>
                    <a:pt x="292" y="261"/>
                    <a:pt x="293" y="261"/>
                  </a:cubicBezTo>
                  <a:cubicBezTo>
                    <a:pt x="295" y="262"/>
                    <a:pt x="296" y="262"/>
                    <a:pt x="298" y="262"/>
                  </a:cubicBezTo>
                  <a:cubicBezTo>
                    <a:pt x="302" y="262"/>
                    <a:pt x="305" y="264"/>
                    <a:pt x="309" y="263"/>
                  </a:cubicBezTo>
                  <a:cubicBezTo>
                    <a:pt x="312" y="262"/>
                    <a:pt x="314" y="260"/>
                    <a:pt x="316" y="259"/>
                  </a:cubicBezTo>
                  <a:cubicBezTo>
                    <a:pt x="319" y="258"/>
                    <a:pt x="323" y="259"/>
                    <a:pt x="326" y="259"/>
                  </a:cubicBezTo>
                  <a:cubicBezTo>
                    <a:pt x="328" y="259"/>
                    <a:pt x="330" y="259"/>
                    <a:pt x="332" y="259"/>
                  </a:cubicBezTo>
                  <a:cubicBezTo>
                    <a:pt x="334" y="258"/>
                    <a:pt x="335" y="256"/>
                    <a:pt x="336" y="254"/>
                  </a:cubicBezTo>
                  <a:cubicBezTo>
                    <a:pt x="339" y="251"/>
                    <a:pt x="342" y="254"/>
                    <a:pt x="345" y="253"/>
                  </a:cubicBezTo>
                  <a:cubicBezTo>
                    <a:pt x="348" y="252"/>
                    <a:pt x="349" y="249"/>
                    <a:pt x="349" y="246"/>
                  </a:cubicBezTo>
                  <a:cubicBezTo>
                    <a:pt x="349" y="246"/>
                    <a:pt x="350" y="247"/>
                    <a:pt x="350" y="248"/>
                  </a:cubicBezTo>
                  <a:cubicBezTo>
                    <a:pt x="353" y="247"/>
                    <a:pt x="356" y="246"/>
                    <a:pt x="359" y="245"/>
                  </a:cubicBezTo>
                  <a:cubicBezTo>
                    <a:pt x="360" y="245"/>
                    <a:pt x="362" y="243"/>
                    <a:pt x="362" y="242"/>
                  </a:cubicBezTo>
                  <a:cubicBezTo>
                    <a:pt x="364" y="242"/>
                    <a:pt x="365" y="240"/>
                    <a:pt x="366" y="239"/>
                  </a:cubicBezTo>
                  <a:cubicBezTo>
                    <a:pt x="368" y="238"/>
                    <a:pt x="369" y="237"/>
                    <a:pt x="371" y="236"/>
                  </a:cubicBezTo>
                  <a:cubicBezTo>
                    <a:pt x="372" y="235"/>
                    <a:pt x="373" y="233"/>
                    <a:pt x="372" y="232"/>
                  </a:cubicBezTo>
                  <a:cubicBezTo>
                    <a:pt x="371" y="231"/>
                    <a:pt x="367" y="231"/>
                    <a:pt x="366" y="231"/>
                  </a:cubicBezTo>
                  <a:cubicBezTo>
                    <a:pt x="363" y="232"/>
                    <a:pt x="364" y="233"/>
                    <a:pt x="362" y="235"/>
                  </a:cubicBezTo>
                  <a:cubicBezTo>
                    <a:pt x="361" y="237"/>
                    <a:pt x="359" y="236"/>
                    <a:pt x="357" y="236"/>
                  </a:cubicBezTo>
                  <a:cubicBezTo>
                    <a:pt x="353" y="236"/>
                    <a:pt x="350" y="237"/>
                    <a:pt x="347" y="234"/>
                  </a:cubicBezTo>
                  <a:cubicBezTo>
                    <a:pt x="346" y="235"/>
                    <a:pt x="346" y="236"/>
                    <a:pt x="345" y="237"/>
                  </a:cubicBezTo>
                  <a:cubicBezTo>
                    <a:pt x="344" y="238"/>
                    <a:pt x="342" y="237"/>
                    <a:pt x="341" y="238"/>
                  </a:cubicBezTo>
                  <a:cubicBezTo>
                    <a:pt x="340" y="238"/>
                    <a:pt x="339" y="238"/>
                    <a:pt x="339" y="239"/>
                  </a:cubicBezTo>
                  <a:cubicBezTo>
                    <a:pt x="337" y="238"/>
                    <a:pt x="335" y="237"/>
                    <a:pt x="334" y="237"/>
                  </a:cubicBezTo>
                  <a:cubicBezTo>
                    <a:pt x="333" y="236"/>
                    <a:pt x="333" y="235"/>
                    <a:pt x="333" y="235"/>
                  </a:cubicBezTo>
                  <a:cubicBezTo>
                    <a:pt x="333" y="232"/>
                    <a:pt x="333" y="232"/>
                    <a:pt x="335" y="230"/>
                  </a:cubicBezTo>
                  <a:cubicBezTo>
                    <a:pt x="336" y="229"/>
                    <a:pt x="338" y="227"/>
                    <a:pt x="338" y="226"/>
                  </a:cubicBezTo>
                  <a:cubicBezTo>
                    <a:pt x="337" y="224"/>
                    <a:pt x="333" y="224"/>
                    <a:pt x="332" y="225"/>
                  </a:cubicBezTo>
                  <a:cubicBezTo>
                    <a:pt x="331" y="226"/>
                    <a:pt x="331" y="228"/>
                    <a:pt x="330" y="229"/>
                  </a:cubicBezTo>
                  <a:cubicBezTo>
                    <a:pt x="326" y="233"/>
                    <a:pt x="323" y="230"/>
                    <a:pt x="324" y="226"/>
                  </a:cubicBezTo>
                  <a:cubicBezTo>
                    <a:pt x="325" y="222"/>
                    <a:pt x="329" y="222"/>
                    <a:pt x="332" y="220"/>
                  </a:cubicBezTo>
                  <a:cubicBezTo>
                    <a:pt x="336" y="218"/>
                    <a:pt x="340" y="214"/>
                    <a:pt x="345" y="215"/>
                  </a:cubicBezTo>
                  <a:cubicBezTo>
                    <a:pt x="349" y="216"/>
                    <a:pt x="347" y="222"/>
                    <a:pt x="348" y="225"/>
                  </a:cubicBezTo>
                  <a:cubicBezTo>
                    <a:pt x="350" y="224"/>
                    <a:pt x="353" y="220"/>
                    <a:pt x="354" y="218"/>
                  </a:cubicBezTo>
                  <a:cubicBezTo>
                    <a:pt x="355" y="213"/>
                    <a:pt x="349" y="217"/>
                    <a:pt x="348" y="213"/>
                  </a:cubicBezTo>
                  <a:cubicBezTo>
                    <a:pt x="348" y="212"/>
                    <a:pt x="349" y="211"/>
                    <a:pt x="348" y="210"/>
                  </a:cubicBezTo>
                  <a:cubicBezTo>
                    <a:pt x="346" y="208"/>
                    <a:pt x="343" y="211"/>
                    <a:pt x="341" y="212"/>
                  </a:cubicBezTo>
                  <a:cubicBezTo>
                    <a:pt x="340" y="212"/>
                    <a:pt x="337" y="212"/>
                    <a:pt x="337" y="212"/>
                  </a:cubicBezTo>
                  <a:cubicBezTo>
                    <a:pt x="335" y="211"/>
                    <a:pt x="335" y="205"/>
                    <a:pt x="336" y="204"/>
                  </a:cubicBezTo>
                  <a:cubicBezTo>
                    <a:pt x="332" y="205"/>
                    <a:pt x="328" y="203"/>
                    <a:pt x="325" y="207"/>
                  </a:cubicBezTo>
                  <a:cubicBezTo>
                    <a:pt x="324" y="208"/>
                    <a:pt x="324" y="210"/>
                    <a:pt x="323" y="210"/>
                  </a:cubicBezTo>
                  <a:cubicBezTo>
                    <a:pt x="322" y="211"/>
                    <a:pt x="321" y="211"/>
                    <a:pt x="320" y="212"/>
                  </a:cubicBezTo>
                  <a:cubicBezTo>
                    <a:pt x="319" y="213"/>
                    <a:pt x="319" y="214"/>
                    <a:pt x="318" y="215"/>
                  </a:cubicBezTo>
                  <a:cubicBezTo>
                    <a:pt x="317" y="215"/>
                    <a:pt x="315" y="215"/>
                    <a:pt x="315" y="216"/>
                  </a:cubicBezTo>
                  <a:cubicBezTo>
                    <a:pt x="311" y="216"/>
                    <a:pt x="311" y="219"/>
                    <a:pt x="310" y="222"/>
                  </a:cubicBezTo>
                  <a:cubicBezTo>
                    <a:pt x="308" y="225"/>
                    <a:pt x="308" y="227"/>
                    <a:pt x="304" y="227"/>
                  </a:cubicBezTo>
                  <a:cubicBezTo>
                    <a:pt x="304" y="226"/>
                    <a:pt x="304" y="225"/>
                    <a:pt x="304" y="225"/>
                  </a:cubicBezTo>
                  <a:cubicBezTo>
                    <a:pt x="305" y="224"/>
                    <a:pt x="306" y="222"/>
                    <a:pt x="306" y="221"/>
                  </a:cubicBezTo>
                  <a:cubicBezTo>
                    <a:pt x="304" y="223"/>
                    <a:pt x="304" y="223"/>
                    <a:pt x="304" y="223"/>
                  </a:cubicBezTo>
                  <a:cubicBezTo>
                    <a:pt x="303" y="221"/>
                    <a:pt x="302" y="219"/>
                    <a:pt x="299" y="218"/>
                  </a:cubicBezTo>
                  <a:cubicBezTo>
                    <a:pt x="299" y="212"/>
                    <a:pt x="299" y="207"/>
                    <a:pt x="299" y="201"/>
                  </a:cubicBezTo>
                  <a:cubicBezTo>
                    <a:pt x="292" y="203"/>
                    <a:pt x="284" y="200"/>
                    <a:pt x="282" y="193"/>
                  </a:cubicBezTo>
                  <a:cubicBezTo>
                    <a:pt x="281" y="199"/>
                    <a:pt x="274" y="200"/>
                    <a:pt x="269" y="198"/>
                  </a:cubicBezTo>
                  <a:cubicBezTo>
                    <a:pt x="266" y="197"/>
                    <a:pt x="263" y="196"/>
                    <a:pt x="261" y="194"/>
                  </a:cubicBezTo>
                  <a:cubicBezTo>
                    <a:pt x="258" y="195"/>
                    <a:pt x="256" y="197"/>
                    <a:pt x="253" y="198"/>
                  </a:cubicBezTo>
                  <a:cubicBezTo>
                    <a:pt x="251" y="196"/>
                    <a:pt x="250" y="194"/>
                    <a:pt x="248" y="192"/>
                  </a:cubicBezTo>
                  <a:cubicBezTo>
                    <a:pt x="250" y="192"/>
                    <a:pt x="251" y="191"/>
                    <a:pt x="253" y="191"/>
                  </a:cubicBezTo>
                  <a:cubicBezTo>
                    <a:pt x="255" y="191"/>
                    <a:pt x="257" y="190"/>
                    <a:pt x="258" y="189"/>
                  </a:cubicBezTo>
                  <a:cubicBezTo>
                    <a:pt x="259" y="188"/>
                    <a:pt x="259" y="186"/>
                    <a:pt x="260" y="185"/>
                  </a:cubicBezTo>
                  <a:cubicBezTo>
                    <a:pt x="261" y="183"/>
                    <a:pt x="263" y="182"/>
                    <a:pt x="263" y="181"/>
                  </a:cubicBezTo>
                  <a:cubicBezTo>
                    <a:pt x="265" y="176"/>
                    <a:pt x="259" y="173"/>
                    <a:pt x="256" y="170"/>
                  </a:cubicBezTo>
                  <a:cubicBezTo>
                    <a:pt x="253" y="167"/>
                    <a:pt x="262" y="166"/>
                    <a:pt x="258" y="161"/>
                  </a:cubicBezTo>
                  <a:cubicBezTo>
                    <a:pt x="259" y="162"/>
                    <a:pt x="261" y="162"/>
                    <a:pt x="263" y="163"/>
                  </a:cubicBezTo>
                  <a:cubicBezTo>
                    <a:pt x="264" y="163"/>
                    <a:pt x="265" y="164"/>
                    <a:pt x="267" y="164"/>
                  </a:cubicBezTo>
                  <a:cubicBezTo>
                    <a:pt x="267" y="164"/>
                    <a:pt x="267" y="164"/>
                    <a:pt x="267" y="164"/>
                  </a:cubicBezTo>
                  <a:cubicBezTo>
                    <a:pt x="267" y="167"/>
                    <a:pt x="269" y="173"/>
                    <a:pt x="273" y="173"/>
                  </a:cubicBezTo>
                  <a:cubicBezTo>
                    <a:pt x="274" y="173"/>
                    <a:pt x="276" y="170"/>
                    <a:pt x="277" y="169"/>
                  </a:cubicBezTo>
                  <a:cubicBezTo>
                    <a:pt x="277" y="166"/>
                    <a:pt x="276" y="165"/>
                    <a:pt x="279" y="165"/>
                  </a:cubicBezTo>
                  <a:cubicBezTo>
                    <a:pt x="281" y="164"/>
                    <a:pt x="283" y="165"/>
                    <a:pt x="285" y="165"/>
                  </a:cubicBezTo>
                  <a:cubicBezTo>
                    <a:pt x="287" y="164"/>
                    <a:pt x="287" y="163"/>
                    <a:pt x="289" y="162"/>
                  </a:cubicBezTo>
                  <a:cubicBezTo>
                    <a:pt x="292" y="162"/>
                    <a:pt x="292" y="163"/>
                    <a:pt x="294" y="160"/>
                  </a:cubicBezTo>
                  <a:cubicBezTo>
                    <a:pt x="295" y="159"/>
                    <a:pt x="296" y="157"/>
                    <a:pt x="298" y="157"/>
                  </a:cubicBezTo>
                  <a:cubicBezTo>
                    <a:pt x="300" y="157"/>
                    <a:pt x="301" y="159"/>
                    <a:pt x="302" y="160"/>
                  </a:cubicBezTo>
                  <a:cubicBezTo>
                    <a:pt x="304" y="162"/>
                    <a:pt x="305" y="163"/>
                    <a:pt x="308" y="163"/>
                  </a:cubicBezTo>
                  <a:cubicBezTo>
                    <a:pt x="313" y="164"/>
                    <a:pt x="314" y="161"/>
                    <a:pt x="316" y="157"/>
                  </a:cubicBezTo>
                  <a:cubicBezTo>
                    <a:pt x="319" y="156"/>
                    <a:pt x="321" y="163"/>
                    <a:pt x="325" y="161"/>
                  </a:cubicBezTo>
                  <a:cubicBezTo>
                    <a:pt x="328" y="160"/>
                    <a:pt x="324" y="156"/>
                    <a:pt x="324" y="154"/>
                  </a:cubicBezTo>
                  <a:cubicBezTo>
                    <a:pt x="326" y="154"/>
                    <a:pt x="327" y="154"/>
                    <a:pt x="329" y="152"/>
                  </a:cubicBezTo>
                  <a:cubicBezTo>
                    <a:pt x="331" y="150"/>
                    <a:pt x="331" y="143"/>
                    <a:pt x="328" y="141"/>
                  </a:cubicBezTo>
                  <a:cubicBezTo>
                    <a:pt x="327" y="142"/>
                    <a:pt x="326" y="142"/>
                    <a:pt x="326" y="141"/>
                  </a:cubicBezTo>
                  <a:cubicBezTo>
                    <a:pt x="323" y="142"/>
                    <a:pt x="320" y="143"/>
                    <a:pt x="317" y="142"/>
                  </a:cubicBezTo>
                  <a:cubicBezTo>
                    <a:pt x="316" y="142"/>
                    <a:pt x="316" y="141"/>
                    <a:pt x="315" y="141"/>
                  </a:cubicBezTo>
                  <a:cubicBezTo>
                    <a:pt x="314" y="140"/>
                    <a:pt x="312" y="141"/>
                    <a:pt x="310" y="141"/>
                  </a:cubicBezTo>
                  <a:cubicBezTo>
                    <a:pt x="306" y="140"/>
                    <a:pt x="303" y="139"/>
                    <a:pt x="299" y="138"/>
                  </a:cubicBezTo>
                  <a:cubicBezTo>
                    <a:pt x="294" y="137"/>
                    <a:pt x="289" y="138"/>
                    <a:pt x="284" y="136"/>
                  </a:cubicBezTo>
                  <a:cubicBezTo>
                    <a:pt x="284" y="135"/>
                    <a:pt x="283" y="131"/>
                    <a:pt x="284" y="130"/>
                  </a:cubicBezTo>
                  <a:cubicBezTo>
                    <a:pt x="285" y="129"/>
                    <a:pt x="288" y="130"/>
                    <a:pt x="290" y="130"/>
                  </a:cubicBezTo>
                  <a:cubicBezTo>
                    <a:pt x="293" y="129"/>
                    <a:pt x="297" y="120"/>
                    <a:pt x="302" y="123"/>
                  </a:cubicBezTo>
                  <a:cubicBezTo>
                    <a:pt x="303" y="124"/>
                    <a:pt x="303" y="125"/>
                    <a:pt x="304" y="126"/>
                  </a:cubicBezTo>
                  <a:cubicBezTo>
                    <a:pt x="307" y="128"/>
                    <a:pt x="310" y="129"/>
                    <a:pt x="313" y="131"/>
                  </a:cubicBezTo>
                  <a:cubicBezTo>
                    <a:pt x="320" y="133"/>
                    <a:pt x="316" y="127"/>
                    <a:pt x="318" y="124"/>
                  </a:cubicBezTo>
                  <a:cubicBezTo>
                    <a:pt x="319" y="122"/>
                    <a:pt x="321" y="122"/>
                    <a:pt x="321" y="119"/>
                  </a:cubicBezTo>
                  <a:cubicBezTo>
                    <a:pt x="320" y="116"/>
                    <a:pt x="318" y="113"/>
                    <a:pt x="318" y="111"/>
                  </a:cubicBezTo>
                  <a:cubicBezTo>
                    <a:pt x="318" y="108"/>
                    <a:pt x="321" y="105"/>
                    <a:pt x="322" y="102"/>
                  </a:cubicBezTo>
                  <a:cubicBezTo>
                    <a:pt x="323" y="99"/>
                    <a:pt x="320" y="95"/>
                    <a:pt x="321" y="91"/>
                  </a:cubicBezTo>
                  <a:cubicBezTo>
                    <a:pt x="321" y="88"/>
                    <a:pt x="321" y="84"/>
                    <a:pt x="319" y="82"/>
                  </a:cubicBezTo>
                  <a:cubicBezTo>
                    <a:pt x="317" y="80"/>
                    <a:pt x="316" y="81"/>
                    <a:pt x="313" y="81"/>
                  </a:cubicBezTo>
                  <a:cubicBezTo>
                    <a:pt x="318" y="79"/>
                    <a:pt x="317" y="73"/>
                    <a:pt x="315" y="69"/>
                  </a:cubicBezTo>
                  <a:cubicBezTo>
                    <a:pt x="313" y="66"/>
                    <a:pt x="311" y="65"/>
                    <a:pt x="307" y="65"/>
                  </a:cubicBezTo>
                  <a:cubicBezTo>
                    <a:pt x="305" y="65"/>
                    <a:pt x="297" y="65"/>
                    <a:pt x="297" y="62"/>
                  </a:cubicBezTo>
                  <a:cubicBezTo>
                    <a:pt x="297" y="60"/>
                    <a:pt x="301" y="58"/>
                    <a:pt x="302" y="56"/>
                  </a:cubicBezTo>
                  <a:cubicBezTo>
                    <a:pt x="304" y="52"/>
                    <a:pt x="299" y="42"/>
                    <a:pt x="297" y="39"/>
                  </a:cubicBezTo>
                  <a:cubicBezTo>
                    <a:pt x="296" y="37"/>
                    <a:pt x="294" y="37"/>
                    <a:pt x="295" y="34"/>
                  </a:cubicBezTo>
                  <a:cubicBezTo>
                    <a:pt x="297" y="33"/>
                    <a:pt x="299" y="32"/>
                    <a:pt x="300" y="30"/>
                  </a:cubicBezTo>
                  <a:cubicBezTo>
                    <a:pt x="304" y="27"/>
                    <a:pt x="305" y="19"/>
                    <a:pt x="302" y="15"/>
                  </a:cubicBezTo>
                  <a:cubicBezTo>
                    <a:pt x="300" y="12"/>
                    <a:pt x="292" y="6"/>
                    <a:pt x="288" y="8"/>
                  </a:cubicBezTo>
                  <a:cubicBezTo>
                    <a:pt x="285" y="9"/>
                    <a:pt x="286" y="14"/>
                    <a:pt x="284" y="16"/>
                  </a:cubicBezTo>
                  <a:cubicBezTo>
                    <a:pt x="283" y="17"/>
                    <a:pt x="282" y="17"/>
                    <a:pt x="281" y="18"/>
                  </a:cubicBezTo>
                  <a:cubicBezTo>
                    <a:pt x="280" y="18"/>
                    <a:pt x="280" y="19"/>
                    <a:pt x="280" y="19"/>
                  </a:cubicBezTo>
                  <a:cubicBezTo>
                    <a:pt x="279" y="20"/>
                    <a:pt x="278" y="20"/>
                    <a:pt x="277" y="20"/>
                  </a:cubicBezTo>
                  <a:cubicBezTo>
                    <a:pt x="274" y="23"/>
                    <a:pt x="274" y="27"/>
                    <a:pt x="275" y="31"/>
                  </a:cubicBezTo>
                  <a:cubicBezTo>
                    <a:pt x="276" y="33"/>
                    <a:pt x="278" y="35"/>
                    <a:pt x="275" y="37"/>
                  </a:cubicBezTo>
                  <a:cubicBezTo>
                    <a:pt x="275" y="38"/>
                    <a:pt x="274" y="38"/>
                    <a:pt x="273" y="38"/>
                  </a:cubicBezTo>
                  <a:cubicBezTo>
                    <a:pt x="273" y="38"/>
                    <a:pt x="273" y="38"/>
                    <a:pt x="273" y="37"/>
                  </a:cubicBezTo>
                  <a:cubicBezTo>
                    <a:pt x="271" y="35"/>
                    <a:pt x="269" y="33"/>
                    <a:pt x="268" y="30"/>
                  </a:cubicBezTo>
                  <a:cubicBezTo>
                    <a:pt x="267" y="28"/>
                    <a:pt x="266" y="26"/>
                    <a:pt x="264" y="24"/>
                  </a:cubicBezTo>
                  <a:cubicBezTo>
                    <a:pt x="263" y="21"/>
                    <a:pt x="262" y="21"/>
                    <a:pt x="258" y="21"/>
                  </a:cubicBezTo>
                  <a:cubicBezTo>
                    <a:pt x="258" y="21"/>
                    <a:pt x="257" y="20"/>
                    <a:pt x="256" y="20"/>
                  </a:cubicBezTo>
                  <a:cubicBezTo>
                    <a:pt x="257" y="16"/>
                    <a:pt x="253" y="10"/>
                    <a:pt x="249" y="11"/>
                  </a:cubicBezTo>
                  <a:cubicBezTo>
                    <a:pt x="249" y="10"/>
                    <a:pt x="246" y="12"/>
                    <a:pt x="246" y="14"/>
                  </a:cubicBezTo>
                  <a:cubicBezTo>
                    <a:pt x="245" y="16"/>
                    <a:pt x="246" y="17"/>
                    <a:pt x="244" y="17"/>
                  </a:cubicBezTo>
                  <a:cubicBezTo>
                    <a:pt x="244" y="18"/>
                    <a:pt x="242" y="17"/>
                    <a:pt x="241" y="17"/>
                  </a:cubicBezTo>
                  <a:cubicBezTo>
                    <a:pt x="240" y="19"/>
                    <a:pt x="242" y="21"/>
                    <a:pt x="242" y="22"/>
                  </a:cubicBezTo>
                  <a:cubicBezTo>
                    <a:pt x="243" y="26"/>
                    <a:pt x="241" y="27"/>
                    <a:pt x="238" y="27"/>
                  </a:cubicBezTo>
                  <a:cubicBezTo>
                    <a:pt x="236" y="27"/>
                    <a:pt x="231" y="28"/>
                    <a:pt x="229" y="29"/>
                  </a:cubicBezTo>
                  <a:cubicBezTo>
                    <a:pt x="228" y="31"/>
                    <a:pt x="228" y="31"/>
                    <a:pt x="228" y="33"/>
                  </a:cubicBezTo>
                  <a:cubicBezTo>
                    <a:pt x="223" y="31"/>
                    <a:pt x="217" y="26"/>
                    <a:pt x="219" y="21"/>
                  </a:cubicBezTo>
                  <a:cubicBezTo>
                    <a:pt x="222" y="21"/>
                    <a:pt x="223" y="17"/>
                    <a:pt x="221" y="15"/>
                  </a:cubicBezTo>
                  <a:cubicBezTo>
                    <a:pt x="220" y="13"/>
                    <a:pt x="218" y="14"/>
                    <a:pt x="216" y="13"/>
                  </a:cubicBezTo>
                  <a:cubicBezTo>
                    <a:pt x="215" y="12"/>
                    <a:pt x="215" y="11"/>
                    <a:pt x="215" y="9"/>
                  </a:cubicBezTo>
                  <a:cubicBezTo>
                    <a:pt x="215" y="7"/>
                    <a:pt x="215" y="6"/>
                    <a:pt x="213" y="5"/>
                  </a:cubicBezTo>
                  <a:cubicBezTo>
                    <a:pt x="211" y="5"/>
                    <a:pt x="209" y="5"/>
                    <a:pt x="207" y="5"/>
                  </a:cubicBezTo>
                  <a:cubicBezTo>
                    <a:pt x="204" y="6"/>
                    <a:pt x="200" y="5"/>
                    <a:pt x="197" y="4"/>
                  </a:cubicBezTo>
                  <a:cubicBezTo>
                    <a:pt x="197" y="5"/>
                    <a:pt x="197" y="6"/>
                    <a:pt x="197" y="7"/>
                  </a:cubicBezTo>
                  <a:cubicBezTo>
                    <a:pt x="196" y="5"/>
                    <a:pt x="192" y="0"/>
                    <a:pt x="189" y="0"/>
                  </a:cubicBezTo>
                  <a:cubicBezTo>
                    <a:pt x="188" y="2"/>
                    <a:pt x="186" y="2"/>
                    <a:pt x="185" y="4"/>
                  </a:cubicBezTo>
                  <a:cubicBezTo>
                    <a:pt x="184" y="5"/>
                    <a:pt x="184" y="7"/>
                    <a:pt x="183" y="8"/>
                  </a:cubicBezTo>
                  <a:cubicBezTo>
                    <a:pt x="182" y="10"/>
                    <a:pt x="180" y="11"/>
                    <a:pt x="179" y="13"/>
                  </a:cubicBezTo>
                  <a:cubicBezTo>
                    <a:pt x="177" y="15"/>
                    <a:pt x="175" y="17"/>
                    <a:pt x="173" y="18"/>
                  </a:cubicBezTo>
                  <a:cubicBezTo>
                    <a:pt x="173" y="16"/>
                    <a:pt x="173" y="15"/>
                    <a:pt x="174" y="13"/>
                  </a:cubicBezTo>
                  <a:cubicBezTo>
                    <a:pt x="173" y="13"/>
                    <a:pt x="171" y="13"/>
                    <a:pt x="171" y="13"/>
                  </a:cubicBezTo>
                  <a:cubicBezTo>
                    <a:pt x="168" y="10"/>
                    <a:pt x="163" y="8"/>
                    <a:pt x="159" y="10"/>
                  </a:cubicBezTo>
                  <a:cubicBezTo>
                    <a:pt x="156" y="12"/>
                    <a:pt x="156" y="13"/>
                    <a:pt x="156" y="16"/>
                  </a:cubicBezTo>
                  <a:cubicBezTo>
                    <a:pt x="157" y="18"/>
                    <a:pt x="158" y="19"/>
                    <a:pt x="157" y="21"/>
                  </a:cubicBezTo>
                  <a:cubicBezTo>
                    <a:pt x="157" y="22"/>
                    <a:pt x="156" y="22"/>
                    <a:pt x="156" y="23"/>
                  </a:cubicBezTo>
                  <a:cubicBezTo>
                    <a:pt x="154" y="22"/>
                    <a:pt x="153" y="20"/>
                    <a:pt x="151" y="19"/>
                  </a:cubicBezTo>
                  <a:cubicBezTo>
                    <a:pt x="149" y="18"/>
                    <a:pt x="150" y="18"/>
                    <a:pt x="148" y="19"/>
                  </a:cubicBezTo>
                  <a:cubicBezTo>
                    <a:pt x="148" y="19"/>
                    <a:pt x="148" y="20"/>
                    <a:pt x="147" y="20"/>
                  </a:cubicBezTo>
                  <a:cubicBezTo>
                    <a:pt x="146" y="21"/>
                    <a:pt x="145" y="21"/>
                    <a:pt x="144" y="21"/>
                  </a:cubicBezTo>
                  <a:cubicBezTo>
                    <a:pt x="143" y="21"/>
                    <a:pt x="142" y="22"/>
                    <a:pt x="141" y="22"/>
                  </a:cubicBezTo>
                  <a:cubicBezTo>
                    <a:pt x="140" y="23"/>
                    <a:pt x="139" y="22"/>
                    <a:pt x="137" y="23"/>
                  </a:cubicBezTo>
                  <a:cubicBezTo>
                    <a:pt x="136" y="23"/>
                    <a:pt x="135" y="24"/>
                    <a:pt x="133" y="24"/>
                  </a:cubicBezTo>
                  <a:cubicBezTo>
                    <a:pt x="132" y="27"/>
                    <a:pt x="135" y="29"/>
                    <a:pt x="135" y="31"/>
                  </a:cubicBezTo>
                  <a:cubicBezTo>
                    <a:pt x="132" y="31"/>
                    <a:pt x="130" y="27"/>
                    <a:pt x="126" y="27"/>
                  </a:cubicBezTo>
                  <a:cubicBezTo>
                    <a:pt x="126" y="32"/>
                    <a:pt x="120" y="26"/>
                    <a:pt x="118" y="29"/>
                  </a:cubicBezTo>
                  <a:cubicBezTo>
                    <a:pt x="116" y="31"/>
                    <a:pt x="118" y="35"/>
                    <a:pt x="115" y="36"/>
                  </a:cubicBezTo>
                  <a:cubicBezTo>
                    <a:pt x="113" y="37"/>
                    <a:pt x="111" y="37"/>
                    <a:pt x="109" y="37"/>
                  </a:cubicBezTo>
                  <a:cubicBezTo>
                    <a:pt x="106" y="38"/>
                    <a:pt x="103" y="40"/>
                    <a:pt x="99" y="40"/>
                  </a:cubicBezTo>
                  <a:cubicBezTo>
                    <a:pt x="97" y="40"/>
                    <a:pt x="95" y="40"/>
                    <a:pt x="94" y="40"/>
                  </a:cubicBezTo>
                  <a:cubicBezTo>
                    <a:pt x="92" y="40"/>
                    <a:pt x="91" y="38"/>
                    <a:pt x="89" y="39"/>
                  </a:cubicBezTo>
                  <a:cubicBezTo>
                    <a:pt x="88" y="42"/>
                    <a:pt x="93" y="44"/>
                    <a:pt x="95" y="45"/>
                  </a:cubicBezTo>
                  <a:cubicBezTo>
                    <a:pt x="92" y="47"/>
                    <a:pt x="89" y="46"/>
                    <a:pt x="86" y="48"/>
                  </a:cubicBezTo>
                  <a:cubicBezTo>
                    <a:pt x="84" y="49"/>
                    <a:pt x="85" y="51"/>
                    <a:pt x="84" y="53"/>
                  </a:cubicBezTo>
                  <a:cubicBezTo>
                    <a:pt x="84" y="55"/>
                    <a:pt x="82" y="56"/>
                    <a:pt x="84" y="59"/>
                  </a:cubicBezTo>
                  <a:cubicBezTo>
                    <a:pt x="85" y="61"/>
                    <a:pt x="88" y="62"/>
                    <a:pt x="89" y="65"/>
                  </a:cubicBezTo>
                  <a:cubicBezTo>
                    <a:pt x="89" y="66"/>
                    <a:pt x="88" y="69"/>
                    <a:pt x="90" y="70"/>
                  </a:cubicBezTo>
                  <a:cubicBezTo>
                    <a:pt x="91" y="69"/>
                    <a:pt x="90" y="67"/>
                    <a:pt x="91" y="66"/>
                  </a:cubicBezTo>
                  <a:cubicBezTo>
                    <a:pt x="94" y="67"/>
                    <a:pt x="95" y="70"/>
                    <a:pt x="97" y="72"/>
                  </a:cubicBezTo>
                  <a:cubicBezTo>
                    <a:pt x="96" y="73"/>
                    <a:pt x="95" y="74"/>
                    <a:pt x="95" y="76"/>
                  </a:cubicBezTo>
                  <a:cubicBezTo>
                    <a:pt x="94" y="77"/>
                    <a:pt x="93" y="81"/>
                    <a:pt x="92" y="84"/>
                  </a:cubicBezTo>
                  <a:cubicBezTo>
                    <a:pt x="88" y="84"/>
                    <a:pt x="88" y="78"/>
                    <a:pt x="83" y="78"/>
                  </a:cubicBezTo>
                  <a:cubicBezTo>
                    <a:pt x="83" y="79"/>
                    <a:pt x="84" y="81"/>
                    <a:pt x="82" y="83"/>
                  </a:cubicBezTo>
                  <a:cubicBezTo>
                    <a:pt x="80" y="84"/>
                    <a:pt x="79" y="83"/>
                    <a:pt x="78" y="84"/>
                  </a:cubicBezTo>
                  <a:cubicBezTo>
                    <a:pt x="77" y="85"/>
                    <a:pt x="78" y="86"/>
                    <a:pt x="77" y="86"/>
                  </a:cubicBezTo>
                  <a:cubicBezTo>
                    <a:pt x="75" y="86"/>
                    <a:pt x="76" y="84"/>
                    <a:pt x="75" y="83"/>
                  </a:cubicBezTo>
                  <a:cubicBezTo>
                    <a:pt x="75" y="80"/>
                    <a:pt x="75" y="77"/>
                    <a:pt x="71" y="78"/>
                  </a:cubicBezTo>
                  <a:cubicBezTo>
                    <a:pt x="69" y="78"/>
                    <a:pt x="67" y="79"/>
                    <a:pt x="66" y="80"/>
                  </a:cubicBezTo>
                  <a:cubicBezTo>
                    <a:pt x="64" y="82"/>
                    <a:pt x="65" y="83"/>
                    <a:pt x="66" y="86"/>
                  </a:cubicBezTo>
                  <a:cubicBezTo>
                    <a:pt x="67" y="89"/>
                    <a:pt x="65" y="87"/>
                    <a:pt x="63" y="88"/>
                  </a:cubicBezTo>
                  <a:cubicBezTo>
                    <a:pt x="62" y="89"/>
                    <a:pt x="60" y="91"/>
                    <a:pt x="60" y="92"/>
                  </a:cubicBezTo>
                  <a:cubicBezTo>
                    <a:pt x="59" y="92"/>
                    <a:pt x="58" y="93"/>
                    <a:pt x="58" y="93"/>
                  </a:cubicBezTo>
                  <a:cubicBezTo>
                    <a:pt x="57" y="96"/>
                    <a:pt x="56" y="98"/>
                    <a:pt x="54" y="101"/>
                  </a:cubicBezTo>
                  <a:cubicBezTo>
                    <a:pt x="55" y="101"/>
                    <a:pt x="56" y="101"/>
                    <a:pt x="58" y="101"/>
                  </a:cubicBezTo>
                  <a:cubicBezTo>
                    <a:pt x="58" y="101"/>
                    <a:pt x="57" y="102"/>
                    <a:pt x="57" y="102"/>
                  </a:cubicBezTo>
                  <a:cubicBezTo>
                    <a:pt x="56" y="105"/>
                    <a:pt x="56" y="106"/>
                    <a:pt x="57" y="109"/>
                  </a:cubicBezTo>
                  <a:cubicBezTo>
                    <a:pt x="58" y="111"/>
                    <a:pt x="60" y="113"/>
                    <a:pt x="59" y="115"/>
                  </a:cubicBezTo>
                  <a:cubicBezTo>
                    <a:pt x="59" y="117"/>
                    <a:pt x="56" y="117"/>
                    <a:pt x="57" y="119"/>
                  </a:cubicBezTo>
                  <a:cubicBezTo>
                    <a:pt x="57" y="121"/>
                    <a:pt x="61" y="121"/>
                    <a:pt x="62" y="123"/>
                  </a:cubicBezTo>
                  <a:cubicBezTo>
                    <a:pt x="63" y="124"/>
                    <a:pt x="63" y="125"/>
                    <a:pt x="63" y="126"/>
                  </a:cubicBezTo>
                  <a:cubicBezTo>
                    <a:pt x="61" y="127"/>
                    <a:pt x="58" y="128"/>
                    <a:pt x="57" y="127"/>
                  </a:cubicBezTo>
                  <a:cubicBezTo>
                    <a:pt x="56" y="126"/>
                    <a:pt x="56" y="124"/>
                    <a:pt x="54" y="124"/>
                  </a:cubicBezTo>
                  <a:cubicBezTo>
                    <a:pt x="53" y="123"/>
                    <a:pt x="53" y="124"/>
                    <a:pt x="52" y="125"/>
                  </a:cubicBezTo>
                  <a:cubicBezTo>
                    <a:pt x="49" y="125"/>
                    <a:pt x="50" y="122"/>
                    <a:pt x="47" y="121"/>
                  </a:cubicBezTo>
                  <a:cubicBezTo>
                    <a:pt x="45" y="124"/>
                    <a:pt x="46" y="129"/>
                    <a:pt x="43" y="131"/>
                  </a:cubicBezTo>
                  <a:cubicBezTo>
                    <a:pt x="41" y="133"/>
                    <a:pt x="38" y="133"/>
                    <a:pt x="38" y="135"/>
                  </a:cubicBezTo>
                  <a:cubicBezTo>
                    <a:pt x="37" y="138"/>
                    <a:pt x="40" y="139"/>
                    <a:pt x="39" y="142"/>
                  </a:cubicBezTo>
                  <a:cubicBezTo>
                    <a:pt x="39" y="143"/>
                    <a:pt x="38" y="144"/>
                    <a:pt x="37" y="145"/>
                  </a:cubicBezTo>
                  <a:cubicBezTo>
                    <a:pt x="34" y="145"/>
                    <a:pt x="32" y="145"/>
                    <a:pt x="29" y="145"/>
                  </a:cubicBezTo>
                  <a:cubicBezTo>
                    <a:pt x="25" y="146"/>
                    <a:pt x="23" y="149"/>
                    <a:pt x="19" y="149"/>
                  </a:cubicBezTo>
                  <a:cubicBezTo>
                    <a:pt x="18" y="150"/>
                    <a:pt x="17" y="149"/>
                    <a:pt x="15" y="149"/>
                  </a:cubicBezTo>
                  <a:cubicBezTo>
                    <a:pt x="13" y="148"/>
                    <a:pt x="8" y="148"/>
                    <a:pt x="7" y="151"/>
                  </a:cubicBezTo>
                  <a:cubicBezTo>
                    <a:pt x="6" y="154"/>
                    <a:pt x="8" y="157"/>
                    <a:pt x="7" y="160"/>
                  </a:cubicBezTo>
                  <a:cubicBezTo>
                    <a:pt x="6" y="161"/>
                    <a:pt x="5" y="162"/>
                    <a:pt x="5" y="163"/>
                  </a:cubicBezTo>
                  <a:cubicBezTo>
                    <a:pt x="4" y="166"/>
                    <a:pt x="6" y="167"/>
                    <a:pt x="7" y="170"/>
                  </a:cubicBezTo>
                  <a:cubicBezTo>
                    <a:pt x="8" y="174"/>
                    <a:pt x="5" y="181"/>
                    <a:pt x="12" y="182"/>
                  </a:cubicBezTo>
                  <a:cubicBezTo>
                    <a:pt x="13" y="184"/>
                    <a:pt x="11" y="189"/>
                    <a:pt x="14" y="190"/>
                  </a:cubicBezTo>
                  <a:cubicBezTo>
                    <a:pt x="18" y="191"/>
                    <a:pt x="19" y="186"/>
                    <a:pt x="22" y="186"/>
                  </a:cubicBezTo>
                  <a:cubicBezTo>
                    <a:pt x="25" y="186"/>
                    <a:pt x="25" y="190"/>
                    <a:pt x="25" y="192"/>
                  </a:cubicBezTo>
                  <a:cubicBezTo>
                    <a:pt x="25" y="196"/>
                    <a:pt x="21" y="197"/>
                    <a:pt x="19" y="201"/>
                  </a:cubicBezTo>
                  <a:cubicBezTo>
                    <a:pt x="18" y="203"/>
                    <a:pt x="19" y="204"/>
                    <a:pt x="21" y="205"/>
                  </a:cubicBezTo>
                  <a:cubicBezTo>
                    <a:pt x="19" y="205"/>
                    <a:pt x="17" y="205"/>
                    <a:pt x="16" y="205"/>
                  </a:cubicBezTo>
                  <a:cubicBezTo>
                    <a:pt x="12" y="205"/>
                    <a:pt x="12" y="208"/>
                    <a:pt x="12" y="211"/>
                  </a:cubicBezTo>
                  <a:cubicBezTo>
                    <a:pt x="11" y="209"/>
                    <a:pt x="10" y="207"/>
                    <a:pt x="7" y="208"/>
                  </a:cubicBezTo>
                  <a:cubicBezTo>
                    <a:pt x="6" y="209"/>
                    <a:pt x="4" y="210"/>
                    <a:pt x="5" y="211"/>
                  </a:cubicBezTo>
                  <a:cubicBezTo>
                    <a:pt x="5" y="212"/>
                    <a:pt x="7" y="214"/>
                    <a:pt x="7" y="214"/>
                  </a:cubicBezTo>
                  <a:cubicBezTo>
                    <a:pt x="8" y="215"/>
                    <a:pt x="9" y="216"/>
                    <a:pt x="10" y="216"/>
                  </a:cubicBezTo>
                  <a:cubicBezTo>
                    <a:pt x="11" y="216"/>
                    <a:pt x="13" y="216"/>
                    <a:pt x="13" y="216"/>
                  </a:cubicBezTo>
                  <a:cubicBezTo>
                    <a:pt x="15" y="217"/>
                    <a:pt x="14" y="217"/>
                    <a:pt x="15" y="218"/>
                  </a:cubicBezTo>
                  <a:cubicBezTo>
                    <a:pt x="15" y="218"/>
                    <a:pt x="16" y="220"/>
                    <a:pt x="16" y="220"/>
                  </a:cubicBezTo>
                  <a:cubicBezTo>
                    <a:pt x="17" y="222"/>
                    <a:pt x="17" y="221"/>
                    <a:pt x="19" y="222"/>
                  </a:cubicBezTo>
                  <a:cubicBezTo>
                    <a:pt x="21" y="223"/>
                    <a:pt x="23" y="224"/>
                    <a:pt x="25" y="225"/>
                  </a:cubicBezTo>
                  <a:cubicBezTo>
                    <a:pt x="30" y="226"/>
                    <a:pt x="32" y="223"/>
                    <a:pt x="35" y="219"/>
                  </a:cubicBezTo>
                  <a:cubicBezTo>
                    <a:pt x="37" y="220"/>
                    <a:pt x="40" y="221"/>
                    <a:pt x="43" y="220"/>
                  </a:cubicBezTo>
                  <a:cubicBezTo>
                    <a:pt x="45" y="220"/>
                    <a:pt x="46" y="219"/>
                    <a:pt x="47" y="218"/>
                  </a:cubicBezTo>
                  <a:cubicBezTo>
                    <a:pt x="48" y="217"/>
                    <a:pt x="50" y="215"/>
                    <a:pt x="50" y="214"/>
                  </a:cubicBezTo>
                  <a:cubicBezTo>
                    <a:pt x="53" y="213"/>
                    <a:pt x="52" y="216"/>
                    <a:pt x="54" y="216"/>
                  </a:cubicBezTo>
                  <a:cubicBezTo>
                    <a:pt x="56" y="217"/>
                    <a:pt x="57" y="215"/>
                    <a:pt x="58" y="215"/>
                  </a:cubicBezTo>
                  <a:cubicBezTo>
                    <a:pt x="60" y="215"/>
                    <a:pt x="63" y="215"/>
                    <a:pt x="65" y="215"/>
                  </a:cubicBezTo>
                  <a:cubicBezTo>
                    <a:pt x="65" y="215"/>
                    <a:pt x="65" y="215"/>
                    <a:pt x="66" y="215"/>
                  </a:cubicBezTo>
                  <a:cubicBezTo>
                    <a:pt x="66" y="216"/>
                    <a:pt x="65" y="216"/>
                    <a:pt x="63" y="217"/>
                  </a:cubicBezTo>
                  <a:cubicBezTo>
                    <a:pt x="61" y="219"/>
                    <a:pt x="58" y="220"/>
                    <a:pt x="55" y="220"/>
                  </a:cubicBezTo>
                  <a:cubicBezTo>
                    <a:pt x="54" y="220"/>
                    <a:pt x="53" y="220"/>
                    <a:pt x="51" y="220"/>
                  </a:cubicBezTo>
                  <a:cubicBezTo>
                    <a:pt x="50" y="223"/>
                    <a:pt x="51" y="226"/>
                    <a:pt x="50" y="229"/>
                  </a:cubicBezTo>
                  <a:cubicBezTo>
                    <a:pt x="49" y="229"/>
                    <a:pt x="48" y="229"/>
                    <a:pt x="47" y="229"/>
                  </a:cubicBezTo>
                  <a:cubicBezTo>
                    <a:pt x="46" y="230"/>
                    <a:pt x="45" y="231"/>
                    <a:pt x="44" y="231"/>
                  </a:cubicBezTo>
                  <a:cubicBezTo>
                    <a:pt x="43" y="231"/>
                    <a:pt x="42" y="231"/>
                    <a:pt x="41" y="232"/>
                  </a:cubicBezTo>
                  <a:cubicBezTo>
                    <a:pt x="40" y="232"/>
                    <a:pt x="41" y="233"/>
                    <a:pt x="40" y="233"/>
                  </a:cubicBezTo>
                  <a:cubicBezTo>
                    <a:pt x="40" y="234"/>
                    <a:pt x="39" y="234"/>
                    <a:pt x="38" y="235"/>
                  </a:cubicBezTo>
                  <a:cubicBezTo>
                    <a:pt x="38" y="235"/>
                    <a:pt x="38" y="236"/>
                    <a:pt x="37" y="236"/>
                  </a:cubicBezTo>
                  <a:cubicBezTo>
                    <a:pt x="36" y="236"/>
                    <a:pt x="35" y="236"/>
                    <a:pt x="34" y="236"/>
                  </a:cubicBezTo>
                  <a:cubicBezTo>
                    <a:pt x="34" y="236"/>
                    <a:pt x="33" y="236"/>
                    <a:pt x="32" y="237"/>
                  </a:cubicBezTo>
                  <a:cubicBezTo>
                    <a:pt x="31" y="236"/>
                    <a:pt x="31" y="236"/>
                    <a:pt x="30" y="235"/>
                  </a:cubicBezTo>
                  <a:cubicBezTo>
                    <a:pt x="30" y="235"/>
                    <a:pt x="30" y="234"/>
                    <a:pt x="29" y="233"/>
                  </a:cubicBezTo>
                  <a:cubicBezTo>
                    <a:pt x="28" y="232"/>
                    <a:pt x="26" y="231"/>
                    <a:pt x="25" y="230"/>
                  </a:cubicBezTo>
                  <a:cubicBezTo>
                    <a:pt x="25" y="233"/>
                    <a:pt x="22" y="236"/>
                    <a:pt x="21" y="239"/>
                  </a:cubicBezTo>
                  <a:cubicBezTo>
                    <a:pt x="21" y="240"/>
                    <a:pt x="20" y="241"/>
                    <a:pt x="20" y="242"/>
                  </a:cubicBezTo>
                  <a:cubicBezTo>
                    <a:pt x="19" y="243"/>
                    <a:pt x="19" y="243"/>
                    <a:pt x="19" y="244"/>
                  </a:cubicBezTo>
                  <a:cubicBezTo>
                    <a:pt x="18" y="245"/>
                    <a:pt x="19" y="246"/>
                    <a:pt x="19" y="247"/>
                  </a:cubicBezTo>
                  <a:cubicBezTo>
                    <a:pt x="15" y="247"/>
                    <a:pt x="14" y="250"/>
                    <a:pt x="13" y="253"/>
                  </a:cubicBezTo>
                  <a:cubicBezTo>
                    <a:pt x="13" y="254"/>
                    <a:pt x="12" y="255"/>
                    <a:pt x="13" y="256"/>
                  </a:cubicBezTo>
                  <a:cubicBezTo>
                    <a:pt x="12" y="257"/>
                    <a:pt x="12" y="258"/>
                    <a:pt x="11" y="258"/>
                  </a:cubicBezTo>
                  <a:cubicBezTo>
                    <a:pt x="11" y="259"/>
                    <a:pt x="12" y="259"/>
                    <a:pt x="12" y="260"/>
                  </a:cubicBezTo>
                  <a:cubicBezTo>
                    <a:pt x="10" y="261"/>
                    <a:pt x="8" y="261"/>
                    <a:pt x="6" y="263"/>
                  </a:cubicBezTo>
                  <a:cubicBezTo>
                    <a:pt x="3" y="266"/>
                    <a:pt x="7" y="266"/>
                    <a:pt x="7" y="270"/>
                  </a:cubicBezTo>
                  <a:cubicBezTo>
                    <a:pt x="4" y="270"/>
                    <a:pt x="0" y="276"/>
                    <a:pt x="3" y="278"/>
                  </a:cubicBezTo>
                  <a:close/>
                  <a:moveTo>
                    <a:pt x="334" y="237"/>
                  </a:moveTo>
                  <a:cubicBezTo>
                    <a:pt x="335" y="237"/>
                    <a:pt x="337" y="238"/>
                    <a:pt x="339" y="239"/>
                  </a:cubicBezTo>
                  <a:cubicBezTo>
                    <a:pt x="338" y="239"/>
                    <a:pt x="337" y="240"/>
                    <a:pt x="336" y="240"/>
                  </a:cubicBezTo>
                  <a:cubicBezTo>
                    <a:pt x="334" y="239"/>
                    <a:pt x="334" y="238"/>
                    <a:pt x="334" y="237"/>
                  </a:cubicBezTo>
                  <a:close/>
                  <a:moveTo>
                    <a:pt x="158" y="129"/>
                  </a:moveTo>
                  <a:cubicBezTo>
                    <a:pt x="158" y="129"/>
                    <a:pt x="158" y="130"/>
                    <a:pt x="158" y="130"/>
                  </a:cubicBezTo>
                  <a:cubicBezTo>
                    <a:pt x="157" y="131"/>
                    <a:pt x="155" y="132"/>
                    <a:pt x="154" y="133"/>
                  </a:cubicBezTo>
                  <a:cubicBezTo>
                    <a:pt x="154" y="133"/>
                    <a:pt x="154" y="133"/>
                    <a:pt x="154" y="132"/>
                  </a:cubicBezTo>
                  <a:cubicBezTo>
                    <a:pt x="154" y="130"/>
                    <a:pt x="154" y="129"/>
                    <a:pt x="156" y="129"/>
                  </a:cubicBezTo>
                  <a:cubicBezTo>
                    <a:pt x="157" y="129"/>
                    <a:pt x="158" y="129"/>
                    <a:pt x="158" y="129"/>
                  </a:cubicBezTo>
                  <a:close/>
                  <a:moveTo>
                    <a:pt x="189" y="93"/>
                  </a:moveTo>
                  <a:cubicBezTo>
                    <a:pt x="189" y="93"/>
                    <a:pt x="190" y="94"/>
                    <a:pt x="191" y="95"/>
                  </a:cubicBezTo>
                  <a:cubicBezTo>
                    <a:pt x="192" y="96"/>
                    <a:pt x="194" y="97"/>
                    <a:pt x="195" y="98"/>
                  </a:cubicBezTo>
                  <a:cubicBezTo>
                    <a:pt x="196" y="98"/>
                    <a:pt x="197" y="99"/>
                    <a:pt x="197" y="99"/>
                  </a:cubicBezTo>
                  <a:cubicBezTo>
                    <a:pt x="198" y="100"/>
                    <a:pt x="198" y="101"/>
                    <a:pt x="199" y="101"/>
                  </a:cubicBezTo>
                  <a:cubicBezTo>
                    <a:pt x="200" y="103"/>
                    <a:pt x="200" y="104"/>
                    <a:pt x="201" y="106"/>
                  </a:cubicBezTo>
                  <a:cubicBezTo>
                    <a:pt x="202" y="108"/>
                    <a:pt x="202" y="110"/>
                    <a:pt x="202" y="111"/>
                  </a:cubicBezTo>
                  <a:cubicBezTo>
                    <a:pt x="203" y="113"/>
                    <a:pt x="203" y="115"/>
                    <a:pt x="204" y="116"/>
                  </a:cubicBezTo>
                  <a:cubicBezTo>
                    <a:pt x="204" y="117"/>
                    <a:pt x="204" y="118"/>
                    <a:pt x="204" y="119"/>
                  </a:cubicBezTo>
                  <a:cubicBezTo>
                    <a:pt x="204" y="119"/>
                    <a:pt x="204" y="119"/>
                    <a:pt x="204" y="119"/>
                  </a:cubicBezTo>
                  <a:cubicBezTo>
                    <a:pt x="204" y="119"/>
                    <a:pt x="204" y="119"/>
                    <a:pt x="204" y="120"/>
                  </a:cubicBezTo>
                  <a:cubicBezTo>
                    <a:pt x="204" y="120"/>
                    <a:pt x="204" y="121"/>
                    <a:pt x="204" y="122"/>
                  </a:cubicBezTo>
                  <a:cubicBezTo>
                    <a:pt x="203" y="123"/>
                    <a:pt x="203" y="124"/>
                    <a:pt x="203" y="125"/>
                  </a:cubicBezTo>
                  <a:cubicBezTo>
                    <a:pt x="202" y="126"/>
                    <a:pt x="202" y="127"/>
                    <a:pt x="202" y="128"/>
                  </a:cubicBezTo>
                  <a:cubicBezTo>
                    <a:pt x="202" y="129"/>
                    <a:pt x="202" y="130"/>
                    <a:pt x="201" y="131"/>
                  </a:cubicBezTo>
                  <a:cubicBezTo>
                    <a:pt x="201" y="132"/>
                    <a:pt x="201" y="132"/>
                    <a:pt x="200" y="133"/>
                  </a:cubicBezTo>
                  <a:cubicBezTo>
                    <a:pt x="200" y="134"/>
                    <a:pt x="199" y="135"/>
                    <a:pt x="198" y="135"/>
                  </a:cubicBezTo>
                  <a:cubicBezTo>
                    <a:pt x="198" y="136"/>
                    <a:pt x="197" y="137"/>
                    <a:pt x="197" y="137"/>
                  </a:cubicBezTo>
                  <a:cubicBezTo>
                    <a:pt x="197" y="137"/>
                    <a:pt x="197" y="137"/>
                    <a:pt x="197" y="137"/>
                  </a:cubicBezTo>
                  <a:cubicBezTo>
                    <a:pt x="197" y="138"/>
                    <a:pt x="196" y="138"/>
                    <a:pt x="196" y="138"/>
                  </a:cubicBezTo>
                  <a:cubicBezTo>
                    <a:pt x="195" y="137"/>
                    <a:pt x="194" y="136"/>
                    <a:pt x="193" y="136"/>
                  </a:cubicBezTo>
                  <a:cubicBezTo>
                    <a:pt x="189" y="135"/>
                    <a:pt x="189" y="141"/>
                    <a:pt x="185" y="138"/>
                  </a:cubicBezTo>
                  <a:cubicBezTo>
                    <a:pt x="184" y="136"/>
                    <a:pt x="184" y="135"/>
                    <a:pt x="182" y="135"/>
                  </a:cubicBezTo>
                  <a:cubicBezTo>
                    <a:pt x="181" y="134"/>
                    <a:pt x="179" y="134"/>
                    <a:pt x="177" y="134"/>
                  </a:cubicBezTo>
                  <a:cubicBezTo>
                    <a:pt x="174" y="135"/>
                    <a:pt x="171" y="137"/>
                    <a:pt x="168" y="135"/>
                  </a:cubicBezTo>
                  <a:cubicBezTo>
                    <a:pt x="167" y="134"/>
                    <a:pt x="167" y="133"/>
                    <a:pt x="166" y="132"/>
                  </a:cubicBezTo>
                  <a:cubicBezTo>
                    <a:pt x="166" y="131"/>
                    <a:pt x="165" y="130"/>
                    <a:pt x="164" y="129"/>
                  </a:cubicBezTo>
                  <a:cubicBezTo>
                    <a:pt x="166" y="128"/>
                    <a:pt x="166" y="127"/>
                    <a:pt x="167" y="125"/>
                  </a:cubicBezTo>
                  <a:cubicBezTo>
                    <a:pt x="168" y="123"/>
                    <a:pt x="170" y="121"/>
                    <a:pt x="170" y="119"/>
                  </a:cubicBezTo>
                  <a:cubicBezTo>
                    <a:pt x="170" y="117"/>
                    <a:pt x="169" y="117"/>
                    <a:pt x="168" y="116"/>
                  </a:cubicBezTo>
                  <a:cubicBezTo>
                    <a:pt x="167" y="114"/>
                    <a:pt x="168" y="112"/>
                    <a:pt x="167" y="110"/>
                  </a:cubicBezTo>
                  <a:cubicBezTo>
                    <a:pt x="167" y="108"/>
                    <a:pt x="167" y="107"/>
                    <a:pt x="167" y="105"/>
                  </a:cubicBezTo>
                  <a:cubicBezTo>
                    <a:pt x="167" y="103"/>
                    <a:pt x="165" y="103"/>
                    <a:pt x="165" y="102"/>
                  </a:cubicBezTo>
                  <a:cubicBezTo>
                    <a:pt x="165" y="100"/>
                    <a:pt x="166" y="99"/>
                    <a:pt x="167" y="99"/>
                  </a:cubicBezTo>
                  <a:cubicBezTo>
                    <a:pt x="168" y="99"/>
                    <a:pt x="169" y="100"/>
                    <a:pt x="170" y="100"/>
                  </a:cubicBezTo>
                  <a:cubicBezTo>
                    <a:pt x="171" y="101"/>
                    <a:pt x="172" y="101"/>
                    <a:pt x="173" y="101"/>
                  </a:cubicBezTo>
                  <a:cubicBezTo>
                    <a:pt x="175" y="102"/>
                    <a:pt x="176" y="103"/>
                    <a:pt x="177" y="104"/>
                  </a:cubicBezTo>
                  <a:cubicBezTo>
                    <a:pt x="179" y="102"/>
                    <a:pt x="179" y="99"/>
                    <a:pt x="181" y="97"/>
                  </a:cubicBezTo>
                  <a:cubicBezTo>
                    <a:pt x="181" y="96"/>
                    <a:pt x="181" y="95"/>
                    <a:pt x="183" y="96"/>
                  </a:cubicBezTo>
                  <a:cubicBezTo>
                    <a:pt x="184" y="96"/>
                    <a:pt x="184" y="98"/>
                    <a:pt x="185" y="99"/>
                  </a:cubicBezTo>
                  <a:cubicBezTo>
                    <a:pt x="187" y="97"/>
                    <a:pt x="188" y="95"/>
                    <a:pt x="188" y="92"/>
                  </a:cubicBezTo>
                  <a:cubicBezTo>
                    <a:pt x="189" y="92"/>
                    <a:pt x="189" y="92"/>
                    <a:pt x="189" y="93"/>
                  </a:cubicBezTo>
                  <a:close/>
                  <a:moveTo>
                    <a:pt x="204" y="91"/>
                  </a:moveTo>
                  <a:cubicBezTo>
                    <a:pt x="204" y="100"/>
                    <a:pt x="204" y="100"/>
                    <a:pt x="204" y="100"/>
                  </a:cubicBezTo>
                  <a:cubicBezTo>
                    <a:pt x="204" y="103"/>
                    <a:pt x="204" y="106"/>
                    <a:pt x="204" y="109"/>
                  </a:cubicBezTo>
                  <a:cubicBezTo>
                    <a:pt x="204" y="108"/>
                    <a:pt x="203" y="107"/>
                    <a:pt x="203" y="106"/>
                  </a:cubicBezTo>
                  <a:cubicBezTo>
                    <a:pt x="202" y="104"/>
                    <a:pt x="201" y="102"/>
                    <a:pt x="200" y="100"/>
                  </a:cubicBezTo>
                  <a:cubicBezTo>
                    <a:pt x="200" y="100"/>
                    <a:pt x="199" y="99"/>
                    <a:pt x="199" y="98"/>
                  </a:cubicBezTo>
                  <a:cubicBezTo>
                    <a:pt x="198" y="97"/>
                    <a:pt x="197" y="97"/>
                    <a:pt x="196" y="96"/>
                  </a:cubicBezTo>
                  <a:cubicBezTo>
                    <a:pt x="195" y="95"/>
                    <a:pt x="193" y="95"/>
                    <a:pt x="192" y="94"/>
                  </a:cubicBezTo>
                  <a:cubicBezTo>
                    <a:pt x="191" y="93"/>
                    <a:pt x="191" y="92"/>
                    <a:pt x="190" y="92"/>
                  </a:cubicBezTo>
                  <a:cubicBezTo>
                    <a:pt x="190" y="92"/>
                    <a:pt x="190" y="92"/>
                    <a:pt x="190" y="91"/>
                  </a:cubicBezTo>
                  <a:cubicBezTo>
                    <a:pt x="194" y="91"/>
                    <a:pt x="200" y="93"/>
                    <a:pt x="204" y="91"/>
                  </a:cubicBezTo>
                  <a:close/>
                  <a:moveTo>
                    <a:pt x="207" y="97"/>
                  </a:moveTo>
                  <a:cubicBezTo>
                    <a:pt x="207" y="99"/>
                    <a:pt x="207" y="101"/>
                    <a:pt x="207" y="103"/>
                  </a:cubicBezTo>
                  <a:cubicBezTo>
                    <a:pt x="207" y="106"/>
                    <a:pt x="207" y="106"/>
                    <a:pt x="207" y="106"/>
                  </a:cubicBezTo>
                  <a:cubicBezTo>
                    <a:pt x="207" y="106"/>
                    <a:pt x="207" y="106"/>
                    <a:pt x="207" y="106"/>
                  </a:cubicBezTo>
                  <a:cubicBezTo>
                    <a:pt x="207" y="106"/>
                    <a:pt x="207" y="106"/>
                    <a:pt x="207" y="107"/>
                  </a:cubicBezTo>
                  <a:cubicBezTo>
                    <a:pt x="207" y="107"/>
                    <a:pt x="207" y="108"/>
                    <a:pt x="207" y="108"/>
                  </a:cubicBezTo>
                  <a:cubicBezTo>
                    <a:pt x="207" y="109"/>
                    <a:pt x="206" y="109"/>
                    <a:pt x="206" y="110"/>
                  </a:cubicBezTo>
                  <a:cubicBezTo>
                    <a:pt x="206" y="107"/>
                    <a:pt x="207" y="103"/>
                    <a:pt x="207" y="100"/>
                  </a:cubicBezTo>
                  <a:cubicBezTo>
                    <a:pt x="206" y="90"/>
                    <a:pt x="206" y="90"/>
                    <a:pt x="206" y="90"/>
                  </a:cubicBezTo>
                  <a:cubicBezTo>
                    <a:pt x="207" y="90"/>
                    <a:pt x="207" y="90"/>
                    <a:pt x="207" y="89"/>
                  </a:cubicBezTo>
                  <a:cubicBezTo>
                    <a:pt x="207" y="92"/>
                    <a:pt x="207" y="95"/>
                    <a:pt x="207" y="97"/>
                  </a:cubicBezTo>
                  <a:close/>
                  <a:moveTo>
                    <a:pt x="206" y="127"/>
                  </a:moveTo>
                  <a:cubicBezTo>
                    <a:pt x="206" y="127"/>
                    <a:pt x="206" y="127"/>
                    <a:pt x="207" y="127"/>
                  </a:cubicBezTo>
                  <a:cubicBezTo>
                    <a:pt x="207" y="127"/>
                    <a:pt x="207" y="128"/>
                    <a:pt x="207" y="128"/>
                  </a:cubicBezTo>
                  <a:cubicBezTo>
                    <a:pt x="207" y="129"/>
                    <a:pt x="206" y="130"/>
                    <a:pt x="206" y="131"/>
                  </a:cubicBezTo>
                  <a:cubicBezTo>
                    <a:pt x="206" y="131"/>
                    <a:pt x="206" y="131"/>
                    <a:pt x="206" y="131"/>
                  </a:cubicBezTo>
                  <a:cubicBezTo>
                    <a:pt x="206" y="129"/>
                    <a:pt x="206" y="128"/>
                    <a:pt x="206" y="127"/>
                  </a:cubicBezTo>
                  <a:close/>
                  <a:moveTo>
                    <a:pt x="259" y="66"/>
                  </a:moveTo>
                  <a:cubicBezTo>
                    <a:pt x="259" y="66"/>
                    <a:pt x="259" y="67"/>
                    <a:pt x="258" y="67"/>
                  </a:cubicBezTo>
                  <a:cubicBezTo>
                    <a:pt x="257" y="70"/>
                    <a:pt x="257" y="73"/>
                    <a:pt x="256" y="75"/>
                  </a:cubicBezTo>
                  <a:cubicBezTo>
                    <a:pt x="254" y="79"/>
                    <a:pt x="250" y="78"/>
                    <a:pt x="246" y="80"/>
                  </a:cubicBezTo>
                  <a:cubicBezTo>
                    <a:pt x="244" y="81"/>
                    <a:pt x="241" y="84"/>
                    <a:pt x="239" y="86"/>
                  </a:cubicBezTo>
                  <a:cubicBezTo>
                    <a:pt x="238" y="87"/>
                    <a:pt x="237" y="89"/>
                    <a:pt x="238" y="90"/>
                  </a:cubicBezTo>
                  <a:cubicBezTo>
                    <a:pt x="238" y="91"/>
                    <a:pt x="239" y="91"/>
                    <a:pt x="239" y="91"/>
                  </a:cubicBezTo>
                  <a:cubicBezTo>
                    <a:pt x="236" y="94"/>
                    <a:pt x="232" y="97"/>
                    <a:pt x="230" y="100"/>
                  </a:cubicBezTo>
                  <a:cubicBezTo>
                    <a:pt x="227" y="104"/>
                    <a:pt x="224" y="108"/>
                    <a:pt x="223" y="112"/>
                  </a:cubicBezTo>
                  <a:cubicBezTo>
                    <a:pt x="223" y="115"/>
                    <a:pt x="222" y="117"/>
                    <a:pt x="222" y="119"/>
                  </a:cubicBezTo>
                  <a:cubicBezTo>
                    <a:pt x="222" y="122"/>
                    <a:pt x="222" y="124"/>
                    <a:pt x="223" y="126"/>
                  </a:cubicBezTo>
                  <a:cubicBezTo>
                    <a:pt x="223" y="127"/>
                    <a:pt x="223" y="128"/>
                    <a:pt x="223" y="129"/>
                  </a:cubicBezTo>
                  <a:cubicBezTo>
                    <a:pt x="223" y="131"/>
                    <a:pt x="223" y="132"/>
                    <a:pt x="223" y="133"/>
                  </a:cubicBezTo>
                  <a:cubicBezTo>
                    <a:pt x="223" y="133"/>
                    <a:pt x="223" y="133"/>
                    <a:pt x="223" y="133"/>
                  </a:cubicBezTo>
                  <a:cubicBezTo>
                    <a:pt x="220" y="135"/>
                    <a:pt x="218" y="137"/>
                    <a:pt x="216" y="139"/>
                  </a:cubicBezTo>
                  <a:cubicBezTo>
                    <a:pt x="215" y="140"/>
                    <a:pt x="215" y="141"/>
                    <a:pt x="215" y="142"/>
                  </a:cubicBezTo>
                  <a:cubicBezTo>
                    <a:pt x="214" y="142"/>
                    <a:pt x="214" y="143"/>
                    <a:pt x="214" y="143"/>
                  </a:cubicBezTo>
                  <a:cubicBezTo>
                    <a:pt x="214" y="143"/>
                    <a:pt x="213" y="143"/>
                    <a:pt x="213" y="144"/>
                  </a:cubicBezTo>
                  <a:cubicBezTo>
                    <a:pt x="211" y="144"/>
                    <a:pt x="210" y="144"/>
                    <a:pt x="208" y="144"/>
                  </a:cubicBezTo>
                  <a:cubicBezTo>
                    <a:pt x="207" y="144"/>
                    <a:pt x="207" y="146"/>
                    <a:pt x="205" y="145"/>
                  </a:cubicBezTo>
                  <a:cubicBezTo>
                    <a:pt x="204" y="144"/>
                    <a:pt x="203" y="144"/>
                    <a:pt x="203" y="143"/>
                  </a:cubicBezTo>
                  <a:cubicBezTo>
                    <a:pt x="203" y="143"/>
                    <a:pt x="203" y="143"/>
                    <a:pt x="203" y="143"/>
                  </a:cubicBezTo>
                  <a:cubicBezTo>
                    <a:pt x="203" y="142"/>
                    <a:pt x="204" y="141"/>
                    <a:pt x="204" y="140"/>
                  </a:cubicBezTo>
                  <a:cubicBezTo>
                    <a:pt x="205" y="139"/>
                    <a:pt x="205" y="138"/>
                    <a:pt x="206" y="138"/>
                  </a:cubicBezTo>
                  <a:cubicBezTo>
                    <a:pt x="207" y="136"/>
                    <a:pt x="208" y="134"/>
                    <a:pt x="208" y="132"/>
                  </a:cubicBezTo>
                  <a:cubicBezTo>
                    <a:pt x="209" y="131"/>
                    <a:pt x="209" y="130"/>
                    <a:pt x="209" y="128"/>
                  </a:cubicBezTo>
                  <a:cubicBezTo>
                    <a:pt x="209" y="128"/>
                    <a:pt x="209" y="127"/>
                    <a:pt x="209" y="126"/>
                  </a:cubicBezTo>
                  <a:cubicBezTo>
                    <a:pt x="209" y="126"/>
                    <a:pt x="209" y="125"/>
                    <a:pt x="209" y="125"/>
                  </a:cubicBezTo>
                  <a:cubicBezTo>
                    <a:pt x="209" y="124"/>
                    <a:pt x="208" y="124"/>
                    <a:pt x="208" y="123"/>
                  </a:cubicBezTo>
                  <a:cubicBezTo>
                    <a:pt x="208" y="123"/>
                    <a:pt x="208" y="123"/>
                    <a:pt x="208" y="122"/>
                  </a:cubicBezTo>
                  <a:cubicBezTo>
                    <a:pt x="208" y="122"/>
                    <a:pt x="208" y="122"/>
                    <a:pt x="208" y="122"/>
                  </a:cubicBezTo>
                  <a:cubicBezTo>
                    <a:pt x="208" y="122"/>
                    <a:pt x="208" y="121"/>
                    <a:pt x="208" y="121"/>
                  </a:cubicBezTo>
                  <a:cubicBezTo>
                    <a:pt x="208" y="121"/>
                    <a:pt x="208" y="120"/>
                    <a:pt x="208" y="120"/>
                  </a:cubicBezTo>
                  <a:cubicBezTo>
                    <a:pt x="209" y="118"/>
                    <a:pt x="209" y="116"/>
                    <a:pt x="209" y="115"/>
                  </a:cubicBezTo>
                  <a:cubicBezTo>
                    <a:pt x="209" y="113"/>
                    <a:pt x="209" y="111"/>
                    <a:pt x="209" y="109"/>
                  </a:cubicBezTo>
                  <a:cubicBezTo>
                    <a:pt x="209" y="109"/>
                    <a:pt x="209" y="109"/>
                    <a:pt x="209" y="108"/>
                  </a:cubicBezTo>
                  <a:cubicBezTo>
                    <a:pt x="210" y="108"/>
                    <a:pt x="210" y="107"/>
                    <a:pt x="209" y="107"/>
                  </a:cubicBezTo>
                  <a:cubicBezTo>
                    <a:pt x="209" y="106"/>
                    <a:pt x="209" y="106"/>
                    <a:pt x="209" y="106"/>
                  </a:cubicBezTo>
                  <a:cubicBezTo>
                    <a:pt x="209" y="104"/>
                    <a:pt x="209" y="104"/>
                    <a:pt x="209" y="104"/>
                  </a:cubicBezTo>
                  <a:cubicBezTo>
                    <a:pt x="210" y="103"/>
                    <a:pt x="210" y="101"/>
                    <a:pt x="210" y="100"/>
                  </a:cubicBezTo>
                  <a:cubicBezTo>
                    <a:pt x="210" y="97"/>
                    <a:pt x="209" y="95"/>
                    <a:pt x="209" y="92"/>
                  </a:cubicBezTo>
                  <a:cubicBezTo>
                    <a:pt x="209" y="92"/>
                    <a:pt x="209" y="92"/>
                    <a:pt x="209" y="91"/>
                  </a:cubicBezTo>
                  <a:cubicBezTo>
                    <a:pt x="209" y="91"/>
                    <a:pt x="209" y="90"/>
                    <a:pt x="209" y="89"/>
                  </a:cubicBezTo>
                  <a:cubicBezTo>
                    <a:pt x="209" y="88"/>
                    <a:pt x="209" y="88"/>
                    <a:pt x="209" y="88"/>
                  </a:cubicBezTo>
                  <a:cubicBezTo>
                    <a:pt x="209" y="87"/>
                    <a:pt x="210" y="87"/>
                    <a:pt x="210" y="87"/>
                  </a:cubicBezTo>
                  <a:cubicBezTo>
                    <a:pt x="211" y="86"/>
                    <a:pt x="213" y="86"/>
                    <a:pt x="214" y="85"/>
                  </a:cubicBezTo>
                  <a:cubicBezTo>
                    <a:pt x="215" y="84"/>
                    <a:pt x="216" y="83"/>
                    <a:pt x="217" y="82"/>
                  </a:cubicBezTo>
                  <a:cubicBezTo>
                    <a:pt x="219" y="81"/>
                    <a:pt x="222" y="80"/>
                    <a:pt x="224" y="79"/>
                  </a:cubicBezTo>
                  <a:cubicBezTo>
                    <a:pt x="226" y="78"/>
                    <a:pt x="228" y="77"/>
                    <a:pt x="231" y="76"/>
                  </a:cubicBezTo>
                  <a:cubicBezTo>
                    <a:pt x="232" y="76"/>
                    <a:pt x="233" y="76"/>
                    <a:pt x="234" y="76"/>
                  </a:cubicBezTo>
                  <a:cubicBezTo>
                    <a:pt x="235" y="75"/>
                    <a:pt x="235" y="74"/>
                    <a:pt x="237" y="74"/>
                  </a:cubicBezTo>
                  <a:cubicBezTo>
                    <a:pt x="238" y="74"/>
                    <a:pt x="239" y="74"/>
                    <a:pt x="240" y="74"/>
                  </a:cubicBezTo>
                  <a:cubicBezTo>
                    <a:pt x="243" y="74"/>
                    <a:pt x="244" y="71"/>
                    <a:pt x="246" y="69"/>
                  </a:cubicBezTo>
                  <a:cubicBezTo>
                    <a:pt x="247" y="67"/>
                    <a:pt x="248" y="65"/>
                    <a:pt x="251" y="65"/>
                  </a:cubicBezTo>
                  <a:cubicBezTo>
                    <a:pt x="252" y="64"/>
                    <a:pt x="253" y="64"/>
                    <a:pt x="254" y="65"/>
                  </a:cubicBezTo>
                  <a:cubicBezTo>
                    <a:pt x="255" y="65"/>
                    <a:pt x="256" y="65"/>
                    <a:pt x="257" y="66"/>
                  </a:cubicBezTo>
                  <a:cubicBezTo>
                    <a:pt x="257" y="66"/>
                    <a:pt x="258" y="66"/>
                    <a:pt x="259" y="66"/>
                  </a:cubicBezTo>
                  <a:close/>
                  <a:moveTo>
                    <a:pt x="220" y="206"/>
                  </a:moveTo>
                  <a:cubicBezTo>
                    <a:pt x="220" y="204"/>
                    <a:pt x="220" y="202"/>
                    <a:pt x="220" y="200"/>
                  </a:cubicBezTo>
                  <a:cubicBezTo>
                    <a:pt x="220" y="200"/>
                    <a:pt x="220" y="200"/>
                    <a:pt x="220" y="200"/>
                  </a:cubicBezTo>
                  <a:cubicBezTo>
                    <a:pt x="221" y="200"/>
                    <a:pt x="222" y="201"/>
                    <a:pt x="224" y="202"/>
                  </a:cubicBezTo>
                  <a:cubicBezTo>
                    <a:pt x="228" y="204"/>
                    <a:pt x="233" y="206"/>
                    <a:pt x="236" y="203"/>
                  </a:cubicBezTo>
                  <a:cubicBezTo>
                    <a:pt x="236" y="210"/>
                    <a:pt x="235" y="217"/>
                    <a:pt x="235" y="223"/>
                  </a:cubicBezTo>
                  <a:cubicBezTo>
                    <a:pt x="234" y="223"/>
                    <a:pt x="233" y="222"/>
                    <a:pt x="232" y="221"/>
                  </a:cubicBezTo>
                  <a:cubicBezTo>
                    <a:pt x="232" y="223"/>
                    <a:pt x="232" y="225"/>
                    <a:pt x="232" y="226"/>
                  </a:cubicBezTo>
                  <a:cubicBezTo>
                    <a:pt x="231" y="226"/>
                    <a:pt x="230" y="226"/>
                    <a:pt x="229" y="225"/>
                  </a:cubicBezTo>
                  <a:cubicBezTo>
                    <a:pt x="229" y="225"/>
                    <a:pt x="229" y="225"/>
                    <a:pt x="229" y="225"/>
                  </a:cubicBezTo>
                  <a:cubicBezTo>
                    <a:pt x="228" y="224"/>
                    <a:pt x="227" y="224"/>
                    <a:pt x="226" y="223"/>
                  </a:cubicBezTo>
                  <a:cubicBezTo>
                    <a:pt x="224" y="220"/>
                    <a:pt x="223" y="218"/>
                    <a:pt x="221" y="215"/>
                  </a:cubicBezTo>
                  <a:cubicBezTo>
                    <a:pt x="221" y="214"/>
                    <a:pt x="221" y="213"/>
                    <a:pt x="220" y="212"/>
                  </a:cubicBezTo>
                  <a:cubicBezTo>
                    <a:pt x="220" y="212"/>
                    <a:pt x="220" y="212"/>
                    <a:pt x="220" y="212"/>
                  </a:cubicBezTo>
                  <a:cubicBezTo>
                    <a:pt x="220" y="211"/>
                    <a:pt x="220" y="211"/>
                    <a:pt x="220" y="211"/>
                  </a:cubicBezTo>
                  <a:cubicBezTo>
                    <a:pt x="220" y="209"/>
                    <a:pt x="220" y="208"/>
                    <a:pt x="220" y="206"/>
                  </a:cubicBezTo>
                  <a:close/>
                  <a:moveTo>
                    <a:pt x="239" y="197"/>
                  </a:moveTo>
                  <a:cubicBezTo>
                    <a:pt x="240" y="197"/>
                    <a:pt x="240" y="196"/>
                    <a:pt x="240" y="196"/>
                  </a:cubicBezTo>
                  <a:cubicBezTo>
                    <a:pt x="241" y="194"/>
                    <a:pt x="243" y="194"/>
                    <a:pt x="245" y="193"/>
                  </a:cubicBezTo>
                  <a:cubicBezTo>
                    <a:pt x="243" y="195"/>
                    <a:pt x="241" y="197"/>
                    <a:pt x="239" y="197"/>
                  </a:cubicBezTo>
                  <a:close/>
                  <a:moveTo>
                    <a:pt x="217" y="142"/>
                  </a:moveTo>
                  <a:cubicBezTo>
                    <a:pt x="217" y="141"/>
                    <a:pt x="218" y="141"/>
                    <a:pt x="218" y="141"/>
                  </a:cubicBezTo>
                  <a:cubicBezTo>
                    <a:pt x="219" y="139"/>
                    <a:pt x="221" y="137"/>
                    <a:pt x="223" y="136"/>
                  </a:cubicBezTo>
                  <a:cubicBezTo>
                    <a:pt x="223" y="137"/>
                    <a:pt x="222" y="138"/>
                    <a:pt x="222" y="139"/>
                  </a:cubicBezTo>
                  <a:cubicBezTo>
                    <a:pt x="222" y="140"/>
                    <a:pt x="221" y="141"/>
                    <a:pt x="220" y="142"/>
                  </a:cubicBezTo>
                  <a:cubicBezTo>
                    <a:pt x="220" y="142"/>
                    <a:pt x="220" y="142"/>
                    <a:pt x="220" y="142"/>
                  </a:cubicBezTo>
                  <a:cubicBezTo>
                    <a:pt x="219" y="142"/>
                    <a:pt x="218" y="142"/>
                    <a:pt x="217" y="142"/>
                  </a:cubicBezTo>
                  <a:close/>
                  <a:moveTo>
                    <a:pt x="219" y="221"/>
                  </a:moveTo>
                  <a:cubicBezTo>
                    <a:pt x="218" y="221"/>
                    <a:pt x="218" y="220"/>
                    <a:pt x="217" y="220"/>
                  </a:cubicBezTo>
                  <a:cubicBezTo>
                    <a:pt x="217" y="220"/>
                    <a:pt x="217" y="219"/>
                    <a:pt x="217" y="219"/>
                  </a:cubicBezTo>
                  <a:cubicBezTo>
                    <a:pt x="216" y="218"/>
                    <a:pt x="216" y="217"/>
                    <a:pt x="216" y="216"/>
                  </a:cubicBezTo>
                  <a:cubicBezTo>
                    <a:pt x="215" y="215"/>
                    <a:pt x="215" y="213"/>
                    <a:pt x="214" y="212"/>
                  </a:cubicBezTo>
                  <a:cubicBezTo>
                    <a:pt x="214" y="212"/>
                    <a:pt x="214" y="212"/>
                    <a:pt x="214" y="211"/>
                  </a:cubicBezTo>
                  <a:cubicBezTo>
                    <a:pt x="214" y="211"/>
                    <a:pt x="214" y="211"/>
                    <a:pt x="214" y="211"/>
                  </a:cubicBezTo>
                  <a:cubicBezTo>
                    <a:pt x="215" y="213"/>
                    <a:pt x="215" y="215"/>
                    <a:pt x="216" y="217"/>
                  </a:cubicBezTo>
                  <a:lnTo>
                    <a:pt x="219" y="221"/>
                  </a:lnTo>
                  <a:close/>
                  <a:moveTo>
                    <a:pt x="225" y="131"/>
                  </a:moveTo>
                  <a:cubicBezTo>
                    <a:pt x="225" y="131"/>
                    <a:pt x="225" y="130"/>
                    <a:pt x="225" y="129"/>
                  </a:cubicBezTo>
                  <a:cubicBezTo>
                    <a:pt x="225" y="128"/>
                    <a:pt x="225" y="127"/>
                    <a:pt x="225" y="126"/>
                  </a:cubicBezTo>
                  <a:cubicBezTo>
                    <a:pt x="225" y="124"/>
                    <a:pt x="225" y="122"/>
                    <a:pt x="225" y="119"/>
                  </a:cubicBezTo>
                  <a:cubicBezTo>
                    <a:pt x="225" y="117"/>
                    <a:pt x="225" y="115"/>
                    <a:pt x="225" y="113"/>
                  </a:cubicBezTo>
                  <a:cubicBezTo>
                    <a:pt x="226" y="109"/>
                    <a:pt x="228" y="105"/>
                    <a:pt x="231" y="101"/>
                  </a:cubicBezTo>
                  <a:cubicBezTo>
                    <a:pt x="232" y="100"/>
                    <a:pt x="233" y="99"/>
                    <a:pt x="234" y="98"/>
                  </a:cubicBezTo>
                  <a:cubicBezTo>
                    <a:pt x="234" y="99"/>
                    <a:pt x="234" y="99"/>
                    <a:pt x="233" y="99"/>
                  </a:cubicBezTo>
                  <a:cubicBezTo>
                    <a:pt x="233" y="101"/>
                    <a:pt x="233" y="103"/>
                    <a:pt x="234" y="104"/>
                  </a:cubicBezTo>
                  <a:cubicBezTo>
                    <a:pt x="235" y="106"/>
                    <a:pt x="236" y="105"/>
                    <a:pt x="235" y="108"/>
                  </a:cubicBezTo>
                  <a:cubicBezTo>
                    <a:pt x="234" y="109"/>
                    <a:pt x="234" y="109"/>
                    <a:pt x="233" y="111"/>
                  </a:cubicBezTo>
                  <a:cubicBezTo>
                    <a:pt x="233" y="113"/>
                    <a:pt x="234" y="116"/>
                    <a:pt x="235" y="117"/>
                  </a:cubicBezTo>
                  <a:cubicBezTo>
                    <a:pt x="236" y="120"/>
                    <a:pt x="239" y="120"/>
                    <a:pt x="241" y="119"/>
                  </a:cubicBezTo>
                  <a:cubicBezTo>
                    <a:pt x="240" y="120"/>
                    <a:pt x="239" y="121"/>
                    <a:pt x="238" y="122"/>
                  </a:cubicBezTo>
                  <a:cubicBezTo>
                    <a:pt x="237" y="123"/>
                    <a:pt x="236" y="123"/>
                    <a:pt x="236" y="124"/>
                  </a:cubicBezTo>
                  <a:cubicBezTo>
                    <a:pt x="235" y="124"/>
                    <a:pt x="235" y="124"/>
                    <a:pt x="235" y="124"/>
                  </a:cubicBezTo>
                  <a:cubicBezTo>
                    <a:pt x="233" y="125"/>
                    <a:pt x="231" y="125"/>
                    <a:pt x="229" y="127"/>
                  </a:cubicBezTo>
                  <a:cubicBezTo>
                    <a:pt x="229" y="127"/>
                    <a:pt x="229" y="127"/>
                    <a:pt x="228" y="128"/>
                  </a:cubicBezTo>
                  <a:cubicBezTo>
                    <a:pt x="228" y="128"/>
                    <a:pt x="228" y="129"/>
                    <a:pt x="227" y="129"/>
                  </a:cubicBezTo>
                  <a:cubicBezTo>
                    <a:pt x="227" y="130"/>
                    <a:pt x="227" y="130"/>
                    <a:pt x="227" y="130"/>
                  </a:cubicBezTo>
                  <a:lnTo>
                    <a:pt x="225" y="131"/>
                  </a:lnTo>
                  <a:close/>
                  <a:moveTo>
                    <a:pt x="225" y="134"/>
                  </a:moveTo>
                  <a:cubicBezTo>
                    <a:pt x="225" y="134"/>
                    <a:pt x="225" y="134"/>
                    <a:pt x="225" y="134"/>
                  </a:cubicBezTo>
                  <a:cubicBezTo>
                    <a:pt x="225" y="134"/>
                    <a:pt x="225" y="134"/>
                    <a:pt x="225" y="134"/>
                  </a:cubicBezTo>
                  <a:cubicBezTo>
                    <a:pt x="225" y="134"/>
                    <a:pt x="225" y="134"/>
                    <a:pt x="225" y="134"/>
                  </a:cubicBezTo>
                  <a:close/>
                  <a:moveTo>
                    <a:pt x="243" y="120"/>
                  </a:moveTo>
                  <a:cubicBezTo>
                    <a:pt x="243" y="120"/>
                    <a:pt x="244" y="120"/>
                    <a:pt x="244" y="119"/>
                  </a:cubicBezTo>
                  <a:cubicBezTo>
                    <a:pt x="245" y="119"/>
                    <a:pt x="245" y="119"/>
                    <a:pt x="245" y="120"/>
                  </a:cubicBezTo>
                  <a:cubicBezTo>
                    <a:pt x="245" y="120"/>
                    <a:pt x="245" y="120"/>
                    <a:pt x="245" y="120"/>
                  </a:cubicBezTo>
                  <a:cubicBezTo>
                    <a:pt x="244" y="120"/>
                    <a:pt x="243" y="120"/>
                    <a:pt x="242" y="121"/>
                  </a:cubicBezTo>
                  <a:cubicBezTo>
                    <a:pt x="242" y="121"/>
                    <a:pt x="243" y="120"/>
                    <a:pt x="243" y="120"/>
                  </a:cubicBezTo>
                  <a:close/>
                  <a:moveTo>
                    <a:pt x="261" y="161"/>
                  </a:moveTo>
                  <a:cubicBezTo>
                    <a:pt x="262" y="161"/>
                    <a:pt x="262" y="161"/>
                    <a:pt x="262" y="161"/>
                  </a:cubicBezTo>
                  <a:cubicBezTo>
                    <a:pt x="264" y="161"/>
                    <a:pt x="266" y="161"/>
                    <a:pt x="267" y="161"/>
                  </a:cubicBezTo>
                  <a:cubicBezTo>
                    <a:pt x="267" y="161"/>
                    <a:pt x="267" y="162"/>
                    <a:pt x="267" y="163"/>
                  </a:cubicBezTo>
                  <a:cubicBezTo>
                    <a:pt x="266" y="162"/>
                    <a:pt x="264" y="162"/>
                    <a:pt x="263" y="162"/>
                  </a:cubicBezTo>
                  <a:cubicBezTo>
                    <a:pt x="262" y="161"/>
                    <a:pt x="262" y="161"/>
                    <a:pt x="261" y="161"/>
                  </a:cubicBezTo>
                  <a:close/>
                  <a:moveTo>
                    <a:pt x="245" y="153"/>
                  </a:moveTo>
                  <a:cubicBezTo>
                    <a:pt x="244" y="148"/>
                    <a:pt x="242" y="144"/>
                    <a:pt x="238" y="142"/>
                  </a:cubicBezTo>
                  <a:cubicBezTo>
                    <a:pt x="236" y="141"/>
                    <a:pt x="233" y="142"/>
                    <a:pt x="231" y="143"/>
                  </a:cubicBezTo>
                  <a:cubicBezTo>
                    <a:pt x="229" y="144"/>
                    <a:pt x="228" y="147"/>
                    <a:pt x="227" y="148"/>
                  </a:cubicBezTo>
                  <a:cubicBezTo>
                    <a:pt x="225" y="150"/>
                    <a:pt x="224" y="147"/>
                    <a:pt x="222" y="144"/>
                  </a:cubicBezTo>
                  <a:cubicBezTo>
                    <a:pt x="223" y="144"/>
                    <a:pt x="223" y="143"/>
                    <a:pt x="223" y="143"/>
                  </a:cubicBezTo>
                  <a:cubicBezTo>
                    <a:pt x="224" y="142"/>
                    <a:pt x="225" y="140"/>
                    <a:pt x="226" y="139"/>
                  </a:cubicBezTo>
                  <a:cubicBezTo>
                    <a:pt x="226" y="138"/>
                    <a:pt x="227" y="137"/>
                    <a:pt x="227" y="136"/>
                  </a:cubicBezTo>
                  <a:cubicBezTo>
                    <a:pt x="228" y="135"/>
                    <a:pt x="228" y="134"/>
                    <a:pt x="228" y="133"/>
                  </a:cubicBezTo>
                  <a:cubicBezTo>
                    <a:pt x="228" y="132"/>
                    <a:pt x="229" y="132"/>
                    <a:pt x="229" y="132"/>
                  </a:cubicBezTo>
                  <a:cubicBezTo>
                    <a:pt x="230" y="131"/>
                    <a:pt x="230" y="131"/>
                    <a:pt x="230" y="131"/>
                  </a:cubicBezTo>
                  <a:cubicBezTo>
                    <a:pt x="231" y="130"/>
                    <a:pt x="232" y="130"/>
                    <a:pt x="233" y="129"/>
                  </a:cubicBezTo>
                  <a:cubicBezTo>
                    <a:pt x="233" y="128"/>
                    <a:pt x="234" y="128"/>
                    <a:pt x="235" y="127"/>
                  </a:cubicBezTo>
                  <a:cubicBezTo>
                    <a:pt x="235" y="127"/>
                    <a:pt x="236" y="126"/>
                    <a:pt x="236" y="126"/>
                  </a:cubicBezTo>
                  <a:cubicBezTo>
                    <a:pt x="237" y="125"/>
                    <a:pt x="238" y="125"/>
                    <a:pt x="239" y="125"/>
                  </a:cubicBezTo>
                  <a:cubicBezTo>
                    <a:pt x="240" y="124"/>
                    <a:pt x="240" y="124"/>
                    <a:pt x="241" y="123"/>
                  </a:cubicBezTo>
                  <a:cubicBezTo>
                    <a:pt x="243" y="123"/>
                    <a:pt x="244" y="122"/>
                    <a:pt x="246" y="121"/>
                  </a:cubicBezTo>
                  <a:cubicBezTo>
                    <a:pt x="247" y="125"/>
                    <a:pt x="251" y="130"/>
                    <a:pt x="253" y="130"/>
                  </a:cubicBezTo>
                  <a:cubicBezTo>
                    <a:pt x="257" y="131"/>
                    <a:pt x="262" y="129"/>
                    <a:pt x="266" y="130"/>
                  </a:cubicBezTo>
                  <a:cubicBezTo>
                    <a:pt x="265" y="133"/>
                    <a:pt x="265" y="135"/>
                    <a:pt x="263" y="137"/>
                  </a:cubicBezTo>
                  <a:cubicBezTo>
                    <a:pt x="262" y="139"/>
                    <a:pt x="260" y="140"/>
                    <a:pt x="261" y="142"/>
                  </a:cubicBezTo>
                  <a:cubicBezTo>
                    <a:pt x="261" y="142"/>
                    <a:pt x="262" y="142"/>
                    <a:pt x="262" y="142"/>
                  </a:cubicBezTo>
                  <a:cubicBezTo>
                    <a:pt x="263" y="145"/>
                    <a:pt x="264" y="146"/>
                    <a:pt x="266" y="148"/>
                  </a:cubicBezTo>
                  <a:cubicBezTo>
                    <a:pt x="267" y="148"/>
                    <a:pt x="267" y="149"/>
                    <a:pt x="268" y="150"/>
                  </a:cubicBezTo>
                  <a:cubicBezTo>
                    <a:pt x="269" y="151"/>
                    <a:pt x="270" y="151"/>
                    <a:pt x="271" y="152"/>
                  </a:cubicBezTo>
                  <a:cubicBezTo>
                    <a:pt x="272" y="155"/>
                    <a:pt x="270" y="156"/>
                    <a:pt x="269" y="158"/>
                  </a:cubicBezTo>
                  <a:cubicBezTo>
                    <a:pt x="269" y="159"/>
                    <a:pt x="268" y="159"/>
                    <a:pt x="268" y="159"/>
                  </a:cubicBezTo>
                  <a:cubicBezTo>
                    <a:pt x="266" y="159"/>
                    <a:pt x="264" y="159"/>
                    <a:pt x="262" y="159"/>
                  </a:cubicBezTo>
                  <a:cubicBezTo>
                    <a:pt x="261" y="159"/>
                    <a:pt x="259" y="159"/>
                    <a:pt x="257" y="159"/>
                  </a:cubicBezTo>
                  <a:cubicBezTo>
                    <a:pt x="257" y="159"/>
                    <a:pt x="256" y="159"/>
                    <a:pt x="255" y="159"/>
                  </a:cubicBezTo>
                  <a:cubicBezTo>
                    <a:pt x="254" y="158"/>
                    <a:pt x="251" y="156"/>
                    <a:pt x="250" y="156"/>
                  </a:cubicBezTo>
                  <a:cubicBezTo>
                    <a:pt x="245" y="155"/>
                    <a:pt x="244" y="159"/>
                    <a:pt x="245" y="153"/>
                  </a:cubicBezTo>
                  <a:close/>
                  <a:moveTo>
                    <a:pt x="217" y="261"/>
                  </a:moveTo>
                  <a:cubicBezTo>
                    <a:pt x="217" y="261"/>
                    <a:pt x="217" y="261"/>
                    <a:pt x="218" y="261"/>
                  </a:cubicBezTo>
                  <a:cubicBezTo>
                    <a:pt x="218" y="261"/>
                    <a:pt x="218" y="261"/>
                    <a:pt x="218" y="261"/>
                  </a:cubicBezTo>
                  <a:cubicBezTo>
                    <a:pt x="219" y="261"/>
                    <a:pt x="219" y="260"/>
                    <a:pt x="220" y="260"/>
                  </a:cubicBezTo>
                  <a:cubicBezTo>
                    <a:pt x="220" y="260"/>
                    <a:pt x="220" y="260"/>
                    <a:pt x="220" y="260"/>
                  </a:cubicBezTo>
                  <a:cubicBezTo>
                    <a:pt x="219" y="261"/>
                    <a:pt x="219" y="261"/>
                    <a:pt x="219" y="261"/>
                  </a:cubicBezTo>
                  <a:cubicBezTo>
                    <a:pt x="219" y="261"/>
                    <a:pt x="218" y="261"/>
                    <a:pt x="218" y="261"/>
                  </a:cubicBezTo>
                  <a:cubicBezTo>
                    <a:pt x="218" y="261"/>
                    <a:pt x="217" y="261"/>
                    <a:pt x="217" y="261"/>
                  </a:cubicBezTo>
                  <a:close/>
                  <a:moveTo>
                    <a:pt x="166" y="242"/>
                  </a:moveTo>
                  <a:cubicBezTo>
                    <a:pt x="167" y="240"/>
                    <a:pt x="167" y="239"/>
                    <a:pt x="167" y="237"/>
                  </a:cubicBezTo>
                  <a:cubicBezTo>
                    <a:pt x="167" y="236"/>
                    <a:pt x="167" y="236"/>
                    <a:pt x="168" y="234"/>
                  </a:cubicBezTo>
                  <a:cubicBezTo>
                    <a:pt x="168" y="234"/>
                    <a:pt x="168" y="233"/>
                    <a:pt x="168" y="233"/>
                  </a:cubicBezTo>
                  <a:cubicBezTo>
                    <a:pt x="168" y="232"/>
                    <a:pt x="168" y="232"/>
                    <a:pt x="168" y="232"/>
                  </a:cubicBezTo>
                  <a:cubicBezTo>
                    <a:pt x="168" y="231"/>
                    <a:pt x="168" y="231"/>
                    <a:pt x="168" y="231"/>
                  </a:cubicBezTo>
                  <a:cubicBezTo>
                    <a:pt x="168" y="230"/>
                    <a:pt x="168" y="230"/>
                    <a:pt x="168" y="229"/>
                  </a:cubicBezTo>
                  <a:cubicBezTo>
                    <a:pt x="168" y="229"/>
                    <a:pt x="168" y="229"/>
                    <a:pt x="168" y="229"/>
                  </a:cubicBezTo>
                  <a:cubicBezTo>
                    <a:pt x="168" y="229"/>
                    <a:pt x="168" y="229"/>
                    <a:pt x="168" y="229"/>
                  </a:cubicBezTo>
                  <a:cubicBezTo>
                    <a:pt x="168" y="229"/>
                    <a:pt x="168" y="229"/>
                    <a:pt x="168" y="229"/>
                  </a:cubicBezTo>
                  <a:cubicBezTo>
                    <a:pt x="168" y="229"/>
                    <a:pt x="169" y="228"/>
                    <a:pt x="169" y="227"/>
                  </a:cubicBezTo>
                  <a:cubicBezTo>
                    <a:pt x="169" y="227"/>
                    <a:pt x="170" y="226"/>
                    <a:pt x="170" y="225"/>
                  </a:cubicBezTo>
                  <a:cubicBezTo>
                    <a:pt x="170" y="225"/>
                    <a:pt x="170" y="225"/>
                    <a:pt x="170" y="225"/>
                  </a:cubicBezTo>
                  <a:cubicBezTo>
                    <a:pt x="170" y="224"/>
                    <a:pt x="170" y="224"/>
                    <a:pt x="170" y="224"/>
                  </a:cubicBezTo>
                  <a:cubicBezTo>
                    <a:pt x="171" y="224"/>
                    <a:pt x="171" y="224"/>
                    <a:pt x="171" y="224"/>
                  </a:cubicBezTo>
                  <a:cubicBezTo>
                    <a:pt x="171" y="223"/>
                    <a:pt x="171" y="222"/>
                    <a:pt x="171" y="221"/>
                  </a:cubicBezTo>
                  <a:cubicBezTo>
                    <a:pt x="172" y="218"/>
                    <a:pt x="174" y="214"/>
                    <a:pt x="175" y="210"/>
                  </a:cubicBezTo>
                  <a:cubicBezTo>
                    <a:pt x="176" y="207"/>
                    <a:pt x="176" y="203"/>
                    <a:pt x="176" y="199"/>
                  </a:cubicBezTo>
                  <a:cubicBezTo>
                    <a:pt x="176" y="199"/>
                    <a:pt x="176" y="198"/>
                    <a:pt x="176" y="198"/>
                  </a:cubicBezTo>
                  <a:cubicBezTo>
                    <a:pt x="176" y="198"/>
                    <a:pt x="176" y="198"/>
                    <a:pt x="176" y="198"/>
                  </a:cubicBezTo>
                  <a:cubicBezTo>
                    <a:pt x="180" y="198"/>
                    <a:pt x="183" y="198"/>
                    <a:pt x="186" y="200"/>
                  </a:cubicBezTo>
                  <a:cubicBezTo>
                    <a:pt x="189" y="202"/>
                    <a:pt x="192" y="205"/>
                    <a:pt x="195" y="203"/>
                  </a:cubicBezTo>
                  <a:cubicBezTo>
                    <a:pt x="198" y="202"/>
                    <a:pt x="199" y="200"/>
                    <a:pt x="203" y="200"/>
                  </a:cubicBezTo>
                  <a:cubicBezTo>
                    <a:pt x="205" y="200"/>
                    <a:pt x="207" y="200"/>
                    <a:pt x="209" y="199"/>
                  </a:cubicBezTo>
                  <a:cubicBezTo>
                    <a:pt x="209" y="201"/>
                    <a:pt x="209" y="202"/>
                    <a:pt x="209" y="203"/>
                  </a:cubicBezTo>
                  <a:cubicBezTo>
                    <a:pt x="209" y="205"/>
                    <a:pt x="209" y="205"/>
                    <a:pt x="209" y="205"/>
                  </a:cubicBezTo>
                  <a:cubicBezTo>
                    <a:pt x="209" y="206"/>
                    <a:pt x="209" y="206"/>
                    <a:pt x="209" y="207"/>
                  </a:cubicBezTo>
                  <a:cubicBezTo>
                    <a:pt x="209" y="208"/>
                    <a:pt x="209" y="209"/>
                    <a:pt x="210" y="210"/>
                  </a:cubicBezTo>
                  <a:cubicBezTo>
                    <a:pt x="210" y="211"/>
                    <a:pt x="210" y="212"/>
                    <a:pt x="210" y="213"/>
                  </a:cubicBezTo>
                  <a:cubicBezTo>
                    <a:pt x="210" y="213"/>
                    <a:pt x="210" y="213"/>
                    <a:pt x="210" y="213"/>
                  </a:cubicBezTo>
                  <a:cubicBezTo>
                    <a:pt x="210" y="215"/>
                    <a:pt x="210" y="215"/>
                    <a:pt x="210" y="215"/>
                  </a:cubicBezTo>
                  <a:cubicBezTo>
                    <a:pt x="210" y="215"/>
                    <a:pt x="211" y="215"/>
                    <a:pt x="211" y="216"/>
                  </a:cubicBezTo>
                  <a:cubicBezTo>
                    <a:pt x="211" y="216"/>
                    <a:pt x="211" y="216"/>
                    <a:pt x="211" y="217"/>
                  </a:cubicBezTo>
                  <a:cubicBezTo>
                    <a:pt x="211" y="218"/>
                    <a:pt x="212" y="220"/>
                    <a:pt x="213" y="221"/>
                  </a:cubicBezTo>
                  <a:cubicBezTo>
                    <a:pt x="214" y="222"/>
                    <a:pt x="214" y="223"/>
                    <a:pt x="214" y="224"/>
                  </a:cubicBezTo>
                  <a:cubicBezTo>
                    <a:pt x="215" y="225"/>
                    <a:pt x="216" y="226"/>
                    <a:pt x="217" y="227"/>
                  </a:cubicBezTo>
                  <a:cubicBezTo>
                    <a:pt x="217" y="228"/>
                    <a:pt x="218" y="229"/>
                    <a:pt x="219" y="230"/>
                  </a:cubicBezTo>
                  <a:cubicBezTo>
                    <a:pt x="220" y="230"/>
                    <a:pt x="221" y="231"/>
                    <a:pt x="222" y="232"/>
                  </a:cubicBezTo>
                  <a:cubicBezTo>
                    <a:pt x="223" y="232"/>
                    <a:pt x="224" y="233"/>
                    <a:pt x="225" y="233"/>
                  </a:cubicBezTo>
                  <a:cubicBezTo>
                    <a:pt x="225" y="234"/>
                    <a:pt x="226" y="234"/>
                    <a:pt x="226" y="235"/>
                  </a:cubicBezTo>
                  <a:cubicBezTo>
                    <a:pt x="226" y="235"/>
                    <a:pt x="226" y="236"/>
                    <a:pt x="226" y="237"/>
                  </a:cubicBezTo>
                  <a:cubicBezTo>
                    <a:pt x="226" y="238"/>
                    <a:pt x="226" y="239"/>
                    <a:pt x="226" y="239"/>
                  </a:cubicBezTo>
                  <a:cubicBezTo>
                    <a:pt x="226" y="241"/>
                    <a:pt x="225" y="242"/>
                    <a:pt x="224" y="243"/>
                  </a:cubicBezTo>
                  <a:cubicBezTo>
                    <a:pt x="224" y="244"/>
                    <a:pt x="223" y="244"/>
                    <a:pt x="223" y="245"/>
                  </a:cubicBezTo>
                  <a:cubicBezTo>
                    <a:pt x="222" y="245"/>
                    <a:pt x="222" y="245"/>
                    <a:pt x="222" y="245"/>
                  </a:cubicBezTo>
                  <a:cubicBezTo>
                    <a:pt x="221" y="246"/>
                    <a:pt x="221" y="246"/>
                    <a:pt x="221" y="246"/>
                  </a:cubicBezTo>
                  <a:cubicBezTo>
                    <a:pt x="219" y="248"/>
                    <a:pt x="218" y="249"/>
                    <a:pt x="217" y="250"/>
                  </a:cubicBezTo>
                  <a:cubicBezTo>
                    <a:pt x="217" y="251"/>
                    <a:pt x="216" y="251"/>
                    <a:pt x="216" y="251"/>
                  </a:cubicBezTo>
                  <a:cubicBezTo>
                    <a:pt x="216" y="251"/>
                    <a:pt x="216" y="251"/>
                    <a:pt x="216" y="252"/>
                  </a:cubicBezTo>
                  <a:cubicBezTo>
                    <a:pt x="215" y="252"/>
                    <a:pt x="214" y="252"/>
                    <a:pt x="213" y="252"/>
                  </a:cubicBezTo>
                  <a:cubicBezTo>
                    <a:pt x="212" y="253"/>
                    <a:pt x="211" y="253"/>
                    <a:pt x="211" y="253"/>
                  </a:cubicBezTo>
                  <a:cubicBezTo>
                    <a:pt x="210" y="254"/>
                    <a:pt x="210" y="254"/>
                    <a:pt x="210" y="254"/>
                  </a:cubicBezTo>
                  <a:cubicBezTo>
                    <a:pt x="208" y="255"/>
                    <a:pt x="206" y="256"/>
                    <a:pt x="204" y="256"/>
                  </a:cubicBezTo>
                  <a:cubicBezTo>
                    <a:pt x="204" y="257"/>
                    <a:pt x="203" y="257"/>
                    <a:pt x="202" y="257"/>
                  </a:cubicBezTo>
                  <a:cubicBezTo>
                    <a:pt x="201" y="258"/>
                    <a:pt x="200" y="258"/>
                    <a:pt x="198" y="259"/>
                  </a:cubicBezTo>
                  <a:cubicBezTo>
                    <a:pt x="197" y="259"/>
                    <a:pt x="195" y="260"/>
                    <a:pt x="194" y="261"/>
                  </a:cubicBezTo>
                  <a:cubicBezTo>
                    <a:pt x="194" y="261"/>
                    <a:pt x="193" y="261"/>
                    <a:pt x="193" y="261"/>
                  </a:cubicBezTo>
                  <a:cubicBezTo>
                    <a:pt x="193" y="262"/>
                    <a:pt x="193" y="262"/>
                    <a:pt x="193" y="262"/>
                  </a:cubicBezTo>
                  <a:cubicBezTo>
                    <a:pt x="192" y="262"/>
                    <a:pt x="192" y="262"/>
                    <a:pt x="192" y="262"/>
                  </a:cubicBezTo>
                  <a:cubicBezTo>
                    <a:pt x="190" y="263"/>
                    <a:pt x="190" y="263"/>
                    <a:pt x="190" y="263"/>
                  </a:cubicBezTo>
                  <a:cubicBezTo>
                    <a:pt x="190" y="264"/>
                    <a:pt x="190" y="264"/>
                    <a:pt x="189" y="264"/>
                  </a:cubicBezTo>
                  <a:cubicBezTo>
                    <a:pt x="189" y="264"/>
                    <a:pt x="189" y="264"/>
                    <a:pt x="189" y="265"/>
                  </a:cubicBezTo>
                  <a:cubicBezTo>
                    <a:pt x="188" y="265"/>
                    <a:pt x="188" y="265"/>
                    <a:pt x="188" y="265"/>
                  </a:cubicBezTo>
                  <a:cubicBezTo>
                    <a:pt x="188" y="265"/>
                    <a:pt x="188" y="265"/>
                    <a:pt x="188" y="265"/>
                  </a:cubicBezTo>
                  <a:cubicBezTo>
                    <a:pt x="188" y="265"/>
                    <a:pt x="188" y="265"/>
                    <a:pt x="187" y="265"/>
                  </a:cubicBezTo>
                  <a:cubicBezTo>
                    <a:pt x="187" y="266"/>
                    <a:pt x="186" y="266"/>
                    <a:pt x="186" y="266"/>
                  </a:cubicBezTo>
                  <a:cubicBezTo>
                    <a:pt x="185" y="267"/>
                    <a:pt x="184" y="268"/>
                    <a:pt x="183" y="269"/>
                  </a:cubicBezTo>
                  <a:cubicBezTo>
                    <a:pt x="183" y="269"/>
                    <a:pt x="182" y="269"/>
                    <a:pt x="182" y="269"/>
                  </a:cubicBezTo>
                  <a:cubicBezTo>
                    <a:pt x="181" y="269"/>
                    <a:pt x="180" y="270"/>
                    <a:pt x="179" y="270"/>
                  </a:cubicBezTo>
                  <a:cubicBezTo>
                    <a:pt x="179" y="271"/>
                    <a:pt x="178" y="271"/>
                    <a:pt x="178" y="272"/>
                  </a:cubicBezTo>
                  <a:cubicBezTo>
                    <a:pt x="178" y="272"/>
                    <a:pt x="177" y="272"/>
                    <a:pt x="177" y="272"/>
                  </a:cubicBezTo>
                  <a:cubicBezTo>
                    <a:pt x="177" y="273"/>
                    <a:pt x="177" y="273"/>
                    <a:pt x="177" y="273"/>
                  </a:cubicBezTo>
                  <a:cubicBezTo>
                    <a:pt x="175" y="275"/>
                    <a:pt x="174" y="277"/>
                    <a:pt x="174" y="279"/>
                  </a:cubicBezTo>
                  <a:cubicBezTo>
                    <a:pt x="173" y="279"/>
                    <a:pt x="173" y="280"/>
                    <a:pt x="173" y="280"/>
                  </a:cubicBezTo>
                  <a:cubicBezTo>
                    <a:pt x="173" y="281"/>
                    <a:pt x="173" y="281"/>
                    <a:pt x="173" y="281"/>
                  </a:cubicBezTo>
                  <a:cubicBezTo>
                    <a:pt x="172" y="278"/>
                    <a:pt x="171" y="275"/>
                    <a:pt x="170" y="272"/>
                  </a:cubicBezTo>
                  <a:cubicBezTo>
                    <a:pt x="169" y="270"/>
                    <a:pt x="169" y="270"/>
                    <a:pt x="169" y="270"/>
                  </a:cubicBezTo>
                  <a:cubicBezTo>
                    <a:pt x="169" y="269"/>
                    <a:pt x="169" y="269"/>
                    <a:pt x="169" y="269"/>
                  </a:cubicBezTo>
                  <a:cubicBezTo>
                    <a:pt x="168" y="268"/>
                    <a:pt x="168" y="268"/>
                    <a:pt x="168" y="268"/>
                  </a:cubicBezTo>
                  <a:cubicBezTo>
                    <a:pt x="168" y="267"/>
                    <a:pt x="168" y="267"/>
                    <a:pt x="168" y="267"/>
                  </a:cubicBezTo>
                  <a:cubicBezTo>
                    <a:pt x="168" y="266"/>
                    <a:pt x="168" y="265"/>
                    <a:pt x="167" y="264"/>
                  </a:cubicBezTo>
                  <a:cubicBezTo>
                    <a:pt x="167" y="262"/>
                    <a:pt x="167" y="260"/>
                    <a:pt x="167" y="259"/>
                  </a:cubicBezTo>
                  <a:cubicBezTo>
                    <a:pt x="167" y="258"/>
                    <a:pt x="167" y="257"/>
                    <a:pt x="167" y="256"/>
                  </a:cubicBezTo>
                  <a:cubicBezTo>
                    <a:pt x="167" y="255"/>
                    <a:pt x="167" y="254"/>
                    <a:pt x="167" y="253"/>
                  </a:cubicBezTo>
                  <a:cubicBezTo>
                    <a:pt x="167" y="249"/>
                    <a:pt x="166" y="245"/>
                    <a:pt x="166" y="242"/>
                  </a:cubicBezTo>
                  <a:close/>
                  <a:moveTo>
                    <a:pt x="158" y="217"/>
                  </a:moveTo>
                  <a:cubicBezTo>
                    <a:pt x="159" y="215"/>
                    <a:pt x="159" y="213"/>
                    <a:pt x="161" y="212"/>
                  </a:cubicBezTo>
                  <a:cubicBezTo>
                    <a:pt x="161" y="212"/>
                    <a:pt x="162" y="211"/>
                    <a:pt x="163" y="211"/>
                  </a:cubicBezTo>
                  <a:cubicBezTo>
                    <a:pt x="163" y="212"/>
                    <a:pt x="163" y="213"/>
                    <a:pt x="163" y="214"/>
                  </a:cubicBezTo>
                  <a:cubicBezTo>
                    <a:pt x="162" y="217"/>
                    <a:pt x="162" y="217"/>
                    <a:pt x="162" y="217"/>
                  </a:cubicBezTo>
                  <a:cubicBezTo>
                    <a:pt x="162" y="218"/>
                    <a:pt x="161" y="219"/>
                    <a:pt x="161" y="219"/>
                  </a:cubicBezTo>
                  <a:cubicBezTo>
                    <a:pt x="160" y="221"/>
                    <a:pt x="160" y="222"/>
                    <a:pt x="159" y="223"/>
                  </a:cubicBezTo>
                  <a:cubicBezTo>
                    <a:pt x="159" y="221"/>
                    <a:pt x="158" y="219"/>
                    <a:pt x="158" y="217"/>
                  </a:cubicBezTo>
                  <a:close/>
                  <a:moveTo>
                    <a:pt x="152" y="314"/>
                  </a:moveTo>
                  <a:cubicBezTo>
                    <a:pt x="152" y="315"/>
                    <a:pt x="152" y="315"/>
                    <a:pt x="152" y="315"/>
                  </a:cubicBezTo>
                  <a:cubicBezTo>
                    <a:pt x="153" y="315"/>
                    <a:pt x="153" y="316"/>
                    <a:pt x="153" y="316"/>
                  </a:cubicBezTo>
                  <a:cubicBezTo>
                    <a:pt x="153" y="317"/>
                    <a:pt x="154" y="318"/>
                    <a:pt x="154" y="320"/>
                  </a:cubicBezTo>
                  <a:cubicBezTo>
                    <a:pt x="156" y="326"/>
                    <a:pt x="156" y="326"/>
                    <a:pt x="156" y="326"/>
                  </a:cubicBezTo>
                  <a:cubicBezTo>
                    <a:pt x="156" y="328"/>
                    <a:pt x="157" y="330"/>
                    <a:pt x="157" y="332"/>
                  </a:cubicBezTo>
                  <a:cubicBezTo>
                    <a:pt x="157" y="333"/>
                    <a:pt x="157" y="333"/>
                    <a:pt x="157" y="334"/>
                  </a:cubicBezTo>
                  <a:cubicBezTo>
                    <a:pt x="157" y="335"/>
                    <a:pt x="157" y="335"/>
                    <a:pt x="157" y="335"/>
                  </a:cubicBezTo>
                  <a:cubicBezTo>
                    <a:pt x="157" y="335"/>
                    <a:pt x="157" y="335"/>
                    <a:pt x="157" y="335"/>
                  </a:cubicBezTo>
                  <a:cubicBezTo>
                    <a:pt x="157" y="333"/>
                    <a:pt x="157" y="333"/>
                    <a:pt x="157" y="333"/>
                  </a:cubicBezTo>
                  <a:cubicBezTo>
                    <a:pt x="156" y="333"/>
                    <a:pt x="156" y="333"/>
                    <a:pt x="156" y="332"/>
                  </a:cubicBezTo>
                  <a:cubicBezTo>
                    <a:pt x="156" y="331"/>
                    <a:pt x="155" y="330"/>
                    <a:pt x="155" y="329"/>
                  </a:cubicBezTo>
                  <a:cubicBezTo>
                    <a:pt x="155" y="326"/>
                    <a:pt x="154" y="323"/>
                    <a:pt x="153" y="320"/>
                  </a:cubicBezTo>
                  <a:cubicBezTo>
                    <a:pt x="153" y="318"/>
                    <a:pt x="152" y="316"/>
                    <a:pt x="152" y="314"/>
                  </a:cubicBezTo>
                  <a:close/>
                  <a:moveTo>
                    <a:pt x="151" y="177"/>
                  </a:moveTo>
                  <a:cubicBezTo>
                    <a:pt x="151" y="177"/>
                    <a:pt x="151" y="176"/>
                    <a:pt x="151" y="175"/>
                  </a:cubicBezTo>
                  <a:cubicBezTo>
                    <a:pt x="151" y="175"/>
                    <a:pt x="151" y="174"/>
                    <a:pt x="151" y="174"/>
                  </a:cubicBezTo>
                  <a:cubicBezTo>
                    <a:pt x="151" y="173"/>
                    <a:pt x="151" y="173"/>
                    <a:pt x="151" y="173"/>
                  </a:cubicBezTo>
                  <a:cubicBezTo>
                    <a:pt x="151" y="172"/>
                    <a:pt x="151" y="171"/>
                    <a:pt x="152" y="171"/>
                  </a:cubicBezTo>
                  <a:cubicBezTo>
                    <a:pt x="152" y="170"/>
                    <a:pt x="152" y="169"/>
                    <a:pt x="152" y="168"/>
                  </a:cubicBezTo>
                  <a:cubicBezTo>
                    <a:pt x="152" y="168"/>
                    <a:pt x="152" y="167"/>
                    <a:pt x="152" y="167"/>
                  </a:cubicBezTo>
                  <a:cubicBezTo>
                    <a:pt x="152" y="166"/>
                    <a:pt x="152" y="166"/>
                    <a:pt x="152" y="166"/>
                  </a:cubicBezTo>
                  <a:cubicBezTo>
                    <a:pt x="152" y="165"/>
                    <a:pt x="152" y="165"/>
                    <a:pt x="152" y="165"/>
                  </a:cubicBezTo>
                  <a:cubicBezTo>
                    <a:pt x="152" y="165"/>
                    <a:pt x="152" y="165"/>
                    <a:pt x="152" y="165"/>
                  </a:cubicBezTo>
                  <a:cubicBezTo>
                    <a:pt x="154" y="164"/>
                    <a:pt x="156" y="163"/>
                    <a:pt x="157" y="163"/>
                  </a:cubicBezTo>
                  <a:cubicBezTo>
                    <a:pt x="159" y="164"/>
                    <a:pt x="159" y="165"/>
                    <a:pt x="160" y="167"/>
                  </a:cubicBezTo>
                  <a:cubicBezTo>
                    <a:pt x="161" y="170"/>
                    <a:pt x="160" y="173"/>
                    <a:pt x="160" y="176"/>
                  </a:cubicBezTo>
                  <a:cubicBezTo>
                    <a:pt x="160" y="177"/>
                    <a:pt x="160" y="179"/>
                    <a:pt x="160" y="180"/>
                  </a:cubicBezTo>
                  <a:cubicBezTo>
                    <a:pt x="161" y="182"/>
                    <a:pt x="162" y="182"/>
                    <a:pt x="165" y="183"/>
                  </a:cubicBezTo>
                  <a:cubicBezTo>
                    <a:pt x="165" y="183"/>
                    <a:pt x="166" y="183"/>
                    <a:pt x="168" y="183"/>
                  </a:cubicBezTo>
                  <a:cubicBezTo>
                    <a:pt x="167" y="186"/>
                    <a:pt x="167" y="186"/>
                    <a:pt x="167" y="186"/>
                  </a:cubicBezTo>
                  <a:cubicBezTo>
                    <a:pt x="167" y="187"/>
                    <a:pt x="167" y="187"/>
                    <a:pt x="167" y="188"/>
                  </a:cubicBezTo>
                  <a:cubicBezTo>
                    <a:pt x="167" y="189"/>
                    <a:pt x="166" y="189"/>
                    <a:pt x="166" y="190"/>
                  </a:cubicBezTo>
                  <a:cubicBezTo>
                    <a:pt x="166" y="191"/>
                    <a:pt x="165" y="192"/>
                    <a:pt x="165" y="194"/>
                  </a:cubicBezTo>
                  <a:cubicBezTo>
                    <a:pt x="164" y="195"/>
                    <a:pt x="164" y="196"/>
                    <a:pt x="164" y="197"/>
                  </a:cubicBezTo>
                  <a:cubicBezTo>
                    <a:pt x="164" y="198"/>
                    <a:pt x="163" y="200"/>
                    <a:pt x="163" y="201"/>
                  </a:cubicBezTo>
                  <a:cubicBezTo>
                    <a:pt x="161" y="201"/>
                    <a:pt x="159" y="201"/>
                    <a:pt x="157" y="202"/>
                  </a:cubicBezTo>
                  <a:cubicBezTo>
                    <a:pt x="156" y="203"/>
                    <a:pt x="155" y="203"/>
                    <a:pt x="155" y="203"/>
                  </a:cubicBezTo>
                  <a:cubicBezTo>
                    <a:pt x="155" y="203"/>
                    <a:pt x="155" y="202"/>
                    <a:pt x="155" y="202"/>
                  </a:cubicBezTo>
                  <a:cubicBezTo>
                    <a:pt x="154" y="199"/>
                    <a:pt x="154" y="196"/>
                    <a:pt x="154" y="193"/>
                  </a:cubicBezTo>
                  <a:cubicBezTo>
                    <a:pt x="153" y="192"/>
                    <a:pt x="153" y="191"/>
                    <a:pt x="153" y="191"/>
                  </a:cubicBezTo>
                  <a:cubicBezTo>
                    <a:pt x="153" y="188"/>
                    <a:pt x="153" y="188"/>
                    <a:pt x="153" y="188"/>
                  </a:cubicBezTo>
                  <a:cubicBezTo>
                    <a:pt x="152" y="186"/>
                    <a:pt x="152" y="185"/>
                    <a:pt x="152" y="183"/>
                  </a:cubicBezTo>
                  <a:cubicBezTo>
                    <a:pt x="151" y="181"/>
                    <a:pt x="151" y="179"/>
                    <a:pt x="151" y="177"/>
                  </a:cubicBezTo>
                  <a:close/>
                  <a:moveTo>
                    <a:pt x="84" y="158"/>
                  </a:moveTo>
                  <a:cubicBezTo>
                    <a:pt x="85" y="158"/>
                    <a:pt x="86" y="158"/>
                    <a:pt x="87" y="158"/>
                  </a:cubicBezTo>
                  <a:cubicBezTo>
                    <a:pt x="88" y="158"/>
                    <a:pt x="90" y="158"/>
                    <a:pt x="91" y="158"/>
                  </a:cubicBezTo>
                  <a:cubicBezTo>
                    <a:pt x="91" y="158"/>
                    <a:pt x="91" y="159"/>
                    <a:pt x="91" y="159"/>
                  </a:cubicBezTo>
                  <a:cubicBezTo>
                    <a:pt x="91" y="159"/>
                    <a:pt x="90" y="159"/>
                    <a:pt x="90" y="159"/>
                  </a:cubicBezTo>
                  <a:cubicBezTo>
                    <a:pt x="90" y="159"/>
                    <a:pt x="89" y="159"/>
                    <a:pt x="89" y="159"/>
                  </a:cubicBezTo>
                  <a:cubicBezTo>
                    <a:pt x="88" y="159"/>
                    <a:pt x="87" y="159"/>
                    <a:pt x="86" y="159"/>
                  </a:cubicBezTo>
                  <a:cubicBezTo>
                    <a:pt x="84" y="159"/>
                    <a:pt x="84" y="159"/>
                    <a:pt x="84" y="159"/>
                  </a:cubicBezTo>
                  <a:cubicBezTo>
                    <a:pt x="84" y="159"/>
                    <a:pt x="84" y="159"/>
                    <a:pt x="84" y="159"/>
                  </a:cubicBezTo>
                  <a:cubicBezTo>
                    <a:pt x="84" y="159"/>
                    <a:pt x="84" y="159"/>
                    <a:pt x="84" y="159"/>
                  </a:cubicBezTo>
                  <a:cubicBezTo>
                    <a:pt x="84" y="159"/>
                    <a:pt x="84" y="159"/>
                    <a:pt x="84" y="158"/>
                  </a:cubicBezTo>
                  <a:close/>
                  <a:moveTo>
                    <a:pt x="120" y="171"/>
                  </a:moveTo>
                  <a:cubicBezTo>
                    <a:pt x="120" y="171"/>
                    <a:pt x="119" y="170"/>
                    <a:pt x="118" y="170"/>
                  </a:cubicBezTo>
                  <a:cubicBezTo>
                    <a:pt x="118" y="169"/>
                    <a:pt x="117" y="168"/>
                    <a:pt x="116" y="168"/>
                  </a:cubicBezTo>
                  <a:cubicBezTo>
                    <a:pt x="116" y="167"/>
                    <a:pt x="115" y="167"/>
                    <a:pt x="115" y="166"/>
                  </a:cubicBezTo>
                  <a:cubicBezTo>
                    <a:pt x="114" y="165"/>
                    <a:pt x="113" y="164"/>
                    <a:pt x="111" y="162"/>
                  </a:cubicBezTo>
                  <a:cubicBezTo>
                    <a:pt x="111" y="162"/>
                    <a:pt x="111" y="162"/>
                    <a:pt x="110" y="161"/>
                  </a:cubicBezTo>
                  <a:cubicBezTo>
                    <a:pt x="110" y="161"/>
                    <a:pt x="109" y="161"/>
                    <a:pt x="109" y="161"/>
                  </a:cubicBezTo>
                  <a:cubicBezTo>
                    <a:pt x="108" y="160"/>
                    <a:pt x="107" y="160"/>
                    <a:pt x="106" y="160"/>
                  </a:cubicBezTo>
                  <a:cubicBezTo>
                    <a:pt x="105" y="159"/>
                    <a:pt x="105" y="159"/>
                    <a:pt x="104" y="159"/>
                  </a:cubicBezTo>
                  <a:cubicBezTo>
                    <a:pt x="103" y="159"/>
                    <a:pt x="103" y="159"/>
                    <a:pt x="103" y="159"/>
                  </a:cubicBezTo>
                  <a:cubicBezTo>
                    <a:pt x="102" y="159"/>
                    <a:pt x="102" y="159"/>
                    <a:pt x="101" y="159"/>
                  </a:cubicBezTo>
                  <a:cubicBezTo>
                    <a:pt x="101" y="159"/>
                    <a:pt x="101" y="158"/>
                    <a:pt x="100" y="158"/>
                  </a:cubicBezTo>
                  <a:cubicBezTo>
                    <a:pt x="100" y="158"/>
                    <a:pt x="100" y="158"/>
                    <a:pt x="99" y="158"/>
                  </a:cubicBezTo>
                  <a:cubicBezTo>
                    <a:pt x="99" y="158"/>
                    <a:pt x="98" y="158"/>
                    <a:pt x="98" y="158"/>
                  </a:cubicBezTo>
                  <a:cubicBezTo>
                    <a:pt x="97" y="157"/>
                    <a:pt x="97" y="157"/>
                    <a:pt x="97" y="157"/>
                  </a:cubicBezTo>
                  <a:cubicBezTo>
                    <a:pt x="96" y="157"/>
                    <a:pt x="96" y="157"/>
                    <a:pt x="95" y="156"/>
                  </a:cubicBezTo>
                  <a:cubicBezTo>
                    <a:pt x="95" y="156"/>
                    <a:pt x="94" y="156"/>
                    <a:pt x="94" y="156"/>
                  </a:cubicBezTo>
                  <a:cubicBezTo>
                    <a:pt x="93" y="156"/>
                    <a:pt x="92" y="156"/>
                    <a:pt x="91" y="156"/>
                  </a:cubicBezTo>
                  <a:cubicBezTo>
                    <a:pt x="90" y="156"/>
                    <a:pt x="88" y="156"/>
                    <a:pt x="87" y="156"/>
                  </a:cubicBezTo>
                  <a:cubicBezTo>
                    <a:pt x="86" y="156"/>
                    <a:pt x="85" y="156"/>
                    <a:pt x="84" y="156"/>
                  </a:cubicBezTo>
                  <a:cubicBezTo>
                    <a:pt x="84" y="155"/>
                    <a:pt x="85" y="155"/>
                    <a:pt x="85" y="154"/>
                  </a:cubicBezTo>
                  <a:cubicBezTo>
                    <a:pt x="86" y="152"/>
                    <a:pt x="87" y="151"/>
                    <a:pt x="89" y="150"/>
                  </a:cubicBezTo>
                  <a:cubicBezTo>
                    <a:pt x="92" y="147"/>
                    <a:pt x="97" y="148"/>
                    <a:pt x="100" y="150"/>
                  </a:cubicBezTo>
                  <a:cubicBezTo>
                    <a:pt x="102" y="152"/>
                    <a:pt x="104" y="154"/>
                    <a:pt x="106" y="155"/>
                  </a:cubicBezTo>
                  <a:cubicBezTo>
                    <a:pt x="107" y="156"/>
                    <a:pt x="108" y="157"/>
                    <a:pt x="109" y="156"/>
                  </a:cubicBezTo>
                  <a:cubicBezTo>
                    <a:pt x="110" y="155"/>
                    <a:pt x="109" y="155"/>
                    <a:pt x="110" y="154"/>
                  </a:cubicBezTo>
                  <a:cubicBezTo>
                    <a:pt x="112" y="152"/>
                    <a:pt x="112" y="153"/>
                    <a:pt x="115" y="154"/>
                  </a:cubicBezTo>
                  <a:cubicBezTo>
                    <a:pt x="117" y="155"/>
                    <a:pt x="118" y="156"/>
                    <a:pt x="120" y="157"/>
                  </a:cubicBezTo>
                  <a:cubicBezTo>
                    <a:pt x="120" y="157"/>
                    <a:pt x="120" y="157"/>
                    <a:pt x="120" y="158"/>
                  </a:cubicBezTo>
                  <a:cubicBezTo>
                    <a:pt x="120" y="159"/>
                    <a:pt x="120" y="161"/>
                    <a:pt x="120" y="162"/>
                  </a:cubicBezTo>
                  <a:cubicBezTo>
                    <a:pt x="120" y="162"/>
                    <a:pt x="120" y="162"/>
                    <a:pt x="120" y="162"/>
                  </a:cubicBezTo>
                  <a:cubicBezTo>
                    <a:pt x="116" y="164"/>
                    <a:pt x="117" y="166"/>
                    <a:pt x="120" y="168"/>
                  </a:cubicBezTo>
                  <a:cubicBezTo>
                    <a:pt x="120" y="169"/>
                    <a:pt x="120" y="170"/>
                    <a:pt x="120" y="171"/>
                  </a:cubicBezTo>
                  <a:close/>
                  <a:moveTo>
                    <a:pt x="122" y="158"/>
                  </a:moveTo>
                  <a:cubicBezTo>
                    <a:pt x="122" y="159"/>
                    <a:pt x="122" y="160"/>
                    <a:pt x="121" y="161"/>
                  </a:cubicBezTo>
                  <a:cubicBezTo>
                    <a:pt x="121" y="160"/>
                    <a:pt x="121" y="159"/>
                    <a:pt x="121" y="158"/>
                  </a:cubicBezTo>
                  <a:cubicBezTo>
                    <a:pt x="121" y="157"/>
                    <a:pt x="121" y="157"/>
                    <a:pt x="121" y="157"/>
                  </a:cubicBezTo>
                  <a:cubicBezTo>
                    <a:pt x="122" y="158"/>
                    <a:pt x="122" y="158"/>
                    <a:pt x="122" y="158"/>
                  </a:cubicBezTo>
                  <a:close/>
                  <a:moveTo>
                    <a:pt x="126" y="178"/>
                  </a:moveTo>
                  <a:cubicBezTo>
                    <a:pt x="126" y="178"/>
                    <a:pt x="126" y="177"/>
                    <a:pt x="126" y="177"/>
                  </a:cubicBezTo>
                  <a:cubicBezTo>
                    <a:pt x="125" y="177"/>
                    <a:pt x="125" y="176"/>
                    <a:pt x="125" y="176"/>
                  </a:cubicBezTo>
                  <a:cubicBezTo>
                    <a:pt x="125" y="176"/>
                    <a:pt x="124" y="175"/>
                    <a:pt x="124" y="175"/>
                  </a:cubicBezTo>
                  <a:cubicBezTo>
                    <a:pt x="124" y="174"/>
                    <a:pt x="123" y="173"/>
                    <a:pt x="122" y="173"/>
                  </a:cubicBezTo>
                  <a:cubicBezTo>
                    <a:pt x="122" y="173"/>
                    <a:pt x="122" y="173"/>
                    <a:pt x="122" y="173"/>
                  </a:cubicBezTo>
                  <a:cubicBezTo>
                    <a:pt x="122" y="172"/>
                    <a:pt x="122" y="170"/>
                    <a:pt x="122" y="169"/>
                  </a:cubicBezTo>
                  <a:cubicBezTo>
                    <a:pt x="123" y="170"/>
                    <a:pt x="124" y="170"/>
                    <a:pt x="125" y="171"/>
                  </a:cubicBezTo>
                  <a:cubicBezTo>
                    <a:pt x="125" y="172"/>
                    <a:pt x="125" y="172"/>
                    <a:pt x="125" y="173"/>
                  </a:cubicBezTo>
                  <a:cubicBezTo>
                    <a:pt x="125" y="175"/>
                    <a:pt x="126" y="176"/>
                    <a:pt x="126" y="178"/>
                  </a:cubicBezTo>
                  <a:close/>
                  <a:moveTo>
                    <a:pt x="141" y="144"/>
                  </a:moveTo>
                  <a:cubicBezTo>
                    <a:pt x="140" y="145"/>
                    <a:pt x="140" y="145"/>
                    <a:pt x="139" y="145"/>
                  </a:cubicBezTo>
                  <a:cubicBezTo>
                    <a:pt x="139" y="145"/>
                    <a:pt x="139" y="145"/>
                    <a:pt x="138" y="145"/>
                  </a:cubicBezTo>
                  <a:cubicBezTo>
                    <a:pt x="138" y="143"/>
                    <a:pt x="137" y="142"/>
                    <a:pt x="136" y="141"/>
                  </a:cubicBezTo>
                  <a:cubicBezTo>
                    <a:pt x="138" y="141"/>
                    <a:pt x="140" y="143"/>
                    <a:pt x="141" y="144"/>
                  </a:cubicBezTo>
                  <a:close/>
                  <a:moveTo>
                    <a:pt x="142" y="200"/>
                  </a:moveTo>
                  <a:cubicBezTo>
                    <a:pt x="142" y="202"/>
                    <a:pt x="142" y="204"/>
                    <a:pt x="143" y="207"/>
                  </a:cubicBezTo>
                  <a:cubicBezTo>
                    <a:pt x="142" y="206"/>
                    <a:pt x="142" y="205"/>
                    <a:pt x="140" y="204"/>
                  </a:cubicBezTo>
                  <a:cubicBezTo>
                    <a:pt x="140" y="203"/>
                    <a:pt x="139" y="202"/>
                    <a:pt x="139" y="201"/>
                  </a:cubicBezTo>
                  <a:cubicBezTo>
                    <a:pt x="138" y="200"/>
                    <a:pt x="138" y="198"/>
                    <a:pt x="137" y="196"/>
                  </a:cubicBezTo>
                  <a:cubicBezTo>
                    <a:pt x="137" y="196"/>
                    <a:pt x="137" y="196"/>
                    <a:pt x="137" y="195"/>
                  </a:cubicBezTo>
                  <a:cubicBezTo>
                    <a:pt x="136" y="195"/>
                    <a:pt x="136" y="194"/>
                    <a:pt x="136" y="194"/>
                  </a:cubicBezTo>
                  <a:cubicBezTo>
                    <a:pt x="135" y="193"/>
                    <a:pt x="135" y="193"/>
                    <a:pt x="134" y="193"/>
                  </a:cubicBezTo>
                  <a:cubicBezTo>
                    <a:pt x="134" y="192"/>
                    <a:pt x="134" y="192"/>
                    <a:pt x="134" y="192"/>
                  </a:cubicBezTo>
                  <a:cubicBezTo>
                    <a:pt x="135" y="191"/>
                    <a:pt x="137" y="189"/>
                    <a:pt x="137" y="189"/>
                  </a:cubicBezTo>
                  <a:cubicBezTo>
                    <a:pt x="137" y="185"/>
                    <a:pt x="134" y="185"/>
                    <a:pt x="131" y="185"/>
                  </a:cubicBezTo>
                  <a:cubicBezTo>
                    <a:pt x="131" y="184"/>
                    <a:pt x="131" y="184"/>
                    <a:pt x="131" y="183"/>
                  </a:cubicBezTo>
                  <a:cubicBezTo>
                    <a:pt x="131" y="183"/>
                    <a:pt x="131" y="183"/>
                    <a:pt x="131" y="183"/>
                  </a:cubicBezTo>
                  <a:cubicBezTo>
                    <a:pt x="131" y="182"/>
                    <a:pt x="131" y="182"/>
                    <a:pt x="131" y="182"/>
                  </a:cubicBezTo>
                  <a:cubicBezTo>
                    <a:pt x="130" y="181"/>
                    <a:pt x="130" y="181"/>
                    <a:pt x="130" y="181"/>
                  </a:cubicBezTo>
                  <a:cubicBezTo>
                    <a:pt x="129" y="178"/>
                    <a:pt x="128" y="175"/>
                    <a:pt x="128" y="173"/>
                  </a:cubicBezTo>
                  <a:cubicBezTo>
                    <a:pt x="128" y="173"/>
                    <a:pt x="128" y="172"/>
                    <a:pt x="128" y="172"/>
                  </a:cubicBezTo>
                  <a:cubicBezTo>
                    <a:pt x="131" y="173"/>
                    <a:pt x="133" y="174"/>
                    <a:pt x="136" y="174"/>
                  </a:cubicBezTo>
                  <a:cubicBezTo>
                    <a:pt x="137" y="174"/>
                    <a:pt x="138" y="174"/>
                    <a:pt x="138" y="174"/>
                  </a:cubicBezTo>
                  <a:cubicBezTo>
                    <a:pt x="138" y="176"/>
                    <a:pt x="138" y="177"/>
                    <a:pt x="139" y="179"/>
                  </a:cubicBezTo>
                  <a:cubicBezTo>
                    <a:pt x="140" y="190"/>
                    <a:pt x="140" y="190"/>
                    <a:pt x="140" y="190"/>
                  </a:cubicBezTo>
                  <a:cubicBezTo>
                    <a:pt x="141" y="195"/>
                    <a:pt x="141" y="195"/>
                    <a:pt x="141" y="195"/>
                  </a:cubicBezTo>
                  <a:cubicBezTo>
                    <a:pt x="141" y="196"/>
                    <a:pt x="141" y="197"/>
                    <a:pt x="141" y="198"/>
                  </a:cubicBezTo>
                  <a:cubicBezTo>
                    <a:pt x="141" y="198"/>
                    <a:pt x="141" y="199"/>
                    <a:pt x="142" y="200"/>
                  </a:cubicBezTo>
                  <a:close/>
                  <a:moveTo>
                    <a:pt x="146" y="182"/>
                  </a:moveTo>
                  <a:cubicBezTo>
                    <a:pt x="146" y="185"/>
                    <a:pt x="145" y="187"/>
                    <a:pt x="145" y="190"/>
                  </a:cubicBezTo>
                  <a:cubicBezTo>
                    <a:pt x="145" y="191"/>
                    <a:pt x="145" y="193"/>
                    <a:pt x="145" y="195"/>
                  </a:cubicBezTo>
                  <a:cubicBezTo>
                    <a:pt x="145" y="195"/>
                    <a:pt x="145" y="195"/>
                    <a:pt x="145" y="195"/>
                  </a:cubicBezTo>
                  <a:cubicBezTo>
                    <a:pt x="145" y="195"/>
                    <a:pt x="145" y="195"/>
                    <a:pt x="145" y="194"/>
                  </a:cubicBezTo>
                  <a:cubicBezTo>
                    <a:pt x="144" y="189"/>
                    <a:pt x="144" y="189"/>
                    <a:pt x="144" y="189"/>
                  </a:cubicBezTo>
                  <a:cubicBezTo>
                    <a:pt x="142" y="179"/>
                    <a:pt x="142" y="179"/>
                    <a:pt x="142" y="179"/>
                  </a:cubicBezTo>
                  <a:cubicBezTo>
                    <a:pt x="142" y="177"/>
                    <a:pt x="142" y="175"/>
                    <a:pt x="142" y="173"/>
                  </a:cubicBezTo>
                  <a:cubicBezTo>
                    <a:pt x="143" y="172"/>
                    <a:pt x="143" y="172"/>
                    <a:pt x="144" y="171"/>
                  </a:cubicBezTo>
                  <a:cubicBezTo>
                    <a:pt x="144" y="171"/>
                    <a:pt x="145" y="170"/>
                    <a:pt x="145" y="170"/>
                  </a:cubicBezTo>
                  <a:cubicBezTo>
                    <a:pt x="145" y="171"/>
                    <a:pt x="145" y="171"/>
                    <a:pt x="145" y="171"/>
                  </a:cubicBezTo>
                  <a:cubicBezTo>
                    <a:pt x="145" y="174"/>
                    <a:pt x="145" y="177"/>
                    <a:pt x="146" y="180"/>
                  </a:cubicBezTo>
                  <a:cubicBezTo>
                    <a:pt x="146" y="181"/>
                    <a:pt x="146" y="182"/>
                    <a:pt x="146" y="182"/>
                  </a:cubicBezTo>
                  <a:close/>
                  <a:moveTo>
                    <a:pt x="148" y="234"/>
                  </a:moveTo>
                  <a:cubicBezTo>
                    <a:pt x="146" y="234"/>
                    <a:pt x="147" y="233"/>
                    <a:pt x="146" y="232"/>
                  </a:cubicBezTo>
                  <a:cubicBezTo>
                    <a:pt x="145" y="229"/>
                    <a:pt x="144" y="226"/>
                    <a:pt x="143" y="223"/>
                  </a:cubicBezTo>
                  <a:cubicBezTo>
                    <a:pt x="144" y="223"/>
                    <a:pt x="145" y="222"/>
                    <a:pt x="146" y="222"/>
                  </a:cubicBezTo>
                  <a:cubicBezTo>
                    <a:pt x="146" y="223"/>
                    <a:pt x="146" y="224"/>
                    <a:pt x="146" y="225"/>
                  </a:cubicBezTo>
                  <a:cubicBezTo>
                    <a:pt x="146" y="225"/>
                    <a:pt x="146" y="226"/>
                    <a:pt x="146" y="226"/>
                  </a:cubicBezTo>
                  <a:cubicBezTo>
                    <a:pt x="146" y="227"/>
                    <a:pt x="146" y="227"/>
                    <a:pt x="146" y="228"/>
                  </a:cubicBezTo>
                  <a:cubicBezTo>
                    <a:pt x="146" y="229"/>
                    <a:pt x="147" y="230"/>
                    <a:pt x="147" y="230"/>
                  </a:cubicBezTo>
                  <a:cubicBezTo>
                    <a:pt x="147" y="231"/>
                    <a:pt x="147" y="232"/>
                    <a:pt x="147" y="232"/>
                  </a:cubicBezTo>
                  <a:cubicBezTo>
                    <a:pt x="147" y="233"/>
                    <a:pt x="148" y="233"/>
                    <a:pt x="148" y="233"/>
                  </a:cubicBezTo>
                  <a:cubicBezTo>
                    <a:pt x="148" y="233"/>
                    <a:pt x="148" y="233"/>
                    <a:pt x="148" y="233"/>
                  </a:cubicBezTo>
                  <a:lnTo>
                    <a:pt x="148" y="234"/>
                  </a:lnTo>
                  <a:close/>
                  <a:moveTo>
                    <a:pt x="150" y="166"/>
                  </a:moveTo>
                  <a:cubicBezTo>
                    <a:pt x="150" y="166"/>
                    <a:pt x="150" y="166"/>
                    <a:pt x="150" y="166"/>
                  </a:cubicBezTo>
                  <a:cubicBezTo>
                    <a:pt x="150" y="166"/>
                    <a:pt x="150" y="166"/>
                    <a:pt x="150" y="166"/>
                  </a:cubicBezTo>
                  <a:cubicBezTo>
                    <a:pt x="150" y="166"/>
                    <a:pt x="150" y="166"/>
                    <a:pt x="150" y="166"/>
                  </a:cubicBezTo>
                  <a:cubicBezTo>
                    <a:pt x="150" y="166"/>
                    <a:pt x="150" y="166"/>
                    <a:pt x="150" y="166"/>
                  </a:cubicBezTo>
                  <a:close/>
                  <a:moveTo>
                    <a:pt x="150" y="205"/>
                  </a:moveTo>
                  <a:cubicBezTo>
                    <a:pt x="150" y="205"/>
                    <a:pt x="150" y="205"/>
                    <a:pt x="150" y="205"/>
                  </a:cubicBezTo>
                  <a:cubicBezTo>
                    <a:pt x="149" y="203"/>
                    <a:pt x="149" y="202"/>
                    <a:pt x="149" y="200"/>
                  </a:cubicBezTo>
                  <a:cubicBezTo>
                    <a:pt x="149" y="202"/>
                    <a:pt x="150" y="203"/>
                    <a:pt x="150" y="205"/>
                  </a:cubicBezTo>
                  <a:close/>
                  <a:moveTo>
                    <a:pt x="149" y="271"/>
                  </a:moveTo>
                  <a:cubicBezTo>
                    <a:pt x="148" y="270"/>
                    <a:pt x="148" y="270"/>
                    <a:pt x="147" y="269"/>
                  </a:cubicBezTo>
                  <a:cubicBezTo>
                    <a:pt x="146" y="269"/>
                    <a:pt x="146" y="268"/>
                    <a:pt x="145" y="268"/>
                  </a:cubicBezTo>
                  <a:cubicBezTo>
                    <a:pt x="144" y="267"/>
                    <a:pt x="144" y="267"/>
                    <a:pt x="144" y="267"/>
                  </a:cubicBezTo>
                  <a:cubicBezTo>
                    <a:pt x="143" y="266"/>
                    <a:pt x="143" y="266"/>
                    <a:pt x="143" y="266"/>
                  </a:cubicBezTo>
                  <a:cubicBezTo>
                    <a:pt x="142" y="265"/>
                    <a:pt x="142" y="265"/>
                    <a:pt x="142" y="265"/>
                  </a:cubicBezTo>
                  <a:cubicBezTo>
                    <a:pt x="141" y="264"/>
                    <a:pt x="139" y="264"/>
                    <a:pt x="138" y="263"/>
                  </a:cubicBezTo>
                  <a:cubicBezTo>
                    <a:pt x="137" y="262"/>
                    <a:pt x="136" y="262"/>
                    <a:pt x="135" y="261"/>
                  </a:cubicBezTo>
                  <a:cubicBezTo>
                    <a:pt x="134" y="261"/>
                    <a:pt x="133" y="260"/>
                    <a:pt x="132" y="259"/>
                  </a:cubicBezTo>
                  <a:cubicBezTo>
                    <a:pt x="130" y="257"/>
                    <a:pt x="129" y="255"/>
                    <a:pt x="128" y="253"/>
                  </a:cubicBezTo>
                  <a:cubicBezTo>
                    <a:pt x="127" y="250"/>
                    <a:pt x="126" y="248"/>
                    <a:pt x="125" y="245"/>
                  </a:cubicBezTo>
                  <a:cubicBezTo>
                    <a:pt x="123" y="241"/>
                    <a:pt x="122" y="237"/>
                    <a:pt x="121" y="233"/>
                  </a:cubicBezTo>
                  <a:cubicBezTo>
                    <a:pt x="121" y="231"/>
                    <a:pt x="120" y="229"/>
                    <a:pt x="120" y="227"/>
                  </a:cubicBezTo>
                  <a:cubicBezTo>
                    <a:pt x="120" y="227"/>
                    <a:pt x="120" y="226"/>
                    <a:pt x="119" y="226"/>
                  </a:cubicBezTo>
                  <a:cubicBezTo>
                    <a:pt x="119" y="226"/>
                    <a:pt x="119" y="226"/>
                    <a:pt x="119" y="226"/>
                  </a:cubicBezTo>
                  <a:cubicBezTo>
                    <a:pt x="119" y="224"/>
                    <a:pt x="119" y="223"/>
                    <a:pt x="118" y="222"/>
                  </a:cubicBezTo>
                  <a:cubicBezTo>
                    <a:pt x="118" y="221"/>
                    <a:pt x="118" y="221"/>
                    <a:pt x="118" y="220"/>
                  </a:cubicBezTo>
                  <a:cubicBezTo>
                    <a:pt x="118" y="220"/>
                    <a:pt x="118" y="220"/>
                    <a:pt x="119" y="220"/>
                  </a:cubicBezTo>
                  <a:cubicBezTo>
                    <a:pt x="121" y="219"/>
                    <a:pt x="124" y="220"/>
                    <a:pt x="127" y="219"/>
                  </a:cubicBezTo>
                  <a:cubicBezTo>
                    <a:pt x="127" y="218"/>
                    <a:pt x="126" y="217"/>
                    <a:pt x="126" y="216"/>
                  </a:cubicBezTo>
                  <a:cubicBezTo>
                    <a:pt x="128" y="216"/>
                    <a:pt x="129" y="218"/>
                    <a:pt x="130" y="220"/>
                  </a:cubicBezTo>
                  <a:cubicBezTo>
                    <a:pt x="131" y="220"/>
                    <a:pt x="131" y="220"/>
                    <a:pt x="131" y="220"/>
                  </a:cubicBezTo>
                  <a:cubicBezTo>
                    <a:pt x="131" y="221"/>
                    <a:pt x="131" y="221"/>
                    <a:pt x="131" y="221"/>
                  </a:cubicBezTo>
                  <a:cubicBezTo>
                    <a:pt x="131" y="222"/>
                    <a:pt x="131" y="222"/>
                    <a:pt x="131" y="222"/>
                  </a:cubicBezTo>
                  <a:cubicBezTo>
                    <a:pt x="131" y="223"/>
                    <a:pt x="132" y="223"/>
                    <a:pt x="132" y="224"/>
                  </a:cubicBezTo>
                  <a:cubicBezTo>
                    <a:pt x="132" y="225"/>
                    <a:pt x="132" y="227"/>
                    <a:pt x="133" y="228"/>
                  </a:cubicBezTo>
                  <a:cubicBezTo>
                    <a:pt x="133" y="229"/>
                    <a:pt x="133" y="229"/>
                    <a:pt x="133" y="230"/>
                  </a:cubicBezTo>
                  <a:cubicBezTo>
                    <a:pt x="134" y="230"/>
                    <a:pt x="134" y="231"/>
                    <a:pt x="134" y="231"/>
                  </a:cubicBezTo>
                  <a:cubicBezTo>
                    <a:pt x="134" y="232"/>
                    <a:pt x="134" y="232"/>
                    <a:pt x="134" y="232"/>
                  </a:cubicBezTo>
                  <a:cubicBezTo>
                    <a:pt x="135" y="233"/>
                    <a:pt x="136" y="234"/>
                    <a:pt x="136" y="236"/>
                  </a:cubicBezTo>
                  <a:cubicBezTo>
                    <a:pt x="138" y="238"/>
                    <a:pt x="139" y="240"/>
                    <a:pt x="140" y="243"/>
                  </a:cubicBezTo>
                  <a:cubicBezTo>
                    <a:pt x="141" y="244"/>
                    <a:pt x="142" y="245"/>
                    <a:pt x="143" y="246"/>
                  </a:cubicBezTo>
                  <a:cubicBezTo>
                    <a:pt x="143" y="247"/>
                    <a:pt x="144" y="248"/>
                    <a:pt x="144" y="249"/>
                  </a:cubicBezTo>
                  <a:cubicBezTo>
                    <a:pt x="145" y="250"/>
                    <a:pt x="145" y="250"/>
                    <a:pt x="145" y="251"/>
                  </a:cubicBezTo>
                  <a:cubicBezTo>
                    <a:pt x="145" y="251"/>
                    <a:pt x="145" y="252"/>
                    <a:pt x="146" y="253"/>
                  </a:cubicBezTo>
                  <a:cubicBezTo>
                    <a:pt x="146" y="254"/>
                    <a:pt x="147" y="255"/>
                    <a:pt x="147" y="256"/>
                  </a:cubicBezTo>
                  <a:cubicBezTo>
                    <a:pt x="147" y="257"/>
                    <a:pt x="147" y="257"/>
                    <a:pt x="147" y="258"/>
                  </a:cubicBezTo>
                  <a:cubicBezTo>
                    <a:pt x="147" y="259"/>
                    <a:pt x="148" y="259"/>
                    <a:pt x="148" y="260"/>
                  </a:cubicBezTo>
                  <a:cubicBezTo>
                    <a:pt x="148" y="262"/>
                    <a:pt x="149" y="263"/>
                    <a:pt x="149" y="264"/>
                  </a:cubicBezTo>
                  <a:cubicBezTo>
                    <a:pt x="149" y="265"/>
                    <a:pt x="150" y="266"/>
                    <a:pt x="150" y="268"/>
                  </a:cubicBezTo>
                  <a:cubicBezTo>
                    <a:pt x="150" y="268"/>
                    <a:pt x="150" y="269"/>
                    <a:pt x="150" y="269"/>
                  </a:cubicBezTo>
                  <a:cubicBezTo>
                    <a:pt x="150" y="270"/>
                    <a:pt x="150" y="270"/>
                    <a:pt x="150" y="270"/>
                  </a:cubicBezTo>
                  <a:cubicBezTo>
                    <a:pt x="150" y="271"/>
                    <a:pt x="150" y="271"/>
                    <a:pt x="150" y="271"/>
                  </a:cubicBezTo>
                  <a:cubicBezTo>
                    <a:pt x="150" y="273"/>
                    <a:pt x="150" y="275"/>
                    <a:pt x="151" y="277"/>
                  </a:cubicBezTo>
                  <a:cubicBezTo>
                    <a:pt x="150" y="277"/>
                    <a:pt x="150" y="277"/>
                    <a:pt x="150" y="277"/>
                  </a:cubicBezTo>
                  <a:cubicBezTo>
                    <a:pt x="150" y="276"/>
                    <a:pt x="150" y="276"/>
                    <a:pt x="150" y="276"/>
                  </a:cubicBezTo>
                  <a:cubicBezTo>
                    <a:pt x="150" y="276"/>
                    <a:pt x="150" y="276"/>
                    <a:pt x="150" y="276"/>
                  </a:cubicBezTo>
                  <a:cubicBezTo>
                    <a:pt x="150" y="276"/>
                    <a:pt x="150" y="275"/>
                    <a:pt x="150" y="274"/>
                  </a:cubicBezTo>
                  <a:cubicBezTo>
                    <a:pt x="150" y="274"/>
                    <a:pt x="150" y="274"/>
                    <a:pt x="150" y="273"/>
                  </a:cubicBezTo>
                  <a:cubicBezTo>
                    <a:pt x="150" y="273"/>
                    <a:pt x="149" y="272"/>
                    <a:pt x="149" y="271"/>
                  </a:cubicBezTo>
                  <a:close/>
                  <a:moveTo>
                    <a:pt x="137" y="268"/>
                  </a:moveTo>
                  <a:cubicBezTo>
                    <a:pt x="138" y="269"/>
                    <a:pt x="138" y="269"/>
                    <a:pt x="139" y="270"/>
                  </a:cubicBezTo>
                  <a:cubicBezTo>
                    <a:pt x="140" y="270"/>
                    <a:pt x="140" y="270"/>
                    <a:pt x="140" y="270"/>
                  </a:cubicBezTo>
                  <a:cubicBezTo>
                    <a:pt x="140" y="270"/>
                    <a:pt x="140" y="271"/>
                    <a:pt x="140" y="271"/>
                  </a:cubicBezTo>
                  <a:cubicBezTo>
                    <a:pt x="142" y="272"/>
                    <a:pt x="142" y="272"/>
                    <a:pt x="142" y="272"/>
                  </a:cubicBezTo>
                  <a:cubicBezTo>
                    <a:pt x="143" y="272"/>
                    <a:pt x="143" y="273"/>
                    <a:pt x="143" y="273"/>
                  </a:cubicBezTo>
                  <a:cubicBezTo>
                    <a:pt x="144" y="274"/>
                    <a:pt x="144" y="274"/>
                    <a:pt x="144" y="274"/>
                  </a:cubicBezTo>
                  <a:cubicBezTo>
                    <a:pt x="144" y="274"/>
                    <a:pt x="144" y="274"/>
                    <a:pt x="144" y="275"/>
                  </a:cubicBezTo>
                  <a:cubicBezTo>
                    <a:pt x="144" y="276"/>
                    <a:pt x="145" y="276"/>
                    <a:pt x="145" y="277"/>
                  </a:cubicBezTo>
                  <a:cubicBezTo>
                    <a:pt x="145" y="278"/>
                    <a:pt x="145" y="278"/>
                    <a:pt x="145" y="278"/>
                  </a:cubicBezTo>
                  <a:cubicBezTo>
                    <a:pt x="145" y="278"/>
                    <a:pt x="145" y="279"/>
                    <a:pt x="145" y="279"/>
                  </a:cubicBezTo>
                  <a:cubicBezTo>
                    <a:pt x="146" y="280"/>
                    <a:pt x="146" y="280"/>
                    <a:pt x="146" y="280"/>
                  </a:cubicBezTo>
                  <a:cubicBezTo>
                    <a:pt x="146" y="282"/>
                    <a:pt x="146" y="282"/>
                    <a:pt x="146" y="282"/>
                  </a:cubicBezTo>
                  <a:cubicBezTo>
                    <a:pt x="147" y="283"/>
                    <a:pt x="147" y="284"/>
                    <a:pt x="148" y="285"/>
                  </a:cubicBezTo>
                  <a:cubicBezTo>
                    <a:pt x="148" y="286"/>
                    <a:pt x="148" y="287"/>
                    <a:pt x="149" y="288"/>
                  </a:cubicBezTo>
                  <a:cubicBezTo>
                    <a:pt x="145" y="280"/>
                    <a:pt x="145" y="280"/>
                    <a:pt x="145" y="280"/>
                  </a:cubicBezTo>
                  <a:cubicBezTo>
                    <a:pt x="143" y="276"/>
                    <a:pt x="141" y="271"/>
                    <a:pt x="137" y="268"/>
                  </a:cubicBezTo>
                  <a:close/>
                  <a:moveTo>
                    <a:pt x="127" y="278"/>
                  </a:moveTo>
                  <a:cubicBezTo>
                    <a:pt x="132" y="283"/>
                    <a:pt x="136" y="288"/>
                    <a:pt x="139" y="293"/>
                  </a:cubicBezTo>
                  <a:cubicBezTo>
                    <a:pt x="140" y="294"/>
                    <a:pt x="141" y="295"/>
                    <a:pt x="142" y="296"/>
                  </a:cubicBezTo>
                  <a:cubicBezTo>
                    <a:pt x="142" y="296"/>
                    <a:pt x="142" y="297"/>
                    <a:pt x="142" y="297"/>
                  </a:cubicBezTo>
                  <a:cubicBezTo>
                    <a:pt x="141" y="296"/>
                    <a:pt x="140" y="295"/>
                    <a:pt x="139" y="294"/>
                  </a:cubicBezTo>
                  <a:cubicBezTo>
                    <a:pt x="137" y="292"/>
                    <a:pt x="137" y="292"/>
                    <a:pt x="137" y="292"/>
                  </a:cubicBezTo>
                  <a:cubicBezTo>
                    <a:pt x="136" y="292"/>
                    <a:pt x="136" y="291"/>
                    <a:pt x="135" y="291"/>
                  </a:cubicBezTo>
                  <a:cubicBezTo>
                    <a:pt x="134" y="290"/>
                    <a:pt x="133" y="288"/>
                    <a:pt x="133" y="287"/>
                  </a:cubicBezTo>
                  <a:cubicBezTo>
                    <a:pt x="132" y="286"/>
                    <a:pt x="131" y="284"/>
                    <a:pt x="130" y="283"/>
                  </a:cubicBezTo>
                  <a:cubicBezTo>
                    <a:pt x="130" y="282"/>
                    <a:pt x="129" y="281"/>
                    <a:pt x="129" y="280"/>
                  </a:cubicBezTo>
                  <a:cubicBezTo>
                    <a:pt x="128" y="280"/>
                    <a:pt x="128" y="279"/>
                    <a:pt x="127" y="278"/>
                  </a:cubicBezTo>
                  <a:close/>
                  <a:moveTo>
                    <a:pt x="97" y="263"/>
                  </a:moveTo>
                  <a:cubicBezTo>
                    <a:pt x="97" y="263"/>
                    <a:pt x="97" y="263"/>
                    <a:pt x="97" y="263"/>
                  </a:cubicBezTo>
                  <a:cubicBezTo>
                    <a:pt x="97" y="263"/>
                    <a:pt x="98" y="263"/>
                    <a:pt x="98" y="263"/>
                  </a:cubicBezTo>
                  <a:cubicBezTo>
                    <a:pt x="98" y="264"/>
                    <a:pt x="99" y="264"/>
                    <a:pt x="99" y="265"/>
                  </a:cubicBezTo>
                  <a:cubicBezTo>
                    <a:pt x="100" y="266"/>
                    <a:pt x="100" y="266"/>
                    <a:pt x="100" y="266"/>
                  </a:cubicBezTo>
                  <a:cubicBezTo>
                    <a:pt x="101" y="267"/>
                    <a:pt x="101" y="267"/>
                    <a:pt x="101" y="267"/>
                  </a:cubicBezTo>
                  <a:cubicBezTo>
                    <a:pt x="100" y="266"/>
                    <a:pt x="100" y="266"/>
                    <a:pt x="99" y="266"/>
                  </a:cubicBezTo>
                  <a:cubicBezTo>
                    <a:pt x="98" y="265"/>
                    <a:pt x="98" y="264"/>
                    <a:pt x="97" y="263"/>
                  </a:cubicBezTo>
                  <a:close/>
                  <a:moveTo>
                    <a:pt x="101" y="249"/>
                  </a:moveTo>
                  <a:cubicBezTo>
                    <a:pt x="100" y="248"/>
                    <a:pt x="98" y="247"/>
                    <a:pt x="96" y="246"/>
                  </a:cubicBezTo>
                  <a:cubicBezTo>
                    <a:pt x="96" y="245"/>
                    <a:pt x="96" y="244"/>
                    <a:pt x="97" y="243"/>
                  </a:cubicBezTo>
                  <a:cubicBezTo>
                    <a:pt x="99" y="242"/>
                    <a:pt x="102" y="244"/>
                    <a:pt x="104" y="243"/>
                  </a:cubicBezTo>
                  <a:cubicBezTo>
                    <a:pt x="106" y="242"/>
                    <a:pt x="105" y="241"/>
                    <a:pt x="106" y="239"/>
                  </a:cubicBezTo>
                  <a:cubicBezTo>
                    <a:pt x="109" y="238"/>
                    <a:pt x="112" y="238"/>
                    <a:pt x="114" y="235"/>
                  </a:cubicBezTo>
                  <a:cubicBezTo>
                    <a:pt x="115" y="235"/>
                    <a:pt x="116" y="234"/>
                    <a:pt x="116" y="233"/>
                  </a:cubicBezTo>
                  <a:cubicBezTo>
                    <a:pt x="116" y="233"/>
                    <a:pt x="116" y="234"/>
                    <a:pt x="116" y="234"/>
                  </a:cubicBezTo>
                  <a:cubicBezTo>
                    <a:pt x="117" y="234"/>
                    <a:pt x="117" y="235"/>
                    <a:pt x="117" y="235"/>
                  </a:cubicBezTo>
                  <a:cubicBezTo>
                    <a:pt x="117" y="236"/>
                    <a:pt x="117" y="236"/>
                    <a:pt x="117" y="237"/>
                  </a:cubicBezTo>
                  <a:cubicBezTo>
                    <a:pt x="117" y="237"/>
                    <a:pt x="117" y="238"/>
                    <a:pt x="117" y="238"/>
                  </a:cubicBezTo>
                  <a:cubicBezTo>
                    <a:pt x="117" y="239"/>
                    <a:pt x="117" y="239"/>
                    <a:pt x="117" y="239"/>
                  </a:cubicBezTo>
                  <a:cubicBezTo>
                    <a:pt x="117" y="240"/>
                    <a:pt x="117" y="240"/>
                    <a:pt x="117" y="240"/>
                  </a:cubicBezTo>
                  <a:cubicBezTo>
                    <a:pt x="117" y="240"/>
                    <a:pt x="117" y="240"/>
                    <a:pt x="117" y="240"/>
                  </a:cubicBezTo>
                  <a:cubicBezTo>
                    <a:pt x="117" y="243"/>
                    <a:pt x="118" y="245"/>
                    <a:pt x="119" y="247"/>
                  </a:cubicBezTo>
                  <a:cubicBezTo>
                    <a:pt x="119" y="249"/>
                    <a:pt x="120" y="251"/>
                    <a:pt x="121" y="253"/>
                  </a:cubicBezTo>
                  <a:cubicBezTo>
                    <a:pt x="121" y="254"/>
                    <a:pt x="121" y="254"/>
                    <a:pt x="121" y="254"/>
                  </a:cubicBezTo>
                  <a:cubicBezTo>
                    <a:pt x="122" y="257"/>
                    <a:pt x="123" y="259"/>
                    <a:pt x="124" y="261"/>
                  </a:cubicBezTo>
                  <a:cubicBezTo>
                    <a:pt x="125" y="263"/>
                    <a:pt x="126" y="265"/>
                    <a:pt x="128" y="267"/>
                  </a:cubicBezTo>
                  <a:cubicBezTo>
                    <a:pt x="130" y="269"/>
                    <a:pt x="132" y="270"/>
                    <a:pt x="133" y="271"/>
                  </a:cubicBezTo>
                  <a:cubicBezTo>
                    <a:pt x="134" y="272"/>
                    <a:pt x="135" y="274"/>
                    <a:pt x="136" y="276"/>
                  </a:cubicBezTo>
                  <a:cubicBezTo>
                    <a:pt x="137" y="278"/>
                    <a:pt x="137" y="280"/>
                    <a:pt x="138" y="282"/>
                  </a:cubicBezTo>
                  <a:cubicBezTo>
                    <a:pt x="138" y="283"/>
                    <a:pt x="138" y="284"/>
                    <a:pt x="139" y="285"/>
                  </a:cubicBezTo>
                  <a:cubicBezTo>
                    <a:pt x="136" y="282"/>
                    <a:pt x="132" y="278"/>
                    <a:pt x="128" y="275"/>
                  </a:cubicBezTo>
                  <a:cubicBezTo>
                    <a:pt x="128" y="274"/>
                    <a:pt x="128" y="274"/>
                    <a:pt x="128" y="274"/>
                  </a:cubicBezTo>
                  <a:cubicBezTo>
                    <a:pt x="128" y="274"/>
                    <a:pt x="127" y="274"/>
                    <a:pt x="127" y="274"/>
                  </a:cubicBezTo>
                  <a:cubicBezTo>
                    <a:pt x="127" y="274"/>
                    <a:pt x="126" y="273"/>
                    <a:pt x="126" y="273"/>
                  </a:cubicBezTo>
                  <a:cubicBezTo>
                    <a:pt x="125" y="273"/>
                    <a:pt x="124" y="272"/>
                    <a:pt x="123" y="272"/>
                  </a:cubicBezTo>
                  <a:cubicBezTo>
                    <a:pt x="121" y="272"/>
                    <a:pt x="119" y="272"/>
                    <a:pt x="118" y="272"/>
                  </a:cubicBezTo>
                  <a:cubicBezTo>
                    <a:pt x="116" y="272"/>
                    <a:pt x="114" y="272"/>
                    <a:pt x="113" y="272"/>
                  </a:cubicBezTo>
                  <a:cubicBezTo>
                    <a:pt x="113" y="272"/>
                    <a:pt x="113" y="272"/>
                    <a:pt x="112" y="272"/>
                  </a:cubicBezTo>
                  <a:cubicBezTo>
                    <a:pt x="112" y="272"/>
                    <a:pt x="111" y="272"/>
                    <a:pt x="110" y="272"/>
                  </a:cubicBezTo>
                  <a:cubicBezTo>
                    <a:pt x="109" y="272"/>
                    <a:pt x="108" y="271"/>
                    <a:pt x="108" y="271"/>
                  </a:cubicBezTo>
                  <a:cubicBezTo>
                    <a:pt x="106" y="270"/>
                    <a:pt x="105" y="269"/>
                    <a:pt x="104" y="268"/>
                  </a:cubicBezTo>
                  <a:cubicBezTo>
                    <a:pt x="102" y="266"/>
                    <a:pt x="102" y="266"/>
                    <a:pt x="102" y="266"/>
                  </a:cubicBezTo>
                  <a:cubicBezTo>
                    <a:pt x="101" y="265"/>
                    <a:pt x="101" y="265"/>
                    <a:pt x="101" y="265"/>
                  </a:cubicBezTo>
                  <a:cubicBezTo>
                    <a:pt x="101" y="265"/>
                    <a:pt x="101" y="265"/>
                    <a:pt x="101" y="264"/>
                  </a:cubicBezTo>
                  <a:cubicBezTo>
                    <a:pt x="100" y="264"/>
                    <a:pt x="100" y="263"/>
                    <a:pt x="99" y="262"/>
                  </a:cubicBezTo>
                  <a:cubicBezTo>
                    <a:pt x="98" y="262"/>
                    <a:pt x="98" y="262"/>
                    <a:pt x="97" y="262"/>
                  </a:cubicBezTo>
                  <a:cubicBezTo>
                    <a:pt x="97" y="262"/>
                    <a:pt x="96" y="262"/>
                    <a:pt x="96" y="261"/>
                  </a:cubicBezTo>
                  <a:cubicBezTo>
                    <a:pt x="96" y="261"/>
                    <a:pt x="96" y="261"/>
                    <a:pt x="96" y="260"/>
                  </a:cubicBezTo>
                  <a:cubicBezTo>
                    <a:pt x="96" y="258"/>
                    <a:pt x="98" y="257"/>
                    <a:pt x="99" y="255"/>
                  </a:cubicBezTo>
                  <a:cubicBezTo>
                    <a:pt x="102" y="253"/>
                    <a:pt x="104" y="252"/>
                    <a:pt x="101" y="249"/>
                  </a:cubicBezTo>
                  <a:close/>
                  <a:moveTo>
                    <a:pt x="114" y="228"/>
                  </a:moveTo>
                  <a:cubicBezTo>
                    <a:pt x="114" y="228"/>
                    <a:pt x="115" y="227"/>
                    <a:pt x="115" y="227"/>
                  </a:cubicBezTo>
                  <a:cubicBezTo>
                    <a:pt x="115" y="227"/>
                    <a:pt x="115" y="227"/>
                    <a:pt x="115" y="227"/>
                  </a:cubicBezTo>
                  <a:cubicBezTo>
                    <a:pt x="115" y="229"/>
                    <a:pt x="115" y="229"/>
                    <a:pt x="115" y="229"/>
                  </a:cubicBezTo>
                  <a:cubicBezTo>
                    <a:pt x="115" y="229"/>
                    <a:pt x="115" y="230"/>
                    <a:pt x="115" y="230"/>
                  </a:cubicBezTo>
                  <a:cubicBezTo>
                    <a:pt x="115" y="230"/>
                    <a:pt x="114" y="229"/>
                    <a:pt x="114" y="228"/>
                  </a:cubicBezTo>
                  <a:close/>
                  <a:moveTo>
                    <a:pt x="112" y="223"/>
                  </a:moveTo>
                  <a:cubicBezTo>
                    <a:pt x="112" y="222"/>
                    <a:pt x="112" y="222"/>
                    <a:pt x="112" y="222"/>
                  </a:cubicBezTo>
                  <a:cubicBezTo>
                    <a:pt x="113" y="222"/>
                    <a:pt x="113" y="222"/>
                    <a:pt x="113" y="222"/>
                  </a:cubicBezTo>
                  <a:cubicBezTo>
                    <a:pt x="113" y="222"/>
                    <a:pt x="112" y="223"/>
                    <a:pt x="112" y="223"/>
                  </a:cubicBezTo>
                  <a:close/>
                  <a:moveTo>
                    <a:pt x="80" y="166"/>
                  </a:moveTo>
                  <a:cubicBezTo>
                    <a:pt x="80" y="163"/>
                    <a:pt x="81" y="162"/>
                    <a:pt x="82" y="161"/>
                  </a:cubicBezTo>
                  <a:cubicBezTo>
                    <a:pt x="83" y="161"/>
                    <a:pt x="83" y="161"/>
                    <a:pt x="84" y="161"/>
                  </a:cubicBezTo>
                  <a:cubicBezTo>
                    <a:pt x="86" y="161"/>
                    <a:pt x="86" y="161"/>
                    <a:pt x="86" y="161"/>
                  </a:cubicBezTo>
                  <a:cubicBezTo>
                    <a:pt x="87" y="161"/>
                    <a:pt x="88" y="161"/>
                    <a:pt x="89" y="161"/>
                  </a:cubicBezTo>
                  <a:cubicBezTo>
                    <a:pt x="89" y="161"/>
                    <a:pt x="90" y="161"/>
                    <a:pt x="90" y="161"/>
                  </a:cubicBezTo>
                  <a:cubicBezTo>
                    <a:pt x="91" y="161"/>
                    <a:pt x="91" y="161"/>
                    <a:pt x="91" y="161"/>
                  </a:cubicBezTo>
                  <a:cubicBezTo>
                    <a:pt x="91" y="161"/>
                    <a:pt x="92" y="161"/>
                    <a:pt x="92" y="161"/>
                  </a:cubicBezTo>
                  <a:cubicBezTo>
                    <a:pt x="93" y="160"/>
                    <a:pt x="93" y="160"/>
                    <a:pt x="94" y="160"/>
                  </a:cubicBezTo>
                  <a:cubicBezTo>
                    <a:pt x="94" y="160"/>
                    <a:pt x="95" y="160"/>
                    <a:pt x="96" y="160"/>
                  </a:cubicBezTo>
                  <a:cubicBezTo>
                    <a:pt x="96" y="160"/>
                    <a:pt x="97" y="160"/>
                    <a:pt x="97" y="160"/>
                  </a:cubicBezTo>
                  <a:cubicBezTo>
                    <a:pt x="97" y="160"/>
                    <a:pt x="97" y="160"/>
                    <a:pt x="98" y="160"/>
                  </a:cubicBezTo>
                  <a:cubicBezTo>
                    <a:pt x="98" y="160"/>
                    <a:pt x="98" y="161"/>
                    <a:pt x="99" y="161"/>
                  </a:cubicBezTo>
                  <a:cubicBezTo>
                    <a:pt x="99" y="161"/>
                    <a:pt x="99" y="161"/>
                    <a:pt x="99" y="161"/>
                  </a:cubicBezTo>
                  <a:cubicBezTo>
                    <a:pt x="99" y="161"/>
                    <a:pt x="100" y="161"/>
                    <a:pt x="100" y="161"/>
                  </a:cubicBezTo>
                  <a:cubicBezTo>
                    <a:pt x="101" y="162"/>
                    <a:pt x="102" y="163"/>
                    <a:pt x="104" y="164"/>
                  </a:cubicBezTo>
                  <a:cubicBezTo>
                    <a:pt x="108" y="166"/>
                    <a:pt x="108" y="166"/>
                    <a:pt x="108" y="166"/>
                  </a:cubicBezTo>
                  <a:cubicBezTo>
                    <a:pt x="109" y="167"/>
                    <a:pt x="110" y="168"/>
                    <a:pt x="111" y="169"/>
                  </a:cubicBezTo>
                  <a:cubicBezTo>
                    <a:pt x="114" y="171"/>
                    <a:pt x="116" y="173"/>
                    <a:pt x="118" y="175"/>
                  </a:cubicBezTo>
                  <a:cubicBezTo>
                    <a:pt x="119" y="176"/>
                    <a:pt x="120" y="178"/>
                    <a:pt x="121" y="179"/>
                  </a:cubicBezTo>
                  <a:cubicBezTo>
                    <a:pt x="121" y="180"/>
                    <a:pt x="122" y="181"/>
                    <a:pt x="122" y="181"/>
                  </a:cubicBezTo>
                  <a:cubicBezTo>
                    <a:pt x="122" y="181"/>
                    <a:pt x="122" y="182"/>
                    <a:pt x="122" y="182"/>
                  </a:cubicBezTo>
                  <a:cubicBezTo>
                    <a:pt x="123" y="183"/>
                    <a:pt x="123" y="184"/>
                    <a:pt x="124" y="185"/>
                  </a:cubicBezTo>
                  <a:cubicBezTo>
                    <a:pt x="122" y="185"/>
                    <a:pt x="120" y="185"/>
                    <a:pt x="119" y="185"/>
                  </a:cubicBezTo>
                  <a:cubicBezTo>
                    <a:pt x="117" y="185"/>
                    <a:pt x="115" y="186"/>
                    <a:pt x="113" y="186"/>
                  </a:cubicBezTo>
                  <a:cubicBezTo>
                    <a:pt x="111" y="186"/>
                    <a:pt x="108" y="182"/>
                    <a:pt x="108" y="181"/>
                  </a:cubicBezTo>
                  <a:cubicBezTo>
                    <a:pt x="108" y="179"/>
                    <a:pt x="109" y="178"/>
                    <a:pt x="109" y="176"/>
                  </a:cubicBezTo>
                  <a:cubicBezTo>
                    <a:pt x="110" y="172"/>
                    <a:pt x="108" y="169"/>
                    <a:pt x="104" y="168"/>
                  </a:cubicBezTo>
                  <a:cubicBezTo>
                    <a:pt x="99" y="167"/>
                    <a:pt x="96" y="166"/>
                    <a:pt x="92" y="169"/>
                  </a:cubicBezTo>
                  <a:cubicBezTo>
                    <a:pt x="89" y="170"/>
                    <a:pt x="84" y="174"/>
                    <a:pt x="81" y="172"/>
                  </a:cubicBezTo>
                  <a:cubicBezTo>
                    <a:pt x="79" y="171"/>
                    <a:pt x="80" y="167"/>
                    <a:pt x="8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8" name="Freeform: Shape 187">
            <a:extLst>
              <a:ext uri="{FF2B5EF4-FFF2-40B4-BE49-F238E27FC236}">
                <a16:creationId xmlns:a16="http://schemas.microsoft.com/office/drawing/2014/main" xmlns="" id="{73749C51-1C37-43F2-81B1-5BA8B6267276}"/>
              </a:ext>
            </a:extLst>
          </p:cNvPr>
          <p:cNvSpPr>
            <a:spLocks/>
          </p:cNvSpPr>
          <p:nvPr/>
        </p:nvSpPr>
        <p:spPr bwMode="auto">
          <a:xfrm>
            <a:off x="1" y="6015294"/>
            <a:ext cx="12192001" cy="842706"/>
          </a:xfrm>
          <a:custGeom>
            <a:avLst/>
            <a:gdLst>
              <a:gd name="connsiteX0" fmla="*/ 281874 w 12192001"/>
              <a:gd name="connsiteY0" fmla="*/ 272 h 842706"/>
              <a:gd name="connsiteX1" fmla="*/ 578419 w 12192001"/>
              <a:gd name="connsiteY1" fmla="*/ 44986 h 842706"/>
              <a:gd name="connsiteX2" fmla="*/ 1323048 w 12192001"/>
              <a:gd name="connsiteY2" fmla="*/ 370586 h 842706"/>
              <a:gd name="connsiteX3" fmla="*/ 2079884 w 12192001"/>
              <a:gd name="connsiteY3" fmla="*/ 69406 h 842706"/>
              <a:gd name="connsiteX4" fmla="*/ 3011688 w 12192001"/>
              <a:gd name="connsiteY4" fmla="*/ 219996 h 842706"/>
              <a:gd name="connsiteX5" fmla="*/ 4089976 w 12192001"/>
              <a:gd name="connsiteY5" fmla="*/ 289186 h 842706"/>
              <a:gd name="connsiteX6" fmla="*/ 5233368 w 12192001"/>
              <a:gd name="connsiteY6" fmla="*/ 57196 h 842706"/>
              <a:gd name="connsiteX7" fmla="*/ 5896617 w 12192001"/>
              <a:gd name="connsiteY7" fmla="*/ 285116 h 842706"/>
              <a:gd name="connsiteX8" fmla="*/ 6580211 w 12192001"/>
              <a:gd name="connsiteY8" fmla="*/ 350236 h 842706"/>
              <a:gd name="connsiteX9" fmla="*/ 7064424 w 12192001"/>
              <a:gd name="connsiteY9" fmla="*/ 81616 h 842706"/>
              <a:gd name="connsiteX10" fmla="*/ 7878226 w 12192001"/>
              <a:gd name="connsiteY10" fmla="*/ 134526 h 842706"/>
              <a:gd name="connsiteX11" fmla="*/ 8643200 w 12192001"/>
              <a:gd name="connsiteY11" fmla="*/ 460126 h 842706"/>
              <a:gd name="connsiteX12" fmla="*/ 9355277 w 12192001"/>
              <a:gd name="connsiteY12" fmla="*/ 431636 h 842706"/>
              <a:gd name="connsiteX13" fmla="*/ 10063285 w 12192001"/>
              <a:gd name="connsiteY13" fmla="*/ 163016 h 842706"/>
              <a:gd name="connsiteX14" fmla="*/ 11418266 w 12192001"/>
              <a:gd name="connsiteY14" fmla="*/ 533386 h 842706"/>
              <a:gd name="connsiteX15" fmla="*/ 12158047 w 12192001"/>
              <a:gd name="connsiteY15" fmla="*/ 251825 h 842706"/>
              <a:gd name="connsiteX16" fmla="*/ 12192001 w 12192001"/>
              <a:gd name="connsiteY16" fmla="*/ 245804 h 842706"/>
              <a:gd name="connsiteX17" fmla="*/ 12192001 w 12192001"/>
              <a:gd name="connsiteY17" fmla="*/ 842706 h 842706"/>
              <a:gd name="connsiteX18" fmla="*/ 0 w 12192001"/>
              <a:gd name="connsiteY18" fmla="*/ 842706 h 842706"/>
              <a:gd name="connsiteX19" fmla="*/ 0 w 12192001"/>
              <a:gd name="connsiteY19" fmla="*/ 47133 h 842706"/>
              <a:gd name="connsiteX20" fmla="*/ 82270 w 12192001"/>
              <a:gd name="connsiteY20" fmla="*/ 25153 h 842706"/>
              <a:gd name="connsiteX21" fmla="*/ 281874 w 12192001"/>
              <a:gd name="connsiteY21" fmla="*/ 272 h 84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1" h="842706">
                <a:moveTo>
                  <a:pt x="281874" y="272"/>
                </a:moveTo>
                <a:cubicBezTo>
                  <a:pt x="382153" y="-2137"/>
                  <a:pt x="482288" y="11409"/>
                  <a:pt x="578419" y="44986"/>
                </a:cubicBezTo>
                <a:cubicBezTo>
                  <a:pt x="834767" y="134526"/>
                  <a:pt x="1050424" y="366516"/>
                  <a:pt x="1323048" y="370586"/>
                </a:cubicBezTo>
                <a:cubicBezTo>
                  <a:pt x="1595672" y="370586"/>
                  <a:pt x="1815399" y="146736"/>
                  <a:pt x="2079884" y="69406"/>
                </a:cubicBezTo>
                <a:cubicBezTo>
                  <a:pt x="2385060" y="-20134"/>
                  <a:pt x="2710581" y="106036"/>
                  <a:pt x="3011688" y="219996"/>
                </a:cubicBezTo>
                <a:cubicBezTo>
                  <a:pt x="3390106" y="362446"/>
                  <a:pt x="3699351" y="407216"/>
                  <a:pt x="4089976" y="289186"/>
                </a:cubicBezTo>
                <a:cubicBezTo>
                  <a:pt x="4460256" y="175226"/>
                  <a:pt x="4834606" y="216"/>
                  <a:pt x="5233368" y="57196"/>
                </a:cubicBezTo>
                <a:cubicBezTo>
                  <a:pt x="5465302" y="89756"/>
                  <a:pt x="5676891" y="203716"/>
                  <a:pt x="5896617" y="285116"/>
                </a:cubicBezTo>
                <a:cubicBezTo>
                  <a:pt x="6112275" y="370586"/>
                  <a:pt x="6356415" y="427566"/>
                  <a:pt x="6580211" y="350236"/>
                </a:cubicBezTo>
                <a:cubicBezTo>
                  <a:pt x="6755179" y="289186"/>
                  <a:pt x="6893525" y="154876"/>
                  <a:pt x="7064424" y="81616"/>
                </a:cubicBezTo>
                <a:cubicBezTo>
                  <a:pt x="7324840" y="-24204"/>
                  <a:pt x="7617809" y="32776"/>
                  <a:pt x="7878226" y="134526"/>
                </a:cubicBezTo>
                <a:cubicBezTo>
                  <a:pt x="8134573" y="236276"/>
                  <a:pt x="8378714" y="382796"/>
                  <a:pt x="8643200" y="460126"/>
                </a:cubicBezTo>
                <a:cubicBezTo>
                  <a:pt x="8887341" y="533386"/>
                  <a:pt x="9123343" y="529316"/>
                  <a:pt x="9355277" y="431636"/>
                </a:cubicBezTo>
                <a:cubicBezTo>
                  <a:pt x="9587211" y="329886"/>
                  <a:pt x="9802868" y="179296"/>
                  <a:pt x="10063285" y="163016"/>
                </a:cubicBezTo>
                <a:cubicBezTo>
                  <a:pt x="10539359" y="130456"/>
                  <a:pt x="10946260" y="586296"/>
                  <a:pt x="11418266" y="533386"/>
                </a:cubicBezTo>
                <a:cubicBezTo>
                  <a:pt x="11681735" y="501335"/>
                  <a:pt x="11904703" y="316595"/>
                  <a:pt x="12158047" y="251825"/>
                </a:cubicBezTo>
                <a:lnTo>
                  <a:pt x="12192001" y="245804"/>
                </a:lnTo>
                <a:lnTo>
                  <a:pt x="12192001" y="842706"/>
                </a:lnTo>
                <a:lnTo>
                  <a:pt x="0" y="842706"/>
                </a:lnTo>
                <a:lnTo>
                  <a:pt x="0" y="47133"/>
                </a:lnTo>
                <a:lnTo>
                  <a:pt x="82270" y="25153"/>
                </a:lnTo>
                <a:cubicBezTo>
                  <a:pt x="148105" y="10574"/>
                  <a:pt x="215021" y="1878"/>
                  <a:pt x="281874" y="272"/>
                </a:cubicBezTo>
                <a:close/>
              </a:path>
            </a:pathLst>
          </a:custGeom>
          <a:solidFill>
            <a:srgbClr val="7A821C">
              <a:alpha val="8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E40CCF93-9383-4ED4-A8CE-B7F6B324E77A}"/>
              </a:ext>
            </a:extLst>
          </p:cNvPr>
          <p:cNvSpPr>
            <a:spLocks/>
          </p:cNvSpPr>
          <p:nvPr/>
        </p:nvSpPr>
        <p:spPr bwMode="auto">
          <a:xfrm>
            <a:off x="0" y="6426721"/>
            <a:ext cx="12192001" cy="431278"/>
          </a:xfrm>
          <a:custGeom>
            <a:avLst/>
            <a:gdLst>
              <a:gd name="connsiteX0" fmla="*/ 8249265 w 12192001"/>
              <a:gd name="connsiteY0" fmla="*/ 2578 h 431278"/>
              <a:gd name="connsiteX1" fmla="*/ 8887665 w 12192001"/>
              <a:gd name="connsiteY1" fmla="*/ 59738 h 431278"/>
              <a:gd name="connsiteX2" fmla="*/ 10088163 w 12192001"/>
              <a:gd name="connsiteY2" fmla="*/ 231219 h 431278"/>
              <a:gd name="connsiteX3" fmla="*/ 11203201 w 12192001"/>
              <a:gd name="connsiteY3" fmla="*/ 214887 h 431278"/>
              <a:gd name="connsiteX4" fmla="*/ 12016398 w 12192001"/>
              <a:gd name="connsiteY4" fmla="*/ 90296 h 431278"/>
              <a:gd name="connsiteX5" fmla="*/ 12192001 w 12192001"/>
              <a:gd name="connsiteY5" fmla="*/ 79349 h 431278"/>
              <a:gd name="connsiteX6" fmla="*/ 12192001 w 12192001"/>
              <a:gd name="connsiteY6" fmla="*/ 431278 h 431278"/>
              <a:gd name="connsiteX7" fmla="*/ 0 w 12192001"/>
              <a:gd name="connsiteY7" fmla="*/ 431278 h 431278"/>
              <a:gd name="connsiteX8" fmla="*/ 0 w 12192001"/>
              <a:gd name="connsiteY8" fmla="*/ 10858 h 431278"/>
              <a:gd name="connsiteX9" fmla="*/ 168988 w 12192001"/>
              <a:gd name="connsiteY9" fmla="*/ 8128 h 431278"/>
              <a:gd name="connsiteX10" fmla="*/ 1261454 w 12192001"/>
              <a:gd name="connsiteY10" fmla="*/ 100567 h 431278"/>
              <a:gd name="connsiteX11" fmla="*/ 2954359 w 12192001"/>
              <a:gd name="connsiteY11" fmla="*/ 141396 h 431278"/>
              <a:gd name="connsiteX12" fmla="*/ 4744931 w 12192001"/>
              <a:gd name="connsiteY12" fmla="*/ 18910 h 431278"/>
              <a:gd name="connsiteX13" fmla="*/ 5782650 w 12192001"/>
              <a:gd name="connsiteY13" fmla="*/ 137313 h 431278"/>
              <a:gd name="connsiteX14" fmla="*/ 6852923 w 12192001"/>
              <a:gd name="connsiteY14" fmla="*/ 169976 h 431278"/>
              <a:gd name="connsiteX15" fmla="*/ 7613917 w 12192001"/>
              <a:gd name="connsiteY15" fmla="*/ 31158 h 431278"/>
              <a:gd name="connsiteX16" fmla="*/ 8249265 w 12192001"/>
              <a:gd name="connsiteY16" fmla="*/ 2578 h 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1" h="431278">
                <a:moveTo>
                  <a:pt x="8249265" y="2578"/>
                </a:moveTo>
                <a:cubicBezTo>
                  <a:pt x="8466474" y="9723"/>
                  <a:pt x="8684191" y="31158"/>
                  <a:pt x="8887665" y="59738"/>
                </a:cubicBezTo>
                <a:cubicBezTo>
                  <a:pt x="9290544" y="112816"/>
                  <a:pt x="9669006" y="186307"/>
                  <a:pt x="10088163" y="231219"/>
                </a:cubicBezTo>
                <a:cubicBezTo>
                  <a:pt x="10466625" y="267964"/>
                  <a:pt x="10836947" y="263882"/>
                  <a:pt x="11203201" y="214887"/>
                </a:cubicBezTo>
                <a:cubicBezTo>
                  <a:pt x="11474839" y="175079"/>
                  <a:pt x="11732742" y="119195"/>
                  <a:pt x="12016398" y="90296"/>
                </a:cubicBezTo>
                <a:lnTo>
                  <a:pt x="12192001" y="79349"/>
                </a:lnTo>
                <a:lnTo>
                  <a:pt x="12192001" y="431278"/>
                </a:lnTo>
                <a:lnTo>
                  <a:pt x="0" y="431278"/>
                </a:lnTo>
                <a:lnTo>
                  <a:pt x="0" y="10858"/>
                </a:lnTo>
                <a:lnTo>
                  <a:pt x="168988" y="8128"/>
                </a:lnTo>
                <a:cubicBezTo>
                  <a:pt x="536577" y="10233"/>
                  <a:pt x="910461" y="57697"/>
                  <a:pt x="1261454" y="100567"/>
                </a:cubicBezTo>
                <a:cubicBezTo>
                  <a:pt x="1855598" y="178141"/>
                  <a:pt x="2343936" y="202639"/>
                  <a:pt x="2954359" y="141396"/>
                </a:cubicBezTo>
                <a:cubicBezTo>
                  <a:pt x="3536296" y="80153"/>
                  <a:pt x="4122300" y="-13753"/>
                  <a:pt x="4744931" y="18910"/>
                </a:cubicBezTo>
                <a:cubicBezTo>
                  <a:pt x="5107116" y="35241"/>
                  <a:pt x="5436744" y="92401"/>
                  <a:pt x="5782650" y="137313"/>
                </a:cubicBezTo>
                <a:cubicBezTo>
                  <a:pt x="6124486" y="182224"/>
                  <a:pt x="6507017" y="210804"/>
                  <a:pt x="6852923" y="169976"/>
                </a:cubicBezTo>
                <a:cubicBezTo>
                  <a:pt x="7125579" y="141396"/>
                  <a:pt x="7345331" y="67904"/>
                  <a:pt x="7613917" y="31158"/>
                </a:cubicBezTo>
                <a:cubicBezTo>
                  <a:pt x="7815357" y="2578"/>
                  <a:pt x="8032057" y="-4567"/>
                  <a:pt x="8249265" y="2578"/>
                </a:cubicBezTo>
                <a:close/>
              </a:path>
            </a:pathLst>
          </a:custGeom>
          <a:solidFill>
            <a:srgbClr val="CFDA51">
              <a:alpha val="64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Hình chữ nhật: Góc Tròn 1">
            <a:extLst>
              <a:ext uri="{FF2B5EF4-FFF2-40B4-BE49-F238E27FC236}">
                <a16:creationId xmlns:a16="http://schemas.microsoft.com/office/drawing/2014/main" xmlns="" id="{2C2742D4-4BEE-4326-AC7C-0AF4DC3793BF}"/>
              </a:ext>
            </a:extLst>
          </p:cNvPr>
          <p:cNvSpPr/>
          <p:nvPr/>
        </p:nvSpPr>
        <p:spPr>
          <a:xfrm>
            <a:off x="750888" y="726408"/>
            <a:ext cx="10555288" cy="5599780"/>
          </a:xfrm>
          <a:prstGeom prst="roundRect">
            <a:avLst/>
          </a:prstGeom>
          <a:solidFill>
            <a:schemeClr val="bg1">
              <a:alpha val="90000"/>
            </a:scheme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30" name="Group 429">
            <a:extLst>
              <a:ext uri="{FF2B5EF4-FFF2-40B4-BE49-F238E27FC236}">
                <a16:creationId xmlns:a16="http://schemas.microsoft.com/office/drawing/2014/main" xmlns="" id="{23962742-E498-4B1D-93AF-1AA54B06445D}"/>
              </a:ext>
            </a:extLst>
          </p:cNvPr>
          <p:cNvGrpSpPr/>
          <p:nvPr/>
        </p:nvGrpSpPr>
        <p:grpSpPr>
          <a:xfrm>
            <a:off x="0" y="-90909"/>
            <a:ext cx="3349625" cy="1341438"/>
            <a:chOff x="0" y="5232400"/>
            <a:chExt cx="3349625" cy="1341438"/>
          </a:xfrm>
        </p:grpSpPr>
        <p:sp>
          <p:nvSpPr>
            <p:cNvPr id="429" name="Freeform: Shape 428">
              <a:extLst>
                <a:ext uri="{FF2B5EF4-FFF2-40B4-BE49-F238E27FC236}">
                  <a16:creationId xmlns:a16="http://schemas.microsoft.com/office/drawing/2014/main" xmlns="" id="{1FCD9EBD-8C72-48E2-8432-9527DC8F4F17}"/>
                </a:ext>
              </a:extLst>
            </p:cNvPr>
            <p:cNvSpPr>
              <a:spLocks/>
            </p:cNvSpPr>
            <p:nvPr/>
          </p:nvSpPr>
          <p:spPr bwMode="auto">
            <a:xfrm flipH="1">
              <a:off x="0" y="5510059"/>
              <a:ext cx="3158198" cy="621533"/>
            </a:xfrm>
            <a:custGeom>
              <a:avLst/>
              <a:gdLst>
                <a:gd name="connsiteX0" fmla="*/ 3158198 w 3158198"/>
                <a:gd name="connsiteY0" fmla="*/ 0 h 621533"/>
                <a:gd name="connsiteX1" fmla="*/ 3129724 w 3158198"/>
                <a:gd name="connsiteY1" fmla="*/ 6647 h 621533"/>
                <a:gd name="connsiteX2" fmla="*/ 2827584 w 3158198"/>
                <a:gd name="connsiteY2" fmla="*/ 104238 h 621533"/>
                <a:gd name="connsiteX3" fmla="*/ 2416220 w 3158198"/>
                <a:gd name="connsiteY3" fmla="*/ 229610 h 621533"/>
                <a:gd name="connsiteX4" fmla="*/ 1922583 w 3158198"/>
                <a:gd name="connsiteY4" fmla="*/ 309392 h 621533"/>
                <a:gd name="connsiteX5" fmla="*/ 1369370 w 3158198"/>
                <a:gd name="connsiteY5" fmla="*/ 266651 h 621533"/>
                <a:gd name="connsiteX6" fmla="*/ 1182129 w 3158198"/>
                <a:gd name="connsiteY6" fmla="*/ 246706 h 621533"/>
                <a:gd name="connsiteX7" fmla="*/ 1533916 w 3158198"/>
                <a:gd name="connsiteY7" fmla="*/ 360680 h 621533"/>
                <a:gd name="connsiteX8" fmla="*/ 1298445 w 3158198"/>
                <a:gd name="connsiteY8" fmla="*/ 554436 h 621533"/>
                <a:gd name="connsiteX9" fmla="*/ 929636 w 3158198"/>
                <a:gd name="connsiteY9" fmla="*/ 528792 h 621533"/>
                <a:gd name="connsiteX10" fmla="*/ 393445 w 3158198"/>
                <a:gd name="connsiteY10" fmla="*/ 392023 h 621533"/>
                <a:gd name="connsiteX11" fmla="*/ 356564 w 3158198"/>
                <a:gd name="connsiteY11" fmla="*/ 389174 h 621533"/>
                <a:gd name="connsiteX12" fmla="*/ 7614 w 3158198"/>
                <a:gd name="connsiteY12" fmla="*/ 346433 h 621533"/>
                <a:gd name="connsiteX13" fmla="*/ 248758 w 3158198"/>
                <a:gd name="connsiteY13" fmla="*/ 400571 h 621533"/>
                <a:gd name="connsiteX14" fmla="*/ 818994 w 3158198"/>
                <a:gd name="connsiteY14" fmla="*/ 548738 h 621533"/>
                <a:gd name="connsiteX15" fmla="*/ 864386 w 3158198"/>
                <a:gd name="connsiteY15" fmla="*/ 565834 h 621533"/>
                <a:gd name="connsiteX16" fmla="*/ 1224684 w 3158198"/>
                <a:gd name="connsiteY16" fmla="*/ 617122 h 621533"/>
                <a:gd name="connsiteX17" fmla="*/ 1420436 w 3158198"/>
                <a:gd name="connsiteY17" fmla="*/ 562985 h 621533"/>
                <a:gd name="connsiteX18" fmla="*/ 1579308 w 3158198"/>
                <a:gd name="connsiteY18" fmla="*/ 414818 h 621533"/>
                <a:gd name="connsiteX19" fmla="*/ 1741016 w 3158198"/>
                <a:gd name="connsiteY19" fmla="*/ 377776 h 621533"/>
                <a:gd name="connsiteX20" fmla="*/ 2036063 w 3158198"/>
                <a:gd name="connsiteY20" fmla="*/ 394872 h 621533"/>
                <a:gd name="connsiteX21" fmla="*/ 2589276 w 3158198"/>
                <a:gd name="connsiteY21" fmla="*/ 303693 h 621533"/>
                <a:gd name="connsiteX22" fmla="*/ 2742474 w 3158198"/>
                <a:gd name="connsiteY22" fmla="*/ 295145 h 621533"/>
                <a:gd name="connsiteX23" fmla="*/ 3087967 w 3158198"/>
                <a:gd name="connsiteY23" fmla="*/ 148492 h 621533"/>
                <a:gd name="connsiteX24" fmla="*/ 3158198 w 3158198"/>
                <a:gd name="connsiteY24" fmla="*/ 122357 h 62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58198" h="621533">
                  <a:moveTo>
                    <a:pt x="3158198" y="0"/>
                  </a:moveTo>
                  <a:lnTo>
                    <a:pt x="3129724" y="6647"/>
                  </a:lnTo>
                  <a:cubicBezTo>
                    <a:pt x="3042486" y="28730"/>
                    <a:pt x="2929716" y="61497"/>
                    <a:pt x="2827584" y="104238"/>
                  </a:cubicBezTo>
                  <a:cubicBezTo>
                    <a:pt x="2623320" y="189719"/>
                    <a:pt x="2657364" y="192568"/>
                    <a:pt x="2416220" y="229610"/>
                  </a:cubicBezTo>
                  <a:cubicBezTo>
                    <a:pt x="2177913" y="266651"/>
                    <a:pt x="2124010" y="309392"/>
                    <a:pt x="1922583" y="309392"/>
                  </a:cubicBezTo>
                  <a:cubicBezTo>
                    <a:pt x="1718320" y="312241"/>
                    <a:pt x="1627536" y="363529"/>
                    <a:pt x="1369370" y="266651"/>
                  </a:cubicBezTo>
                  <a:cubicBezTo>
                    <a:pt x="1275749" y="232459"/>
                    <a:pt x="1099856" y="209664"/>
                    <a:pt x="1182129" y="246706"/>
                  </a:cubicBezTo>
                  <a:cubicBezTo>
                    <a:pt x="1264401" y="280898"/>
                    <a:pt x="1533916" y="360680"/>
                    <a:pt x="1533916" y="360680"/>
                  </a:cubicBezTo>
                  <a:cubicBezTo>
                    <a:pt x="1533916" y="360680"/>
                    <a:pt x="1411925" y="531642"/>
                    <a:pt x="1298445" y="554436"/>
                  </a:cubicBezTo>
                  <a:cubicBezTo>
                    <a:pt x="1187803" y="577231"/>
                    <a:pt x="1071486" y="568683"/>
                    <a:pt x="929636" y="528792"/>
                  </a:cubicBezTo>
                  <a:cubicBezTo>
                    <a:pt x="810483" y="497449"/>
                    <a:pt x="407630" y="400571"/>
                    <a:pt x="393445" y="392023"/>
                  </a:cubicBezTo>
                  <a:cubicBezTo>
                    <a:pt x="376423" y="383475"/>
                    <a:pt x="356564" y="389174"/>
                    <a:pt x="356564" y="389174"/>
                  </a:cubicBezTo>
                  <a:cubicBezTo>
                    <a:pt x="356564" y="389174"/>
                    <a:pt x="55843" y="335036"/>
                    <a:pt x="7614" y="346433"/>
                  </a:cubicBezTo>
                  <a:cubicBezTo>
                    <a:pt x="-40615" y="357831"/>
                    <a:pt x="152301" y="383475"/>
                    <a:pt x="248758" y="400571"/>
                  </a:cubicBezTo>
                  <a:cubicBezTo>
                    <a:pt x="348053" y="420517"/>
                    <a:pt x="685655" y="500299"/>
                    <a:pt x="818994" y="548738"/>
                  </a:cubicBezTo>
                  <a:cubicBezTo>
                    <a:pt x="864386" y="565834"/>
                    <a:pt x="864386" y="565834"/>
                    <a:pt x="864386" y="565834"/>
                  </a:cubicBezTo>
                  <a:cubicBezTo>
                    <a:pt x="864386" y="565834"/>
                    <a:pt x="1125389" y="617122"/>
                    <a:pt x="1224684" y="617122"/>
                  </a:cubicBezTo>
                  <a:cubicBezTo>
                    <a:pt x="1326815" y="619972"/>
                    <a:pt x="1309793" y="639917"/>
                    <a:pt x="1420436" y="562985"/>
                  </a:cubicBezTo>
                  <a:cubicBezTo>
                    <a:pt x="1485687" y="517395"/>
                    <a:pt x="1533916" y="468956"/>
                    <a:pt x="1579308" y="414818"/>
                  </a:cubicBezTo>
                  <a:cubicBezTo>
                    <a:pt x="1616188" y="374927"/>
                    <a:pt x="1684276" y="374927"/>
                    <a:pt x="1741016" y="377776"/>
                  </a:cubicBezTo>
                  <a:cubicBezTo>
                    <a:pt x="1831800" y="386324"/>
                    <a:pt x="1973649" y="397722"/>
                    <a:pt x="2036063" y="394872"/>
                  </a:cubicBezTo>
                  <a:cubicBezTo>
                    <a:pt x="2138195" y="392023"/>
                    <a:pt x="2509841" y="300844"/>
                    <a:pt x="2589276" y="303693"/>
                  </a:cubicBezTo>
                  <a:cubicBezTo>
                    <a:pt x="2665875" y="306542"/>
                    <a:pt x="2680060" y="326488"/>
                    <a:pt x="2742474" y="295145"/>
                  </a:cubicBezTo>
                  <a:cubicBezTo>
                    <a:pt x="2791412" y="269500"/>
                    <a:pt x="2958440" y="198979"/>
                    <a:pt x="3087967" y="148492"/>
                  </a:cubicBezTo>
                  <a:lnTo>
                    <a:pt x="3158198" y="122357"/>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
              <a:extLst>
                <a:ext uri="{FF2B5EF4-FFF2-40B4-BE49-F238E27FC236}">
                  <a16:creationId xmlns:a16="http://schemas.microsoft.com/office/drawing/2014/main" xmlns="" id="{D60D2FB4-CB77-4DD9-8B11-997459F14D6A}"/>
                </a:ext>
              </a:extLst>
            </p:cNvPr>
            <p:cNvSpPr>
              <a:spLocks/>
            </p:cNvSpPr>
            <p:nvPr/>
          </p:nvSpPr>
          <p:spPr bwMode="auto">
            <a:xfrm flipH="1">
              <a:off x="1522413" y="6272213"/>
              <a:ext cx="155575" cy="301625"/>
            </a:xfrm>
            <a:custGeom>
              <a:avLst/>
              <a:gdLst>
                <a:gd name="T0" fmla="*/ 35 w 55"/>
                <a:gd name="T1" fmla="*/ 90 h 106"/>
                <a:gd name="T2" fmla="*/ 34 w 55"/>
                <a:gd name="T3" fmla="*/ 90 h 106"/>
                <a:gd name="T4" fmla="*/ 33 w 55"/>
                <a:gd name="T5" fmla="*/ 92 h 106"/>
                <a:gd name="T6" fmla="*/ 7 w 55"/>
                <a:gd name="T7" fmla="*/ 104 h 106"/>
                <a:gd name="T8" fmla="*/ 3 w 55"/>
                <a:gd name="T9" fmla="*/ 102 h 106"/>
                <a:gd name="T10" fmla="*/ 7 w 55"/>
                <a:gd name="T11" fmla="*/ 89 h 106"/>
                <a:gd name="T12" fmla="*/ 7 w 55"/>
                <a:gd name="T13" fmla="*/ 87 h 106"/>
                <a:gd name="T14" fmla="*/ 7 w 55"/>
                <a:gd name="T15" fmla="*/ 87 h 106"/>
                <a:gd name="T16" fmla="*/ 7 w 55"/>
                <a:gd name="T17" fmla="*/ 87 h 106"/>
                <a:gd name="T18" fmla="*/ 8 w 55"/>
                <a:gd name="T19" fmla="*/ 86 h 106"/>
                <a:gd name="T20" fmla="*/ 12 w 55"/>
                <a:gd name="T21" fmla="*/ 76 h 106"/>
                <a:gd name="T22" fmla="*/ 20 w 55"/>
                <a:gd name="T23" fmla="*/ 44 h 106"/>
                <a:gd name="T24" fmla="*/ 23 w 55"/>
                <a:gd name="T25" fmla="*/ 12 h 106"/>
                <a:gd name="T26" fmla="*/ 24 w 55"/>
                <a:gd name="T27" fmla="*/ 6 h 106"/>
                <a:gd name="T28" fmla="*/ 33 w 55"/>
                <a:gd name="T29" fmla="*/ 0 h 106"/>
                <a:gd name="T30" fmla="*/ 41 w 55"/>
                <a:gd name="T31" fmla="*/ 11 h 106"/>
                <a:gd name="T32" fmla="*/ 49 w 55"/>
                <a:gd name="T33" fmla="*/ 67 h 106"/>
                <a:gd name="T34" fmla="*/ 35 w 55"/>
                <a:gd name="T35"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106">
                  <a:moveTo>
                    <a:pt x="35" y="90"/>
                  </a:moveTo>
                  <a:cubicBezTo>
                    <a:pt x="34" y="90"/>
                    <a:pt x="34" y="90"/>
                    <a:pt x="34" y="90"/>
                  </a:cubicBezTo>
                  <a:cubicBezTo>
                    <a:pt x="34" y="91"/>
                    <a:pt x="33" y="91"/>
                    <a:pt x="33" y="92"/>
                  </a:cubicBezTo>
                  <a:cubicBezTo>
                    <a:pt x="24" y="102"/>
                    <a:pt x="9" y="106"/>
                    <a:pt x="7" y="104"/>
                  </a:cubicBezTo>
                  <a:cubicBezTo>
                    <a:pt x="3" y="104"/>
                    <a:pt x="5" y="103"/>
                    <a:pt x="3" y="102"/>
                  </a:cubicBezTo>
                  <a:cubicBezTo>
                    <a:pt x="1" y="102"/>
                    <a:pt x="0" y="100"/>
                    <a:pt x="7" y="89"/>
                  </a:cubicBezTo>
                  <a:cubicBezTo>
                    <a:pt x="7" y="88"/>
                    <a:pt x="7" y="88"/>
                    <a:pt x="7" y="87"/>
                  </a:cubicBezTo>
                  <a:cubicBezTo>
                    <a:pt x="7" y="87"/>
                    <a:pt x="7" y="87"/>
                    <a:pt x="7" y="87"/>
                  </a:cubicBezTo>
                  <a:cubicBezTo>
                    <a:pt x="7" y="87"/>
                    <a:pt x="7" y="87"/>
                    <a:pt x="7" y="87"/>
                  </a:cubicBezTo>
                  <a:cubicBezTo>
                    <a:pt x="8" y="87"/>
                    <a:pt x="8" y="87"/>
                    <a:pt x="8" y="86"/>
                  </a:cubicBezTo>
                  <a:cubicBezTo>
                    <a:pt x="9" y="83"/>
                    <a:pt x="11" y="79"/>
                    <a:pt x="12" y="76"/>
                  </a:cubicBezTo>
                  <a:cubicBezTo>
                    <a:pt x="16" y="65"/>
                    <a:pt x="19" y="52"/>
                    <a:pt x="20" y="44"/>
                  </a:cubicBezTo>
                  <a:cubicBezTo>
                    <a:pt x="21" y="37"/>
                    <a:pt x="22" y="21"/>
                    <a:pt x="23" y="12"/>
                  </a:cubicBezTo>
                  <a:cubicBezTo>
                    <a:pt x="24" y="9"/>
                    <a:pt x="24" y="6"/>
                    <a:pt x="24" y="6"/>
                  </a:cubicBezTo>
                  <a:cubicBezTo>
                    <a:pt x="33" y="0"/>
                    <a:pt x="33" y="0"/>
                    <a:pt x="33" y="0"/>
                  </a:cubicBezTo>
                  <a:cubicBezTo>
                    <a:pt x="36" y="4"/>
                    <a:pt x="39" y="7"/>
                    <a:pt x="41" y="11"/>
                  </a:cubicBezTo>
                  <a:cubicBezTo>
                    <a:pt x="55" y="34"/>
                    <a:pt x="55" y="53"/>
                    <a:pt x="49" y="67"/>
                  </a:cubicBezTo>
                  <a:cubicBezTo>
                    <a:pt x="45" y="77"/>
                    <a:pt x="40" y="84"/>
                    <a:pt x="35"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
              <a:extLst>
                <a:ext uri="{FF2B5EF4-FFF2-40B4-BE49-F238E27FC236}">
                  <a16:creationId xmlns:a16="http://schemas.microsoft.com/office/drawing/2014/main" xmlns="" id="{8671239C-834E-4B7E-8D32-0FFCB6D7019E}"/>
                </a:ext>
              </a:extLst>
            </p:cNvPr>
            <p:cNvSpPr>
              <a:spLocks noEditPoints="1"/>
            </p:cNvSpPr>
            <p:nvPr/>
          </p:nvSpPr>
          <p:spPr bwMode="auto">
            <a:xfrm flipH="1">
              <a:off x="1530350" y="6308725"/>
              <a:ext cx="114300" cy="179388"/>
            </a:xfrm>
            <a:custGeom>
              <a:avLst/>
              <a:gdLst>
                <a:gd name="T0" fmla="*/ 7 w 40"/>
                <a:gd name="T1" fmla="*/ 43 h 63"/>
                <a:gd name="T2" fmla="*/ 5 w 40"/>
                <a:gd name="T3" fmla="*/ 47 h 63"/>
                <a:gd name="T4" fmla="*/ 0 w 40"/>
                <a:gd name="T5" fmla="*/ 63 h 63"/>
                <a:gd name="T6" fmla="*/ 7 w 40"/>
                <a:gd name="T7" fmla="*/ 43 h 63"/>
                <a:gd name="T8" fmla="*/ 39 w 40"/>
                <a:gd name="T9" fmla="*/ 38 h 63"/>
                <a:gd name="T10" fmla="*/ 37 w 40"/>
                <a:gd name="T11" fmla="*/ 54 h 63"/>
                <a:gd name="T12" fmla="*/ 40 w 40"/>
                <a:gd name="T13" fmla="*/ 41 h 63"/>
                <a:gd name="T14" fmla="*/ 39 w 40"/>
                <a:gd name="T15" fmla="*/ 38 h 63"/>
                <a:gd name="T16" fmla="*/ 22 w 40"/>
                <a:gd name="T17" fmla="*/ 0 h 63"/>
                <a:gd name="T18" fmla="*/ 21 w 40"/>
                <a:gd name="T19" fmla="*/ 3 h 63"/>
                <a:gd name="T20" fmla="*/ 18 w 40"/>
                <a:gd name="T21" fmla="*/ 22 h 63"/>
                <a:gd name="T22" fmla="*/ 21 w 40"/>
                <a:gd name="T23" fmla="*/ 28 h 63"/>
                <a:gd name="T24" fmla="*/ 12 w 40"/>
                <a:gd name="T25" fmla="*/ 59 h 63"/>
                <a:gd name="T26" fmla="*/ 24 w 40"/>
                <a:gd name="T27" fmla="*/ 34 h 63"/>
                <a:gd name="T28" fmla="*/ 29 w 40"/>
                <a:gd name="T29" fmla="*/ 19 h 63"/>
                <a:gd name="T30" fmla="*/ 31 w 40"/>
                <a:gd name="T31" fmla="*/ 22 h 63"/>
                <a:gd name="T32" fmla="*/ 27 w 40"/>
                <a:gd name="T33" fmla="*/ 52 h 63"/>
                <a:gd name="T34" fmla="*/ 37 w 40"/>
                <a:gd name="T35" fmla="*/ 31 h 63"/>
                <a:gd name="T36" fmla="*/ 35 w 40"/>
                <a:gd name="T37" fmla="*/ 26 h 63"/>
                <a:gd name="T38" fmla="*/ 35 w 40"/>
                <a:gd name="T39" fmla="*/ 26 h 63"/>
                <a:gd name="T40" fmla="*/ 22 w 40"/>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3">
                  <a:moveTo>
                    <a:pt x="7" y="43"/>
                  </a:moveTo>
                  <a:cubicBezTo>
                    <a:pt x="6" y="44"/>
                    <a:pt x="6" y="46"/>
                    <a:pt x="5" y="47"/>
                  </a:cubicBezTo>
                  <a:cubicBezTo>
                    <a:pt x="3" y="52"/>
                    <a:pt x="2" y="58"/>
                    <a:pt x="0" y="63"/>
                  </a:cubicBezTo>
                  <a:cubicBezTo>
                    <a:pt x="4" y="59"/>
                    <a:pt x="6" y="52"/>
                    <a:pt x="7" y="43"/>
                  </a:cubicBezTo>
                  <a:moveTo>
                    <a:pt x="39" y="38"/>
                  </a:moveTo>
                  <a:cubicBezTo>
                    <a:pt x="39" y="43"/>
                    <a:pt x="38" y="50"/>
                    <a:pt x="37" y="54"/>
                  </a:cubicBezTo>
                  <a:cubicBezTo>
                    <a:pt x="39" y="50"/>
                    <a:pt x="40" y="46"/>
                    <a:pt x="40" y="41"/>
                  </a:cubicBezTo>
                  <a:cubicBezTo>
                    <a:pt x="40" y="40"/>
                    <a:pt x="40" y="39"/>
                    <a:pt x="39" y="38"/>
                  </a:cubicBezTo>
                  <a:moveTo>
                    <a:pt x="22" y="0"/>
                  </a:moveTo>
                  <a:cubicBezTo>
                    <a:pt x="22" y="1"/>
                    <a:pt x="22" y="2"/>
                    <a:pt x="21" y="3"/>
                  </a:cubicBezTo>
                  <a:cubicBezTo>
                    <a:pt x="21" y="9"/>
                    <a:pt x="20" y="16"/>
                    <a:pt x="18" y="22"/>
                  </a:cubicBezTo>
                  <a:cubicBezTo>
                    <a:pt x="19" y="23"/>
                    <a:pt x="20" y="25"/>
                    <a:pt x="21" y="28"/>
                  </a:cubicBezTo>
                  <a:cubicBezTo>
                    <a:pt x="22" y="36"/>
                    <a:pt x="12" y="59"/>
                    <a:pt x="12" y="59"/>
                  </a:cubicBezTo>
                  <a:cubicBezTo>
                    <a:pt x="12" y="59"/>
                    <a:pt x="21" y="46"/>
                    <a:pt x="24" y="34"/>
                  </a:cubicBezTo>
                  <a:cubicBezTo>
                    <a:pt x="27" y="24"/>
                    <a:pt x="28" y="19"/>
                    <a:pt x="29" y="19"/>
                  </a:cubicBezTo>
                  <a:cubicBezTo>
                    <a:pt x="30" y="19"/>
                    <a:pt x="31" y="20"/>
                    <a:pt x="31" y="22"/>
                  </a:cubicBezTo>
                  <a:cubicBezTo>
                    <a:pt x="35" y="27"/>
                    <a:pt x="33" y="40"/>
                    <a:pt x="27" y="52"/>
                  </a:cubicBezTo>
                  <a:cubicBezTo>
                    <a:pt x="33" y="48"/>
                    <a:pt x="35" y="36"/>
                    <a:pt x="37" y="31"/>
                  </a:cubicBezTo>
                  <a:cubicBezTo>
                    <a:pt x="36" y="29"/>
                    <a:pt x="35" y="28"/>
                    <a:pt x="35" y="26"/>
                  </a:cubicBezTo>
                  <a:cubicBezTo>
                    <a:pt x="35" y="26"/>
                    <a:pt x="35" y="26"/>
                    <a:pt x="35" y="26"/>
                  </a:cubicBezTo>
                  <a:cubicBezTo>
                    <a:pt x="31" y="16"/>
                    <a:pt x="29" y="8"/>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8">
              <a:extLst>
                <a:ext uri="{FF2B5EF4-FFF2-40B4-BE49-F238E27FC236}">
                  <a16:creationId xmlns:a16="http://schemas.microsoft.com/office/drawing/2014/main" xmlns="" id="{C14D4402-C434-449F-B283-85C886590C84}"/>
                </a:ext>
              </a:extLst>
            </p:cNvPr>
            <p:cNvSpPr>
              <a:spLocks/>
            </p:cNvSpPr>
            <p:nvPr/>
          </p:nvSpPr>
          <p:spPr bwMode="auto">
            <a:xfrm flipH="1">
              <a:off x="1562100" y="6272213"/>
              <a:ext cx="241300" cy="238125"/>
            </a:xfrm>
            <a:custGeom>
              <a:avLst/>
              <a:gdLst>
                <a:gd name="T0" fmla="*/ 49 w 85"/>
                <a:gd name="T1" fmla="*/ 73 h 84"/>
                <a:gd name="T2" fmla="*/ 40 w 85"/>
                <a:gd name="T3" fmla="*/ 79 h 84"/>
                <a:gd name="T4" fmla="*/ 22 w 85"/>
                <a:gd name="T5" fmla="*/ 84 h 84"/>
                <a:gd name="T6" fmla="*/ 22 w 85"/>
                <a:gd name="T7" fmla="*/ 84 h 84"/>
                <a:gd name="T8" fmla="*/ 10 w 85"/>
                <a:gd name="T9" fmla="*/ 82 h 84"/>
                <a:gd name="T10" fmla="*/ 8 w 85"/>
                <a:gd name="T11" fmla="*/ 77 h 84"/>
                <a:gd name="T12" fmla="*/ 7 w 85"/>
                <a:gd name="T13" fmla="*/ 73 h 84"/>
                <a:gd name="T14" fmla="*/ 4 w 85"/>
                <a:gd name="T15" fmla="*/ 71 h 84"/>
                <a:gd name="T16" fmla="*/ 0 w 85"/>
                <a:gd name="T17" fmla="*/ 68 h 84"/>
                <a:gd name="T18" fmla="*/ 2 w 85"/>
                <a:gd name="T19" fmla="*/ 52 h 84"/>
                <a:gd name="T20" fmla="*/ 2 w 85"/>
                <a:gd name="T21" fmla="*/ 52 h 84"/>
                <a:gd name="T22" fmla="*/ 4 w 85"/>
                <a:gd name="T23" fmla="*/ 46 h 84"/>
                <a:gd name="T24" fmla="*/ 11 w 85"/>
                <a:gd name="T25" fmla="*/ 31 h 84"/>
                <a:gd name="T26" fmla="*/ 11 w 85"/>
                <a:gd name="T27" fmla="*/ 31 h 84"/>
                <a:gd name="T28" fmla="*/ 13 w 85"/>
                <a:gd name="T29" fmla="*/ 28 h 84"/>
                <a:gd name="T30" fmla="*/ 13 w 85"/>
                <a:gd name="T31" fmla="*/ 28 h 84"/>
                <a:gd name="T32" fmla="*/ 37 w 85"/>
                <a:gd name="T33" fmla="*/ 8 h 84"/>
                <a:gd name="T34" fmla="*/ 74 w 85"/>
                <a:gd name="T35" fmla="*/ 0 h 84"/>
                <a:gd name="T36" fmla="*/ 49 w 85"/>
                <a:gd name="T3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84">
                  <a:moveTo>
                    <a:pt x="49" y="73"/>
                  </a:moveTo>
                  <a:cubicBezTo>
                    <a:pt x="46" y="76"/>
                    <a:pt x="43" y="78"/>
                    <a:pt x="40" y="79"/>
                  </a:cubicBezTo>
                  <a:cubicBezTo>
                    <a:pt x="33" y="83"/>
                    <a:pt x="27" y="84"/>
                    <a:pt x="22" y="84"/>
                  </a:cubicBezTo>
                  <a:cubicBezTo>
                    <a:pt x="22" y="84"/>
                    <a:pt x="22" y="84"/>
                    <a:pt x="22" y="84"/>
                  </a:cubicBezTo>
                  <a:cubicBezTo>
                    <a:pt x="17" y="84"/>
                    <a:pt x="13" y="83"/>
                    <a:pt x="10" y="82"/>
                  </a:cubicBezTo>
                  <a:cubicBezTo>
                    <a:pt x="8" y="81"/>
                    <a:pt x="7" y="79"/>
                    <a:pt x="8" y="77"/>
                  </a:cubicBezTo>
                  <a:cubicBezTo>
                    <a:pt x="8" y="76"/>
                    <a:pt x="8" y="74"/>
                    <a:pt x="7" y="73"/>
                  </a:cubicBezTo>
                  <a:cubicBezTo>
                    <a:pt x="7" y="72"/>
                    <a:pt x="5" y="71"/>
                    <a:pt x="4" y="71"/>
                  </a:cubicBezTo>
                  <a:cubicBezTo>
                    <a:pt x="2" y="71"/>
                    <a:pt x="1" y="70"/>
                    <a:pt x="0" y="68"/>
                  </a:cubicBezTo>
                  <a:cubicBezTo>
                    <a:pt x="0" y="65"/>
                    <a:pt x="0" y="59"/>
                    <a:pt x="2" y="52"/>
                  </a:cubicBezTo>
                  <a:cubicBezTo>
                    <a:pt x="2" y="52"/>
                    <a:pt x="2" y="52"/>
                    <a:pt x="2" y="52"/>
                  </a:cubicBezTo>
                  <a:cubicBezTo>
                    <a:pt x="2" y="50"/>
                    <a:pt x="3" y="48"/>
                    <a:pt x="4" y="46"/>
                  </a:cubicBezTo>
                  <a:cubicBezTo>
                    <a:pt x="5" y="41"/>
                    <a:pt x="8" y="36"/>
                    <a:pt x="11" y="31"/>
                  </a:cubicBezTo>
                  <a:cubicBezTo>
                    <a:pt x="11" y="31"/>
                    <a:pt x="11" y="31"/>
                    <a:pt x="11" y="31"/>
                  </a:cubicBezTo>
                  <a:cubicBezTo>
                    <a:pt x="12" y="30"/>
                    <a:pt x="12" y="29"/>
                    <a:pt x="13" y="28"/>
                  </a:cubicBezTo>
                  <a:cubicBezTo>
                    <a:pt x="13" y="28"/>
                    <a:pt x="13" y="28"/>
                    <a:pt x="13" y="28"/>
                  </a:cubicBezTo>
                  <a:cubicBezTo>
                    <a:pt x="19" y="20"/>
                    <a:pt x="27" y="13"/>
                    <a:pt x="37" y="8"/>
                  </a:cubicBezTo>
                  <a:cubicBezTo>
                    <a:pt x="54" y="0"/>
                    <a:pt x="74" y="0"/>
                    <a:pt x="74" y="0"/>
                  </a:cubicBezTo>
                  <a:cubicBezTo>
                    <a:pt x="85" y="24"/>
                    <a:pt x="66" y="58"/>
                    <a:pt x="49" y="7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
              <a:extLst>
                <a:ext uri="{FF2B5EF4-FFF2-40B4-BE49-F238E27FC236}">
                  <a16:creationId xmlns:a16="http://schemas.microsoft.com/office/drawing/2014/main" xmlns="" id="{8C199A78-83EC-49DF-B8A9-F8280AA485AD}"/>
                </a:ext>
              </a:extLst>
            </p:cNvPr>
            <p:cNvSpPr>
              <a:spLocks/>
            </p:cNvSpPr>
            <p:nvPr/>
          </p:nvSpPr>
          <p:spPr bwMode="auto">
            <a:xfrm flipH="1">
              <a:off x="1739900" y="6323013"/>
              <a:ext cx="31750" cy="36513"/>
            </a:xfrm>
            <a:custGeom>
              <a:avLst/>
              <a:gdLst>
                <a:gd name="T0" fmla="*/ 11 w 11"/>
                <a:gd name="T1" fmla="*/ 0 h 13"/>
                <a:gd name="T2" fmla="*/ 2 w 11"/>
                <a:gd name="T3" fmla="*/ 10 h 13"/>
                <a:gd name="T4" fmla="*/ 2 w 11"/>
                <a:gd name="T5" fmla="*/ 10 h 13"/>
                <a:gd name="T6" fmla="*/ 0 w 11"/>
                <a:gd name="T7" fmla="*/ 13 h 13"/>
                <a:gd name="T8" fmla="*/ 0 w 11"/>
                <a:gd name="T9" fmla="*/ 13 h 13"/>
                <a:gd name="T10" fmla="*/ 0 w 11"/>
                <a:gd name="T11" fmla="*/ 13 h 13"/>
                <a:gd name="T12" fmla="*/ 0 w 11"/>
                <a:gd name="T13" fmla="*/ 13 h 13"/>
                <a:gd name="T14" fmla="*/ 0 w 11"/>
                <a:gd name="T15" fmla="*/ 13 h 13"/>
                <a:gd name="T16" fmla="*/ 2 w 11"/>
                <a:gd name="T17" fmla="*/ 10 h 13"/>
                <a:gd name="T18" fmla="*/ 2 w 11"/>
                <a:gd name="T19" fmla="*/ 10 h 13"/>
                <a:gd name="T20" fmla="*/ 11 w 11"/>
                <a:gd name="T21" fmla="*/ 0 h 13"/>
                <a:gd name="T22" fmla="*/ 11 w 1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3">
                  <a:moveTo>
                    <a:pt x="11" y="0"/>
                  </a:moveTo>
                  <a:cubicBezTo>
                    <a:pt x="7" y="3"/>
                    <a:pt x="4" y="6"/>
                    <a:pt x="2" y="10"/>
                  </a:cubicBezTo>
                  <a:cubicBezTo>
                    <a:pt x="2" y="10"/>
                    <a:pt x="2" y="10"/>
                    <a:pt x="2" y="10"/>
                  </a:cubicBezTo>
                  <a:cubicBezTo>
                    <a:pt x="1"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1" y="12"/>
                    <a:pt x="1" y="11"/>
                    <a:pt x="2" y="10"/>
                  </a:cubicBezTo>
                  <a:cubicBezTo>
                    <a:pt x="2" y="10"/>
                    <a:pt x="2" y="10"/>
                    <a:pt x="2" y="10"/>
                  </a:cubicBezTo>
                  <a:cubicBezTo>
                    <a:pt x="4" y="6"/>
                    <a:pt x="7" y="3"/>
                    <a:pt x="11" y="0"/>
                  </a:cubicBezTo>
                  <a:cubicBezTo>
                    <a:pt x="11" y="0"/>
                    <a:pt x="11" y="0"/>
                    <a:pt x="11"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
              <a:extLst>
                <a:ext uri="{FF2B5EF4-FFF2-40B4-BE49-F238E27FC236}">
                  <a16:creationId xmlns:a16="http://schemas.microsoft.com/office/drawing/2014/main" xmlns="" id="{1971E066-6194-4D23-8744-63BDE0FB59CC}"/>
                </a:ext>
              </a:extLst>
            </p:cNvPr>
            <p:cNvSpPr>
              <a:spLocks noEditPoints="1"/>
            </p:cNvSpPr>
            <p:nvPr/>
          </p:nvSpPr>
          <p:spPr bwMode="auto">
            <a:xfrm flipH="1">
              <a:off x="1584325" y="6275388"/>
              <a:ext cx="198438" cy="204788"/>
            </a:xfrm>
            <a:custGeom>
              <a:avLst/>
              <a:gdLst>
                <a:gd name="T0" fmla="*/ 37 w 70"/>
                <a:gd name="T1" fmla="*/ 51 h 72"/>
                <a:gd name="T2" fmla="*/ 39 w 70"/>
                <a:gd name="T3" fmla="*/ 51 h 72"/>
                <a:gd name="T4" fmla="*/ 34 w 70"/>
                <a:gd name="T5" fmla="*/ 35 h 72"/>
                <a:gd name="T6" fmla="*/ 39 w 70"/>
                <a:gd name="T7" fmla="*/ 32 h 72"/>
                <a:gd name="T8" fmla="*/ 26 w 70"/>
                <a:gd name="T9" fmla="*/ 29 h 72"/>
                <a:gd name="T10" fmla="*/ 28 w 70"/>
                <a:gd name="T11" fmla="*/ 30 h 72"/>
                <a:gd name="T12" fmla="*/ 26 w 70"/>
                <a:gd name="T13" fmla="*/ 29 h 72"/>
                <a:gd name="T14" fmla="*/ 42 w 70"/>
                <a:gd name="T15" fmla="*/ 24 h 72"/>
                <a:gd name="T16" fmla="*/ 39 w 70"/>
                <a:gd name="T17" fmla="*/ 31 h 72"/>
                <a:gd name="T18" fmla="*/ 49 w 70"/>
                <a:gd name="T19" fmla="*/ 20 h 72"/>
                <a:gd name="T20" fmla="*/ 38 w 70"/>
                <a:gd name="T21" fmla="*/ 19 h 72"/>
                <a:gd name="T22" fmla="*/ 36 w 70"/>
                <a:gd name="T23" fmla="*/ 19 h 72"/>
                <a:gd name="T24" fmla="*/ 28 w 70"/>
                <a:gd name="T25" fmla="*/ 28 h 72"/>
                <a:gd name="T26" fmla="*/ 41 w 70"/>
                <a:gd name="T27" fmla="*/ 19 h 72"/>
                <a:gd name="T28" fmla="*/ 16 w 70"/>
                <a:gd name="T29" fmla="*/ 17 h 72"/>
                <a:gd name="T30" fmla="*/ 6 w 70"/>
                <a:gd name="T31" fmla="*/ 27 h 72"/>
                <a:gd name="T32" fmla="*/ 4 w 70"/>
                <a:gd name="T33" fmla="*/ 30 h 72"/>
                <a:gd name="T34" fmla="*/ 4 w 70"/>
                <a:gd name="T35" fmla="*/ 30 h 72"/>
                <a:gd name="T36" fmla="*/ 21 w 70"/>
                <a:gd name="T37" fmla="*/ 16 h 72"/>
                <a:gd name="T38" fmla="*/ 47 w 70"/>
                <a:gd name="T39" fmla="*/ 17 h 72"/>
                <a:gd name="T40" fmla="*/ 54 w 70"/>
                <a:gd name="T41" fmla="*/ 15 h 72"/>
                <a:gd name="T42" fmla="*/ 62 w 70"/>
                <a:gd name="T43" fmla="*/ 36 h 72"/>
                <a:gd name="T44" fmla="*/ 42 w 70"/>
                <a:gd name="T45" fmla="*/ 72 h 72"/>
                <a:gd name="T46" fmla="*/ 69 w 70"/>
                <a:gd name="T47" fmla="*/ 10 h 72"/>
                <a:gd name="T48" fmla="*/ 51 w 70"/>
                <a:gd name="T49" fmla="*/ 35 h 72"/>
                <a:gd name="T50" fmla="*/ 42 w 70"/>
                <a:gd name="T51" fmla="*/ 49 h 72"/>
                <a:gd name="T52" fmla="*/ 63 w 70"/>
                <a:gd name="T53" fmla="*/ 29 h 72"/>
                <a:gd name="T54" fmla="*/ 70 w 70"/>
                <a:gd name="T55" fmla="*/ 10 h 72"/>
                <a:gd name="T56" fmla="*/ 65 w 70"/>
                <a:gd name="T57" fmla="*/ 6 h 72"/>
                <a:gd name="T58" fmla="*/ 54 w 70"/>
                <a:gd name="T59" fmla="*/ 16 h 72"/>
                <a:gd name="T60" fmla="*/ 56 w 70"/>
                <a:gd name="T61" fmla="*/ 25 h 72"/>
                <a:gd name="T62" fmla="*/ 65 w 70"/>
                <a:gd name="T63" fmla="*/ 6 h 72"/>
                <a:gd name="T64" fmla="*/ 59 w 70"/>
                <a:gd name="T65" fmla="*/ 10 h 72"/>
                <a:gd name="T66" fmla="*/ 63 w 70"/>
                <a:gd name="T67" fmla="*/ 4 h 72"/>
                <a:gd name="T68" fmla="*/ 55 w 70"/>
                <a:gd name="T69" fmla="*/ 3 h 72"/>
                <a:gd name="T70" fmla="*/ 41 w 70"/>
                <a:gd name="T71" fmla="*/ 14 h 72"/>
                <a:gd name="T72" fmla="*/ 60 w 70"/>
                <a:gd name="T73" fmla="*/ 0 h 72"/>
                <a:gd name="T74" fmla="*/ 40 w 70"/>
                <a:gd name="T75" fmla="*/ 15 h 72"/>
                <a:gd name="T76" fmla="*/ 42 w 70"/>
                <a:gd name="T77" fmla="*/ 18 h 72"/>
                <a:gd name="T78" fmla="*/ 49 w 70"/>
                <a:gd name="T79" fmla="*/ 14 h 72"/>
                <a:gd name="T80" fmla="*/ 56 w 70"/>
                <a:gd name="T81" fmla="*/ 13 h 72"/>
                <a:gd name="T82" fmla="*/ 60 w 70"/>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72">
                  <a:moveTo>
                    <a:pt x="39" y="51"/>
                  </a:moveTo>
                  <a:cubicBezTo>
                    <a:pt x="39" y="51"/>
                    <a:pt x="38" y="51"/>
                    <a:pt x="37" y="51"/>
                  </a:cubicBezTo>
                  <a:cubicBezTo>
                    <a:pt x="36" y="53"/>
                    <a:pt x="35" y="54"/>
                    <a:pt x="35" y="54"/>
                  </a:cubicBezTo>
                  <a:cubicBezTo>
                    <a:pt x="35" y="54"/>
                    <a:pt x="37" y="53"/>
                    <a:pt x="39" y="51"/>
                  </a:cubicBezTo>
                  <a:moveTo>
                    <a:pt x="36" y="32"/>
                  </a:moveTo>
                  <a:cubicBezTo>
                    <a:pt x="35" y="33"/>
                    <a:pt x="34" y="34"/>
                    <a:pt x="34" y="35"/>
                  </a:cubicBezTo>
                  <a:cubicBezTo>
                    <a:pt x="34" y="36"/>
                    <a:pt x="34" y="37"/>
                    <a:pt x="34" y="37"/>
                  </a:cubicBezTo>
                  <a:cubicBezTo>
                    <a:pt x="34" y="37"/>
                    <a:pt x="36" y="35"/>
                    <a:pt x="39" y="32"/>
                  </a:cubicBezTo>
                  <a:cubicBezTo>
                    <a:pt x="38" y="32"/>
                    <a:pt x="37" y="32"/>
                    <a:pt x="36" y="32"/>
                  </a:cubicBezTo>
                  <a:moveTo>
                    <a:pt x="26" y="29"/>
                  </a:moveTo>
                  <a:cubicBezTo>
                    <a:pt x="23" y="34"/>
                    <a:pt x="21" y="37"/>
                    <a:pt x="21" y="37"/>
                  </a:cubicBezTo>
                  <a:cubicBezTo>
                    <a:pt x="21" y="37"/>
                    <a:pt x="24" y="34"/>
                    <a:pt x="28" y="30"/>
                  </a:cubicBezTo>
                  <a:cubicBezTo>
                    <a:pt x="27" y="30"/>
                    <a:pt x="27" y="30"/>
                    <a:pt x="27" y="29"/>
                  </a:cubicBezTo>
                  <a:cubicBezTo>
                    <a:pt x="27" y="29"/>
                    <a:pt x="27" y="29"/>
                    <a:pt x="26" y="29"/>
                  </a:cubicBezTo>
                  <a:moveTo>
                    <a:pt x="49" y="20"/>
                  </a:moveTo>
                  <a:cubicBezTo>
                    <a:pt x="47" y="22"/>
                    <a:pt x="44" y="23"/>
                    <a:pt x="42" y="24"/>
                  </a:cubicBezTo>
                  <a:cubicBezTo>
                    <a:pt x="40" y="26"/>
                    <a:pt x="38" y="29"/>
                    <a:pt x="36" y="31"/>
                  </a:cubicBezTo>
                  <a:cubicBezTo>
                    <a:pt x="37" y="31"/>
                    <a:pt x="38" y="31"/>
                    <a:pt x="39" y="31"/>
                  </a:cubicBezTo>
                  <a:cubicBezTo>
                    <a:pt x="39" y="31"/>
                    <a:pt x="39" y="31"/>
                    <a:pt x="39" y="31"/>
                  </a:cubicBezTo>
                  <a:cubicBezTo>
                    <a:pt x="42" y="28"/>
                    <a:pt x="46" y="24"/>
                    <a:pt x="49" y="20"/>
                  </a:cubicBezTo>
                  <a:moveTo>
                    <a:pt x="41" y="19"/>
                  </a:moveTo>
                  <a:cubicBezTo>
                    <a:pt x="40" y="19"/>
                    <a:pt x="39" y="19"/>
                    <a:pt x="38" y="19"/>
                  </a:cubicBezTo>
                  <a:cubicBezTo>
                    <a:pt x="38" y="19"/>
                    <a:pt x="37" y="19"/>
                    <a:pt x="37" y="19"/>
                  </a:cubicBezTo>
                  <a:cubicBezTo>
                    <a:pt x="37" y="19"/>
                    <a:pt x="36" y="19"/>
                    <a:pt x="36" y="19"/>
                  </a:cubicBezTo>
                  <a:cubicBezTo>
                    <a:pt x="33" y="22"/>
                    <a:pt x="30" y="25"/>
                    <a:pt x="27" y="28"/>
                  </a:cubicBezTo>
                  <a:cubicBezTo>
                    <a:pt x="28" y="28"/>
                    <a:pt x="28" y="28"/>
                    <a:pt x="28" y="28"/>
                  </a:cubicBezTo>
                  <a:cubicBezTo>
                    <a:pt x="29" y="28"/>
                    <a:pt x="29" y="28"/>
                    <a:pt x="30" y="28"/>
                  </a:cubicBezTo>
                  <a:cubicBezTo>
                    <a:pt x="33" y="25"/>
                    <a:pt x="37" y="21"/>
                    <a:pt x="41" y="19"/>
                  </a:cubicBezTo>
                  <a:moveTo>
                    <a:pt x="21" y="16"/>
                  </a:moveTo>
                  <a:cubicBezTo>
                    <a:pt x="19" y="17"/>
                    <a:pt x="17" y="17"/>
                    <a:pt x="16" y="17"/>
                  </a:cubicBezTo>
                  <a:cubicBezTo>
                    <a:pt x="15" y="17"/>
                    <a:pt x="15" y="17"/>
                    <a:pt x="15" y="17"/>
                  </a:cubicBezTo>
                  <a:cubicBezTo>
                    <a:pt x="11" y="20"/>
                    <a:pt x="8" y="23"/>
                    <a:pt x="6" y="27"/>
                  </a:cubicBezTo>
                  <a:cubicBezTo>
                    <a:pt x="6" y="27"/>
                    <a:pt x="6" y="27"/>
                    <a:pt x="6" y="27"/>
                  </a:cubicBezTo>
                  <a:cubicBezTo>
                    <a:pt x="5" y="28"/>
                    <a:pt x="5" y="29"/>
                    <a:pt x="4" y="30"/>
                  </a:cubicBezTo>
                  <a:cubicBezTo>
                    <a:pt x="4" y="30"/>
                    <a:pt x="4" y="30"/>
                    <a:pt x="4" y="30"/>
                  </a:cubicBezTo>
                  <a:cubicBezTo>
                    <a:pt x="4" y="30"/>
                    <a:pt x="4" y="30"/>
                    <a:pt x="4" y="30"/>
                  </a:cubicBezTo>
                  <a:cubicBezTo>
                    <a:pt x="3" y="31"/>
                    <a:pt x="0" y="37"/>
                    <a:pt x="0" y="38"/>
                  </a:cubicBezTo>
                  <a:cubicBezTo>
                    <a:pt x="3" y="34"/>
                    <a:pt x="11" y="24"/>
                    <a:pt x="21" y="16"/>
                  </a:cubicBezTo>
                  <a:moveTo>
                    <a:pt x="54" y="15"/>
                  </a:moveTo>
                  <a:cubicBezTo>
                    <a:pt x="52" y="16"/>
                    <a:pt x="50" y="17"/>
                    <a:pt x="47" y="17"/>
                  </a:cubicBezTo>
                  <a:cubicBezTo>
                    <a:pt x="46" y="19"/>
                    <a:pt x="45" y="21"/>
                    <a:pt x="43" y="23"/>
                  </a:cubicBezTo>
                  <a:cubicBezTo>
                    <a:pt x="46" y="21"/>
                    <a:pt x="50" y="19"/>
                    <a:pt x="54" y="15"/>
                  </a:cubicBezTo>
                  <a:moveTo>
                    <a:pt x="70" y="15"/>
                  </a:moveTo>
                  <a:cubicBezTo>
                    <a:pt x="69" y="21"/>
                    <a:pt x="66" y="29"/>
                    <a:pt x="62" y="36"/>
                  </a:cubicBezTo>
                  <a:cubicBezTo>
                    <a:pt x="60" y="41"/>
                    <a:pt x="57" y="48"/>
                    <a:pt x="55" y="52"/>
                  </a:cubicBezTo>
                  <a:cubicBezTo>
                    <a:pt x="47" y="65"/>
                    <a:pt x="47" y="66"/>
                    <a:pt x="42" y="72"/>
                  </a:cubicBezTo>
                  <a:cubicBezTo>
                    <a:pt x="56" y="60"/>
                    <a:pt x="70" y="36"/>
                    <a:pt x="70" y="15"/>
                  </a:cubicBezTo>
                  <a:moveTo>
                    <a:pt x="69" y="10"/>
                  </a:moveTo>
                  <a:cubicBezTo>
                    <a:pt x="67" y="14"/>
                    <a:pt x="63" y="21"/>
                    <a:pt x="56" y="26"/>
                  </a:cubicBezTo>
                  <a:cubicBezTo>
                    <a:pt x="55" y="29"/>
                    <a:pt x="53" y="32"/>
                    <a:pt x="51" y="35"/>
                  </a:cubicBezTo>
                  <a:cubicBezTo>
                    <a:pt x="48" y="40"/>
                    <a:pt x="42" y="46"/>
                    <a:pt x="39" y="50"/>
                  </a:cubicBezTo>
                  <a:cubicBezTo>
                    <a:pt x="40" y="49"/>
                    <a:pt x="41" y="49"/>
                    <a:pt x="42" y="49"/>
                  </a:cubicBezTo>
                  <a:cubicBezTo>
                    <a:pt x="49" y="45"/>
                    <a:pt x="57" y="38"/>
                    <a:pt x="61" y="32"/>
                  </a:cubicBezTo>
                  <a:cubicBezTo>
                    <a:pt x="62" y="30"/>
                    <a:pt x="62" y="29"/>
                    <a:pt x="63" y="29"/>
                  </a:cubicBezTo>
                  <a:cubicBezTo>
                    <a:pt x="63" y="29"/>
                    <a:pt x="63" y="30"/>
                    <a:pt x="62" y="33"/>
                  </a:cubicBezTo>
                  <a:cubicBezTo>
                    <a:pt x="67" y="25"/>
                    <a:pt x="69" y="16"/>
                    <a:pt x="70" y="10"/>
                  </a:cubicBezTo>
                  <a:cubicBezTo>
                    <a:pt x="70" y="10"/>
                    <a:pt x="69" y="10"/>
                    <a:pt x="69" y="10"/>
                  </a:cubicBezTo>
                  <a:moveTo>
                    <a:pt x="65" y="6"/>
                  </a:moveTo>
                  <a:cubicBezTo>
                    <a:pt x="63" y="9"/>
                    <a:pt x="60" y="11"/>
                    <a:pt x="57" y="13"/>
                  </a:cubicBezTo>
                  <a:cubicBezTo>
                    <a:pt x="56" y="14"/>
                    <a:pt x="55" y="15"/>
                    <a:pt x="54" y="16"/>
                  </a:cubicBezTo>
                  <a:cubicBezTo>
                    <a:pt x="54" y="16"/>
                    <a:pt x="54" y="16"/>
                    <a:pt x="55" y="16"/>
                  </a:cubicBezTo>
                  <a:cubicBezTo>
                    <a:pt x="57" y="16"/>
                    <a:pt x="57" y="20"/>
                    <a:pt x="56" y="25"/>
                  </a:cubicBezTo>
                  <a:cubicBezTo>
                    <a:pt x="63" y="20"/>
                    <a:pt x="67" y="13"/>
                    <a:pt x="68" y="9"/>
                  </a:cubicBezTo>
                  <a:cubicBezTo>
                    <a:pt x="67" y="8"/>
                    <a:pt x="66" y="7"/>
                    <a:pt x="65" y="6"/>
                  </a:cubicBezTo>
                  <a:moveTo>
                    <a:pt x="63" y="4"/>
                  </a:moveTo>
                  <a:cubicBezTo>
                    <a:pt x="62" y="5"/>
                    <a:pt x="61" y="8"/>
                    <a:pt x="59" y="10"/>
                  </a:cubicBezTo>
                  <a:cubicBezTo>
                    <a:pt x="61" y="8"/>
                    <a:pt x="63" y="7"/>
                    <a:pt x="64" y="5"/>
                  </a:cubicBezTo>
                  <a:cubicBezTo>
                    <a:pt x="63" y="5"/>
                    <a:pt x="63" y="4"/>
                    <a:pt x="63" y="4"/>
                  </a:cubicBezTo>
                  <a:moveTo>
                    <a:pt x="59" y="0"/>
                  </a:moveTo>
                  <a:cubicBezTo>
                    <a:pt x="55" y="3"/>
                    <a:pt x="55" y="3"/>
                    <a:pt x="55" y="3"/>
                  </a:cubicBezTo>
                  <a:cubicBezTo>
                    <a:pt x="51" y="6"/>
                    <a:pt x="46" y="9"/>
                    <a:pt x="42" y="11"/>
                  </a:cubicBezTo>
                  <a:cubicBezTo>
                    <a:pt x="42" y="12"/>
                    <a:pt x="41" y="13"/>
                    <a:pt x="41" y="14"/>
                  </a:cubicBezTo>
                  <a:cubicBezTo>
                    <a:pt x="48" y="10"/>
                    <a:pt x="55" y="5"/>
                    <a:pt x="59" y="0"/>
                  </a:cubicBezTo>
                  <a:moveTo>
                    <a:pt x="60" y="0"/>
                  </a:moveTo>
                  <a:cubicBezTo>
                    <a:pt x="56" y="5"/>
                    <a:pt x="48" y="11"/>
                    <a:pt x="42" y="14"/>
                  </a:cubicBezTo>
                  <a:cubicBezTo>
                    <a:pt x="41" y="14"/>
                    <a:pt x="41" y="15"/>
                    <a:pt x="40" y="15"/>
                  </a:cubicBezTo>
                  <a:cubicBezTo>
                    <a:pt x="39" y="16"/>
                    <a:pt x="38" y="17"/>
                    <a:pt x="37" y="18"/>
                  </a:cubicBezTo>
                  <a:cubicBezTo>
                    <a:pt x="39" y="18"/>
                    <a:pt x="40" y="18"/>
                    <a:pt x="42" y="18"/>
                  </a:cubicBezTo>
                  <a:cubicBezTo>
                    <a:pt x="45" y="15"/>
                    <a:pt x="47" y="14"/>
                    <a:pt x="49" y="14"/>
                  </a:cubicBezTo>
                  <a:cubicBezTo>
                    <a:pt x="49" y="14"/>
                    <a:pt x="49" y="14"/>
                    <a:pt x="49" y="14"/>
                  </a:cubicBezTo>
                  <a:cubicBezTo>
                    <a:pt x="50" y="14"/>
                    <a:pt x="49" y="15"/>
                    <a:pt x="48" y="16"/>
                  </a:cubicBezTo>
                  <a:cubicBezTo>
                    <a:pt x="51" y="15"/>
                    <a:pt x="53" y="14"/>
                    <a:pt x="56" y="13"/>
                  </a:cubicBezTo>
                  <a:cubicBezTo>
                    <a:pt x="58" y="9"/>
                    <a:pt x="60" y="5"/>
                    <a:pt x="61" y="2"/>
                  </a:cubicBezTo>
                  <a:cubicBezTo>
                    <a:pt x="61" y="2"/>
                    <a:pt x="61" y="1"/>
                    <a:pt x="6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1">
              <a:extLst>
                <a:ext uri="{FF2B5EF4-FFF2-40B4-BE49-F238E27FC236}">
                  <a16:creationId xmlns:a16="http://schemas.microsoft.com/office/drawing/2014/main" xmlns="" id="{543D8622-099E-4E95-89CA-2336C1CB1DEC}"/>
                </a:ext>
              </a:extLst>
            </p:cNvPr>
            <p:cNvSpPr>
              <a:spLocks/>
            </p:cNvSpPr>
            <p:nvPr/>
          </p:nvSpPr>
          <p:spPr bwMode="auto">
            <a:xfrm flipH="1">
              <a:off x="1601788" y="6149975"/>
              <a:ext cx="284163" cy="179388"/>
            </a:xfrm>
            <a:custGeom>
              <a:avLst/>
              <a:gdLst>
                <a:gd name="T0" fmla="*/ 100 w 100"/>
                <a:gd name="T1" fmla="*/ 40 h 63"/>
                <a:gd name="T2" fmla="*/ 91 w 100"/>
                <a:gd name="T3" fmla="*/ 47 h 63"/>
                <a:gd name="T4" fmla="*/ 42 w 100"/>
                <a:gd name="T5" fmla="*/ 60 h 63"/>
                <a:gd name="T6" fmla="*/ 42 w 100"/>
                <a:gd name="T7" fmla="*/ 60 h 63"/>
                <a:gd name="T8" fmla="*/ 38 w 100"/>
                <a:gd name="T9" fmla="*/ 59 h 63"/>
                <a:gd name="T10" fmla="*/ 26 w 100"/>
                <a:gd name="T11" fmla="*/ 55 h 63"/>
                <a:gd name="T12" fmla="*/ 8 w 100"/>
                <a:gd name="T13" fmla="*/ 43 h 63"/>
                <a:gd name="T14" fmla="*/ 8 w 100"/>
                <a:gd name="T15" fmla="*/ 43 h 63"/>
                <a:gd name="T16" fmla="*/ 6 w 100"/>
                <a:gd name="T17" fmla="*/ 41 h 63"/>
                <a:gd name="T18" fmla="*/ 6 w 100"/>
                <a:gd name="T19" fmla="*/ 40 h 63"/>
                <a:gd name="T20" fmla="*/ 2 w 100"/>
                <a:gd name="T21" fmla="*/ 29 h 63"/>
                <a:gd name="T22" fmla="*/ 3 w 100"/>
                <a:gd name="T23" fmla="*/ 28 h 63"/>
                <a:gd name="T24" fmla="*/ 5 w 100"/>
                <a:gd name="T25" fmla="*/ 17 h 63"/>
                <a:gd name="T26" fmla="*/ 5 w 100"/>
                <a:gd name="T27" fmla="*/ 17 h 63"/>
                <a:gd name="T28" fmla="*/ 9 w 100"/>
                <a:gd name="T29" fmla="*/ 13 h 63"/>
                <a:gd name="T30" fmla="*/ 15 w 100"/>
                <a:gd name="T31" fmla="*/ 8 h 63"/>
                <a:gd name="T32" fmla="*/ 43 w 100"/>
                <a:gd name="T33" fmla="*/ 0 h 63"/>
                <a:gd name="T34" fmla="*/ 43 w 100"/>
                <a:gd name="T35" fmla="*/ 0 h 63"/>
                <a:gd name="T36" fmla="*/ 61 w 100"/>
                <a:gd name="T37" fmla="*/ 3 h 63"/>
                <a:gd name="T38" fmla="*/ 89 w 100"/>
                <a:gd name="T39" fmla="*/ 25 h 63"/>
                <a:gd name="T40" fmla="*/ 100 w 100"/>
                <a:gd name="T4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63">
                  <a:moveTo>
                    <a:pt x="100" y="40"/>
                  </a:moveTo>
                  <a:cubicBezTo>
                    <a:pt x="91" y="47"/>
                    <a:pt x="91" y="47"/>
                    <a:pt x="91" y="47"/>
                  </a:cubicBezTo>
                  <a:cubicBezTo>
                    <a:pt x="77" y="58"/>
                    <a:pt x="59" y="63"/>
                    <a:pt x="42" y="60"/>
                  </a:cubicBezTo>
                  <a:cubicBezTo>
                    <a:pt x="42" y="60"/>
                    <a:pt x="42" y="60"/>
                    <a:pt x="42" y="60"/>
                  </a:cubicBezTo>
                  <a:cubicBezTo>
                    <a:pt x="41" y="60"/>
                    <a:pt x="39" y="59"/>
                    <a:pt x="38" y="59"/>
                  </a:cubicBezTo>
                  <a:cubicBezTo>
                    <a:pt x="34" y="58"/>
                    <a:pt x="30" y="57"/>
                    <a:pt x="26" y="55"/>
                  </a:cubicBezTo>
                  <a:cubicBezTo>
                    <a:pt x="18" y="51"/>
                    <a:pt x="12" y="47"/>
                    <a:pt x="8" y="43"/>
                  </a:cubicBezTo>
                  <a:cubicBezTo>
                    <a:pt x="8" y="43"/>
                    <a:pt x="8" y="43"/>
                    <a:pt x="8" y="43"/>
                  </a:cubicBezTo>
                  <a:cubicBezTo>
                    <a:pt x="7" y="42"/>
                    <a:pt x="7" y="42"/>
                    <a:pt x="6" y="41"/>
                  </a:cubicBezTo>
                  <a:cubicBezTo>
                    <a:pt x="6" y="40"/>
                    <a:pt x="6" y="40"/>
                    <a:pt x="6" y="40"/>
                  </a:cubicBezTo>
                  <a:cubicBezTo>
                    <a:pt x="1" y="35"/>
                    <a:pt x="0" y="30"/>
                    <a:pt x="2" y="29"/>
                  </a:cubicBezTo>
                  <a:cubicBezTo>
                    <a:pt x="3" y="29"/>
                    <a:pt x="3" y="28"/>
                    <a:pt x="3" y="28"/>
                  </a:cubicBezTo>
                  <a:cubicBezTo>
                    <a:pt x="6" y="25"/>
                    <a:pt x="2" y="22"/>
                    <a:pt x="5" y="17"/>
                  </a:cubicBezTo>
                  <a:cubicBezTo>
                    <a:pt x="5" y="17"/>
                    <a:pt x="5" y="17"/>
                    <a:pt x="5" y="17"/>
                  </a:cubicBezTo>
                  <a:cubicBezTo>
                    <a:pt x="6" y="16"/>
                    <a:pt x="7" y="15"/>
                    <a:pt x="9" y="13"/>
                  </a:cubicBezTo>
                  <a:cubicBezTo>
                    <a:pt x="11" y="12"/>
                    <a:pt x="13" y="10"/>
                    <a:pt x="15" y="8"/>
                  </a:cubicBezTo>
                  <a:cubicBezTo>
                    <a:pt x="25" y="2"/>
                    <a:pt x="35" y="0"/>
                    <a:pt x="43" y="0"/>
                  </a:cubicBezTo>
                  <a:cubicBezTo>
                    <a:pt x="43" y="0"/>
                    <a:pt x="43" y="0"/>
                    <a:pt x="43" y="0"/>
                  </a:cubicBezTo>
                  <a:cubicBezTo>
                    <a:pt x="50" y="0"/>
                    <a:pt x="56" y="1"/>
                    <a:pt x="61" y="3"/>
                  </a:cubicBezTo>
                  <a:cubicBezTo>
                    <a:pt x="73" y="7"/>
                    <a:pt x="83" y="15"/>
                    <a:pt x="89" y="25"/>
                  </a:cubicBezTo>
                  <a:cubicBezTo>
                    <a:pt x="100" y="40"/>
                    <a:pt x="100" y="40"/>
                    <a:pt x="100" y="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2">
              <a:extLst>
                <a:ext uri="{FF2B5EF4-FFF2-40B4-BE49-F238E27FC236}">
                  <a16:creationId xmlns:a16="http://schemas.microsoft.com/office/drawing/2014/main" xmlns="" id="{E2C0721A-6DA2-4B0C-8997-9BBDE2EC4D85}"/>
                </a:ext>
              </a:extLst>
            </p:cNvPr>
            <p:cNvSpPr>
              <a:spLocks noEditPoints="1"/>
            </p:cNvSpPr>
            <p:nvPr/>
          </p:nvSpPr>
          <p:spPr bwMode="auto">
            <a:xfrm flipH="1">
              <a:off x="1612900" y="6149975"/>
              <a:ext cx="176213" cy="173038"/>
            </a:xfrm>
            <a:custGeom>
              <a:avLst/>
              <a:gdLst>
                <a:gd name="T0" fmla="*/ 28 w 62"/>
                <a:gd name="T1" fmla="*/ 56 h 61"/>
                <a:gd name="T2" fmla="*/ 26 w 62"/>
                <a:gd name="T3" fmla="*/ 57 h 61"/>
                <a:gd name="T4" fmla="*/ 12 w 62"/>
                <a:gd name="T5" fmla="*/ 58 h 61"/>
                <a:gd name="T6" fmla="*/ 8 w 62"/>
                <a:gd name="T7" fmla="*/ 60 h 61"/>
                <a:gd name="T8" fmla="*/ 18 w 62"/>
                <a:gd name="T9" fmla="*/ 61 h 61"/>
                <a:gd name="T10" fmla="*/ 40 w 62"/>
                <a:gd name="T11" fmla="*/ 52 h 61"/>
                <a:gd name="T12" fmla="*/ 22 w 62"/>
                <a:gd name="T13" fmla="*/ 45 h 61"/>
                <a:gd name="T14" fmla="*/ 36 w 62"/>
                <a:gd name="T15" fmla="*/ 42 h 61"/>
                <a:gd name="T16" fmla="*/ 53 w 62"/>
                <a:gd name="T17" fmla="*/ 42 h 61"/>
                <a:gd name="T18" fmla="*/ 49 w 62"/>
                <a:gd name="T19" fmla="*/ 46 h 61"/>
                <a:gd name="T20" fmla="*/ 38 w 62"/>
                <a:gd name="T21" fmla="*/ 57 h 61"/>
                <a:gd name="T22" fmla="*/ 61 w 62"/>
                <a:gd name="T23" fmla="*/ 44 h 61"/>
                <a:gd name="T24" fmla="*/ 59 w 62"/>
                <a:gd name="T25" fmla="*/ 40 h 61"/>
                <a:gd name="T26" fmla="*/ 46 w 62"/>
                <a:gd name="T27" fmla="*/ 38 h 61"/>
                <a:gd name="T28" fmla="*/ 38 w 62"/>
                <a:gd name="T29" fmla="*/ 42 h 61"/>
                <a:gd name="T30" fmla="*/ 38 w 62"/>
                <a:gd name="T31" fmla="*/ 45 h 61"/>
                <a:gd name="T32" fmla="*/ 59 w 62"/>
                <a:gd name="T33" fmla="*/ 39 h 61"/>
                <a:gd name="T34" fmla="*/ 27 w 62"/>
                <a:gd name="T35" fmla="*/ 32 h 61"/>
                <a:gd name="T36" fmla="*/ 26 w 62"/>
                <a:gd name="T37" fmla="*/ 33 h 61"/>
                <a:gd name="T38" fmla="*/ 33 w 62"/>
                <a:gd name="T39" fmla="*/ 31 h 61"/>
                <a:gd name="T40" fmla="*/ 27 w 62"/>
                <a:gd name="T41" fmla="*/ 33 h 61"/>
                <a:gd name="T42" fmla="*/ 54 w 62"/>
                <a:gd name="T43" fmla="*/ 34 h 61"/>
                <a:gd name="T44" fmla="*/ 46 w 62"/>
                <a:gd name="T45" fmla="*/ 33 h 61"/>
                <a:gd name="T46" fmla="*/ 26 w 62"/>
                <a:gd name="T47" fmla="*/ 31 h 61"/>
                <a:gd name="T48" fmla="*/ 22 w 62"/>
                <a:gd name="T49" fmla="*/ 32 h 61"/>
                <a:gd name="T50" fmla="*/ 26 w 62"/>
                <a:gd name="T51" fmla="*/ 31 h 61"/>
                <a:gd name="T52" fmla="*/ 40 w 62"/>
                <a:gd name="T53" fmla="*/ 28 h 61"/>
                <a:gd name="T54" fmla="*/ 56 w 62"/>
                <a:gd name="T55" fmla="*/ 33 h 61"/>
                <a:gd name="T56" fmla="*/ 53 w 62"/>
                <a:gd name="T57" fmla="*/ 29 h 61"/>
                <a:gd name="T58" fmla="*/ 50 w 62"/>
                <a:gd name="T59" fmla="*/ 28 h 61"/>
                <a:gd name="T60" fmla="*/ 9 w 62"/>
                <a:gd name="T61" fmla="*/ 15 h 61"/>
                <a:gd name="T62" fmla="*/ 45 w 62"/>
                <a:gd name="T63" fmla="*/ 27 h 61"/>
                <a:gd name="T64" fmla="*/ 9 w 62"/>
                <a:gd name="T65" fmla="*/ 15 h 61"/>
                <a:gd name="T66" fmla="*/ 9 w 62"/>
                <a:gd name="T67" fmla="*/ 0 h 61"/>
                <a:gd name="T68" fmla="*/ 9 w 62"/>
                <a:gd name="T69" fmla="*/ 0 h 61"/>
                <a:gd name="T70" fmla="*/ 45 w 62"/>
                <a:gd name="T71" fmla="*/ 16 h 61"/>
                <a:gd name="T72" fmla="*/ 27 w 62"/>
                <a:gd name="T7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1">
                  <a:moveTo>
                    <a:pt x="40" y="52"/>
                  </a:moveTo>
                  <a:cubicBezTo>
                    <a:pt x="37" y="54"/>
                    <a:pt x="33" y="55"/>
                    <a:pt x="28" y="56"/>
                  </a:cubicBezTo>
                  <a:cubicBezTo>
                    <a:pt x="28" y="56"/>
                    <a:pt x="28" y="56"/>
                    <a:pt x="28" y="56"/>
                  </a:cubicBezTo>
                  <a:cubicBezTo>
                    <a:pt x="27" y="57"/>
                    <a:pt x="27" y="57"/>
                    <a:pt x="26" y="57"/>
                  </a:cubicBezTo>
                  <a:cubicBezTo>
                    <a:pt x="26" y="57"/>
                    <a:pt x="25" y="57"/>
                    <a:pt x="25" y="57"/>
                  </a:cubicBezTo>
                  <a:cubicBezTo>
                    <a:pt x="21" y="57"/>
                    <a:pt x="17" y="58"/>
                    <a:pt x="12" y="58"/>
                  </a:cubicBezTo>
                  <a:cubicBezTo>
                    <a:pt x="8" y="58"/>
                    <a:pt x="4" y="57"/>
                    <a:pt x="0" y="57"/>
                  </a:cubicBezTo>
                  <a:cubicBezTo>
                    <a:pt x="0" y="58"/>
                    <a:pt x="7" y="60"/>
                    <a:pt x="8" y="60"/>
                  </a:cubicBezTo>
                  <a:cubicBezTo>
                    <a:pt x="8" y="60"/>
                    <a:pt x="8" y="60"/>
                    <a:pt x="8" y="60"/>
                  </a:cubicBezTo>
                  <a:cubicBezTo>
                    <a:pt x="11" y="60"/>
                    <a:pt x="14" y="61"/>
                    <a:pt x="18" y="61"/>
                  </a:cubicBezTo>
                  <a:cubicBezTo>
                    <a:pt x="24" y="61"/>
                    <a:pt x="31" y="60"/>
                    <a:pt x="37" y="58"/>
                  </a:cubicBezTo>
                  <a:cubicBezTo>
                    <a:pt x="38" y="56"/>
                    <a:pt x="39" y="54"/>
                    <a:pt x="40" y="52"/>
                  </a:cubicBezTo>
                  <a:moveTo>
                    <a:pt x="36" y="42"/>
                  </a:moveTo>
                  <a:cubicBezTo>
                    <a:pt x="30" y="44"/>
                    <a:pt x="22" y="45"/>
                    <a:pt x="22" y="45"/>
                  </a:cubicBezTo>
                  <a:cubicBezTo>
                    <a:pt x="22" y="45"/>
                    <a:pt x="28" y="45"/>
                    <a:pt x="34" y="45"/>
                  </a:cubicBezTo>
                  <a:cubicBezTo>
                    <a:pt x="34" y="44"/>
                    <a:pt x="35" y="43"/>
                    <a:pt x="36" y="42"/>
                  </a:cubicBezTo>
                  <a:moveTo>
                    <a:pt x="59" y="40"/>
                  </a:moveTo>
                  <a:cubicBezTo>
                    <a:pt x="57" y="41"/>
                    <a:pt x="55" y="41"/>
                    <a:pt x="53" y="42"/>
                  </a:cubicBezTo>
                  <a:cubicBezTo>
                    <a:pt x="51" y="43"/>
                    <a:pt x="50" y="44"/>
                    <a:pt x="48" y="45"/>
                  </a:cubicBezTo>
                  <a:cubicBezTo>
                    <a:pt x="49" y="46"/>
                    <a:pt x="49" y="46"/>
                    <a:pt x="49" y="46"/>
                  </a:cubicBezTo>
                  <a:cubicBezTo>
                    <a:pt x="50" y="47"/>
                    <a:pt x="47" y="49"/>
                    <a:pt x="42" y="52"/>
                  </a:cubicBezTo>
                  <a:cubicBezTo>
                    <a:pt x="40" y="54"/>
                    <a:pt x="39" y="56"/>
                    <a:pt x="38" y="57"/>
                  </a:cubicBezTo>
                  <a:cubicBezTo>
                    <a:pt x="45" y="55"/>
                    <a:pt x="51" y="52"/>
                    <a:pt x="57" y="47"/>
                  </a:cubicBezTo>
                  <a:cubicBezTo>
                    <a:pt x="61" y="44"/>
                    <a:pt x="61" y="44"/>
                    <a:pt x="61" y="44"/>
                  </a:cubicBezTo>
                  <a:cubicBezTo>
                    <a:pt x="61" y="44"/>
                    <a:pt x="61" y="44"/>
                    <a:pt x="62" y="44"/>
                  </a:cubicBezTo>
                  <a:cubicBezTo>
                    <a:pt x="61" y="43"/>
                    <a:pt x="60" y="41"/>
                    <a:pt x="59" y="40"/>
                  </a:cubicBezTo>
                  <a:moveTo>
                    <a:pt x="57" y="35"/>
                  </a:moveTo>
                  <a:cubicBezTo>
                    <a:pt x="54" y="36"/>
                    <a:pt x="50" y="36"/>
                    <a:pt x="46" y="38"/>
                  </a:cubicBezTo>
                  <a:cubicBezTo>
                    <a:pt x="46" y="38"/>
                    <a:pt x="46" y="38"/>
                    <a:pt x="46" y="38"/>
                  </a:cubicBezTo>
                  <a:cubicBezTo>
                    <a:pt x="47" y="39"/>
                    <a:pt x="43" y="40"/>
                    <a:pt x="38" y="42"/>
                  </a:cubicBezTo>
                  <a:cubicBezTo>
                    <a:pt x="37" y="43"/>
                    <a:pt x="36" y="44"/>
                    <a:pt x="35" y="45"/>
                  </a:cubicBezTo>
                  <a:cubicBezTo>
                    <a:pt x="36" y="45"/>
                    <a:pt x="37" y="45"/>
                    <a:pt x="38" y="45"/>
                  </a:cubicBezTo>
                  <a:cubicBezTo>
                    <a:pt x="42" y="45"/>
                    <a:pt x="45" y="45"/>
                    <a:pt x="47" y="45"/>
                  </a:cubicBezTo>
                  <a:cubicBezTo>
                    <a:pt x="51" y="42"/>
                    <a:pt x="55" y="40"/>
                    <a:pt x="59" y="39"/>
                  </a:cubicBezTo>
                  <a:cubicBezTo>
                    <a:pt x="58" y="38"/>
                    <a:pt x="57" y="36"/>
                    <a:pt x="57" y="35"/>
                  </a:cubicBezTo>
                  <a:moveTo>
                    <a:pt x="27" y="32"/>
                  </a:moveTo>
                  <a:cubicBezTo>
                    <a:pt x="26" y="32"/>
                    <a:pt x="25" y="32"/>
                    <a:pt x="25" y="33"/>
                  </a:cubicBezTo>
                  <a:cubicBezTo>
                    <a:pt x="25" y="33"/>
                    <a:pt x="25" y="33"/>
                    <a:pt x="26" y="33"/>
                  </a:cubicBezTo>
                  <a:cubicBezTo>
                    <a:pt x="26" y="32"/>
                    <a:pt x="26" y="32"/>
                    <a:pt x="27" y="32"/>
                  </a:cubicBezTo>
                  <a:moveTo>
                    <a:pt x="33" y="31"/>
                  </a:moveTo>
                  <a:cubicBezTo>
                    <a:pt x="32" y="31"/>
                    <a:pt x="30" y="32"/>
                    <a:pt x="29" y="32"/>
                  </a:cubicBezTo>
                  <a:cubicBezTo>
                    <a:pt x="28" y="32"/>
                    <a:pt x="28" y="32"/>
                    <a:pt x="27" y="33"/>
                  </a:cubicBezTo>
                  <a:cubicBezTo>
                    <a:pt x="33" y="34"/>
                    <a:pt x="40" y="35"/>
                    <a:pt x="44" y="37"/>
                  </a:cubicBezTo>
                  <a:cubicBezTo>
                    <a:pt x="48" y="36"/>
                    <a:pt x="51" y="35"/>
                    <a:pt x="54" y="34"/>
                  </a:cubicBezTo>
                  <a:cubicBezTo>
                    <a:pt x="51" y="33"/>
                    <a:pt x="48" y="33"/>
                    <a:pt x="45" y="32"/>
                  </a:cubicBezTo>
                  <a:cubicBezTo>
                    <a:pt x="45" y="33"/>
                    <a:pt x="46" y="33"/>
                    <a:pt x="46" y="33"/>
                  </a:cubicBezTo>
                  <a:cubicBezTo>
                    <a:pt x="42" y="32"/>
                    <a:pt x="37" y="32"/>
                    <a:pt x="33" y="31"/>
                  </a:cubicBezTo>
                  <a:moveTo>
                    <a:pt x="26" y="31"/>
                  </a:moveTo>
                  <a:cubicBezTo>
                    <a:pt x="19" y="31"/>
                    <a:pt x="14" y="32"/>
                    <a:pt x="14" y="32"/>
                  </a:cubicBezTo>
                  <a:cubicBezTo>
                    <a:pt x="14" y="32"/>
                    <a:pt x="17" y="32"/>
                    <a:pt x="22" y="32"/>
                  </a:cubicBezTo>
                  <a:cubicBezTo>
                    <a:pt x="23" y="32"/>
                    <a:pt x="25" y="31"/>
                    <a:pt x="27" y="31"/>
                  </a:cubicBezTo>
                  <a:cubicBezTo>
                    <a:pt x="26" y="31"/>
                    <a:pt x="26" y="31"/>
                    <a:pt x="26" y="31"/>
                  </a:cubicBezTo>
                  <a:moveTo>
                    <a:pt x="44" y="28"/>
                  </a:moveTo>
                  <a:cubicBezTo>
                    <a:pt x="43" y="28"/>
                    <a:pt x="41" y="28"/>
                    <a:pt x="40" y="28"/>
                  </a:cubicBezTo>
                  <a:cubicBezTo>
                    <a:pt x="41" y="29"/>
                    <a:pt x="42" y="30"/>
                    <a:pt x="43" y="31"/>
                  </a:cubicBezTo>
                  <a:cubicBezTo>
                    <a:pt x="48" y="31"/>
                    <a:pt x="52" y="32"/>
                    <a:pt x="56" y="33"/>
                  </a:cubicBezTo>
                  <a:cubicBezTo>
                    <a:pt x="55" y="32"/>
                    <a:pt x="54" y="31"/>
                    <a:pt x="53" y="29"/>
                  </a:cubicBezTo>
                  <a:cubicBezTo>
                    <a:pt x="53" y="29"/>
                    <a:pt x="53" y="29"/>
                    <a:pt x="53" y="29"/>
                  </a:cubicBezTo>
                  <a:cubicBezTo>
                    <a:pt x="53" y="29"/>
                    <a:pt x="52" y="29"/>
                    <a:pt x="52" y="30"/>
                  </a:cubicBezTo>
                  <a:cubicBezTo>
                    <a:pt x="51" y="29"/>
                    <a:pt x="50" y="29"/>
                    <a:pt x="50" y="28"/>
                  </a:cubicBezTo>
                  <a:cubicBezTo>
                    <a:pt x="48" y="28"/>
                    <a:pt x="46" y="28"/>
                    <a:pt x="44" y="28"/>
                  </a:cubicBezTo>
                  <a:moveTo>
                    <a:pt x="9" y="15"/>
                  </a:moveTo>
                  <a:cubicBezTo>
                    <a:pt x="9" y="15"/>
                    <a:pt x="27" y="20"/>
                    <a:pt x="39" y="28"/>
                  </a:cubicBezTo>
                  <a:cubicBezTo>
                    <a:pt x="41" y="27"/>
                    <a:pt x="43" y="27"/>
                    <a:pt x="45" y="27"/>
                  </a:cubicBezTo>
                  <a:cubicBezTo>
                    <a:pt x="46" y="27"/>
                    <a:pt x="47" y="27"/>
                    <a:pt x="48" y="27"/>
                  </a:cubicBezTo>
                  <a:cubicBezTo>
                    <a:pt x="28" y="16"/>
                    <a:pt x="9" y="15"/>
                    <a:pt x="9" y="15"/>
                  </a:cubicBezTo>
                  <a:moveTo>
                    <a:pt x="10" y="0"/>
                  </a:moveTo>
                  <a:cubicBezTo>
                    <a:pt x="10" y="0"/>
                    <a:pt x="9" y="0"/>
                    <a:pt x="9" y="0"/>
                  </a:cubicBezTo>
                  <a:cubicBezTo>
                    <a:pt x="9" y="0"/>
                    <a:pt x="9" y="0"/>
                    <a:pt x="9" y="0"/>
                  </a:cubicBezTo>
                  <a:cubicBezTo>
                    <a:pt x="9" y="0"/>
                    <a:pt x="9" y="0"/>
                    <a:pt x="9" y="0"/>
                  </a:cubicBezTo>
                  <a:cubicBezTo>
                    <a:pt x="7" y="0"/>
                    <a:pt x="6" y="1"/>
                    <a:pt x="7" y="2"/>
                  </a:cubicBezTo>
                  <a:cubicBezTo>
                    <a:pt x="7" y="2"/>
                    <a:pt x="27" y="2"/>
                    <a:pt x="45" y="16"/>
                  </a:cubicBezTo>
                  <a:cubicBezTo>
                    <a:pt x="44" y="14"/>
                    <a:pt x="42" y="12"/>
                    <a:pt x="41" y="10"/>
                  </a:cubicBezTo>
                  <a:cubicBezTo>
                    <a:pt x="37" y="7"/>
                    <a:pt x="32" y="5"/>
                    <a:pt x="27" y="3"/>
                  </a:cubicBezTo>
                  <a:cubicBezTo>
                    <a:pt x="22" y="1"/>
                    <a:pt x="16" y="0"/>
                    <a:pt x="1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3">
              <a:extLst>
                <a:ext uri="{FF2B5EF4-FFF2-40B4-BE49-F238E27FC236}">
                  <a16:creationId xmlns:a16="http://schemas.microsoft.com/office/drawing/2014/main" xmlns="" id="{6019048B-B14D-4138-B215-0B884D9A13EC}"/>
                </a:ext>
              </a:extLst>
            </p:cNvPr>
            <p:cNvSpPr>
              <a:spLocks/>
            </p:cNvSpPr>
            <p:nvPr/>
          </p:nvSpPr>
          <p:spPr bwMode="auto">
            <a:xfrm flipH="1">
              <a:off x="1584325" y="6269038"/>
              <a:ext cx="111125" cy="65088"/>
            </a:xfrm>
            <a:custGeom>
              <a:avLst/>
              <a:gdLst>
                <a:gd name="T0" fmla="*/ 4 w 39"/>
                <a:gd name="T1" fmla="*/ 20 h 23"/>
                <a:gd name="T2" fmla="*/ 25 w 39"/>
                <a:gd name="T3" fmla="*/ 14 h 23"/>
                <a:gd name="T4" fmla="*/ 38 w 39"/>
                <a:gd name="T5" fmla="*/ 0 h 23"/>
                <a:gd name="T6" fmla="*/ 39 w 39"/>
                <a:gd name="T7" fmla="*/ 2 h 23"/>
                <a:gd name="T8" fmla="*/ 4 w 39"/>
                <a:gd name="T9" fmla="*/ 20 h 23"/>
                <a:gd name="T10" fmla="*/ 3 w 39"/>
                <a:gd name="T11" fmla="*/ 20 h 23"/>
                <a:gd name="T12" fmla="*/ 1 w 39"/>
                <a:gd name="T13" fmla="*/ 21 h 23"/>
                <a:gd name="T14" fmla="*/ 2 w 39"/>
                <a:gd name="T15" fmla="*/ 19 h 23"/>
                <a:gd name="T16" fmla="*/ 4 w 39"/>
                <a:gd name="T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4" y="20"/>
                  </a:moveTo>
                  <a:cubicBezTo>
                    <a:pt x="8" y="20"/>
                    <a:pt x="17" y="20"/>
                    <a:pt x="25" y="14"/>
                  </a:cubicBezTo>
                  <a:cubicBezTo>
                    <a:pt x="35" y="7"/>
                    <a:pt x="38" y="0"/>
                    <a:pt x="38" y="0"/>
                  </a:cubicBezTo>
                  <a:cubicBezTo>
                    <a:pt x="39" y="2"/>
                    <a:pt x="39" y="2"/>
                    <a:pt x="39" y="2"/>
                  </a:cubicBezTo>
                  <a:cubicBezTo>
                    <a:pt x="39" y="2"/>
                    <a:pt x="28" y="23"/>
                    <a:pt x="4" y="20"/>
                  </a:cubicBezTo>
                  <a:cubicBezTo>
                    <a:pt x="3" y="20"/>
                    <a:pt x="3" y="20"/>
                    <a:pt x="3" y="20"/>
                  </a:cubicBezTo>
                  <a:cubicBezTo>
                    <a:pt x="3" y="21"/>
                    <a:pt x="2" y="21"/>
                    <a:pt x="1" y="21"/>
                  </a:cubicBezTo>
                  <a:cubicBezTo>
                    <a:pt x="0" y="21"/>
                    <a:pt x="0" y="19"/>
                    <a:pt x="2" y="19"/>
                  </a:cubicBezTo>
                  <a:cubicBezTo>
                    <a:pt x="4" y="19"/>
                    <a:pt x="4" y="19"/>
                    <a:pt x="4" y="2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4">
              <a:extLst>
                <a:ext uri="{FF2B5EF4-FFF2-40B4-BE49-F238E27FC236}">
                  <a16:creationId xmlns:a16="http://schemas.microsoft.com/office/drawing/2014/main" xmlns="" id="{A5642CCF-FD56-4AC6-B204-F43B9449845A}"/>
                </a:ext>
              </a:extLst>
            </p:cNvPr>
            <p:cNvSpPr>
              <a:spLocks/>
            </p:cNvSpPr>
            <p:nvPr/>
          </p:nvSpPr>
          <p:spPr bwMode="auto">
            <a:xfrm flipH="1">
              <a:off x="1601788" y="6261100"/>
              <a:ext cx="111125" cy="69850"/>
            </a:xfrm>
            <a:custGeom>
              <a:avLst/>
              <a:gdLst>
                <a:gd name="T0" fmla="*/ 38 w 39"/>
                <a:gd name="T1" fmla="*/ 2 h 25"/>
                <a:gd name="T2" fmla="*/ 39 w 39"/>
                <a:gd name="T3" fmla="*/ 0 h 25"/>
                <a:gd name="T4" fmla="*/ 4 w 39"/>
                <a:gd name="T5" fmla="*/ 23 h 25"/>
                <a:gd name="T6" fmla="*/ 1 w 39"/>
                <a:gd name="T7" fmla="*/ 23 h 25"/>
                <a:gd name="T8" fmla="*/ 4 w 39"/>
                <a:gd name="T9" fmla="*/ 23 h 25"/>
                <a:gd name="T10" fmla="*/ 4 w 39"/>
                <a:gd name="T11" fmla="*/ 23 h 25"/>
                <a:gd name="T12" fmla="*/ 17 w 39"/>
                <a:gd name="T13" fmla="*/ 19 h 25"/>
                <a:gd name="T14" fmla="*/ 38 w 39"/>
                <a:gd name="T15" fmla="*/ 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5">
                  <a:moveTo>
                    <a:pt x="38" y="2"/>
                  </a:moveTo>
                  <a:cubicBezTo>
                    <a:pt x="39" y="0"/>
                    <a:pt x="39" y="0"/>
                    <a:pt x="39" y="0"/>
                  </a:cubicBezTo>
                  <a:cubicBezTo>
                    <a:pt x="39" y="0"/>
                    <a:pt x="23" y="20"/>
                    <a:pt x="4" y="23"/>
                  </a:cubicBezTo>
                  <a:cubicBezTo>
                    <a:pt x="4" y="23"/>
                    <a:pt x="2" y="22"/>
                    <a:pt x="1" y="23"/>
                  </a:cubicBezTo>
                  <a:cubicBezTo>
                    <a:pt x="0" y="24"/>
                    <a:pt x="2" y="25"/>
                    <a:pt x="4" y="23"/>
                  </a:cubicBezTo>
                  <a:cubicBezTo>
                    <a:pt x="4" y="23"/>
                    <a:pt x="4" y="23"/>
                    <a:pt x="4" y="23"/>
                  </a:cubicBezTo>
                  <a:cubicBezTo>
                    <a:pt x="6" y="23"/>
                    <a:pt x="12" y="22"/>
                    <a:pt x="17" y="19"/>
                  </a:cubicBezTo>
                  <a:cubicBezTo>
                    <a:pt x="25" y="15"/>
                    <a:pt x="36" y="5"/>
                    <a:pt x="38"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5">
              <a:extLst>
                <a:ext uri="{FF2B5EF4-FFF2-40B4-BE49-F238E27FC236}">
                  <a16:creationId xmlns:a16="http://schemas.microsoft.com/office/drawing/2014/main" xmlns="" id="{177186F8-E697-4CDC-B98B-389902750EE9}"/>
                </a:ext>
              </a:extLst>
            </p:cNvPr>
            <p:cNvSpPr>
              <a:spLocks/>
            </p:cNvSpPr>
            <p:nvPr/>
          </p:nvSpPr>
          <p:spPr bwMode="auto">
            <a:xfrm flipH="1">
              <a:off x="1595438" y="6192838"/>
              <a:ext cx="201613" cy="115888"/>
            </a:xfrm>
            <a:custGeom>
              <a:avLst/>
              <a:gdLst>
                <a:gd name="T0" fmla="*/ 3 w 71"/>
                <a:gd name="T1" fmla="*/ 35 h 41"/>
                <a:gd name="T2" fmla="*/ 1 w 71"/>
                <a:gd name="T3" fmla="*/ 38 h 41"/>
                <a:gd name="T4" fmla="*/ 5 w 71"/>
                <a:gd name="T5" fmla="*/ 34 h 41"/>
                <a:gd name="T6" fmla="*/ 70 w 71"/>
                <a:gd name="T7" fmla="*/ 25 h 41"/>
                <a:gd name="T8" fmla="*/ 71 w 71"/>
                <a:gd name="T9" fmla="*/ 23 h 41"/>
                <a:gd name="T10" fmla="*/ 3 w 71"/>
                <a:gd name="T11" fmla="*/ 35 h 41"/>
              </a:gdLst>
              <a:ahLst/>
              <a:cxnLst>
                <a:cxn ang="0">
                  <a:pos x="T0" y="T1"/>
                </a:cxn>
                <a:cxn ang="0">
                  <a:pos x="T2" y="T3"/>
                </a:cxn>
                <a:cxn ang="0">
                  <a:pos x="T4" y="T5"/>
                </a:cxn>
                <a:cxn ang="0">
                  <a:pos x="T6" y="T7"/>
                </a:cxn>
                <a:cxn ang="0">
                  <a:pos x="T8" y="T9"/>
                </a:cxn>
                <a:cxn ang="0">
                  <a:pos x="T10" y="T11"/>
                </a:cxn>
              </a:cxnLst>
              <a:rect l="0" t="0" r="r" b="b"/>
              <a:pathLst>
                <a:path w="71" h="41">
                  <a:moveTo>
                    <a:pt x="3" y="35"/>
                  </a:moveTo>
                  <a:cubicBezTo>
                    <a:pt x="1" y="35"/>
                    <a:pt x="0" y="36"/>
                    <a:pt x="1" y="38"/>
                  </a:cubicBezTo>
                  <a:cubicBezTo>
                    <a:pt x="1" y="41"/>
                    <a:pt x="7" y="37"/>
                    <a:pt x="5" y="34"/>
                  </a:cubicBezTo>
                  <a:cubicBezTo>
                    <a:pt x="26" y="1"/>
                    <a:pt x="70" y="24"/>
                    <a:pt x="70" y="25"/>
                  </a:cubicBezTo>
                  <a:cubicBezTo>
                    <a:pt x="71" y="23"/>
                    <a:pt x="71" y="23"/>
                    <a:pt x="71" y="23"/>
                  </a:cubicBezTo>
                  <a:cubicBezTo>
                    <a:pt x="70" y="23"/>
                    <a:pt x="24" y="0"/>
                    <a:pt x="3" y="3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6">
              <a:extLst>
                <a:ext uri="{FF2B5EF4-FFF2-40B4-BE49-F238E27FC236}">
                  <a16:creationId xmlns:a16="http://schemas.microsoft.com/office/drawing/2014/main" xmlns="" id="{489D38B1-0827-4C75-8543-8971A6805E47}"/>
                </a:ext>
              </a:extLst>
            </p:cNvPr>
            <p:cNvSpPr>
              <a:spLocks/>
            </p:cNvSpPr>
            <p:nvPr/>
          </p:nvSpPr>
          <p:spPr bwMode="auto">
            <a:xfrm flipH="1">
              <a:off x="1570038" y="6308725"/>
              <a:ext cx="122238" cy="96838"/>
            </a:xfrm>
            <a:custGeom>
              <a:avLst/>
              <a:gdLst>
                <a:gd name="T0" fmla="*/ 3 w 43"/>
                <a:gd name="T1" fmla="*/ 26 h 34"/>
                <a:gd name="T2" fmla="*/ 1 w 43"/>
                <a:gd name="T3" fmla="*/ 26 h 34"/>
                <a:gd name="T4" fmla="*/ 4 w 43"/>
                <a:gd name="T5" fmla="*/ 25 h 34"/>
                <a:gd name="T6" fmla="*/ 41 w 43"/>
                <a:gd name="T7" fmla="*/ 0 h 34"/>
                <a:gd name="T8" fmla="*/ 43 w 43"/>
                <a:gd name="T9" fmla="*/ 0 h 34"/>
                <a:gd name="T10" fmla="*/ 3 w 43"/>
                <a:gd name="T11" fmla="*/ 26 h 34"/>
              </a:gdLst>
              <a:ahLst/>
              <a:cxnLst>
                <a:cxn ang="0">
                  <a:pos x="T0" y="T1"/>
                </a:cxn>
                <a:cxn ang="0">
                  <a:pos x="T2" y="T3"/>
                </a:cxn>
                <a:cxn ang="0">
                  <a:pos x="T4" y="T5"/>
                </a:cxn>
                <a:cxn ang="0">
                  <a:pos x="T6" y="T7"/>
                </a:cxn>
                <a:cxn ang="0">
                  <a:pos x="T8" y="T9"/>
                </a:cxn>
                <a:cxn ang="0">
                  <a:pos x="T10" y="T11"/>
                </a:cxn>
              </a:cxnLst>
              <a:rect l="0" t="0" r="r" b="b"/>
              <a:pathLst>
                <a:path w="43" h="34">
                  <a:moveTo>
                    <a:pt x="3" y="26"/>
                  </a:moveTo>
                  <a:cubicBezTo>
                    <a:pt x="2" y="26"/>
                    <a:pt x="1" y="27"/>
                    <a:pt x="1" y="26"/>
                  </a:cubicBezTo>
                  <a:cubicBezTo>
                    <a:pt x="0" y="24"/>
                    <a:pt x="4" y="23"/>
                    <a:pt x="4" y="25"/>
                  </a:cubicBezTo>
                  <a:cubicBezTo>
                    <a:pt x="31" y="32"/>
                    <a:pt x="41" y="0"/>
                    <a:pt x="41" y="0"/>
                  </a:cubicBezTo>
                  <a:cubicBezTo>
                    <a:pt x="43" y="0"/>
                    <a:pt x="43" y="0"/>
                    <a:pt x="43" y="0"/>
                  </a:cubicBezTo>
                  <a:cubicBezTo>
                    <a:pt x="42" y="1"/>
                    <a:pt x="30" y="34"/>
                    <a:pt x="3" y="2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7">
              <a:extLst>
                <a:ext uri="{FF2B5EF4-FFF2-40B4-BE49-F238E27FC236}">
                  <a16:creationId xmlns:a16="http://schemas.microsoft.com/office/drawing/2014/main" xmlns="" id="{46802233-3EBA-4F7B-8F80-52550F1B4809}"/>
                </a:ext>
              </a:extLst>
            </p:cNvPr>
            <p:cNvSpPr>
              <a:spLocks/>
            </p:cNvSpPr>
            <p:nvPr/>
          </p:nvSpPr>
          <p:spPr bwMode="auto">
            <a:xfrm flipH="1">
              <a:off x="1612900" y="6200775"/>
              <a:ext cx="133350" cy="85725"/>
            </a:xfrm>
            <a:custGeom>
              <a:avLst/>
              <a:gdLst>
                <a:gd name="T0" fmla="*/ 2 w 47"/>
                <a:gd name="T1" fmla="*/ 26 h 30"/>
                <a:gd name="T2" fmla="*/ 1 w 47"/>
                <a:gd name="T3" fmla="*/ 28 h 30"/>
                <a:gd name="T4" fmla="*/ 3 w 47"/>
                <a:gd name="T5" fmla="*/ 26 h 30"/>
                <a:gd name="T6" fmla="*/ 46 w 47"/>
                <a:gd name="T7" fmla="*/ 13 h 30"/>
                <a:gd name="T8" fmla="*/ 47 w 47"/>
                <a:gd name="T9" fmla="*/ 12 h 30"/>
                <a:gd name="T10" fmla="*/ 2 w 47"/>
                <a:gd name="T11" fmla="*/ 26 h 30"/>
              </a:gdLst>
              <a:ahLst/>
              <a:cxnLst>
                <a:cxn ang="0">
                  <a:pos x="T0" y="T1"/>
                </a:cxn>
                <a:cxn ang="0">
                  <a:pos x="T2" y="T3"/>
                </a:cxn>
                <a:cxn ang="0">
                  <a:pos x="T4" y="T5"/>
                </a:cxn>
                <a:cxn ang="0">
                  <a:pos x="T6" y="T7"/>
                </a:cxn>
                <a:cxn ang="0">
                  <a:pos x="T8" y="T9"/>
                </a:cxn>
                <a:cxn ang="0">
                  <a:pos x="T10" y="T11"/>
                </a:cxn>
              </a:cxnLst>
              <a:rect l="0" t="0" r="r" b="b"/>
              <a:pathLst>
                <a:path w="47" h="30">
                  <a:moveTo>
                    <a:pt x="2" y="26"/>
                  </a:moveTo>
                  <a:cubicBezTo>
                    <a:pt x="1" y="27"/>
                    <a:pt x="0" y="27"/>
                    <a:pt x="1" y="28"/>
                  </a:cubicBezTo>
                  <a:cubicBezTo>
                    <a:pt x="1" y="30"/>
                    <a:pt x="5" y="27"/>
                    <a:pt x="3" y="26"/>
                  </a:cubicBezTo>
                  <a:cubicBezTo>
                    <a:pt x="15" y="1"/>
                    <a:pt x="46" y="13"/>
                    <a:pt x="46" y="13"/>
                  </a:cubicBezTo>
                  <a:cubicBezTo>
                    <a:pt x="47" y="12"/>
                    <a:pt x="47" y="12"/>
                    <a:pt x="47" y="12"/>
                  </a:cubicBezTo>
                  <a:cubicBezTo>
                    <a:pt x="46" y="12"/>
                    <a:pt x="13" y="0"/>
                    <a:pt x="2" y="2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8">
              <a:extLst>
                <a:ext uri="{FF2B5EF4-FFF2-40B4-BE49-F238E27FC236}">
                  <a16:creationId xmlns:a16="http://schemas.microsoft.com/office/drawing/2014/main" xmlns="" id="{F117DE37-A5B2-4CAF-999F-325CE36D05E2}"/>
                </a:ext>
              </a:extLst>
            </p:cNvPr>
            <p:cNvSpPr>
              <a:spLocks/>
            </p:cNvSpPr>
            <p:nvPr/>
          </p:nvSpPr>
          <p:spPr bwMode="auto">
            <a:xfrm flipH="1">
              <a:off x="1579563" y="6291263"/>
              <a:ext cx="123825" cy="134938"/>
            </a:xfrm>
            <a:custGeom>
              <a:avLst/>
              <a:gdLst>
                <a:gd name="T0" fmla="*/ 4 w 44"/>
                <a:gd name="T1" fmla="*/ 45 h 47"/>
                <a:gd name="T2" fmla="*/ 1 w 44"/>
                <a:gd name="T3" fmla="*/ 46 h 47"/>
                <a:gd name="T4" fmla="*/ 6 w 44"/>
                <a:gd name="T5" fmla="*/ 44 h 47"/>
                <a:gd name="T6" fmla="*/ 42 w 44"/>
                <a:gd name="T7" fmla="*/ 0 h 47"/>
                <a:gd name="T8" fmla="*/ 44 w 44"/>
                <a:gd name="T9" fmla="*/ 0 h 47"/>
                <a:gd name="T10" fmla="*/ 4 w 44"/>
                <a:gd name="T11" fmla="*/ 45 h 47"/>
              </a:gdLst>
              <a:ahLst/>
              <a:cxnLst>
                <a:cxn ang="0">
                  <a:pos x="T0" y="T1"/>
                </a:cxn>
                <a:cxn ang="0">
                  <a:pos x="T2" y="T3"/>
                </a:cxn>
                <a:cxn ang="0">
                  <a:pos x="T4" y="T5"/>
                </a:cxn>
                <a:cxn ang="0">
                  <a:pos x="T6" y="T7"/>
                </a:cxn>
                <a:cxn ang="0">
                  <a:pos x="T8" y="T9"/>
                </a:cxn>
                <a:cxn ang="0">
                  <a:pos x="T10" y="T11"/>
                </a:cxn>
              </a:cxnLst>
              <a:rect l="0" t="0" r="r" b="b"/>
              <a:pathLst>
                <a:path w="44" h="47">
                  <a:moveTo>
                    <a:pt x="4" y="45"/>
                  </a:moveTo>
                  <a:cubicBezTo>
                    <a:pt x="3" y="46"/>
                    <a:pt x="2" y="47"/>
                    <a:pt x="1" y="46"/>
                  </a:cubicBezTo>
                  <a:cubicBezTo>
                    <a:pt x="0" y="44"/>
                    <a:pt x="4" y="41"/>
                    <a:pt x="6" y="44"/>
                  </a:cubicBezTo>
                  <a:cubicBezTo>
                    <a:pt x="40" y="43"/>
                    <a:pt x="42" y="1"/>
                    <a:pt x="42" y="0"/>
                  </a:cubicBezTo>
                  <a:cubicBezTo>
                    <a:pt x="44" y="0"/>
                    <a:pt x="44" y="0"/>
                    <a:pt x="44" y="0"/>
                  </a:cubicBezTo>
                  <a:cubicBezTo>
                    <a:pt x="44" y="1"/>
                    <a:pt x="40" y="45"/>
                    <a:pt x="4"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9">
              <a:extLst>
                <a:ext uri="{FF2B5EF4-FFF2-40B4-BE49-F238E27FC236}">
                  <a16:creationId xmlns:a16="http://schemas.microsoft.com/office/drawing/2014/main" xmlns="" id="{84C6D538-AFC2-4336-93E1-BF82A9608429}"/>
                </a:ext>
              </a:extLst>
            </p:cNvPr>
            <p:cNvSpPr>
              <a:spLocks/>
            </p:cNvSpPr>
            <p:nvPr/>
          </p:nvSpPr>
          <p:spPr bwMode="auto">
            <a:xfrm flipH="1">
              <a:off x="1581150" y="6294438"/>
              <a:ext cx="128588" cy="93663"/>
            </a:xfrm>
            <a:custGeom>
              <a:avLst/>
              <a:gdLst>
                <a:gd name="T0" fmla="*/ 3 w 45"/>
                <a:gd name="T1" fmla="*/ 23 h 33"/>
                <a:gd name="T2" fmla="*/ 1 w 45"/>
                <a:gd name="T3" fmla="*/ 22 h 33"/>
                <a:gd name="T4" fmla="*/ 4 w 45"/>
                <a:gd name="T5" fmla="*/ 23 h 33"/>
                <a:gd name="T6" fmla="*/ 43 w 45"/>
                <a:gd name="T7" fmla="*/ 0 h 33"/>
                <a:gd name="T8" fmla="*/ 45 w 45"/>
                <a:gd name="T9" fmla="*/ 1 h 33"/>
                <a:gd name="T10" fmla="*/ 3 w 45"/>
                <a:gd name="T11" fmla="*/ 23 h 33"/>
              </a:gdLst>
              <a:ahLst/>
              <a:cxnLst>
                <a:cxn ang="0">
                  <a:pos x="T0" y="T1"/>
                </a:cxn>
                <a:cxn ang="0">
                  <a:pos x="T2" y="T3"/>
                </a:cxn>
                <a:cxn ang="0">
                  <a:pos x="T4" y="T5"/>
                </a:cxn>
                <a:cxn ang="0">
                  <a:pos x="T6" y="T7"/>
                </a:cxn>
                <a:cxn ang="0">
                  <a:pos x="T8" y="T9"/>
                </a:cxn>
                <a:cxn ang="0">
                  <a:pos x="T10" y="T11"/>
                </a:cxn>
              </a:cxnLst>
              <a:rect l="0" t="0" r="r" b="b"/>
              <a:pathLst>
                <a:path w="45" h="33">
                  <a:moveTo>
                    <a:pt x="3" y="23"/>
                  </a:moveTo>
                  <a:cubicBezTo>
                    <a:pt x="2" y="23"/>
                    <a:pt x="1" y="23"/>
                    <a:pt x="1" y="22"/>
                  </a:cubicBezTo>
                  <a:cubicBezTo>
                    <a:pt x="0" y="21"/>
                    <a:pt x="4" y="20"/>
                    <a:pt x="4" y="23"/>
                  </a:cubicBezTo>
                  <a:cubicBezTo>
                    <a:pt x="30" y="31"/>
                    <a:pt x="43" y="1"/>
                    <a:pt x="43" y="0"/>
                  </a:cubicBezTo>
                  <a:cubicBezTo>
                    <a:pt x="45" y="1"/>
                    <a:pt x="45" y="1"/>
                    <a:pt x="45" y="1"/>
                  </a:cubicBezTo>
                  <a:cubicBezTo>
                    <a:pt x="44" y="1"/>
                    <a:pt x="29" y="33"/>
                    <a:pt x="3" y="2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0">
              <a:extLst>
                <a:ext uri="{FF2B5EF4-FFF2-40B4-BE49-F238E27FC236}">
                  <a16:creationId xmlns:a16="http://schemas.microsoft.com/office/drawing/2014/main" xmlns="" id="{A3F6C5A3-54DC-499F-B09D-8437AACC7C8C}"/>
                </a:ext>
              </a:extLst>
            </p:cNvPr>
            <p:cNvSpPr>
              <a:spLocks/>
            </p:cNvSpPr>
            <p:nvPr/>
          </p:nvSpPr>
          <p:spPr bwMode="auto">
            <a:xfrm flipH="1">
              <a:off x="1612900" y="6240463"/>
              <a:ext cx="104775" cy="74613"/>
            </a:xfrm>
            <a:custGeom>
              <a:avLst/>
              <a:gdLst>
                <a:gd name="T0" fmla="*/ 3 w 37"/>
                <a:gd name="T1" fmla="*/ 22 h 26"/>
                <a:gd name="T2" fmla="*/ 18 w 37"/>
                <a:gd name="T3" fmla="*/ 7 h 26"/>
                <a:gd name="T4" fmla="*/ 37 w 37"/>
                <a:gd name="T5" fmla="*/ 3 h 26"/>
                <a:gd name="T6" fmla="*/ 36 w 37"/>
                <a:gd name="T7" fmla="*/ 2 h 26"/>
                <a:gd name="T8" fmla="*/ 2 w 37"/>
                <a:gd name="T9" fmla="*/ 22 h 26"/>
                <a:gd name="T10" fmla="*/ 2 w 37"/>
                <a:gd name="T11" fmla="*/ 23 h 26"/>
                <a:gd name="T12" fmla="*/ 0 w 37"/>
                <a:gd name="T13" fmla="*/ 24 h 26"/>
                <a:gd name="T14" fmla="*/ 3 w 37"/>
                <a:gd name="T15" fmla="*/ 24 h 26"/>
                <a:gd name="T16" fmla="*/ 3 w 3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6">
                  <a:moveTo>
                    <a:pt x="3" y="22"/>
                  </a:moveTo>
                  <a:cubicBezTo>
                    <a:pt x="4" y="19"/>
                    <a:pt x="9" y="11"/>
                    <a:pt x="18" y="7"/>
                  </a:cubicBezTo>
                  <a:cubicBezTo>
                    <a:pt x="30" y="2"/>
                    <a:pt x="37" y="3"/>
                    <a:pt x="37" y="3"/>
                  </a:cubicBezTo>
                  <a:cubicBezTo>
                    <a:pt x="36" y="2"/>
                    <a:pt x="36" y="2"/>
                    <a:pt x="36" y="2"/>
                  </a:cubicBezTo>
                  <a:cubicBezTo>
                    <a:pt x="36" y="2"/>
                    <a:pt x="12" y="0"/>
                    <a:pt x="2" y="22"/>
                  </a:cubicBezTo>
                  <a:cubicBezTo>
                    <a:pt x="2" y="23"/>
                    <a:pt x="2" y="23"/>
                    <a:pt x="2" y="23"/>
                  </a:cubicBezTo>
                  <a:cubicBezTo>
                    <a:pt x="2" y="23"/>
                    <a:pt x="1" y="23"/>
                    <a:pt x="0" y="24"/>
                  </a:cubicBezTo>
                  <a:cubicBezTo>
                    <a:pt x="0" y="25"/>
                    <a:pt x="2" y="26"/>
                    <a:pt x="3" y="24"/>
                  </a:cubicBezTo>
                  <a:cubicBezTo>
                    <a:pt x="4" y="23"/>
                    <a:pt x="3" y="23"/>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1">
              <a:extLst>
                <a:ext uri="{FF2B5EF4-FFF2-40B4-BE49-F238E27FC236}">
                  <a16:creationId xmlns:a16="http://schemas.microsoft.com/office/drawing/2014/main" xmlns="" id="{365F3335-3FA6-419E-81BB-DD602CCE4867}"/>
                </a:ext>
              </a:extLst>
            </p:cNvPr>
            <p:cNvSpPr>
              <a:spLocks/>
            </p:cNvSpPr>
            <p:nvPr/>
          </p:nvSpPr>
          <p:spPr bwMode="auto">
            <a:xfrm flipH="1">
              <a:off x="1581150" y="6251575"/>
              <a:ext cx="107950" cy="71438"/>
            </a:xfrm>
            <a:custGeom>
              <a:avLst/>
              <a:gdLst>
                <a:gd name="T0" fmla="*/ 3 w 38"/>
                <a:gd name="T1" fmla="*/ 22 h 25"/>
                <a:gd name="T2" fmla="*/ 18 w 38"/>
                <a:gd name="T3" fmla="*/ 6 h 25"/>
                <a:gd name="T4" fmla="*/ 38 w 38"/>
                <a:gd name="T5" fmla="*/ 2 h 25"/>
                <a:gd name="T6" fmla="*/ 36 w 38"/>
                <a:gd name="T7" fmla="*/ 1 h 25"/>
                <a:gd name="T8" fmla="*/ 2 w 38"/>
                <a:gd name="T9" fmla="*/ 22 h 25"/>
                <a:gd name="T10" fmla="*/ 2 w 38"/>
                <a:gd name="T11" fmla="*/ 22 h 25"/>
                <a:gd name="T12" fmla="*/ 1 w 38"/>
                <a:gd name="T13" fmla="*/ 24 h 25"/>
                <a:gd name="T14" fmla="*/ 3 w 38"/>
                <a:gd name="T15" fmla="*/ 24 h 25"/>
                <a:gd name="T16" fmla="*/ 3 w 38"/>
                <a:gd name="T1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5">
                  <a:moveTo>
                    <a:pt x="3" y="22"/>
                  </a:moveTo>
                  <a:cubicBezTo>
                    <a:pt x="5" y="18"/>
                    <a:pt x="9" y="10"/>
                    <a:pt x="18" y="6"/>
                  </a:cubicBezTo>
                  <a:cubicBezTo>
                    <a:pt x="30" y="1"/>
                    <a:pt x="38" y="2"/>
                    <a:pt x="38" y="2"/>
                  </a:cubicBezTo>
                  <a:cubicBezTo>
                    <a:pt x="36" y="1"/>
                    <a:pt x="36" y="1"/>
                    <a:pt x="36" y="1"/>
                  </a:cubicBezTo>
                  <a:cubicBezTo>
                    <a:pt x="36" y="1"/>
                    <a:pt x="13" y="0"/>
                    <a:pt x="2" y="22"/>
                  </a:cubicBezTo>
                  <a:cubicBezTo>
                    <a:pt x="2" y="22"/>
                    <a:pt x="2" y="22"/>
                    <a:pt x="2" y="22"/>
                  </a:cubicBezTo>
                  <a:cubicBezTo>
                    <a:pt x="2" y="22"/>
                    <a:pt x="1" y="23"/>
                    <a:pt x="1" y="24"/>
                  </a:cubicBezTo>
                  <a:cubicBezTo>
                    <a:pt x="0" y="25"/>
                    <a:pt x="2" y="25"/>
                    <a:pt x="3" y="24"/>
                  </a:cubicBezTo>
                  <a:cubicBezTo>
                    <a:pt x="4" y="23"/>
                    <a:pt x="3" y="22"/>
                    <a:pt x="3" y="2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2">
              <a:extLst>
                <a:ext uri="{FF2B5EF4-FFF2-40B4-BE49-F238E27FC236}">
                  <a16:creationId xmlns:a16="http://schemas.microsoft.com/office/drawing/2014/main" xmlns="" id="{76E0F2DA-1443-4A52-B39F-458F308E0EA5}"/>
                </a:ext>
              </a:extLst>
            </p:cNvPr>
            <p:cNvSpPr>
              <a:spLocks/>
            </p:cNvSpPr>
            <p:nvPr/>
          </p:nvSpPr>
          <p:spPr bwMode="auto">
            <a:xfrm flipH="1">
              <a:off x="1598613" y="6262688"/>
              <a:ext cx="90488" cy="88900"/>
            </a:xfrm>
            <a:custGeom>
              <a:avLst/>
              <a:gdLst>
                <a:gd name="T0" fmla="*/ 3 w 32"/>
                <a:gd name="T1" fmla="*/ 29 h 31"/>
                <a:gd name="T2" fmla="*/ 22 w 32"/>
                <a:gd name="T3" fmla="*/ 17 h 31"/>
                <a:gd name="T4" fmla="*/ 30 w 32"/>
                <a:gd name="T5" fmla="*/ 0 h 31"/>
                <a:gd name="T6" fmla="*/ 32 w 32"/>
                <a:gd name="T7" fmla="*/ 1 h 31"/>
                <a:gd name="T8" fmla="*/ 3 w 32"/>
                <a:gd name="T9" fmla="*/ 29 h 31"/>
                <a:gd name="T10" fmla="*/ 3 w 32"/>
                <a:gd name="T11" fmla="*/ 29 h 31"/>
                <a:gd name="T12" fmla="*/ 1 w 32"/>
                <a:gd name="T13" fmla="*/ 31 h 31"/>
                <a:gd name="T14" fmla="*/ 2 w 32"/>
                <a:gd name="T15" fmla="*/ 28 h 31"/>
                <a:gd name="T16" fmla="*/ 3 w 3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1">
                  <a:moveTo>
                    <a:pt x="3" y="29"/>
                  </a:moveTo>
                  <a:cubicBezTo>
                    <a:pt x="7" y="28"/>
                    <a:pt x="16" y="25"/>
                    <a:pt x="22" y="17"/>
                  </a:cubicBezTo>
                  <a:cubicBezTo>
                    <a:pt x="30" y="7"/>
                    <a:pt x="30" y="0"/>
                    <a:pt x="30" y="0"/>
                  </a:cubicBezTo>
                  <a:cubicBezTo>
                    <a:pt x="32" y="1"/>
                    <a:pt x="32" y="1"/>
                    <a:pt x="32" y="1"/>
                  </a:cubicBezTo>
                  <a:cubicBezTo>
                    <a:pt x="32" y="1"/>
                    <a:pt x="27" y="25"/>
                    <a:pt x="3" y="29"/>
                  </a:cubicBezTo>
                  <a:cubicBezTo>
                    <a:pt x="3" y="29"/>
                    <a:pt x="3" y="29"/>
                    <a:pt x="3" y="29"/>
                  </a:cubicBezTo>
                  <a:cubicBezTo>
                    <a:pt x="3" y="30"/>
                    <a:pt x="2" y="30"/>
                    <a:pt x="1" y="31"/>
                  </a:cubicBezTo>
                  <a:cubicBezTo>
                    <a:pt x="0" y="31"/>
                    <a:pt x="0" y="29"/>
                    <a:pt x="2" y="28"/>
                  </a:cubicBezTo>
                  <a:cubicBezTo>
                    <a:pt x="3" y="28"/>
                    <a:pt x="3" y="28"/>
                    <a:pt x="3" y="29"/>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
              <a:extLst>
                <a:ext uri="{FF2B5EF4-FFF2-40B4-BE49-F238E27FC236}">
                  <a16:creationId xmlns:a16="http://schemas.microsoft.com/office/drawing/2014/main" xmlns="" id="{F00A3732-F8CE-48C6-A714-23309397A6DF}"/>
                </a:ext>
              </a:extLst>
            </p:cNvPr>
            <p:cNvSpPr>
              <a:spLocks/>
            </p:cNvSpPr>
            <p:nvPr/>
          </p:nvSpPr>
          <p:spPr bwMode="auto">
            <a:xfrm flipH="1">
              <a:off x="1501775" y="6100763"/>
              <a:ext cx="266700" cy="390525"/>
            </a:xfrm>
            <a:custGeom>
              <a:avLst/>
              <a:gdLst>
                <a:gd name="T0" fmla="*/ 81 w 94"/>
                <a:gd name="T1" fmla="*/ 104 h 137"/>
                <a:gd name="T2" fmla="*/ 79 w 94"/>
                <a:gd name="T3" fmla="*/ 99 h 137"/>
                <a:gd name="T4" fmla="*/ 79 w 94"/>
                <a:gd name="T5" fmla="*/ 99 h 137"/>
                <a:gd name="T6" fmla="*/ 60 w 94"/>
                <a:gd name="T7" fmla="*/ 67 h 137"/>
                <a:gd name="T8" fmla="*/ 52 w 94"/>
                <a:gd name="T9" fmla="*/ 57 h 137"/>
                <a:gd name="T10" fmla="*/ 52 w 94"/>
                <a:gd name="T11" fmla="*/ 57 h 137"/>
                <a:gd name="T12" fmla="*/ 49 w 94"/>
                <a:gd name="T13" fmla="*/ 51 h 137"/>
                <a:gd name="T14" fmla="*/ 28 w 94"/>
                <a:gd name="T15" fmla="*/ 20 h 137"/>
                <a:gd name="T16" fmla="*/ 26 w 94"/>
                <a:gd name="T17" fmla="*/ 19 h 137"/>
                <a:gd name="T18" fmla="*/ 18 w 94"/>
                <a:gd name="T19" fmla="*/ 5 h 137"/>
                <a:gd name="T20" fmla="*/ 39 w 94"/>
                <a:gd name="T21" fmla="*/ 15 h 137"/>
                <a:gd name="T22" fmla="*/ 55 w 94"/>
                <a:gd name="T23" fmla="*/ 27 h 137"/>
                <a:gd name="T24" fmla="*/ 55 w 94"/>
                <a:gd name="T25" fmla="*/ 27 h 137"/>
                <a:gd name="T26" fmla="*/ 55 w 94"/>
                <a:gd name="T27" fmla="*/ 27 h 137"/>
                <a:gd name="T28" fmla="*/ 56 w 94"/>
                <a:gd name="T29" fmla="*/ 28 h 137"/>
                <a:gd name="T30" fmla="*/ 56 w 94"/>
                <a:gd name="T31" fmla="*/ 29 h 137"/>
                <a:gd name="T32" fmla="*/ 62 w 94"/>
                <a:gd name="T33" fmla="*/ 37 h 137"/>
                <a:gd name="T34" fmla="*/ 66 w 94"/>
                <a:gd name="T35" fmla="*/ 55 h 137"/>
                <a:gd name="T36" fmla="*/ 69 w 94"/>
                <a:gd name="T37" fmla="*/ 61 h 137"/>
                <a:gd name="T38" fmla="*/ 80 w 94"/>
                <a:gd name="T39" fmla="*/ 72 h 137"/>
                <a:gd name="T40" fmla="*/ 89 w 94"/>
                <a:gd name="T41" fmla="*/ 86 h 137"/>
                <a:gd name="T42" fmla="*/ 89 w 94"/>
                <a:gd name="T43" fmla="*/ 86 h 137"/>
                <a:gd name="T44" fmla="*/ 93 w 94"/>
                <a:gd name="T45" fmla="*/ 101 h 137"/>
                <a:gd name="T46" fmla="*/ 94 w 94"/>
                <a:gd name="T47" fmla="*/ 113 h 137"/>
                <a:gd name="T48" fmla="*/ 81 w 94"/>
                <a:gd name="T49" fmla="*/ 10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37">
                  <a:moveTo>
                    <a:pt x="81" y="104"/>
                  </a:moveTo>
                  <a:cubicBezTo>
                    <a:pt x="80" y="103"/>
                    <a:pt x="79" y="101"/>
                    <a:pt x="79" y="99"/>
                  </a:cubicBezTo>
                  <a:cubicBezTo>
                    <a:pt x="79" y="99"/>
                    <a:pt x="79" y="99"/>
                    <a:pt x="79" y="99"/>
                  </a:cubicBezTo>
                  <a:cubicBezTo>
                    <a:pt x="74" y="87"/>
                    <a:pt x="72" y="77"/>
                    <a:pt x="60" y="67"/>
                  </a:cubicBezTo>
                  <a:cubicBezTo>
                    <a:pt x="60" y="67"/>
                    <a:pt x="56" y="63"/>
                    <a:pt x="52" y="57"/>
                  </a:cubicBezTo>
                  <a:cubicBezTo>
                    <a:pt x="52" y="57"/>
                    <a:pt x="52" y="57"/>
                    <a:pt x="52" y="57"/>
                  </a:cubicBezTo>
                  <a:cubicBezTo>
                    <a:pt x="51" y="55"/>
                    <a:pt x="50" y="53"/>
                    <a:pt x="49" y="51"/>
                  </a:cubicBezTo>
                  <a:cubicBezTo>
                    <a:pt x="45" y="43"/>
                    <a:pt x="35" y="27"/>
                    <a:pt x="28" y="20"/>
                  </a:cubicBezTo>
                  <a:cubicBezTo>
                    <a:pt x="27" y="20"/>
                    <a:pt x="27" y="20"/>
                    <a:pt x="26" y="19"/>
                  </a:cubicBezTo>
                  <a:cubicBezTo>
                    <a:pt x="0" y="0"/>
                    <a:pt x="14" y="2"/>
                    <a:pt x="18" y="5"/>
                  </a:cubicBezTo>
                  <a:cubicBezTo>
                    <a:pt x="24" y="8"/>
                    <a:pt x="31" y="11"/>
                    <a:pt x="39" y="15"/>
                  </a:cubicBezTo>
                  <a:cubicBezTo>
                    <a:pt x="44" y="18"/>
                    <a:pt x="50" y="22"/>
                    <a:pt x="55" y="27"/>
                  </a:cubicBezTo>
                  <a:cubicBezTo>
                    <a:pt x="55" y="27"/>
                    <a:pt x="55" y="27"/>
                    <a:pt x="55" y="27"/>
                  </a:cubicBezTo>
                  <a:cubicBezTo>
                    <a:pt x="55" y="27"/>
                    <a:pt x="55" y="27"/>
                    <a:pt x="55" y="27"/>
                  </a:cubicBezTo>
                  <a:cubicBezTo>
                    <a:pt x="56" y="28"/>
                    <a:pt x="56" y="28"/>
                    <a:pt x="56" y="28"/>
                  </a:cubicBezTo>
                  <a:cubicBezTo>
                    <a:pt x="56" y="29"/>
                    <a:pt x="56" y="29"/>
                    <a:pt x="56" y="29"/>
                  </a:cubicBezTo>
                  <a:cubicBezTo>
                    <a:pt x="58" y="31"/>
                    <a:pt x="60" y="34"/>
                    <a:pt x="62" y="37"/>
                  </a:cubicBezTo>
                  <a:cubicBezTo>
                    <a:pt x="66" y="44"/>
                    <a:pt x="67" y="51"/>
                    <a:pt x="66" y="55"/>
                  </a:cubicBezTo>
                  <a:cubicBezTo>
                    <a:pt x="66" y="58"/>
                    <a:pt x="67" y="60"/>
                    <a:pt x="69" y="61"/>
                  </a:cubicBezTo>
                  <a:cubicBezTo>
                    <a:pt x="72" y="63"/>
                    <a:pt x="76" y="66"/>
                    <a:pt x="80" y="72"/>
                  </a:cubicBezTo>
                  <a:cubicBezTo>
                    <a:pt x="84" y="76"/>
                    <a:pt x="87" y="81"/>
                    <a:pt x="89" y="86"/>
                  </a:cubicBezTo>
                  <a:cubicBezTo>
                    <a:pt x="89" y="86"/>
                    <a:pt x="89" y="86"/>
                    <a:pt x="89" y="86"/>
                  </a:cubicBezTo>
                  <a:cubicBezTo>
                    <a:pt x="91" y="92"/>
                    <a:pt x="93" y="97"/>
                    <a:pt x="93" y="101"/>
                  </a:cubicBezTo>
                  <a:cubicBezTo>
                    <a:pt x="94" y="106"/>
                    <a:pt x="94" y="110"/>
                    <a:pt x="94" y="113"/>
                  </a:cubicBezTo>
                  <a:cubicBezTo>
                    <a:pt x="90" y="137"/>
                    <a:pt x="87" y="119"/>
                    <a:pt x="81" y="10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
              <a:extLst>
                <a:ext uri="{FF2B5EF4-FFF2-40B4-BE49-F238E27FC236}">
                  <a16:creationId xmlns:a16="http://schemas.microsoft.com/office/drawing/2014/main" xmlns="" id="{4BD55F74-BEB8-4EC5-A6CC-433C526B52D9}"/>
                </a:ext>
              </a:extLst>
            </p:cNvPr>
            <p:cNvSpPr>
              <a:spLocks/>
            </p:cNvSpPr>
            <p:nvPr/>
          </p:nvSpPr>
          <p:spPr bwMode="auto">
            <a:xfrm flipH="1">
              <a:off x="1516063" y="6172200"/>
              <a:ext cx="119063" cy="179388"/>
            </a:xfrm>
            <a:custGeom>
              <a:avLst/>
              <a:gdLst>
                <a:gd name="T0" fmla="*/ 4 w 42"/>
                <a:gd name="T1" fmla="*/ 0 h 63"/>
                <a:gd name="T2" fmla="*/ 4 w 42"/>
                <a:gd name="T3" fmla="*/ 0 h 63"/>
                <a:gd name="T4" fmla="*/ 17 w 42"/>
                <a:gd name="T5" fmla="*/ 22 h 63"/>
                <a:gd name="T6" fmla="*/ 16 w 42"/>
                <a:gd name="T7" fmla="*/ 24 h 63"/>
                <a:gd name="T8" fmla="*/ 3 w 42"/>
                <a:gd name="T9" fmla="*/ 13 h 63"/>
                <a:gd name="T10" fmla="*/ 0 w 42"/>
                <a:gd name="T11" fmla="*/ 12 h 63"/>
                <a:gd name="T12" fmla="*/ 9 w 42"/>
                <a:gd name="T13" fmla="*/ 18 h 63"/>
                <a:gd name="T14" fmla="*/ 16 w 42"/>
                <a:gd name="T15" fmla="*/ 28 h 63"/>
                <a:gd name="T16" fmla="*/ 16 w 42"/>
                <a:gd name="T17" fmla="*/ 28 h 63"/>
                <a:gd name="T18" fmla="*/ 13 w 42"/>
                <a:gd name="T19" fmla="*/ 27 h 63"/>
                <a:gd name="T20" fmla="*/ 9 w 42"/>
                <a:gd name="T21" fmla="*/ 26 h 63"/>
                <a:gd name="T22" fmla="*/ 7 w 42"/>
                <a:gd name="T23" fmla="*/ 26 h 63"/>
                <a:gd name="T24" fmla="*/ 13 w 42"/>
                <a:gd name="T25" fmla="*/ 29 h 63"/>
                <a:gd name="T26" fmla="*/ 17 w 42"/>
                <a:gd name="T27" fmla="*/ 33 h 63"/>
                <a:gd name="T28" fmla="*/ 18 w 42"/>
                <a:gd name="T29" fmla="*/ 44 h 63"/>
                <a:gd name="T30" fmla="*/ 19 w 42"/>
                <a:gd name="T31" fmla="*/ 36 h 63"/>
                <a:gd name="T32" fmla="*/ 19 w 42"/>
                <a:gd name="T33" fmla="*/ 36 h 63"/>
                <a:gd name="T34" fmla="*/ 24 w 42"/>
                <a:gd name="T35" fmla="*/ 44 h 63"/>
                <a:gd name="T36" fmla="*/ 29 w 42"/>
                <a:gd name="T37" fmla="*/ 59 h 63"/>
                <a:gd name="T38" fmla="*/ 26 w 42"/>
                <a:gd name="T39" fmla="*/ 43 h 63"/>
                <a:gd name="T40" fmla="*/ 27 w 42"/>
                <a:gd name="T41" fmla="*/ 43 h 63"/>
                <a:gd name="T42" fmla="*/ 33 w 42"/>
                <a:gd name="T43" fmla="*/ 49 h 63"/>
                <a:gd name="T44" fmla="*/ 42 w 42"/>
                <a:gd name="T45" fmla="*/ 63 h 63"/>
                <a:gd name="T46" fmla="*/ 42 w 42"/>
                <a:gd name="T47" fmla="*/ 61 h 63"/>
                <a:gd name="T48" fmla="*/ 42 w 42"/>
                <a:gd name="T49" fmla="*/ 61 h 63"/>
                <a:gd name="T50" fmla="*/ 42 w 42"/>
                <a:gd name="T51" fmla="*/ 61 h 63"/>
                <a:gd name="T52" fmla="*/ 33 w 42"/>
                <a:gd name="T53" fmla="*/ 47 h 63"/>
                <a:gd name="T54" fmla="*/ 22 w 42"/>
                <a:gd name="T55" fmla="*/ 36 h 63"/>
                <a:gd name="T56" fmla="*/ 19 w 42"/>
                <a:gd name="T57" fmla="*/ 31 h 63"/>
                <a:gd name="T58" fmla="*/ 19 w 42"/>
                <a:gd name="T59" fmla="*/ 30 h 63"/>
                <a:gd name="T60" fmla="*/ 20 w 42"/>
                <a:gd name="T61" fmla="*/ 27 h 63"/>
                <a:gd name="T62" fmla="*/ 15 w 42"/>
                <a:gd name="T63" fmla="*/ 12 h 63"/>
                <a:gd name="T64" fmla="*/ 9 w 42"/>
                <a:gd name="T65" fmla="*/ 4 h 63"/>
                <a:gd name="T66" fmla="*/ 9 w 42"/>
                <a:gd name="T67" fmla="*/ 3 h 63"/>
                <a:gd name="T68" fmla="*/ 8 w 42"/>
                <a:gd name="T69" fmla="*/ 2 h 63"/>
                <a:gd name="T70" fmla="*/ 8 w 42"/>
                <a:gd name="T71" fmla="*/ 2 h 63"/>
                <a:gd name="T72" fmla="*/ 8 w 42"/>
                <a:gd name="T73" fmla="*/ 2 h 63"/>
                <a:gd name="T74" fmla="*/ 8 w 42"/>
                <a:gd name="T75" fmla="*/ 2 h 63"/>
                <a:gd name="T76" fmla="*/ 4 w 42"/>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3">
                  <a:moveTo>
                    <a:pt x="4" y="0"/>
                  </a:moveTo>
                  <a:cubicBezTo>
                    <a:pt x="4" y="0"/>
                    <a:pt x="4" y="0"/>
                    <a:pt x="4" y="0"/>
                  </a:cubicBezTo>
                  <a:cubicBezTo>
                    <a:pt x="9" y="5"/>
                    <a:pt x="18" y="15"/>
                    <a:pt x="17" y="22"/>
                  </a:cubicBezTo>
                  <a:cubicBezTo>
                    <a:pt x="17" y="23"/>
                    <a:pt x="17" y="24"/>
                    <a:pt x="16" y="24"/>
                  </a:cubicBezTo>
                  <a:cubicBezTo>
                    <a:pt x="16" y="24"/>
                    <a:pt x="14" y="17"/>
                    <a:pt x="3" y="13"/>
                  </a:cubicBezTo>
                  <a:cubicBezTo>
                    <a:pt x="2" y="12"/>
                    <a:pt x="1" y="12"/>
                    <a:pt x="0" y="12"/>
                  </a:cubicBezTo>
                  <a:cubicBezTo>
                    <a:pt x="0" y="12"/>
                    <a:pt x="3" y="14"/>
                    <a:pt x="9" y="18"/>
                  </a:cubicBezTo>
                  <a:cubicBezTo>
                    <a:pt x="14" y="22"/>
                    <a:pt x="15" y="25"/>
                    <a:pt x="16" y="28"/>
                  </a:cubicBezTo>
                  <a:cubicBezTo>
                    <a:pt x="16" y="28"/>
                    <a:pt x="16" y="28"/>
                    <a:pt x="16" y="28"/>
                  </a:cubicBezTo>
                  <a:cubicBezTo>
                    <a:pt x="16" y="28"/>
                    <a:pt x="15" y="28"/>
                    <a:pt x="13" y="27"/>
                  </a:cubicBezTo>
                  <a:cubicBezTo>
                    <a:pt x="12" y="26"/>
                    <a:pt x="10" y="26"/>
                    <a:pt x="9" y="26"/>
                  </a:cubicBezTo>
                  <a:cubicBezTo>
                    <a:pt x="8" y="26"/>
                    <a:pt x="7" y="26"/>
                    <a:pt x="7" y="26"/>
                  </a:cubicBezTo>
                  <a:cubicBezTo>
                    <a:pt x="9" y="27"/>
                    <a:pt x="11" y="27"/>
                    <a:pt x="13" y="29"/>
                  </a:cubicBezTo>
                  <a:cubicBezTo>
                    <a:pt x="15" y="32"/>
                    <a:pt x="16" y="31"/>
                    <a:pt x="17" y="33"/>
                  </a:cubicBezTo>
                  <a:cubicBezTo>
                    <a:pt x="18" y="34"/>
                    <a:pt x="18" y="40"/>
                    <a:pt x="18" y="44"/>
                  </a:cubicBezTo>
                  <a:cubicBezTo>
                    <a:pt x="21" y="40"/>
                    <a:pt x="18" y="36"/>
                    <a:pt x="19" y="36"/>
                  </a:cubicBezTo>
                  <a:cubicBezTo>
                    <a:pt x="19" y="36"/>
                    <a:pt x="19" y="36"/>
                    <a:pt x="19" y="36"/>
                  </a:cubicBezTo>
                  <a:cubicBezTo>
                    <a:pt x="20" y="36"/>
                    <a:pt x="21" y="36"/>
                    <a:pt x="24" y="44"/>
                  </a:cubicBezTo>
                  <a:cubicBezTo>
                    <a:pt x="26" y="49"/>
                    <a:pt x="27" y="52"/>
                    <a:pt x="29" y="59"/>
                  </a:cubicBezTo>
                  <a:cubicBezTo>
                    <a:pt x="30" y="48"/>
                    <a:pt x="25" y="46"/>
                    <a:pt x="26" y="43"/>
                  </a:cubicBezTo>
                  <a:cubicBezTo>
                    <a:pt x="26" y="43"/>
                    <a:pt x="26" y="43"/>
                    <a:pt x="27" y="43"/>
                  </a:cubicBezTo>
                  <a:cubicBezTo>
                    <a:pt x="28" y="43"/>
                    <a:pt x="30" y="45"/>
                    <a:pt x="33" y="49"/>
                  </a:cubicBezTo>
                  <a:cubicBezTo>
                    <a:pt x="38" y="54"/>
                    <a:pt x="42" y="63"/>
                    <a:pt x="42" y="63"/>
                  </a:cubicBezTo>
                  <a:cubicBezTo>
                    <a:pt x="42" y="63"/>
                    <a:pt x="42" y="62"/>
                    <a:pt x="42" y="61"/>
                  </a:cubicBezTo>
                  <a:cubicBezTo>
                    <a:pt x="42" y="61"/>
                    <a:pt x="42" y="61"/>
                    <a:pt x="42" y="61"/>
                  </a:cubicBezTo>
                  <a:cubicBezTo>
                    <a:pt x="42" y="61"/>
                    <a:pt x="42" y="61"/>
                    <a:pt x="42" y="61"/>
                  </a:cubicBezTo>
                  <a:cubicBezTo>
                    <a:pt x="40" y="56"/>
                    <a:pt x="37" y="51"/>
                    <a:pt x="33" y="47"/>
                  </a:cubicBezTo>
                  <a:cubicBezTo>
                    <a:pt x="29" y="41"/>
                    <a:pt x="25" y="38"/>
                    <a:pt x="22" y="36"/>
                  </a:cubicBezTo>
                  <a:cubicBezTo>
                    <a:pt x="20" y="35"/>
                    <a:pt x="19" y="33"/>
                    <a:pt x="19" y="31"/>
                  </a:cubicBezTo>
                  <a:cubicBezTo>
                    <a:pt x="19" y="31"/>
                    <a:pt x="19" y="31"/>
                    <a:pt x="19" y="30"/>
                  </a:cubicBezTo>
                  <a:cubicBezTo>
                    <a:pt x="20" y="29"/>
                    <a:pt x="20" y="28"/>
                    <a:pt x="20" y="27"/>
                  </a:cubicBezTo>
                  <a:cubicBezTo>
                    <a:pt x="20" y="23"/>
                    <a:pt x="18" y="18"/>
                    <a:pt x="15" y="12"/>
                  </a:cubicBezTo>
                  <a:cubicBezTo>
                    <a:pt x="13" y="9"/>
                    <a:pt x="11" y="6"/>
                    <a:pt x="9" y="4"/>
                  </a:cubicBezTo>
                  <a:cubicBezTo>
                    <a:pt x="9" y="3"/>
                    <a:pt x="9" y="3"/>
                    <a:pt x="9" y="3"/>
                  </a:cubicBezTo>
                  <a:cubicBezTo>
                    <a:pt x="8" y="2"/>
                    <a:pt x="8" y="2"/>
                    <a:pt x="8" y="2"/>
                  </a:cubicBezTo>
                  <a:cubicBezTo>
                    <a:pt x="8" y="2"/>
                    <a:pt x="8" y="2"/>
                    <a:pt x="8" y="2"/>
                  </a:cubicBezTo>
                  <a:cubicBezTo>
                    <a:pt x="8" y="2"/>
                    <a:pt x="8" y="2"/>
                    <a:pt x="8" y="2"/>
                  </a:cubicBezTo>
                  <a:cubicBezTo>
                    <a:pt x="8" y="2"/>
                    <a:pt x="8" y="2"/>
                    <a:pt x="8" y="2"/>
                  </a:cubicBezTo>
                  <a:cubicBezTo>
                    <a:pt x="7" y="1"/>
                    <a:pt x="5" y="0"/>
                    <a:pt x="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5">
              <a:extLst>
                <a:ext uri="{FF2B5EF4-FFF2-40B4-BE49-F238E27FC236}">
                  <a16:creationId xmlns:a16="http://schemas.microsoft.com/office/drawing/2014/main" xmlns="" id="{113995FE-C8FB-48FA-9E3B-FDA4803BFA8E}"/>
                </a:ext>
              </a:extLst>
            </p:cNvPr>
            <p:cNvSpPr>
              <a:spLocks noEditPoints="1"/>
            </p:cNvSpPr>
            <p:nvPr/>
          </p:nvSpPr>
          <p:spPr bwMode="auto">
            <a:xfrm flipH="1">
              <a:off x="1860550" y="6186488"/>
              <a:ext cx="11113" cy="85725"/>
            </a:xfrm>
            <a:custGeom>
              <a:avLst/>
              <a:gdLst>
                <a:gd name="T0" fmla="*/ 1 w 4"/>
                <a:gd name="T1" fmla="*/ 28 h 30"/>
                <a:gd name="T2" fmla="*/ 2 w 4"/>
                <a:gd name="T3" fmla="*/ 28 h 30"/>
                <a:gd name="T4" fmla="*/ 3 w 4"/>
                <a:gd name="T5" fmla="*/ 30 h 30"/>
                <a:gd name="T6" fmla="*/ 1 w 4"/>
                <a:gd name="T7" fmla="*/ 28 h 30"/>
                <a:gd name="T8" fmla="*/ 4 w 4"/>
                <a:gd name="T9" fmla="*/ 0 h 30"/>
                <a:gd name="T10" fmla="*/ 4 w 4"/>
                <a:gd name="T11" fmla="*/ 0 h 30"/>
                <a:gd name="T12" fmla="*/ 0 w 4"/>
                <a:gd name="T13" fmla="*/ 4 h 30"/>
                <a:gd name="T14" fmla="*/ 0 w 4"/>
                <a:gd name="T15" fmla="*/ 4 h 30"/>
                <a:gd name="T16" fmla="*/ 4 w 4"/>
                <a:gd name="T17" fmla="*/ 0 h 30"/>
                <a:gd name="T18" fmla="*/ 4 w 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0">
                  <a:moveTo>
                    <a:pt x="1" y="28"/>
                  </a:moveTo>
                  <a:cubicBezTo>
                    <a:pt x="2" y="28"/>
                    <a:pt x="2" y="28"/>
                    <a:pt x="2" y="28"/>
                  </a:cubicBezTo>
                  <a:cubicBezTo>
                    <a:pt x="2" y="29"/>
                    <a:pt x="2" y="29"/>
                    <a:pt x="3" y="30"/>
                  </a:cubicBezTo>
                  <a:cubicBezTo>
                    <a:pt x="2" y="29"/>
                    <a:pt x="2" y="29"/>
                    <a:pt x="1" y="28"/>
                  </a:cubicBezTo>
                  <a:moveTo>
                    <a:pt x="4" y="0"/>
                  </a:moveTo>
                  <a:cubicBezTo>
                    <a:pt x="4" y="0"/>
                    <a:pt x="4" y="0"/>
                    <a:pt x="4" y="0"/>
                  </a:cubicBezTo>
                  <a:cubicBezTo>
                    <a:pt x="2" y="2"/>
                    <a:pt x="1" y="3"/>
                    <a:pt x="0" y="4"/>
                  </a:cubicBezTo>
                  <a:cubicBezTo>
                    <a:pt x="0" y="4"/>
                    <a:pt x="0" y="4"/>
                    <a:pt x="0" y="4"/>
                  </a:cubicBezTo>
                  <a:cubicBezTo>
                    <a:pt x="1" y="3"/>
                    <a:pt x="2" y="2"/>
                    <a:pt x="4" y="0"/>
                  </a:cubicBezTo>
                  <a:cubicBezTo>
                    <a:pt x="4" y="0"/>
                    <a:pt x="4" y="0"/>
                    <a:pt x="4"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6">
              <a:extLst>
                <a:ext uri="{FF2B5EF4-FFF2-40B4-BE49-F238E27FC236}">
                  <a16:creationId xmlns:a16="http://schemas.microsoft.com/office/drawing/2014/main" xmlns="" id="{E293BBB3-DFAA-4A57-A1BA-BE73DF5349C0}"/>
                </a:ext>
              </a:extLst>
            </p:cNvPr>
            <p:cNvSpPr>
              <a:spLocks noEditPoints="1"/>
            </p:cNvSpPr>
            <p:nvPr/>
          </p:nvSpPr>
          <p:spPr bwMode="auto">
            <a:xfrm flipH="1">
              <a:off x="1806575" y="6172200"/>
              <a:ext cx="76200" cy="111125"/>
            </a:xfrm>
            <a:custGeom>
              <a:avLst/>
              <a:gdLst>
                <a:gd name="T0" fmla="*/ 16 w 27"/>
                <a:gd name="T1" fmla="*/ 34 h 39"/>
                <a:gd name="T2" fmla="*/ 20 w 27"/>
                <a:gd name="T3" fmla="*/ 36 h 39"/>
                <a:gd name="T4" fmla="*/ 22 w 27"/>
                <a:gd name="T5" fmla="*/ 35 h 39"/>
                <a:gd name="T6" fmla="*/ 22 w 27"/>
                <a:gd name="T7" fmla="*/ 35 h 39"/>
                <a:gd name="T8" fmla="*/ 20 w 27"/>
                <a:gd name="T9" fmla="*/ 35 h 39"/>
                <a:gd name="T10" fmla="*/ 16 w 27"/>
                <a:gd name="T11" fmla="*/ 34 h 39"/>
                <a:gd name="T12" fmla="*/ 8 w 27"/>
                <a:gd name="T13" fmla="*/ 11 h 39"/>
                <a:gd name="T14" fmla="*/ 8 w 27"/>
                <a:gd name="T15" fmla="*/ 11 h 39"/>
                <a:gd name="T16" fmla="*/ 9 w 27"/>
                <a:gd name="T17" fmla="*/ 12 h 39"/>
                <a:gd name="T18" fmla="*/ 8 w 27"/>
                <a:gd name="T19" fmla="*/ 11 h 39"/>
                <a:gd name="T20" fmla="*/ 20 w 27"/>
                <a:gd name="T21" fmla="*/ 0 h 39"/>
                <a:gd name="T22" fmla="*/ 8 w 27"/>
                <a:gd name="T23" fmla="*/ 5 h 39"/>
                <a:gd name="T24" fmla="*/ 8 w 27"/>
                <a:gd name="T25" fmla="*/ 5 h 39"/>
                <a:gd name="T26" fmla="*/ 4 w 27"/>
                <a:gd name="T27" fmla="*/ 9 h 39"/>
                <a:gd name="T28" fmla="*/ 4 w 27"/>
                <a:gd name="T29" fmla="*/ 9 h 39"/>
                <a:gd name="T30" fmla="*/ 4 w 27"/>
                <a:gd name="T31" fmla="*/ 9 h 39"/>
                <a:gd name="T32" fmla="*/ 3 w 27"/>
                <a:gd name="T33" fmla="*/ 13 h 39"/>
                <a:gd name="T34" fmla="*/ 3 w 27"/>
                <a:gd name="T35" fmla="*/ 18 h 39"/>
                <a:gd name="T36" fmla="*/ 2 w 27"/>
                <a:gd name="T37" fmla="*/ 20 h 39"/>
                <a:gd name="T38" fmla="*/ 1 w 27"/>
                <a:gd name="T39" fmla="*/ 21 h 39"/>
                <a:gd name="T40" fmla="*/ 0 w 27"/>
                <a:gd name="T41" fmla="*/ 23 h 39"/>
                <a:gd name="T42" fmla="*/ 5 w 27"/>
                <a:gd name="T43" fmla="*/ 32 h 39"/>
                <a:gd name="T44" fmla="*/ 5 w 27"/>
                <a:gd name="T45" fmla="*/ 33 h 39"/>
                <a:gd name="T46" fmla="*/ 7 w 27"/>
                <a:gd name="T47" fmla="*/ 35 h 39"/>
                <a:gd name="T48" fmla="*/ 7 w 27"/>
                <a:gd name="T49" fmla="*/ 35 h 39"/>
                <a:gd name="T50" fmla="*/ 7 w 27"/>
                <a:gd name="T51" fmla="*/ 35 h 39"/>
                <a:gd name="T52" fmla="*/ 16 w 27"/>
                <a:gd name="T53" fmla="*/ 39 h 39"/>
                <a:gd name="T54" fmla="*/ 18 w 27"/>
                <a:gd name="T55" fmla="*/ 38 h 39"/>
                <a:gd name="T56" fmla="*/ 8 w 27"/>
                <a:gd name="T57" fmla="*/ 31 h 39"/>
                <a:gd name="T58" fmla="*/ 8 w 27"/>
                <a:gd name="T59" fmla="*/ 31 h 39"/>
                <a:gd name="T60" fmla="*/ 9 w 27"/>
                <a:gd name="T61" fmla="*/ 31 h 39"/>
                <a:gd name="T62" fmla="*/ 8 w 27"/>
                <a:gd name="T63" fmla="*/ 31 h 39"/>
                <a:gd name="T64" fmla="*/ 8 w 27"/>
                <a:gd name="T65" fmla="*/ 31 h 39"/>
                <a:gd name="T66" fmla="*/ 7 w 27"/>
                <a:gd name="T67" fmla="*/ 28 h 39"/>
                <a:gd name="T68" fmla="*/ 7 w 27"/>
                <a:gd name="T69" fmla="*/ 28 h 39"/>
                <a:gd name="T70" fmla="*/ 6 w 27"/>
                <a:gd name="T71" fmla="*/ 20 h 39"/>
                <a:gd name="T72" fmla="*/ 8 w 27"/>
                <a:gd name="T73" fmla="*/ 19 h 39"/>
                <a:gd name="T74" fmla="*/ 16 w 27"/>
                <a:gd name="T75" fmla="*/ 22 h 39"/>
                <a:gd name="T76" fmla="*/ 8 w 27"/>
                <a:gd name="T77" fmla="*/ 15 h 39"/>
                <a:gd name="T78" fmla="*/ 9 w 27"/>
                <a:gd name="T79" fmla="*/ 15 h 39"/>
                <a:gd name="T80" fmla="*/ 27 w 27"/>
                <a:gd name="T81" fmla="*/ 19 h 39"/>
                <a:gd name="T82" fmla="*/ 24 w 27"/>
                <a:gd name="T83" fmla="*/ 17 h 39"/>
                <a:gd name="T84" fmla="*/ 27 w 27"/>
                <a:gd name="T85" fmla="*/ 19 h 39"/>
                <a:gd name="T86" fmla="*/ 9 w 27"/>
                <a:gd name="T87" fmla="*/ 15 h 39"/>
                <a:gd name="T88" fmla="*/ 8 w 27"/>
                <a:gd name="T89" fmla="*/ 15 h 39"/>
                <a:gd name="T90" fmla="*/ 8 w 27"/>
                <a:gd name="T91" fmla="*/ 11 h 39"/>
                <a:gd name="T92" fmla="*/ 8 w 27"/>
                <a:gd name="T93" fmla="*/ 11 h 39"/>
                <a:gd name="T94" fmla="*/ 8 w 27"/>
                <a:gd name="T95" fmla="*/ 11 h 39"/>
                <a:gd name="T96" fmla="*/ 8 w 27"/>
                <a:gd name="T97" fmla="*/ 11 h 39"/>
                <a:gd name="T98" fmla="*/ 8 w 27"/>
                <a:gd name="T99" fmla="*/ 11 h 39"/>
                <a:gd name="T100" fmla="*/ 22 w 27"/>
                <a:gd name="T101" fmla="*/ 9 h 39"/>
                <a:gd name="T102" fmla="*/ 22 w 27"/>
                <a:gd name="T103" fmla="*/ 9 h 39"/>
                <a:gd name="T104" fmla="*/ 8 w 27"/>
                <a:gd name="T105" fmla="*/ 11 h 39"/>
                <a:gd name="T106" fmla="*/ 9 w 27"/>
                <a:gd name="T107" fmla="*/ 8 h 39"/>
                <a:gd name="T108" fmla="*/ 9 w 27"/>
                <a:gd name="T109" fmla="*/ 8 h 39"/>
                <a:gd name="T110" fmla="*/ 9 w 27"/>
                <a:gd name="T111" fmla="*/ 7 h 39"/>
                <a:gd name="T112" fmla="*/ 9 w 27"/>
                <a:gd name="T113" fmla="*/ 7 h 39"/>
                <a:gd name="T114" fmla="*/ 9 w 27"/>
                <a:gd name="T115" fmla="*/ 7 h 39"/>
                <a:gd name="T116" fmla="*/ 9 w 27"/>
                <a:gd name="T117" fmla="*/ 7 h 39"/>
                <a:gd name="T118" fmla="*/ 22 w 27"/>
                <a:gd name="T119" fmla="*/ 0 h 39"/>
                <a:gd name="T120" fmla="*/ 20 w 27"/>
                <a:gd name="T1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16" y="34"/>
                  </a:moveTo>
                  <a:cubicBezTo>
                    <a:pt x="18" y="35"/>
                    <a:pt x="19" y="36"/>
                    <a:pt x="20" y="36"/>
                  </a:cubicBezTo>
                  <a:cubicBezTo>
                    <a:pt x="21" y="36"/>
                    <a:pt x="22" y="36"/>
                    <a:pt x="22" y="35"/>
                  </a:cubicBezTo>
                  <a:cubicBezTo>
                    <a:pt x="22" y="35"/>
                    <a:pt x="22" y="35"/>
                    <a:pt x="22" y="35"/>
                  </a:cubicBezTo>
                  <a:cubicBezTo>
                    <a:pt x="21" y="35"/>
                    <a:pt x="21" y="35"/>
                    <a:pt x="20" y="35"/>
                  </a:cubicBezTo>
                  <a:cubicBezTo>
                    <a:pt x="19" y="35"/>
                    <a:pt x="17" y="35"/>
                    <a:pt x="16" y="34"/>
                  </a:cubicBezTo>
                  <a:moveTo>
                    <a:pt x="8" y="11"/>
                  </a:moveTo>
                  <a:cubicBezTo>
                    <a:pt x="8" y="11"/>
                    <a:pt x="8" y="11"/>
                    <a:pt x="8" y="11"/>
                  </a:cubicBezTo>
                  <a:cubicBezTo>
                    <a:pt x="8" y="11"/>
                    <a:pt x="9" y="12"/>
                    <a:pt x="9" y="12"/>
                  </a:cubicBezTo>
                  <a:cubicBezTo>
                    <a:pt x="9" y="12"/>
                    <a:pt x="8" y="11"/>
                    <a:pt x="8" y="11"/>
                  </a:cubicBezTo>
                  <a:moveTo>
                    <a:pt x="20" y="0"/>
                  </a:moveTo>
                  <a:cubicBezTo>
                    <a:pt x="14" y="0"/>
                    <a:pt x="8" y="5"/>
                    <a:pt x="8" y="5"/>
                  </a:cubicBezTo>
                  <a:cubicBezTo>
                    <a:pt x="8" y="5"/>
                    <a:pt x="8" y="5"/>
                    <a:pt x="8" y="5"/>
                  </a:cubicBezTo>
                  <a:cubicBezTo>
                    <a:pt x="6" y="7"/>
                    <a:pt x="5" y="8"/>
                    <a:pt x="4" y="9"/>
                  </a:cubicBezTo>
                  <a:cubicBezTo>
                    <a:pt x="4" y="9"/>
                    <a:pt x="4" y="9"/>
                    <a:pt x="4" y="9"/>
                  </a:cubicBezTo>
                  <a:cubicBezTo>
                    <a:pt x="4" y="9"/>
                    <a:pt x="4" y="9"/>
                    <a:pt x="4" y="9"/>
                  </a:cubicBezTo>
                  <a:cubicBezTo>
                    <a:pt x="3" y="11"/>
                    <a:pt x="3" y="12"/>
                    <a:pt x="3" y="13"/>
                  </a:cubicBezTo>
                  <a:cubicBezTo>
                    <a:pt x="3" y="15"/>
                    <a:pt x="3" y="16"/>
                    <a:pt x="3" y="18"/>
                  </a:cubicBezTo>
                  <a:cubicBezTo>
                    <a:pt x="3" y="19"/>
                    <a:pt x="3" y="19"/>
                    <a:pt x="2" y="20"/>
                  </a:cubicBezTo>
                  <a:cubicBezTo>
                    <a:pt x="2" y="20"/>
                    <a:pt x="2" y="21"/>
                    <a:pt x="1" y="21"/>
                  </a:cubicBezTo>
                  <a:cubicBezTo>
                    <a:pt x="0" y="22"/>
                    <a:pt x="0" y="22"/>
                    <a:pt x="0" y="23"/>
                  </a:cubicBezTo>
                  <a:cubicBezTo>
                    <a:pt x="0" y="26"/>
                    <a:pt x="1" y="29"/>
                    <a:pt x="5" y="32"/>
                  </a:cubicBezTo>
                  <a:cubicBezTo>
                    <a:pt x="5" y="33"/>
                    <a:pt x="5" y="33"/>
                    <a:pt x="5" y="33"/>
                  </a:cubicBezTo>
                  <a:cubicBezTo>
                    <a:pt x="6" y="34"/>
                    <a:pt x="6" y="34"/>
                    <a:pt x="7" y="35"/>
                  </a:cubicBezTo>
                  <a:cubicBezTo>
                    <a:pt x="7" y="35"/>
                    <a:pt x="7" y="35"/>
                    <a:pt x="7" y="35"/>
                  </a:cubicBezTo>
                  <a:cubicBezTo>
                    <a:pt x="7" y="35"/>
                    <a:pt x="7" y="35"/>
                    <a:pt x="7" y="35"/>
                  </a:cubicBezTo>
                  <a:cubicBezTo>
                    <a:pt x="10" y="37"/>
                    <a:pt x="14" y="39"/>
                    <a:pt x="16" y="39"/>
                  </a:cubicBezTo>
                  <a:cubicBezTo>
                    <a:pt x="17" y="39"/>
                    <a:pt x="17" y="39"/>
                    <a:pt x="18" y="38"/>
                  </a:cubicBezTo>
                  <a:cubicBezTo>
                    <a:pt x="14" y="38"/>
                    <a:pt x="6" y="32"/>
                    <a:pt x="8" y="31"/>
                  </a:cubicBezTo>
                  <a:cubicBezTo>
                    <a:pt x="8" y="31"/>
                    <a:pt x="8" y="31"/>
                    <a:pt x="8" y="31"/>
                  </a:cubicBezTo>
                  <a:cubicBezTo>
                    <a:pt x="8" y="31"/>
                    <a:pt x="9" y="31"/>
                    <a:pt x="9" y="31"/>
                  </a:cubicBezTo>
                  <a:cubicBezTo>
                    <a:pt x="9" y="31"/>
                    <a:pt x="8" y="31"/>
                    <a:pt x="8" y="31"/>
                  </a:cubicBezTo>
                  <a:cubicBezTo>
                    <a:pt x="8" y="31"/>
                    <a:pt x="8" y="31"/>
                    <a:pt x="8" y="31"/>
                  </a:cubicBezTo>
                  <a:cubicBezTo>
                    <a:pt x="7" y="28"/>
                    <a:pt x="7" y="28"/>
                    <a:pt x="7" y="28"/>
                  </a:cubicBezTo>
                  <a:cubicBezTo>
                    <a:pt x="7" y="28"/>
                    <a:pt x="7" y="28"/>
                    <a:pt x="7" y="28"/>
                  </a:cubicBezTo>
                  <a:cubicBezTo>
                    <a:pt x="1" y="24"/>
                    <a:pt x="3" y="22"/>
                    <a:pt x="6" y="20"/>
                  </a:cubicBezTo>
                  <a:cubicBezTo>
                    <a:pt x="6" y="19"/>
                    <a:pt x="7" y="19"/>
                    <a:pt x="8" y="19"/>
                  </a:cubicBezTo>
                  <a:cubicBezTo>
                    <a:pt x="11" y="19"/>
                    <a:pt x="14" y="21"/>
                    <a:pt x="16" y="22"/>
                  </a:cubicBezTo>
                  <a:cubicBezTo>
                    <a:pt x="15" y="19"/>
                    <a:pt x="5" y="17"/>
                    <a:pt x="8" y="15"/>
                  </a:cubicBezTo>
                  <a:cubicBezTo>
                    <a:pt x="8" y="15"/>
                    <a:pt x="8" y="15"/>
                    <a:pt x="9" y="15"/>
                  </a:cubicBezTo>
                  <a:cubicBezTo>
                    <a:pt x="13" y="15"/>
                    <a:pt x="22" y="18"/>
                    <a:pt x="27" y="19"/>
                  </a:cubicBezTo>
                  <a:cubicBezTo>
                    <a:pt x="26" y="19"/>
                    <a:pt x="25" y="18"/>
                    <a:pt x="24" y="17"/>
                  </a:cubicBezTo>
                  <a:cubicBezTo>
                    <a:pt x="25" y="18"/>
                    <a:pt x="26" y="19"/>
                    <a:pt x="27" y="19"/>
                  </a:cubicBezTo>
                  <a:cubicBezTo>
                    <a:pt x="22" y="18"/>
                    <a:pt x="13" y="15"/>
                    <a:pt x="9" y="15"/>
                  </a:cubicBezTo>
                  <a:cubicBezTo>
                    <a:pt x="8" y="15"/>
                    <a:pt x="8" y="15"/>
                    <a:pt x="8" y="15"/>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0" y="8"/>
                    <a:pt x="16" y="9"/>
                    <a:pt x="22" y="9"/>
                  </a:cubicBezTo>
                  <a:cubicBezTo>
                    <a:pt x="22" y="9"/>
                    <a:pt x="22" y="9"/>
                    <a:pt x="22" y="9"/>
                  </a:cubicBezTo>
                  <a:cubicBezTo>
                    <a:pt x="16" y="9"/>
                    <a:pt x="10" y="8"/>
                    <a:pt x="8" y="11"/>
                  </a:cubicBezTo>
                  <a:cubicBezTo>
                    <a:pt x="9" y="8"/>
                    <a:pt x="9" y="8"/>
                    <a:pt x="9" y="8"/>
                  </a:cubicBezTo>
                  <a:cubicBezTo>
                    <a:pt x="9" y="8"/>
                    <a:pt x="9" y="8"/>
                    <a:pt x="9" y="8"/>
                  </a:cubicBezTo>
                  <a:cubicBezTo>
                    <a:pt x="8" y="8"/>
                    <a:pt x="8" y="7"/>
                    <a:pt x="9" y="7"/>
                  </a:cubicBezTo>
                  <a:cubicBezTo>
                    <a:pt x="9" y="7"/>
                    <a:pt x="9" y="7"/>
                    <a:pt x="9" y="7"/>
                  </a:cubicBezTo>
                  <a:cubicBezTo>
                    <a:pt x="9" y="7"/>
                    <a:pt x="9" y="7"/>
                    <a:pt x="9" y="7"/>
                  </a:cubicBezTo>
                  <a:cubicBezTo>
                    <a:pt x="9" y="7"/>
                    <a:pt x="9" y="7"/>
                    <a:pt x="9" y="7"/>
                  </a:cubicBezTo>
                  <a:cubicBezTo>
                    <a:pt x="12" y="3"/>
                    <a:pt x="18" y="1"/>
                    <a:pt x="22" y="0"/>
                  </a:cubicBezTo>
                  <a:cubicBezTo>
                    <a:pt x="22" y="0"/>
                    <a:pt x="21" y="0"/>
                    <a:pt x="2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7">
              <a:extLst>
                <a:ext uri="{FF2B5EF4-FFF2-40B4-BE49-F238E27FC236}">
                  <a16:creationId xmlns:a16="http://schemas.microsoft.com/office/drawing/2014/main" xmlns="" id="{8F272C5A-07CE-4631-A931-59ED7689E457}"/>
                </a:ext>
              </a:extLst>
            </p:cNvPr>
            <p:cNvSpPr>
              <a:spLocks/>
            </p:cNvSpPr>
            <p:nvPr/>
          </p:nvSpPr>
          <p:spPr bwMode="auto">
            <a:xfrm flipH="1">
              <a:off x="1698625" y="6380163"/>
              <a:ext cx="104775" cy="130175"/>
            </a:xfrm>
            <a:custGeom>
              <a:avLst/>
              <a:gdLst>
                <a:gd name="T0" fmla="*/ 11 w 37"/>
                <a:gd name="T1" fmla="*/ 0 h 46"/>
                <a:gd name="T2" fmla="*/ 2 w 37"/>
                <a:gd name="T3" fmla="*/ 14 h 46"/>
                <a:gd name="T4" fmla="*/ 2 w 37"/>
                <a:gd name="T5" fmla="*/ 14 h 46"/>
                <a:gd name="T6" fmla="*/ 2 w 37"/>
                <a:gd name="T7" fmla="*/ 14 h 46"/>
                <a:gd name="T8" fmla="*/ 0 w 37"/>
                <a:gd name="T9" fmla="*/ 26 h 46"/>
                <a:gd name="T10" fmla="*/ 0 w 37"/>
                <a:gd name="T11" fmla="*/ 30 h 46"/>
                <a:gd name="T12" fmla="*/ 4 w 37"/>
                <a:gd name="T13" fmla="*/ 33 h 46"/>
                <a:gd name="T14" fmla="*/ 7 w 37"/>
                <a:gd name="T15" fmla="*/ 35 h 46"/>
                <a:gd name="T16" fmla="*/ 8 w 37"/>
                <a:gd name="T17" fmla="*/ 37 h 46"/>
                <a:gd name="T18" fmla="*/ 8 w 37"/>
                <a:gd name="T19" fmla="*/ 39 h 46"/>
                <a:gd name="T20" fmla="*/ 8 w 37"/>
                <a:gd name="T21" fmla="*/ 40 h 46"/>
                <a:gd name="T22" fmla="*/ 10 w 37"/>
                <a:gd name="T23" fmla="*/ 44 h 46"/>
                <a:gd name="T24" fmla="*/ 22 w 37"/>
                <a:gd name="T25" fmla="*/ 46 h 46"/>
                <a:gd name="T26" fmla="*/ 22 w 37"/>
                <a:gd name="T27" fmla="*/ 46 h 46"/>
                <a:gd name="T28" fmla="*/ 37 w 37"/>
                <a:gd name="T29" fmla="*/ 38 h 46"/>
                <a:gd name="T30" fmla="*/ 23 w 37"/>
                <a:gd name="T31" fmla="*/ 43 h 46"/>
                <a:gd name="T32" fmla="*/ 14 w 37"/>
                <a:gd name="T33" fmla="*/ 38 h 46"/>
                <a:gd name="T34" fmla="*/ 16 w 37"/>
                <a:gd name="T35" fmla="*/ 39 h 46"/>
                <a:gd name="T36" fmla="*/ 35 w 37"/>
                <a:gd name="T37" fmla="*/ 26 h 46"/>
                <a:gd name="T38" fmla="*/ 15 w 37"/>
                <a:gd name="T39" fmla="*/ 37 h 46"/>
                <a:gd name="T40" fmla="*/ 13 w 37"/>
                <a:gd name="T41" fmla="*/ 36 h 46"/>
                <a:gd name="T42" fmla="*/ 23 w 37"/>
                <a:gd name="T43" fmla="*/ 24 h 46"/>
                <a:gd name="T44" fmla="*/ 11 w 37"/>
                <a:gd name="T45" fmla="*/ 33 h 46"/>
                <a:gd name="T46" fmla="*/ 21 w 37"/>
                <a:gd name="T47" fmla="*/ 21 h 46"/>
                <a:gd name="T48" fmla="*/ 9 w 37"/>
                <a:gd name="T49" fmla="*/ 29 h 46"/>
                <a:gd name="T50" fmla="*/ 8 w 37"/>
                <a:gd name="T51" fmla="*/ 28 h 46"/>
                <a:gd name="T52" fmla="*/ 23 w 37"/>
                <a:gd name="T53" fmla="*/ 14 h 46"/>
                <a:gd name="T54" fmla="*/ 22 w 37"/>
                <a:gd name="T55" fmla="*/ 14 h 46"/>
                <a:gd name="T56" fmla="*/ 12 w 37"/>
                <a:gd name="T57" fmla="*/ 20 h 46"/>
                <a:gd name="T58" fmla="*/ 6 w 37"/>
                <a:gd name="T59" fmla="*/ 26 h 46"/>
                <a:gd name="T60" fmla="*/ 6 w 37"/>
                <a:gd name="T61" fmla="*/ 26 h 46"/>
                <a:gd name="T62" fmla="*/ 18 w 37"/>
                <a:gd name="T63" fmla="*/ 7 h 46"/>
                <a:gd name="T64" fmla="*/ 2 w 37"/>
                <a:gd name="T65" fmla="*/ 25 h 46"/>
                <a:gd name="T66" fmla="*/ 2 w 37"/>
                <a:gd name="T67" fmla="*/ 22 h 46"/>
                <a:gd name="T68" fmla="*/ 11 w 37"/>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11" y="0"/>
                  </a:moveTo>
                  <a:cubicBezTo>
                    <a:pt x="6" y="3"/>
                    <a:pt x="2" y="12"/>
                    <a:pt x="2" y="14"/>
                  </a:cubicBezTo>
                  <a:cubicBezTo>
                    <a:pt x="2" y="14"/>
                    <a:pt x="2" y="14"/>
                    <a:pt x="2" y="14"/>
                  </a:cubicBezTo>
                  <a:cubicBezTo>
                    <a:pt x="2" y="14"/>
                    <a:pt x="2" y="14"/>
                    <a:pt x="2" y="14"/>
                  </a:cubicBezTo>
                  <a:cubicBezTo>
                    <a:pt x="1" y="18"/>
                    <a:pt x="0" y="23"/>
                    <a:pt x="0" y="26"/>
                  </a:cubicBezTo>
                  <a:cubicBezTo>
                    <a:pt x="0" y="28"/>
                    <a:pt x="0" y="29"/>
                    <a:pt x="0" y="30"/>
                  </a:cubicBezTo>
                  <a:cubicBezTo>
                    <a:pt x="1" y="32"/>
                    <a:pt x="2" y="33"/>
                    <a:pt x="4" y="33"/>
                  </a:cubicBezTo>
                  <a:cubicBezTo>
                    <a:pt x="5" y="33"/>
                    <a:pt x="7" y="34"/>
                    <a:pt x="7" y="35"/>
                  </a:cubicBezTo>
                  <a:cubicBezTo>
                    <a:pt x="8" y="36"/>
                    <a:pt x="8" y="37"/>
                    <a:pt x="8" y="37"/>
                  </a:cubicBezTo>
                  <a:cubicBezTo>
                    <a:pt x="8" y="38"/>
                    <a:pt x="8" y="39"/>
                    <a:pt x="8" y="39"/>
                  </a:cubicBezTo>
                  <a:cubicBezTo>
                    <a:pt x="8" y="39"/>
                    <a:pt x="8" y="40"/>
                    <a:pt x="8" y="40"/>
                  </a:cubicBezTo>
                  <a:cubicBezTo>
                    <a:pt x="8" y="42"/>
                    <a:pt x="9" y="43"/>
                    <a:pt x="10" y="44"/>
                  </a:cubicBezTo>
                  <a:cubicBezTo>
                    <a:pt x="13" y="45"/>
                    <a:pt x="17" y="46"/>
                    <a:pt x="22" y="46"/>
                  </a:cubicBezTo>
                  <a:cubicBezTo>
                    <a:pt x="22" y="46"/>
                    <a:pt x="22" y="46"/>
                    <a:pt x="22" y="46"/>
                  </a:cubicBezTo>
                  <a:cubicBezTo>
                    <a:pt x="33" y="43"/>
                    <a:pt x="34" y="41"/>
                    <a:pt x="37" y="38"/>
                  </a:cubicBezTo>
                  <a:cubicBezTo>
                    <a:pt x="31" y="41"/>
                    <a:pt x="27" y="43"/>
                    <a:pt x="23" y="43"/>
                  </a:cubicBezTo>
                  <a:cubicBezTo>
                    <a:pt x="17" y="43"/>
                    <a:pt x="14" y="40"/>
                    <a:pt x="14" y="38"/>
                  </a:cubicBezTo>
                  <a:cubicBezTo>
                    <a:pt x="14" y="39"/>
                    <a:pt x="15" y="39"/>
                    <a:pt x="16" y="39"/>
                  </a:cubicBezTo>
                  <a:cubicBezTo>
                    <a:pt x="22" y="39"/>
                    <a:pt x="32" y="35"/>
                    <a:pt x="35" y="26"/>
                  </a:cubicBezTo>
                  <a:cubicBezTo>
                    <a:pt x="33" y="31"/>
                    <a:pt x="20" y="37"/>
                    <a:pt x="15" y="37"/>
                  </a:cubicBezTo>
                  <a:cubicBezTo>
                    <a:pt x="13" y="37"/>
                    <a:pt x="13" y="36"/>
                    <a:pt x="13" y="36"/>
                  </a:cubicBezTo>
                  <a:cubicBezTo>
                    <a:pt x="12" y="32"/>
                    <a:pt x="19" y="29"/>
                    <a:pt x="23" y="24"/>
                  </a:cubicBezTo>
                  <a:cubicBezTo>
                    <a:pt x="19" y="25"/>
                    <a:pt x="13" y="32"/>
                    <a:pt x="11" y="33"/>
                  </a:cubicBezTo>
                  <a:cubicBezTo>
                    <a:pt x="10" y="29"/>
                    <a:pt x="19" y="23"/>
                    <a:pt x="21" y="21"/>
                  </a:cubicBezTo>
                  <a:cubicBezTo>
                    <a:pt x="15" y="23"/>
                    <a:pt x="10" y="29"/>
                    <a:pt x="9" y="29"/>
                  </a:cubicBezTo>
                  <a:cubicBezTo>
                    <a:pt x="9" y="29"/>
                    <a:pt x="8" y="29"/>
                    <a:pt x="8" y="28"/>
                  </a:cubicBezTo>
                  <a:cubicBezTo>
                    <a:pt x="8" y="26"/>
                    <a:pt x="18" y="15"/>
                    <a:pt x="23" y="14"/>
                  </a:cubicBezTo>
                  <a:cubicBezTo>
                    <a:pt x="23" y="14"/>
                    <a:pt x="22" y="14"/>
                    <a:pt x="22" y="14"/>
                  </a:cubicBezTo>
                  <a:cubicBezTo>
                    <a:pt x="19" y="14"/>
                    <a:pt x="15" y="17"/>
                    <a:pt x="12" y="20"/>
                  </a:cubicBezTo>
                  <a:cubicBezTo>
                    <a:pt x="9" y="23"/>
                    <a:pt x="7" y="26"/>
                    <a:pt x="6" y="26"/>
                  </a:cubicBezTo>
                  <a:cubicBezTo>
                    <a:pt x="6" y="26"/>
                    <a:pt x="6" y="26"/>
                    <a:pt x="6" y="26"/>
                  </a:cubicBezTo>
                  <a:cubicBezTo>
                    <a:pt x="5" y="23"/>
                    <a:pt x="11" y="10"/>
                    <a:pt x="18" y="7"/>
                  </a:cubicBezTo>
                  <a:cubicBezTo>
                    <a:pt x="7" y="8"/>
                    <a:pt x="3" y="25"/>
                    <a:pt x="2" y="25"/>
                  </a:cubicBezTo>
                  <a:cubicBezTo>
                    <a:pt x="2" y="25"/>
                    <a:pt x="2" y="24"/>
                    <a:pt x="2" y="22"/>
                  </a:cubicBezTo>
                  <a:cubicBezTo>
                    <a:pt x="2" y="11"/>
                    <a:pt x="7" y="7"/>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8">
              <a:extLst>
                <a:ext uri="{FF2B5EF4-FFF2-40B4-BE49-F238E27FC236}">
                  <a16:creationId xmlns:a16="http://schemas.microsoft.com/office/drawing/2014/main" xmlns="" id="{DCD38580-8C86-4B90-AE15-A017EA1012CF}"/>
                </a:ext>
              </a:extLst>
            </p:cNvPr>
            <p:cNvSpPr>
              <a:spLocks/>
            </p:cNvSpPr>
            <p:nvPr/>
          </p:nvSpPr>
          <p:spPr bwMode="auto">
            <a:xfrm flipH="1">
              <a:off x="1581150" y="6499225"/>
              <a:ext cx="93663" cy="71438"/>
            </a:xfrm>
            <a:custGeom>
              <a:avLst/>
              <a:gdLst>
                <a:gd name="T0" fmla="*/ 19 w 33"/>
                <a:gd name="T1" fmla="*/ 0 h 25"/>
                <a:gd name="T2" fmla="*/ 19 w 33"/>
                <a:gd name="T3" fmla="*/ 0 h 25"/>
                <a:gd name="T4" fmla="*/ 3 w 33"/>
                <a:gd name="T5" fmla="*/ 18 h 25"/>
                <a:gd name="T6" fmla="*/ 3 w 33"/>
                <a:gd name="T7" fmla="*/ 18 h 25"/>
                <a:gd name="T8" fmla="*/ 12 w 33"/>
                <a:gd name="T9" fmla="*/ 0 h 25"/>
                <a:gd name="T10" fmla="*/ 12 w 33"/>
                <a:gd name="T11" fmla="*/ 0 h 25"/>
                <a:gd name="T12" fmla="*/ 7 w 33"/>
                <a:gd name="T13" fmla="*/ 6 h 25"/>
                <a:gd name="T14" fmla="*/ 7 w 33"/>
                <a:gd name="T15" fmla="*/ 6 h 25"/>
                <a:gd name="T16" fmla="*/ 6 w 33"/>
                <a:gd name="T17" fmla="*/ 7 h 25"/>
                <a:gd name="T18" fmla="*/ 6 w 33"/>
                <a:gd name="T19" fmla="*/ 7 h 25"/>
                <a:gd name="T20" fmla="*/ 6 w 33"/>
                <a:gd name="T21" fmla="*/ 7 h 25"/>
                <a:gd name="T22" fmla="*/ 6 w 33"/>
                <a:gd name="T23" fmla="*/ 9 h 25"/>
                <a:gd name="T24" fmla="*/ 0 w 33"/>
                <a:gd name="T25" fmla="*/ 20 h 25"/>
                <a:gd name="T26" fmla="*/ 2 w 33"/>
                <a:gd name="T27" fmla="*/ 22 h 25"/>
                <a:gd name="T28" fmla="*/ 6 w 33"/>
                <a:gd name="T29" fmla="*/ 24 h 25"/>
                <a:gd name="T30" fmla="*/ 8 w 33"/>
                <a:gd name="T31" fmla="*/ 25 h 25"/>
                <a:gd name="T32" fmla="*/ 32 w 33"/>
                <a:gd name="T33" fmla="*/ 12 h 25"/>
                <a:gd name="T34" fmla="*/ 33 w 33"/>
                <a:gd name="T35" fmla="*/ 10 h 25"/>
                <a:gd name="T36" fmla="*/ 14 w 33"/>
                <a:gd name="T37" fmla="*/ 22 h 25"/>
                <a:gd name="T38" fmla="*/ 16 w 33"/>
                <a:gd name="T39" fmla="*/ 19 h 25"/>
                <a:gd name="T40" fmla="*/ 28 w 33"/>
                <a:gd name="T41" fmla="*/ 4 h 25"/>
                <a:gd name="T42" fmla="*/ 27 w 33"/>
                <a:gd name="T43" fmla="*/ 6 h 25"/>
                <a:gd name="T44" fmla="*/ 7 w 33"/>
                <a:gd name="T45" fmla="*/ 22 h 25"/>
                <a:gd name="T46" fmla="*/ 7 w 33"/>
                <a:gd name="T47" fmla="*/ 21 h 25"/>
                <a:gd name="T48" fmla="*/ 17 w 33"/>
                <a:gd name="T49" fmla="*/ 9 h 25"/>
                <a:gd name="T50" fmla="*/ 17 w 33"/>
                <a:gd name="T51" fmla="*/ 9 h 25"/>
                <a:gd name="T52" fmla="*/ 5 w 33"/>
                <a:gd name="T53" fmla="*/ 20 h 25"/>
                <a:gd name="T54" fmla="*/ 5 w 33"/>
                <a:gd name="T55" fmla="*/ 20 h 25"/>
                <a:gd name="T56" fmla="*/ 19 w 33"/>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5">
                  <a:moveTo>
                    <a:pt x="19" y="0"/>
                  </a:moveTo>
                  <a:cubicBezTo>
                    <a:pt x="19" y="0"/>
                    <a:pt x="19" y="0"/>
                    <a:pt x="19" y="0"/>
                  </a:cubicBezTo>
                  <a:cubicBezTo>
                    <a:pt x="16" y="1"/>
                    <a:pt x="5" y="18"/>
                    <a:pt x="3" y="18"/>
                  </a:cubicBezTo>
                  <a:cubicBezTo>
                    <a:pt x="3" y="18"/>
                    <a:pt x="3" y="18"/>
                    <a:pt x="3" y="18"/>
                  </a:cubicBezTo>
                  <a:cubicBezTo>
                    <a:pt x="3" y="14"/>
                    <a:pt x="14" y="1"/>
                    <a:pt x="12" y="0"/>
                  </a:cubicBezTo>
                  <a:cubicBezTo>
                    <a:pt x="12" y="0"/>
                    <a:pt x="12" y="0"/>
                    <a:pt x="12" y="0"/>
                  </a:cubicBezTo>
                  <a:cubicBezTo>
                    <a:pt x="10" y="0"/>
                    <a:pt x="8" y="4"/>
                    <a:pt x="7" y="6"/>
                  </a:cubicBezTo>
                  <a:cubicBezTo>
                    <a:pt x="7" y="6"/>
                    <a:pt x="7" y="6"/>
                    <a:pt x="7" y="6"/>
                  </a:cubicBezTo>
                  <a:cubicBezTo>
                    <a:pt x="7" y="7"/>
                    <a:pt x="7" y="7"/>
                    <a:pt x="6" y="7"/>
                  </a:cubicBezTo>
                  <a:cubicBezTo>
                    <a:pt x="6" y="7"/>
                    <a:pt x="6" y="7"/>
                    <a:pt x="6" y="7"/>
                  </a:cubicBezTo>
                  <a:cubicBezTo>
                    <a:pt x="6" y="7"/>
                    <a:pt x="6" y="7"/>
                    <a:pt x="6" y="7"/>
                  </a:cubicBezTo>
                  <a:cubicBezTo>
                    <a:pt x="6" y="8"/>
                    <a:pt x="6" y="8"/>
                    <a:pt x="6" y="9"/>
                  </a:cubicBezTo>
                  <a:cubicBezTo>
                    <a:pt x="2" y="15"/>
                    <a:pt x="0" y="19"/>
                    <a:pt x="0" y="20"/>
                  </a:cubicBezTo>
                  <a:cubicBezTo>
                    <a:pt x="0" y="21"/>
                    <a:pt x="1" y="22"/>
                    <a:pt x="2" y="22"/>
                  </a:cubicBezTo>
                  <a:cubicBezTo>
                    <a:pt x="4" y="23"/>
                    <a:pt x="2" y="24"/>
                    <a:pt x="6" y="24"/>
                  </a:cubicBezTo>
                  <a:cubicBezTo>
                    <a:pt x="7" y="25"/>
                    <a:pt x="7" y="25"/>
                    <a:pt x="8" y="25"/>
                  </a:cubicBezTo>
                  <a:cubicBezTo>
                    <a:pt x="12" y="25"/>
                    <a:pt x="24" y="20"/>
                    <a:pt x="32" y="12"/>
                  </a:cubicBezTo>
                  <a:cubicBezTo>
                    <a:pt x="32" y="11"/>
                    <a:pt x="33" y="11"/>
                    <a:pt x="33" y="10"/>
                  </a:cubicBezTo>
                  <a:cubicBezTo>
                    <a:pt x="29" y="15"/>
                    <a:pt x="16" y="22"/>
                    <a:pt x="14" y="22"/>
                  </a:cubicBezTo>
                  <a:cubicBezTo>
                    <a:pt x="13" y="22"/>
                    <a:pt x="14" y="21"/>
                    <a:pt x="16" y="19"/>
                  </a:cubicBezTo>
                  <a:cubicBezTo>
                    <a:pt x="25" y="12"/>
                    <a:pt x="29" y="4"/>
                    <a:pt x="28" y="4"/>
                  </a:cubicBezTo>
                  <a:cubicBezTo>
                    <a:pt x="28" y="4"/>
                    <a:pt x="27" y="5"/>
                    <a:pt x="27" y="6"/>
                  </a:cubicBezTo>
                  <a:cubicBezTo>
                    <a:pt x="23" y="11"/>
                    <a:pt x="9" y="22"/>
                    <a:pt x="7" y="22"/>
                  </a:cubicBezTo>
                  <a:cubicBezTo>
                    <a:pt x="7" y="22"/>
                    <a:pt x="7" y="21"/>
                    <a:pt x="7" y="21"/>
                  </a:cubicBezTo>
                  <a:cubicBezTo>
                    <a:pt x="7" y="20"/>
                    <a:pt x="20" y="9"/>
                    <a:pt x="17" y="9"/>
                  </a:cubicBezTo>
                  <a:cubicBezTo>
                    <a:pt x="17" y="9"/>
                    <a:pt x="17" y="9"/>
                    <a:pt x="17" y="9"/>
                  </a:cubicBezTo>
                  <a:cubicBezTo>
                    <a:pt x="14" y="10"/>
                    <a:pt x="6" y="20"/>
                    <a:pt x="5" y="20"/>
                  </a:cubicBezTo>
                  <a:cubicBezTo>
                    <a:pt x="5" y="20"/>
                    <a:pt x="5" y="20"/>
                    <a:pt x="5" y="20"/>
                  </a:cubicBezTo>
                  <a:cubicBezTo>
                    <a:pt x="6" y="16"/>
                    <a:pt x="21" y="0"/>
                    <a:pt x="1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9">
              <a:extLst>
                <a:ext uri="{FF2B5EF4-FFF2-40B4-BE49-F238E27FC236}">
                  <a16:creationId xmlns:a16="http://schemas.microsoft.com/office/drawing/2014/main" xmlns="" id="{2CE8D28A-3107-4E32-8CAC-4C6BA0503B00}"/>
                </a:ext>
              </a:extLst>
            </p:cNvPr>
            <p:cNvSpPr>
              <a:spLocks/>
            </p:cNvSpPr>
            <p:nvPr/>
          </p:nvSpPr>
          <p:spPr bwMode="auto">
            <a:xfrm flipH="1">
              <a:off x="1501775" y="6357938"/>
              <a:ext cx="46038" cy="98425"/>
            </a:xfrm>
            <a:custGeom>
              <a:avLst/>
              <a:gdLst>
                <a:gd name="T0" fmla="*/ 7 w 16"/>
                <a:gd name="T1" fmla="*/ 0 h 35"/>
                <a:gd name="T2" fmla="*/ 9 w 16"/>
                <a:gd name="T3" fmla="*/ 3 h 35"/>
                <a:gd name="T4" fmla="*/ 14 w 16"/>
                <a:gd name="T5" fmla="*/ 23 h 35"/>
                <a:gd name="T6" fmla="*/ 13 w 16"/>
                <a:gd name="T7" fmla="*/ 25 h 35"/>
                <a:gd name="T8" fmla="*/ 9 w 16"/>
                <a:gd name="T9" fmla="*/ 9 h 35"/>
                <a:gd name="T10" fmla="*/ 7 w 16"/>
                <a:gd name="T11" fmla="*/ 7 h 35"/>
                <a:gd name="T12" fmla="*/ 8 w 16"/>
                <a:gd name="T13" fmla="*/ 13 h 35"/>
                <a:gd name="T14" fmla="*/ 10 w 16"/>
                <a:gd name="T15" fmla="*/ 26 h 35"/>
                <a:gd name="T16" fmla="*/ 10 w 16"/>
                <a:gd name="T17" fmla="*/ 26 h 35"/>
                <a:gd name="T18" fmla="*/ 3 w 16"/>
                <a:gd name="T19" fmla="*/ 7 h 35"/>
                <a:gd name="T20" fmla="*/ 0 w 16"/>
                <a:gd name="T21" fmla="*/ 5 h 35"/>
                <a:gd name="T22" fmla="*/ 1 w 16"/>
                <a:gd name="T23" fmla="*/ 9 h 35"/>
                <a:gd name="T24" fmla="*/ 1 w 16"/>
                <a:gd name="T25" fmla="*/ 9 h 35"/>
                <a:gd name="T26" fmla="*/ 1 w 16"/>
                <a:gd name="T27" fmla="*/ 9 h 35"/>
                <a:gd name="T28" fmla="*/ 3 w 16"/>
                <a:gd name="T29" fmla="*/ 14 h 35"/>
                <a:gd name="T30" fmla="*/ 12 w 16"/>
                <a:gd name="T31" fmla="*/ 35 h 35"/>
                <a:gd name="T32" fmla="*/ 16 w 16"/>
                <a:gd name="T33" fmla="*/ 23 h 35"/>
                <a:gd name="T34" fmla="*/ 16 w 16"/>
                <a:gd name="T35" fmla="*/ 18 h 35"/>
                <a:gd name="T36" fmla="*/ 15 w 16"/>
                <a:gd name="T37" fmla="*/ 11 h 35"/>
                <a:gd name="T38" fmla="*/ 15 w 16"/>
                <a:gd name="T39" fmla="*/ 11 h 35"/>
                <a:gd name="T40" fmla="*/ 8 w 16"/>
                <a:gd name="T41" fmla="*/ 1 h 35"/>
                <a:gd name="T42" fmla="*/ 7 w 16"/>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5">
                  <a:moveTo>
                    <a:pt x="7" y="0"/>
                  </a:moveTo>
                  <a:cubicBezTo>
                    <a:pt x="7" y="0"/>
                    <a:pt x="7" y="1"/>
                    <a:pt x="9" y="3"/>
                  </a:cubicBezTo>
                  <a:cubicBezTo>
                    <a:pt x="12" y="7"/>
                    <a:pt x="15" y="14"/>
                    <a:pt x="14" y="23"/>
                  </a:cubicBezTo>
                  <a:cubicBezTo>
                    <a:pt x="14" y="24"/>
                    <a:pt x="13" y="25"/>
                    <a:pt x="13" y="25"/>
                  </a:cubicBezTo>
                  <a:cubicBezTo>
                    <a:pt x="12" y="25"/>
                    <a:pt x="11" y="15"/>
                    <a:pt x="9" y="9"/>
                  </a:cubicBezTo>
                  <a:cubicBezTo>
                    <a:pt x="8" y="7"/>
                    <a:pt x="8" y="7"/>
                    <a:pt x="7" y="7"/>
                  </a:cubicBezTo>
                  <a:cubicBezTo>
                    <a:pt x="7" y="7"/>
                    <a:pt x="7" y="10"/>
                    <a:pt x="8" y="13"/>
                  </a:cubicBezTo>
                  <a:cubicBezTo>
                    <a:pt x="10" y="18"/>
                    <a:pt x="11" y="24"/>
                    <a:pt x="10" y="26"/>
                  </a:cubicBezTo>
                  <a:cubicBezTo>
                    <a:pt x="10" y="26"/>
                    <a:pt x="10" y="26"/>
                    <a:pt x="10" y="26"/>
                  </a:cubicBezTo>
                  <a:cubicBezTo>
                    <a:pt x="10" y="26"/>
                    <a:pt x="6" y="12"/>
                    <a:pt x="3" y="7"/>
                  </a:cubicBezTo>
                  <a:cubicBezTo>
                    <a:pt x="1" y="5"/>
                    <a:pt x="1" y="5"/>
                    <a:pt x="0" y="5"/>
                  </a:cubicBezTo>
                  <a:cubicBezTo>
                    <a:pt x="0" y="5"/>
                    <a:pt x="0" y="6"/>
                    <a:pt x="1" y="9"/>
                  </a:cubicBezTo>
                  <a:cubicBezTo>
                    <a:pt x="1" y="9"/>
                    <a:pt x="1" y="9"/>
                    <a:pt x="1" y="9"/>
                  </a:cubicBezTo>
                  <a:cubicBezTo>
                    <a:pt x="1" y="9"/>
                    <a:pt x="1" y="9"/>
                    <a:pt x="1" y="9"/>
                  </a:cubicBezTo>
                  <a:cubicBezTo>
                    <a:pt x="1" y="11"/>
                    <a:pt x="2" y="13"/>
                    <a:pt x="3" y="14"/>
                  </a:cubicBezTo>
                  <a:cubicBezTo>
                    <a:pt x="7" y="24"/>
                    <a:pt x="9" y="35"/>
                    <a:pt x="12" y="35"/>
                  </a:cubicBezTo>
                  <a:cubicBezTo>
                    <a:pt x="13" y="35"/>
                    <a:pt x="14" y="31"/>
                    <a:pt x="16" y="23"/>
                  </a:cubicBezTo>
                  <a:cubicBezTo>
                    <a:pt x="16" y="22"/>
                    <a:pt x="16" y="20"/>
                    <a:pt x="16" y="18"/>
                  </a:cubicBezTo>
                  <a:cubicBezTo>
                    <a:pt x="16" y="16"/>
                    <a:pt x="16" y="14"/>
                    <a:pt x="15" y="11"/>
                  </a:cubicBezTo>
                  <a:cubicBezTo>
                    <a:pt x="15" y="11"/>
                    <a:pt x="15" y="11"/>
                    <a:pt x="15" y="11"/>
                  </a:cubicBezTo>
                  <a:cubicBezTo>
                    <a:pt x="15" y="11"/>
                    <a:pt x="13" y="3"/>
                    <a:pt x="8" y="1"/>
                  </a:cubicBezTo>
                  <a:cubicBezTo>
                    <a:pt x="8" y="0"/>
                    <a:pt x="8"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30">
              <a:extLst>
                <a:ext uri="{FF2B5EF4-FFF2-40B4-BE49-F238E27FC236}">
                  <a16:creationId xmlns:a16="http://schemas.microsoft.com/office/drawing/2014/main" xmlns="" id="{70B9C0B8-C656-4169-85B3-440247E559AA}"/>
                </a:ext>
              </a:extLst>
            </p:cNvPr>
            <p:cNvSpPr>
              <a:spLocks/>
            </p:cNvSpPr>
            <p:nvPr/>
          </p:nvSpPr>
          <p:spPr bwMode="auto">
            <a:xfrm flipH="1">
              <a:off x="1655763" y="6110288"/>
              <a:ext cx="82550" cy="47625"/>
            </a:xfrm>
            <a:custGeom>
              <a:avLst/>
              <a:gdLst>
                <a:gd name="T0" fmla="*/ 1 w 29"/>
                <a:gd name="T1" fmla="*/ 0 h 17"/>
                <a:gd name="T2" fmla="*/ 0 w 29"/>
                <a:gd name="T3" fmla="*/ 1 h 17"/>
                <a:gd name="T4" fmla="*/ 15 w 29"/>
                <a:gd name="T5" fmla="*/ 16 h 17"/>
                <a:gd name="T6" fmla="*/ 17 w 29"/>
                <a:gd name="T7" fmla="*/ 17 h 17"/>
                <a:gd name="T8" fmla="*/ 7 w 29"/>
                <a:gd name="T9" fmla="*/ 6 h 17"/>
                <a:gd name="T10" fmla="*/ 7 w 29"/>
                <a:gd name="T11" fmla="*/ 6 h 17"/>
                <a:gd name="T12" fmla="*/ 20 w 29"/>
                <a:gd name="T13" fmla="*/ 14 h 17"/>
                <a:gd name="T14" fmla="*/ 20 w 29"/>
                <a:gd name="T15" fmla="*/ 13 h 17"/>
                <a:gd name="T16" fmla="*/ 8 w 29"/>
                <a:gd name="T17" fmla="*/ 4 h 17"/>
                <a:gd name="T18" fmla="*/ 10 w 29"/>
                <a:gd name="T19" fmla="*/ 5 h 17"/>
                <a:gd name="T20" fmla="*/ 29 w 29"/>
                <a:gd name="T21" fmla="*/ 15 h 17"/>
                <a:gd name="T22" fmla="*/ 29 w 29"/>
                <a:gd name="T23" fmla="*/ 14 h 17"/>
                <a:gd name="T24" fmla="*/ 28 w 29"/>
                <a:gd name="T25" fmla="*/ 12 h 17"/>
                <a:gd name="T26" fmla="*/ 28 w 29"/>
                <a:gd name="T27" fmla="*/ 12 h 17"/>
                <a:gd name="T28" fmla="*/ 7 w 29"/>
                <a:gd name="T29" fmla="*/ 2 h 17"/>
                <a:gd name="T30" fmla="*/ 1 w 29"/>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7">
                  <a:moveTo>
                    <a:pt x="1" y="0"/>
                  </a:moveTo>
                  <a:cubicBezTo>
                    <a:pt x="0" y="0"/>
                    <a:pt x="0" y="1"/>
                    <a:pt x="0" y="1"/>
                  </a:cubicBezTo>
                  <a:cubicBezTo>
                    <a:pt x="0" y="3"/>
                    <a:pt x="3" y="7"/>
                    <a:pt x="15" y="16"/>
                  </a:cubicBezTo>
                  <a:cubicBezTo>
                    <a:pt x="16" y="17"/>
                    <a:pt x="16" y="17"/>
                    <a:pt x="17" y="17"/>
                  </a:cubicBezTo>
                  <a:cubicBezTo>
                    <a:pt x="14" y="13"/>
                    <a:pt x="4" y="6"/>
                    <a:pt x="7" y="6"/>
                  </a:cubicBezTo>
                  <a:cubicBezTo>
                    <a:pt x="7" y="6"/>
                    <a:pt x="7" y="6"/>
                    <a:pt x="7" y="6"/>
                  </a:cubicBezTo>
                  <a:cubicBezTo>
                    <a:pt x="9" y="6"/>
                    <a:pt x="19" y="14"/>
                    <a:pt x="20" y="14"/>
                  </a:cubicBezTo>
                  <a:cubicBezTo>
                    <a:pt x="20" y="14"/>
                    <a:pt x="20" y="14"/>
                    <a:pt x="20" y="13"/>
                  </a:cubicBezTo>
                  <a:cubicBezTo>
                    <a:pt x="19" y="11"/>
                    <a:pt x="7" y="4"/>
                    <a:pt x="8" y="4"/>
                  </a:cubicBezTo>
                  <a:cubicBezTo>
                    <a:pt x="8" y="4"/>
                    <a:pt x="9" y="5"/>
                    <a:pt x="10" y="5"/>
                  </a:cubicBezTo>
                  <a:cubicBezTo>
                    <a:pt x="17" y="8"/>
                    <a:pt x="26" y="15"/>
                    <a:pt x="29" y="15"/>
                  </a:cubicBezTo>
                  <a:cubicBezTo>
                    <a:pt x="29" y="15"/>
                    <a:pt x="29" y="14"/>
                    <a:pt x="29" y="14"/>
                  </a:cubicBezTo>
                  <a:cubicBezTo>
                    <a:pt x="29" y="13"/>
                    <a:pt x="29" y="13"/>
                    <a:pt x="28" y="12"/>
                  </a:cubicBezTo>
                  <a:cubicBezTo>
                    <a:pt x="28" y="12"/>
                    <a:pt x="28" y="12"/>
                    <a:pt x="28" y="12"/>
                  </a:cubicBezTo>
                  <a:cubicBezTo>
                    <a:pt x="20" y="8"/>
                    <a:pt x="13" y="5"/>
                    <a:pt x="7" y="2"/>
                  </a:cubicBezTo>
                  <a:cubicBezTo>
                    <a:pt x="6" y="1"/>
                    <a:pt x="3"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31">
              <a:extLst>
                <a:ext uri="{FF2B5EF4-FFF2-40B4-BE49-F238E27FC236}">
                  <a16:creationId xmlns:a16="http://schemas.microsoft.com/office/drawing/2014/main" xmlns="" id="{B9A9D4FD-6915-4B05-9559-895F92755230}"/>
                </a:ext>
              </a:extLst>
            </p:cNvPr>
            <p:cNvSpPr>
              <a:spLocks/>
            </p:cNvSpPr>
            <p:nvPr/>
          </p:nvSpPr>
          <p:spPr bwMode="auto">
            <a:xfrm flipH="1">
              <a:off x="1860550" y="6203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Oval 32">
              <a:extLst>
                <a:ext uri="{FF2B5EF4-FFF2-40B4-BE49-F238E27FC236}">
                  <a16:creationId xmlns:a16="http://schemas.microsoft.com/office/drawing/2014/main" xmlns="" id="{73BC5F46-1B8F-4B6E-ABE0-3DA999F2B3CD}"/>
                </a:ext>
              </a:extLst>
            </p:cNvPr>
            <p:cNvSpPr>
              <a:spLocks noChangeArrowheads="1"/>
            </p:cNvSpPr>
            <p:nvPr/>
          </p:nvSpPr>
          <p:spPr bwMode="auto">
            <a:xfrm flipH="1">
              <a:off x="1858963" y="6203950"/>
              <a:ext cx="1588" cy="1588"/>
            </a:xfrm>
            <a:prstGeom prst="ellipse">
              <a:avLst/>
            </a:pr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33">
              <a:extLst>
                <a:ext uri="{FF2B5EF4-FFF2-40B4-BE49-F238E27FC236}">
                  <a16:creationId xmlns:a16="http://schemas.microsoft.com/office/drawing/2014/main" xmlns="" id="{16160185-806A-44A0-93C1-24C7FCEEDE51}"/>
                </a:ext>
              </a:extLst>
            </p:cNvPr>
            <p:cNvSpPr>
              <a:spLocks/>
            </p:cNvSpPr>
            <p:nvPr/>
          </p:nvSpPr>
          <p:spPr bwMode="auto">
            <a:xfrm flipH="1">
              <a:off x="1814513" y="6207125"/>
              <a:ext cx="42863" cy="14288"/>
            </a:xfrm>
            <a:custGeom>
              <a:avLst/>
              <a:gdLst>
                <a:gd name="T0" fmla="*/ 0 w 15"/>
                <a:gd name="T1" fmla="*/ 0 h 5"/>
                <a:gd name="T2" fmla="*/ 15 w 15"/>
                <a:gd name="T3" fmla="*/ 5 h 5"/>
                <a:gd name="T4" fmla="*/ 0 w 15"/>
                <a:gd name="T5" fmla="*/ 0 h 5"/>
              </a:gdLst>
              <a:ahLst/>
              <a:cxnLst>
                <a:cxn ang="0">
                  <a:pos x="T0" y="T1"/>
                </a:cxn>
                <a:cxn ang="0">
                  <a:pos x="T2" y="T3"/>
                </a:cxn>
                <a:cxn ang="0">
                  <a:pos x="T4" y="T5"/>
                </a:cxn>
              </a:cxnLst>
              <a:rect l="0" t="0" r="r" b="b"/>
              <a:pathLst>
                <a:path w="15" h="5">
                  <a:moveTo>
                    <a:pt x="0" y="0"/>
                  </a:moveTo>
                  <a:cubicBezTo>
                    <a:pt x="2" y="1"/>
                    <a:pt x="11" y="3"/>
                    <a:pt x="15" y="5"/>
                  </a:cubicBezTo>
                  <a:cubicBezTo>
                    <a:pt x="10"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34">
              <a:extLst>
                <a:ext uri="{FF2B5EF4-FFF2-40B4-BE49-F238E27FC236}">
                  <a16:creationId xmlns:a16="http://schemas.microsoft.com/office/drawing/2014/main" xmlns="" id="{40ECCD7E-374C-422A-A58E-88E974BDC3CA}"/>
                </a:ext>
              </a:extLst>
            </p:cNvPr>
            <p:cNvSpPr>
              <a:spLocks/>
            </p:cNvSpPr>
            <p:nvPr/>
          </p:nvSpPr>
          <p:spPr bwMode="auto">
            <a:xfrm flipH="1">
              <a:off x="1806575" y="6203950"/>
              <a:ext cx="53975" cy="22225"/>
            </a:xfrm>
            <a:custGeom>
              <a:avLst/>
              <a:gdLst>
                <a:gd name="T0" fmla="*/ 0 w 19"/>
                <a:gd name="T1" fmla="*/ 0 h 8"/>
                <a:gd name="T2" fmla="*/ 0 w 19"/>
                <a:gd name="T3" fmla="*/ 4 h 8"/>
                <a:gd name="T4" fmla="*/ 1 w 19"/>
                <a:gd name="T5" fmla="*/ 4 h 8"/>
                <a:gd name="T6" fmla="*/ 19 w 19"/>
                <a:gd name="T7" fmla="*/ 8 h 8"/>
                <a:gd name="T8" fmla="*/ 16 w 19"/>
                <a:gd name="T9" fmla="*/ 6 h 8"/>
                <a:gd name="T10" fmla="*/ 1 w 19"/>
                <a:gd name="T11" fmla="*/ 1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4"/>
                    <a:pt x="0" y="4"/>
                    <a:pt x="0" y="4"/>
                  </a:cubicBezTo>
                  <a:cubicBezTo>
                    <a:pt x="0" y="4"/>
                    <a:pt x="0" y="4"/>
                    <a:pt x="1" y="4"/>
                  </a:cubicBezTo>
                  <a:cubicBezTo>
                    <a:pt x="5" y="4"/>
                    <a:pt x="14" y="7"/>
                    <a:pt x="19" y="8"/>
                  </a:cubicBezTo>
                  <a:cubicBezTo>
                    <a:pt x="18" y="8"/>
                    <a:pt x="17" y="7"/>
                    <a:pt x="16" y="6"/>
                  </a:cubicBezTo>
                  <a:cubicBezTo>
                    <a:pt x="12" y="4"/>
                    <a:pt x="3" y="2"/>
                    <a:pt x="1" y="1"/>
                  </a:cubicBezTo>
                  <a:cubicBezTo>
                    <a:pt x="1" y="1"/>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35">
              <a:extLst>
                <a:ext uri="{FF2B5EF4-FFF2-40B4-BE49-F238E27FC236}">
                  <a16:creationId xmlns:a16="http://schemas.microsoft.com/office/drawing/2014/main" xmlns="" id="{FB29C46A-B5D2-4802-A48B-279361441A9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1" y="1"/>
                    <a:pt x="1" y="1"/>
                    <a:pt x="1" y="1"/>
                  </a:cubicBezTo>
                  <a:cubicBezTo>
                    <a:pt x="1" y="0"/>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36">
              <a:extLst>
                <a:ext uri="{FF2B5EF4-FFF2-40B4-BE49-F238E27FC236}">
                  <a16:creationId xmlns:a16="http://schemas.microsoft.com/office/drawing/2014/main" xmlns="" id="{364DFEAF-D8A4-4597-9143-71DFD72EB986}"/>
                </a:ext>
              </a:extLst>
            </p:cNvPr>
            <p:cNvSpPr>
              <a:spLocks/>
            </p:cNvSpPr>
            <p:nvPr/>
          </p:nvSpPr>
          <p:spPr bwMode="auto">
            <a:xfrm flipH="1">
              <a:off x="1857375" y="6192838"/>
              <a:ext cx="3175" cy="1588"/>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1" y="1"/>
                  </a:cubicBezTo>
                  <a:cubicBezTo>
                    <a:pt x="0" y="1"/>
                    <a:pt x="0" y="0"/>
                    <a:pt x="1" y="0"/>
                  </a:cubicBezTo>
                  <a:cubicBezTo>
                    <a:pt x="1"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37">
              <a:extLst>
                <a:ext uri="{FF2B5EF4-FFF2-40B4-BE49-F238E27FC236}">
                  <a16:creationId xmlns:a16="http://schemas.microsoft.com/office/drawing/2014/main" xmlns="" id="{9182A2C9-01F2-4AAA-8A63-DE1CCE9156A5}"/>
                </a:ext>
              </a:extLst>
            </p:cNvPr>
            <p:cNvSpPr>
              <a:spLocks/>
            </p:cNvSpPr>
            <p:nvPr/>
          </p:nvSpPr>
          <p:spPr bwMode="auto">
            <a:xfrm flipH="1">
              <a:off x="1820863" y="6194425"/>
              <a:ext cx="36513" cy="3175"/>
            </a:xfrm>
            <a:custGeom>
              <a:avLst/>
              <a:gdLst>
                <a:gd name="T0" fmla="*/ 7 w 13"/>
                <a:gd name="T1" fmla="*/ 0 h 1"/>
                <a:gd name="T2" fmla="*/ 4 w 13"/>
                <a:gd name="T3" fmla="*/ 0 h 1"/>
                <a:gd name="T4" fmla="*/ 1 w 13"/>
                <a:gd name="T5" fmla="*/ 0 h 1"/>
                <a:gd name="T6" fmla="*/ 0 w 13"/>
                <a:gd name="T7" fmla="*/ 0 h 1"/>
                <a:gd name="T8" fmla="*/ 0 w 13"/>
                <a:gd name="T9" fmla="*/ 0 h 1"/>
                <a:gd name="T10" fmla="*/ 2 w 13"/>
                <a:gd name="T11" fmla="*/ 0 h 1"/>
                <a:gd name="T12" fmla="*/ 5 w 13"/>
                <a:gd name="T13" fmla="*/ 0 h 1"/>
                <a:gd name="T14" fmla="*/ 8 w 13"/>
                <a:gd name="T15" fmla="*/ 0 h 1"/>
                <a:gd name="T16" fmla="*/ 13 w 13"/>
                <a:gd name="T17" fmla="*/ 1 h 1"/>
                <a:gd name="T18" fmla="*/ 13 w 13"/>
                <a:gd name="T19" fmla="*/ 1 h 1"/>
                <a:gd name="T20" fmla="*/ 7 w 1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
                  <a:moveTo>
                    <a:pt x="7" y="0"/>
                  </a:moveTo>
                  <a:cubicBezTo>
                    <a:pt x="6" y="0"/>
                    <a:pt x="5" y="0"/>
                    <a:pt x="4" y="0"/>
                  </a:cubicBezTo>
                  <a:cubicBezTo>
                    <a:pt x="3" y="0"/>
                    <a:pt x="2" y="0"/>
                    <a:pt x="1" y="0"/>
                  </a:cubicBezTo>
                  <a:cubicBezTo>
                    <a:pt x="0" y="0"/>
                    <a:pt x="0" y="0"/>
                    <a:pt x="0" y="0"/>
                  </a:cubicBezTo>
                  <a:cubicBezTo>
                    <a:pt x="0" y="0"/>
                    <a:pt x="0" y="0"/>
                    <a:pt x="0" y="0"/>
                  </a:cubicBezTo>
                  <a:cubicBezTo>
                    <a:pt x="0" y="0"/>
                    <a:pt x="1" y="0"/>
                    <a:pt x="2" y="0"/>
                  </a:cubicBezTo>
                  <a:cubicBezTo>
                    <a:pt x="3" y="0"/>
                    <a:pt x="4" y="0"/>
                    <a:pt x="5" y="0"/>
                  </a:cubicBezTo>
                  <a:cubicBezTo>
                    <a:pt x="6" y="0"/>
                    <a:pt x="7" y="0"/>
                    <a:pt x="8" y="0"/>
                  </a:cubicBezTo>
                  <a:cubicBezTo>
                    <a:pt x="10" y="0"/>
                    <a:pt x="12" y="0"/>
                    <a:pt x="13" y="1"/>
                  </a:cubicBezTo>
                  <a:cubicBezTo>
                    <a:pt x="13" y="1"/>
                    <a:pt x="13" y="1"/>
                    <a:pt x="13" y="1"/>
                  </a:cubicBezTo>
                  <a:cubicBezTo>
                    <a:pt x="12" y="0"/>
                    <a:pt x="10" y="0"/>
                    <a:pt x="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38">
              <a:extLst>
                <a:ext uri="{FF2B5EF4-FFF2-40B4-BE49-F238E27FC236}">
                  <a16:creationId xmlns:a16="http://schemas.microsoft.com/office/drawing/2014/main" xmlns="" id="{C4C91280-9218-42FF-8FA4-F39F81AB4208}"/>
                </a:ext>
              </a:extLst>
            </p:cNvPr>
            <p:cNvSpPr>
              <a:spLocks/>
            </p:cNvSpPr>
            <p:nvPr/>
          </p:nvSpPr>
          <p:spPr bwMode="auto">
            <a:xfrm flipH="1">
              <a:off x="1820863" y="6194425"/>
              <a:ext cx="39688" cy="9525"/>
            </a:xfrm>
            <a:custGeom>
              <a:avLst/>
              <a:gdLst>
                <a:gd name="T0" fmla="*/ 1 w 14"/>
                <a:gd name="T1" fmla="*/ 0 h 3"/>
                <a:gd name="T2" fmla="*/ 0 w 14"/>
                <a:gd name="T3" fmla="*/ 3 h 3"/>
                <a:gd name="T4" fmla="*/ 14 w 14"/>
                <a:gd name="T5" fmla="*/ 1 h 3"/>
                <a:gd name="T6" fmla="*/ 9 w 14"/>
                <a:gd name="T7" fmla="*/ 0 h 3"/>
                <a:gd name="T8" fmla="*/ 6 w 14"/>
                <a:gd name="T9" fmla="*/ 0 h 3"/>
                <a:gd name="T10" fmla="*/ 3 w 14"/>
                <a:gd name="T11" fmla="*/ 0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0" y="3"/>
                    <a:pt x="0" y="3"/>
                    <a:pt x="0" y="3"/>
                  </a:cubicBezTo>
                  <a:cubicBezTo>
                    <a:pt x="2" y="0"/>
                    <a:pt x="8" y="1"/>
                    <a:pt x="14" y="1"/>
                  </a:cubicBezTo>
                  <a:cubicBezTo>
                    <a:pt x="13" y="0"/>
                    <a:pt x="11" y="0"/>
                    <a:pt x="9" y="0"/>
                  </a:cubicBezTo>
                  <a:cubicBezTo>
                    <a:pt x="8" y="0"/>
                    <a:pt x="7" y="0"/>
                    <a:pt x="6" y="0"/>
                  </a:cubicBezTo>
                  <a:cubicBezTo>
                    <a:pt x="5" y="0"/>
                    <a:pt x="4" y="0"/>
                    <a:pt x="3" y="0"/>
                  </a:cubicBezTo>
                  <a:cubicBezTo>
                    <a:pt x="2" y="0"/>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39">
              <a:extLst>
                <a:ext uri="{FF2B5EF4-FFF2-40B4-BE49-F238E27FC236}">
                  <a16:creationId xmlns:a16="http://schemas.microsoft.com/office/drawing/2014/main" xmlns="" id="{61C7444E-BDA8-426E-89D5-B5BBA424EFE8}"/>
                </a:ext>
              </a:extLst>
            </p:cNvPr>
            <p:cNvSpPr>
              <a:spLocks/>
            </p:cNvSpPr>
            <p:nvPr/>
          </p:nvSpPr>
          <p:spPr bwMode="auto">
            <a:xfrm flipH="1">
              <a:off x="1836738" y="6261100"/>
              <a:ext cx="20638" cy="7938"/>
            </a:xfrm>
            <a:custGeom>
              <a:avLst/>
              <a:gdLst>
                <a:gd name="T0" fmla="*/ 0 w 7"/>
                <a:gd name="T1" fmla="*/ 0 h 3"/>
                <a:gd name="T2" fmla="*/ 4 w 7"/>
                <a:gd name="T3" fmla="*/ 2 h 3"/>
                <a:gd name="T4" fmla="*/ 7 w 7"/>
                <a:gd name="T5" fmla="*/ 3 h 3"/>
                <a:gd name="T6" fmla="*/ 5 w 7"/>
                <a:gd name="T7" fmla="*/ 2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1" y="1"/>
                    <a:pt x="3" y="2"/>
                    <a:pt x="4" y="2"/>
                  </a:cubicBezTo>
                  <a:cubicBezTo>
                    <a:pt x="5" y="3"/>
                    <a:pt x="6" y="3"/>
                    <a:pt x="7" y="3"/>
                  </a:cubicBezTo>
                  <a:cubicBezTo>
                    <a:pt x="6" y="3"/>
                    <a:pt x="5" y="3"/>
                    <a:pt x="5" y="2"/>
                  </a:cubicBezTo>
                  <a:cubicBezTo>
                    <a:pt x="3" y="2"/>
                    <a:pt x="2" y="1"/>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0">
              <a:extLst>
                <a:ext uri="{FF2B5EF4-FFF2-40B4-BE49-F238E27FC236}">
                  <a16:creationId xmlns:a16="http://schemas.microsoft.com/office/drawing/2014/main" xmlns="" id="{D4A50130-CE89-4DA1-8892-7C8AAB1999D3}"/>
                </a:ext>
              </a:extLst>
            </p:cNvPr>
            <p:cNvSpPr>
              <a:spLocks/>
            </p:cNvSpPr>
            <p:nvPr/>
          </p:nvSpPr>
          <p:spPr bwMode="auto">
            <a:xfrm flipH="1">
              <a:off x="1820863" y="6251575"/>
              <a:ext cx="41275" cy="20638"/>
            </a:xfrm>
            <a:custGeom>
              <a:avLst/>
              <a:gdLst>
                <a:gd name="T0" fmla="*/ 0 w 15"/>
                <a:gd name="T1" fmla="*/ 0 h 7"/>
                <a:gd name="T2" fmla="*/ 1 w 15"/>
                <a:gd name="T3" fmla="*/ 3 h 7"/>
                <a:gd name="T4" fmla="*/ 1 w 15"/>
                <a:gd name="T5" fmla="*/ 3 h 7"/>
                <a:gd name="T6" fmla="*/ 2 w 15"/>
                <a:gd name="T7" fmla="*/ 3 h 7"/>
                <a:gd name="T8" fmla="*/ 7 w 15"/>
                <a:gd name="T9" fmla="*/ 5 h 7"/>
                <a:gd name="T10" fmla="*/ 9 w 15"/>
                <a:gd name="T11" fmla="*/ 6 h 7"/>
                <a:gd name="T12" fmla="*/ 13 w 15"/>
                <a:gd name="T13" fmla="*/ 7 h 7"/>
                <a:gd name="T14" fmla="*/ 15 w 15"/>
                <a:gd name="T15" fmla="*/ 7 h 7"/>
                <a:gd name="T16" fmla="*/ 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0" y="0"/>
                  </a:moveTo>
                  <a:cubicBezTo>
                    <a:pt x="1" y="3"/>
                    <a:pt x="1" y="3"/>
                    <a:pt x="1" y="3"/>
                  </a:cubicBezTo>
                  <a:cubicBezTo>
                    <a:pt x="1" y="3"/>
                    <a:pt x="1" y="3"/>
                    <a:pt x="1" y="3"/>
                  </a:cubicBezTo>
                  <a:cubicBezTo>
                    <a:pt x="1" y="3"/>
                    <a:pt x="2" y="3"/>
                    <a:pt x="2" y="3"/>
                  </a:cubicBezTo>
                  <a:cubicBezTo>
                    <a:pt x="4" y="4"/>
                    <a:pt x="5" y="5"/>
                    <a:pt x="7" y="5"/>
                  </a:cubicBezTo>
                  <a:cubicBezTo>
                    <a:pt x="7" y="6"/>
                    <a:pt x="8" y="6"/>
                    <a:pt x="9" y="6"/>
                  </a:cubicBezTo>
                  <a:cubicBezTo>
                    <a:pt x="10" y="7"/>
                    <a:pt x="12" y="7"/>
                    <a:pt x="13" y="7"/>
                  </a:cubicBezTo>
                  <a:cubicBezTo>
                    <a:pt x="14" y="7"/>
                    <a:pt x="14" y="7"/>
                    <a:pt x="15" y="7"/>
                  </a:cubicBezTo>
                  <a:cubicBezTo>
                    <a:pt x="11" y="6"/>
                    <a:pt x="6" y="4"/>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41">
              <a:extLst>
                <a:ext uri="{FF2B5EF4-FFF2-40B4-BE49-F238E27FC236}">
                  <a16:creationId xmlns:a16="http://schemas.microsoft.com/office/drawing/2014/main" xmlns="" id="{92465173-1026-4F90-B778-241C807CE2DF}"/>
                </a:ext>
              </a:extLst>
            </p:cNvPr>
            <p:cNvSpPr>
              <a:spLocks/>
            </p:cNvSpPr>
            <p:nvPr/>
          </p:nvSpPr>
          <p:spPr bwMode="auto">
            <a:xfrm flipH="1">
              <a:off x="1554163" y="6229350"/>
              <a:ext cx="44450" cy="68263"/>
            </a:xfrm>
            <a:custGeom>
              <a:avLst/>
              <a:gdLst>
                <a:gd name="T0" fmla="*/ 6 w 16"/>
                <a:gd name="T1" fmla="*/ 0 h 24"/>
                <a:gd name="T2" fmla="*/ 5 w 16"/>
                <a:gd name="T3" fmla="*/ 9 h 24"/>
                <a:gd name="T4" fmla="*/ 0 w 16"/>
                <a:gd name="T5" fmla="*/ 14 h 24"/>
                <a:gd name="T6" fmla="*/ 6 w 16"/>
                <a:gd name="T7" fmla="*/ 15 h 24"/>
                <a:gd name="T8" fmla="*/ 8 w 16"/>
                <a:gd name="T9" fmla="*/ 24 h 24"/>
                <a:gd name="T10" fmla="*/ 10 w 16"/>
                <a:gd name="T11" fmla="*/ 18 h 24"/>
                <a:gd name="T12" fmla="*/ 16 w 16"/>
                <a:gd name="T13" fmla="*/ 22 h 24"/>
                <a:gd name="T14" fmla="*/ 12 w 16"/>
                <a:gd name="T15" fmla="*/ 15 h 24"/>
                <a:gd name="T16" fmla="*/ 6 w 16"/>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4">
                  <a:moveTo>
                    <a:pt x="6" y="0"/>
                  </a:moveTo>
                  <a:cubicBezTo>
                    <a:pt x="6" y="0"/>
                    <a:pt x="6" y="7"/>
                    <a:pt x="5" y="9"/>
                  </a:cubicBezTo>
                  <a:cubicBezTo>
                    <a:pt x="4" y="12"/>
                    <a:pt x="0" y="14"/>
                    <a:pt x="0" y="14"/>
                  </a:cubicBezTo>
                  <a:cubicBezTo>
                    <a:pt x="0" y="14"/>
                    <a:pt x="5" y="14"/>
                    <a:pt x="6" y="15"/>
                  </a:cubicBezTo>
                  <a:cubicBezTo>
                    <a:pt x="8" y="16"/>
                    <a:pt x="8" y="21"/>
                    <a:pt x="8" y="24"/>
                  </a:cubicBezTo>
                  <a:cubicBezTo>
                    <a:pt x="8" y="24"/>
                    <a:pt x="9" y="17"/>
                    <a:pt x="10" y="18"/>
                  </a:cubicBezTo>
                  <a:cubicBezTo>
                    <a:pt x="11" y="18"/>
                    <a:pt x="16" y="22"/>
                    <a:pt x="16" y="22"/>
                  </a:cubicBezTo>
                  <a:cubicBezTo>
                    <a:pt x="16" y="22"/>
                    <a:pt x="15" y="17"/>
                    <a:pt x="12" y="15"/>
                  </a:cubicBezTo>
                  <a:cubicBezTo>
                    <a:pt x="10" y="12"/>
                    <a:pt x="8" y="4"/>
                    <a:pt x="6" y="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2">
              <a:extLst>
                <a:ext uri="{FF2B5EF4-FFF2-40B4-BE49-F238E27FC236}">
                  <a16:creationId xmlns:a16="http://schemas.microsoft.com/office/drawing/2014/main" xmlns="" id="{1F78E23D-64DD-47C8-AC05-40FAED32919A}"/>
                </a:ext>
              </a:extLst>
            </p:cNvPr>
            <p:cNvSpPr>
              <a:spLocks/>
            </p:cNvSpPr>
            <p:nvPr/>
          </p:nvSpPr>
          <p:spPr bwMode="auto">
            <a:xfrm flipH="1">
              <a:off x="1558925" y="6246813"/>
              <a:ext cx="17463" cy="25400"/>
            </a:xfrm>
            <a:custGeom>
              <a:avLst/>
              <a:gdLst>
                <a:gd name="T0" fmla="*/ 0 w 6"/>
                <a:gd name="T1" fmla="*/ 0 h 9"/>
                <a:gd name="T2" fmla="*/ 4 w 6"/>
                <a:gd name="T3" fmla="*/ 3 h 9"/>
                <a:gd name="T4" fmla="*/ 5 w 6"/>
                <a:gd name="T5" fmla="*/ 9 h 9"/>
                <a:gd name="T6" fmla="*/ 1 w 6"/>
                <a:gd name="T7" fmla="*/ 5 h 9"/>
                <a:gd name="T8" fmla="*/ 0 w 6"/>
                <a:gd name="T9" fmla="*/ 0 h 9"/>
              </a:gdLst>
              <a:ahLst/>
              <a:cxnLst>
                <a:cxn ang="0">
                  <a:pos x="T0" y="T1"/>
                </a:cxn>
                <a:cxn ang="0">
                  <a:pos x="T2" y="T3"/>
                </a:cxn>
                <a:cxn ang="0">
                  <a:pos x="T4" y="T5"/>
                </a:cxn>
                <a:cxn ang="0">
                  <a:pos x="T6" y="T7"/>
                </a:cxn>
                <a:cxn ang="0">
                  <a:pos x="T8" y="T9"/>
                </a:cxn>
              </a:cxnLst>
              <a:rect l="0" t="0" r="r" b="b"/>
              <a:pathLst>
                <a:path w="6" h="9">
                  <a:moveTo>
                    <a:pt x="0" y="0"/>
                  </a:moveTo>
                  <a:cubicBezTo>
                    <a:pt x="0" y="0"/>
                    <a:pt x="3" y="1"/>
                    <a:pt x="4" y="3"/>
                  </a:cubicBezTo>
                  <a:cubicBezTo>
                    <a:pt x="6" y="5"/>
                    <a:pt x="5" y="9"/>
                    <a:pt x="5" y="9"/>
                  </a:cubicBezTo>
                  <a:cubicBezTo>
                    <a:pt x="1" y="5"/>
                    <a:pt x="1" y="5"/>
                    <a:pt x="1" y="5"/>
                  </a:cubicBezTo>
                  <a:lnTo>
                    <a:pt x="0"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3">
              <a:extLst>
                <a:ext uri="{FF2B5EF4-FFF2-40B4-BE49-F238E27FC236}">
                  <a16:creationId xmlns:a16="http://schemas.microsoft.com/office/drawing/2014/main" xmlns="" id="{53F3B8B3-EC55-474F-9BD2-231508BCE81B}"/>
                </a:ext>
              </a:extLst>
            </p:cNvPr>
            <p:cNvSpPr>
              <a:spLocks/>
            </p:cNvSpPr>
            <p:nvPr/>
          </p:nvSpPr>
          <p:spPr bwMode="auto">
            <a:xfrm flipH="1">
              <a:off x="1352550" y="6086475"/>
              <a:ext cx="217488" cy="174625"/>
            </a:xfrm>
            <a:custGeom>
              <a:avLst/>
              <a:gdLst>
                <a:gd name="T0" fmla="*/ 0 w 77"/>
                <a:gd name="T1" fmla="*/ 58 h 61"/>
                <a:gd name="T2" fmla="*/ 69 w 77"/>
                <a:gd name="T3" fmla="*/ 5 h 61"/>
                <a:gd name="T4" fmla="*/ 74 w 77"/>
                <a:gd name="T5" fmla="*/ 1 h 61"/>
                <a:gd name="T6" fmla="*/ 2 w 77"/>
                <a:gd name="T7" fmla="*/ 61 h 61"/>
                <a:gd name="T8" fmla="*/ 0 w 77"/>
                <a:gd name="T9" fmla="*/ 58 h 61"/>
              </a:gdLst>
              <a:ahLst/>
              <a:cxnLst>
                <a:cxn ang="0">
                  <a:pos x="T0" y="T1"/>
                </a:cxn>
                <a:cxn ang="0">
                  <a:pos x="T2" y="T3"/>
                </a:cxn>
                <a:cxn ang="0">
                  <a:pos x="T4" y="T5"/>
                </a:cxn>
                <a:cxn ang="0">
                  <a:pos x="T6" y="T7"/>
                </a:cxn>
                <a:cxn ang="0">
                  <a:pos x="T8" y="T9"/>
                </a:cxn>
              </a:cxnLst>
              <a:rect l="0" t="0" r="r" b="b"/>
              <a:pathLst>
                <a:path w="77" h="61">
                  <a:moveTo>
                    <a:pt x="0" y="58"/>
                  </a:moveTo>
                  <a:cubicBezTo>
                    <a:pt x="0" y="58"/>
                    <a:pt x="43" y="44"/>
                    <a:pt x="69" y="5"/>
                  </a:cubicBezTo>
                  <a:cubicBezTo>
                    <a:pt x="69" y="5"/>
                    <a:pt x="72" y="0"/>
                    <a:pt x="74" y="1"/>
                  </a:cubicBezTo>
                  <a:cubicBezTo>
                    <a:pt x="77" y="3"/>
                    <a:pt x="50" y="43"/>
                    <a:pt x="2" y="61"/>
                  </a:cubicBezTo>
                  <a:cubicBezTo>
                    <a:pt x="0" y="58"/>
                    <a:pt x="0" y="58"/>
                    <a:pt x="0" y="58"/>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
              <a:extLst>
                <a:ext uri="{FF2B5EF4-FFF2-40B4-BE49-F238E27FC236}">
                  <a16:creationId xmlns:a16="http://schemas.microsoft.com/office/drawing/2014/main" xmlns="" id="{859ACCBB-8A1D-4856-B854-512A0E9A694D}"/>
                </a:ext>
              </a:extLst>
            </p:cNvPr>
            <p:cNvSpPr>
              <a:spLocks/>
            </p:cNvSpPr>
            <p:nvPr/>
          </p:nvSpPr>
          <p:spPr bwMode="auto">
            <a:xfrm flipH="1">
              <a:off x="838200" y="5988050"/>
              <a:ext cx="403225" cy="398463"/>
            </a:xfrm>
            <a:custGeom>
              <a:avLst/>
              <a:gdLst>
                <a:gd name="T0" fmla="*/ 124 w 142"/>
                <a:gd name="T1" fmla="*/ 98 h 140"/>
                <a:gd name="T2" fmla="*/ 114 w 142"/>
                <a:gd name="T3" fmla="*/ 99 h 140"/>
                <a:gd name="T4" fmla="*/ 74 w 142"/>
                <a:gd name="T5" fmla="*/ 73 h 140"/>
                <a:gd name="T6" fmla="*/ 103 w 142"/>
                <a:gd name="T7" fmla="*/ 102 h 140"/>
                <a:gd name="T8" fmla="*/ 102 w 142"/>
                <a:gd name="T9" fmla="*/ 120 h 140"/>
                <a:gd name="T10" fmla="*/ 91 w 142"/>
                <a:gd name="T11" fmla="*/ 136 h 140"/>
                <a:gd name="T12" fmla="*/ 70 w 142"/>
                <a:gd name="T13" fmla="*/ 131 h 140"/>
                <a:gd name="T14" fmla="*/ 69 w 142"/>
                <a:gd name="T15" fmla="*/ 130 h 140"/>
                <a:gd name="T16" fmla="*/ 69 w 142"/>
                <a:gd name="T17" fmla="*/ 129 h 140"/>
                <a:gd name="T18" fmla="*/ 61 w 142"/>
                <a:gd name="T19" fmla="*/ 90 h 140"/>
                <a:gd name="T20" fmla="*/ 57 w 142"/>
                <a:gd name="T21" fmla="*/ 87 h 140"/>
                <a:gd name="T22" fmla="*/ 39 w 142"/>
                <a:gd name="T23" fmla="*/ 105 h 140"/>
                <a:gd name="T24" fmla="*/ 27 w 142"/>
                <a:gd name="T25" fmla="*/ 108 h 140"/>
                <a:gd name="T26" fmla="*/ 4 w 142"/>
                <a:gd name="T27" fmla="*/ 94 h 140"/>
                <a:gd name="T28" fmla="*/ 12 w 142"/>
                <a:gd name="T29" fmla="*/ 71 h 140"/>
                <a:gd name="T30" fmla="*/ 15 w 142"/>
                <a:gd name="T31" fmla="*/ 67 h 140"/>
                <a:gd name="T32" fmla="*/ 62 w 142"/>
                <a:gd name="T33" fmla="*/ 65 h 140"/>
                <a:gd name="T34" fmla="*/ 41 w 142"/>
                <a:gd name="T35" fmla="*/ 57 h 140"/>
                <a:gd name="T36" fmla="*/ 25 w 142"/>
                <a:gd name="T37" fmla="*/ 49 h 140"/>
                <a:gd name="T38" fmla="*/ 23 w 142"/>
                <a:gd name="T39" fmla="*/ 48 h 140"/>
                <a:gd name="T40" fmla="*/ 16 w 142"/>
                <a:gd name="T41" fmla="*/ 39 h 140"/>
                <a:gd name="T42" fmla="*/ 15 w 142"/>
                <a:gd name="T43" fmla="*/ 20 h 140"/>
                <a:gd name="T44" fmla="*/ 34 w 142"/>
                <a:gd name="T45" fmla="*/ 12 h 140"/>
                <a:gd name="T46" fmla="*/ 40 w 142"/>
                <a:gd name="T47" fmla="*/ 13 h 140"/>
                <a:gd name="T48" fmla="*/ 63 w 142"/>
                <a:gd name="T49" fmla="*/ 30 h 140"/>
                <a:gd name="T50" fmla="*/ 69 w 142"/>
                <a:gd name="T51" fmla="*/ 56 h 140"/>
                <a:gd name="T52" fmla="*/ 75 w 142"/>
                <a:gd name="T53" fmla="*/ 20 h 140"/>
                <a:gd name="T54" fmla="*/ 86 w 142"/>
                <a:gd name="T55" fmla="*/ 6 h 140"/>
                <a:gd name="T56" fmla="*/ 104 w 142"/>
                <a:gd name="T57" fmla="*/ 2 h 140"/>
                <a:gd name="T58" fmla="*/ 115 w 142"/>
                <a:gd name="T59" fmla="*/ 19 h 140"/>
                <a:gd name="T60" fmla="*/ 116 w 142"/>
                <a:gd name="T61" fmla="*/ 25 h 140"/>
                <a:gd name="T62" fmla="*/ 113 w 142"/>
                <a:gd name="T63" fmla="*/ 38 h 140"/>
                <a:gd name="T64" fmla="*/ 112 w 142"/>
                <a:gd name="T65" fmla="*/ 41 h 140"/>
                <a:gd name="T66" fmla="*/ 102 w 142"/>
                <a:gd name="T67" fmla="*/ 51 h 140"/>
                <a:gd name="T68" fmla="*/ 78 w 142"/>
                <a:gd name="T69" fmla="*/ 63 h 140"/>
                <a:gd name="T70" fmla="*/ 78 w 142"/>
                <a:gd name="T71" fmla="*/ 63 h 140"/>
                <a:gd name="T72" fmla="*/ 109 w 142"/>
                <a:gd name="T73" fmla="*/ 54 h 140"/>
                <a:gd name="T74" fmla="*/ 114 w 142"/>
                <a:gd name="T75" fmla="*/ 55 h 140"/>
                <a:gd name="T76" fmla="*/ 115 w 142"/>
                <a:gd name="T77" fmla="*/ 55 h 140"/>
                <a:gd name="T78" fmla="*/ 125 w 142"/>
                <a:gd name="T79" fmla="*/ 59 h 140"/>
                <a:gd name="T80" fmla="*/ 127 w 142"/>
                <a:gd name="T81" fmla="*/ 61 h 140"/>
                <a:gd name="T82" fmla="*/ 135 w 142"/>
                <a:gd name="T83" fmla="*/ 70 h 140"/>
                <a:gd name="T84" fmla="*/ 138 w 142"/>
                <a:gd name="T8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40">
                  <a:moveTo>
                    <a:pt x="138" y="90"/>
                  </a:moveTo>
                  <a:cubicBezTo>
                    <a:pt x="138" y="92"/>
                    <a:pt x="132" y="97"/>
                    <a:pt x="124" y="98"/>
                  </a:cubicBezTo>
                  <a:cubicBezTo>
                    <a:pt x="123" y="99"/>
                    <a:pt x="123" y="99"/>
                    <a:pt x="122" y="99"/>
                  </a:cubicBezTo>
                  <a:cubicBezTo>
                    <a:pt x="120" y="99"/>
                    <a:pt x="117" y="99"/>
                    <a:pt x="114" y="99"/>
                  </a:cubicBezTo>
                  <a:cubicBezTo>
                    <a:pt x="101" y="97"/>
                    <a:pt x="93" y="87"/>
                    <a:pt x="87" y="81"/>
                  </a:cubicBezTo>
                  <a:cubicBezTo>
                    <a:pt x="83" y="77"/>
                    <a:pt x="77" y="74"/>
                    <a:pt x="74" y="73"/>
                  </a:cubicBezTo>
                  <a:cubicBezTo>
                    <a:pt x="78" y="77"/>
                    <a:pt x="86" y="81"/>
                    <a:pt x="96" y="91"/>
                  </a:cubicBezTo>
                  <a:cubicBezTo>
                    <a:pt x="99" y="95"/>
                    <a:pt x="101" y="98"/>
                    <a:pt x="103" y="102"/>
                  </a:cubicBezTo>
                  <a:cubicBezTo>
                    <a:pt x="104" y="108"/>
                    <a:pt x="104" y="114"/>
                    <a:pt x="102" y="120"/>
                  </a:cubicBezTo>
                  <a:cubicBezTo>
                    <a:pt x="102" y="120"/>
                    <a:pt x="102" y="120"/>
                    <a:pt x="102" y="120"/>
                  </a:cubicBezTo>
                  <a:cubicBezTo>
                    <a:pt x="102" y="122"/>
                    <a:pt x="101" y="124"/>
                    <a:pt x="101" y="126"/>
                  </a:cubicBezTo>
                  <a:cubicBezTo>
                    <a:pt x="97" y="135"/>
                    <a:pt x="93" y="137"/>
                    <a:pt x="91" y="136"/>
                  </a:cubicBezTo>
                  <a:cubicBezTo>
                    <a:pt x="88" y="136"/>
                    <a:pt x="88" y="138"/>
                    <a:pt x="85" y="139"/>
                  </a:cubicBezTo>
                  <a:cubicBezTo>
                    <a:pt x="83" y="140"/>
                    <a:pt x="76" y="137"/>
                    <a:pt x="70" y="131"/>
                  </a:cubicBezTo>
                  <a:cubicBezTo>
                    <a:pt x="69" y="130"/>
                    <a:pt x="69" y="130"/>
                    <a:pt x="69" y="130"/>
                  </a:cubicBezTo>
                  <a:cubicBezTo>
                    <a:pt x="69" y="130"/>
                    <a:pt x="69" y="130"/>
                    <a:pt x="69" y="130"/>
                  </a:cubicBezTo>
                  <a:cubicBezTo>
                    <a:pt x="69" y="129"/>
                    <a:pt x="69" y="129"/>
                    <a:pt x="69" y="129"/>
                  </a:cubicBezTo>
                  <a:cubicBezTo>
                    <a:pt x="69" y="129"/>
                    <a:pt x="69" y="129"/>
                    <a:pt x="69" y="129"/>
                  </a:cubicBezTo>
                  <a:cubicBezTo>
                    <a:pt x="67" y="128"/>
                    <a:pt x="66" y="126"/>
                    <a:pt x="65" y="124"/>
                  </a:cubicBezTo>
                  <a:cubicBezTo>
                    <a:pt x="59" y="112"/>
                    <a:pt x="57" y="97"/>
                    <a:pt x="61" y="90"/>
                  </a:cubicBezTo>
                  <a:cubicBezTo>
                    <a:pt x="64" y="85"/>
                    <a:pt x="63" y="82"/>
                    <a:pt x="65" y="78"/>
                  </a:cubicBezTo>
                  <a:cubicBezTo>
                    <a:pt x="63" y="80"/>
                    <a:pt x="59" y="84"/>
                    <a:pt x="57" y="87"/>
                  </a:cubicBezTo>
                  <a:cubicBezTo>
                    <a:pt x="52" y="93"/>
                    <a:pt x="47" y="101"/>
                    <a:pt x="39" y="105"/>
                  </a:cubicBezTo>
                  <a:cubicBezTo>
                    <a:pt x="39" y="105"/>
                    <a:pt x="39" y="105"/>
                    <a:pt x="39" y="105"/>
                  </a:cubicBezTo>
                  <a:cubicBezTo>
                    <a:pt x="37" y="106"/>
                    <a:pt x="35" y="107"/>
                    <a:pt x="33" y="107"/>
                  </a:cubicBezTo>
                  <a:cubicBezTo>
                    <a:pt x="31" y="108"/>
                    <a:pt x="29" y="108"/>
                    <a:pt x="27" y="108"/>
                  </a:cubicBezTo>
                  <a:cubicBezTo>
                    <a:pt x="16" y="108"/>
                    <a:pt x="6" y="102"/>
                    <a:pt x="5" y="100"/>
                  </a:cubicBezTo>
                  <a:cubicBezTo>
                    <a:pt x="4" y="97"/>
                    <a:pt x="6" y="96"/>
                    <a:pt x="4" y="94"/>
                  </a:cubicBezTo>
                  <a:cubicBezTo>
                    <a:pt x="2" y="93"/>
                    <a:pt x="0" y="88"/>
                    <a:pt x="5" y="80"/>
                  </a:cubicBezTo>
                  <a:cubicBezTo>
                    <a:pt x="7" y="77"/>
                    <a:pt x="9" y="73"/>
                    <a:pt x="12" y="71"/>
                  </a:cubicBezTo>
                  <a:cubicBezTo>
                    <a:pt x="12" y="71"/>
                    <a:pt x="12" y="71"/>
                    <a:pt x="12" y="71"/>
                  </a:cubicBezTo>
                  <a:cubicBezTo>
                    <a:pt x="13" y="69"/>
                    <a:pt x="14" y="68"/>
                    <a:pt x="15" y="67"/>
                  </a:cubicBezTo>
                  <a:cubicBezTo>
                    <a:pt x="20" y="63"/>
                    <a:pt x="26" y="60"/>
                    <a:pt x="35" y="61"/>
                  </a:cubicBezTo>
                  <a:cubicBezTo>
                    <a:pt x="48" y="62"/>
                    <a:pt x="56" y="65"/>
                    <a:pt x="62" y="65"/>
                  </a:cubicBezTo>
                  <a:cubicBezTo>
                    <a:pt x="59" y="64"/>
                    <a:pt x="54" y="61"/>
                    <a:pt x="49" y="59"/>
                  </a:cubicBezTo>
                  <a:cubicBezTo>
                    <a:pt x="47" y="58"/>
                    <a:pt x="44" y="58"/>
                    <a:pt x="41" y="57"/>
                  </a:cubicBezTo>
                  <a:cubicBezTo>
                    <a:pt x="41" y="57"/>
                    <a:pt x="41" y="57"/>
                    <a:pt x="41" y="57"/>
                  </a:cubicBezTo>
                  <a:cubicBezTo>
                    <a:pt x="36" y="56"/>
                    <a:pt x="30" y="53"/>
                    <a:pt x="25" y="49"/>
                  </a:cubicBezTo>
                  <a:cubicBezTo>
                    <a:pt x="25" y="49"/>
                    <a:pt x="25" y="49"/>
                    <a:pt x="25" y="49"/>
                  </a:cubicBezTo>
                  <a:cubicBezTo>
                    <a:pt x="24" y="49"/>
                    <a:pt x="23" y="48"/>
                    <a:pt x="23" y="48"/>
                  </a:cubicBezTo>
                  <a:cubicBezTo>
                    <a:pt x="22" y="47"/>
                    <a:pt x="21" y="46"/>
                    <a:pt x="20" y="45"/>
                  </a:cubicBezTo>
                  <a:cubicBezTo>
                    <a:pt x="18" y="43"/>
                    <a:pt x="17" y="41"/>
                    <a:pt x="16" y="39"/>
                  </a:cubicBezTo>
                  <a:cubicBezTo>
                    <a:pt x="16" y="39"/>
                    <a:pt x="16" y="39"/>
                    <a:pt x="16" y="39"/>
                  </a:cubicBezTo>
                  <a:cubicBezTo>
                    <a:pt x="12" y="30"/>
                    <a:pt x="13" y="21"/>
                    <a:pt x="15" y="20"/>
                  </a:cubicBezTo>
                  <a:cubicBezTo>
                    <a:pt x="17" y="18"/>
                    <a:pt x="19" y="19"/>
                    <a:pt x="20" y="16"/>
                  </a:cubicBezTo>
                  <a:cubicBezTo>
                    <a:pt x="20" y="14"/>
                    <a:pt x="24" y="11"/>
                    <a:pt x="34" y="12"/>
                  </a:cubicBezTo>
                  <a:cubicBezTo>
                    <a:pt x="35" y="12"/>
                    <a:pt x="37" y="12"/>
                    <a:pt x="39" y="13"/>
                  </a:cubicBezTo>
                  <a:cubicBezTo>
                    <a:pt x="40" y="13"/>
                    <a:pt x="40" y="13"/>
                    <a:pt x="40" y="13"/>
                  </a:cubicBezTo>
                  <a:cubicBezTo>
                    <a:pt x="48" y="15"/>
                    <a:pt x="58" y="19"/>
                    <a:pt x="62" y="30"/>
                  </a:cubicBezTo>
                  <a:cubicBezTo>
                    <a:pt x="63" y="30"/>
                    <a:pt x="63" y="30"/>
                    <a:pt x="63" y="30"/>
                  </a:cubicBezTo>
                  <a:cubicBezTo>
                    <a:pt x="63" y="31"/>
                    <a:pt x="63" y="31"/>
                    <a:pt x="63" y="31"/>
                  </a:cubicBezTo>
                  <a:cubicBezTo>
                    <a:pt x="67" y="42"/>
                    <a:pt x="67" y="50"/>
                    <a:pt x="69" y="56"/>
                  </a:cubicBezTo>
                  <a:cubicBezTo>
                    <a:pt x="70" y="53"/>
                    <a:pt x="72" y="48"/>
                    <a:pt x="72" y="43"/>
                  </a:cubicBezTo>
                  <a:cubicBezTo>
                    <a:pt x="73" y="37"/>
                    <a:pt x="72" y="28"/>
                    <a:pt x="75" y="20"/>
                  </a:cubicBezTo>
                  <a:cubicBezTo>
                    <a:pt x="77" y="17"/>
                    <a:pt x="78" y="14"/>
                    <a:pt x="80" y="11"/>
                  </a:cubicBezTo>
                  <a:cubicBezTo>
                    <a:pt x="82" y="9"/>
                    <a:pt x="84" y="8"/>
                    <a:pt x="86" y="6"/>
                  </a:cubicBezTo>
                  <a:cubicBezTo>
                    <a:pt x="86" y="6"/>
                    <a:pt x="86" y="6"/>
                    <a:pt x="86" y="6"/>
                  </a:cubicBezTo>
                  <a:cubicBezTo>
                    <a:pt x="94" y="1"/>
                    <a:pt x="102" y="0"/>
                    <a:pt x="104" y="2"/>
                  </a:cubicBezTo>
                  <a:cubicBezTo>
                    <a:pt x="106" y="4"/>
                    <a:pt x="106" y="6"/>
                    <a:pt x="108" y="6"/>
                  </a:cubicBezTo>
                  <a:cubicBezTo>
                    <a:pt x="111" y="6"/>
                    <a:pt x="114" y="8"/>
                    <a:pt x="115" y="19"/>
                  </a:cubicBezTo>
                  <a:cubicBezTo>
                    <a:pt x="115" y="21"/>
                    <a:pt x="116" y="23"/>
                    <a:pt x="116" y="25"/>
                  </a:cubicBezTo>
                  <a:cubicBezTo>
                    <a:pt x="116" y="25"/>
                    <a:pt x="116" y="25"/>
                    <a:pt x="116" y="25"/>
                  </a:cubicBezTo>
                  <a:cubicBezTo>
                    <a:pt x="115" y="29"/>
                    <a:pt x="115" y="34"/>
                    <a:pt x="113" y="38"/>
                  </a:cubicBezTo>
                  <a:cubicBezTo>
                    <a:pt x="113" y="38"/>
                    <a:pt x="113" y="38"/>
                    <a:pt x="113" y="38"/>
                  </a:cubicBezTo>
                  <a:cubicBezTo>
                    <a:pt x="113" y="38"/>
                    <a:pt x="113" y="38"/>
                    <a:pt x="113" y="38"/>
                  </a:cubicBezTo>
                  <a:cubicBezTo>
                    <a:pt x="113" y="39"/>
                    <a:pt x="112" y="40"/>
                    <a:pt x="112" y="41"/>
                  </a:cubicBezTo>
                  <a:cubicBezTo>
                    <a:pt x="112" y="41"/>
                    <a:pt x="112" y="41"/>
                    <a:pt x="112" y="41"/>
                  </a:cubicBezTo>
                  <a:cubicBezTo>
                    <a:pt x="110" y="45"/>
                    <a:pt x="107" y="48"/>
                    <a:pt x="102" y="51"/>
                  </a:cubicBezTo>
                  <a:cubicBezTo>
                    <a:pt x="92" y="58"/>
                    <a:pt x="83" y="59"/>
                    <a:pt x="79" y="62"/>
                  </a:cubicBezTo>
                  <a:cubicBezTo>
                    <a:pt x="78" y="63"/>
                    <a:pt x="78" y="63"/>
                    <a:pt x="78" y="63"/>
                  </a:cubicBezTo>
                  <a:cubicBezTo>
                    <a:pt x="78" y="63"/>
                    <a:pt x="78" y="63"/>
                    <a:pt x="78" y="63"/>
                  </a:cubicBezTo>
                  <a:cubicBezTo>
                    <a:pt x="78" y="63"/>
                    <a:pt x="78" y="63"/>
                    <a:pt x="78" y="63"/>
                  </a:cubicBezTo>
                  <a:cubicBezTo>
                    <a:pt x="83" y="62"/>
                    <a:pt x="90" y="57"/>
                    <a:pt x="104" y="55"/>
                  </a:cubicBezTo>
                  <a:cubicBezTo>
                    <a:pt x="106" y="55"/>
                    <a:pt x="108" y="54"/>
                    <a:pt x="109" y="54"/>
                  </a:cubicBezTo>
                  <a:cubicBezTo>
                    <a:pt x="110" y="54"/>
                    <a:pt x="110" y="54"/>
                    <a:pt x="110" y="54"/>
                  </a:cubicBezTo>
                  <a:cubicBezTo>
                    <a:pt x="111" y="54"/>
                    <a:pt x="113" y="55"/>
                    <a:pt x="114" y="55"/>
                  </a:cubicBezTo>
                  <a:cubicBezTo>
                    <a:pt x="114" y="55"/>
                    <a:pt x="114" y="55"/>
                    <a:pt x="115" y="55"/>
                  </a:cubicBezTo>
                  <a:cubicBezTo>
                    <a:pt x="115" y="55"/>
                    <a:pt x="115" y="55"/>
                    <a:pt x="115" y="55"/>
                  </a:cubicBezTo>
                  <a:cubicBezTo>
                    <a:pt x="116" y="55"/>
                    <a:pt x="116" y="55"/>
                    <a:pt x="116" y="55"/>
                  </a:cubicBezTo>
                  <a:cubicBezTo>
                    <a:pt x="119" y="56"/>
                    <a:pt x="122" y="58"/>
                    <a:pt x="125" y="59"/>
                  </a:cubicBezTo>
                  <a:cubicBezTo>
                    <a:pt x="125" y="59"/>
                    <a:pt x="125" y="59"/>
                    <a:pt x="125" y="59"/>
                  </a:cubicBezTo>
                  <a:cubicBezTo>
                    <a:pt x="126" y="60"/>
                    <a:pt x="126" y="61"/>
                    <a:pt x="127" y="61"/>
                  </a:cubicBezTo>
                  <a:cubicBezTo>
                    <a:pt x="127" y="61"/>
                    <a:pt x="127" y="61"/>
                    <a:pt x="127" y="61"/>
                  </a:cubicBezTo>
                  <a:cubicBezTo>
                    <a:pt x="131" y="64"/>
                    <a:pt x="133" y="67"/>
                    <a:pt x="135" y="70"/>
                  </a:cubicBezTo>
                  <a:cubicBezTo>
                    <a:pt x="142" y="78"/>
                    <a:pt x="141" y="83"/>
                    <a:pt x="139" y="84"/>
                  </a:cubicBezTo>
                  <a:cubicBezTo>
                    <a:pt x="137" y="86"/>
                    <a:pt x="138" y="87"/>
                    <a:pt x="138" y="9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5">
              <a:extLst>
                <a:ext uri="{FF2B5EF4-FFF2-40B4-BE49-F238E27FC236}">
                  <a16:creationId xmlns:a16="http://schemas.microsoft.com/office/drawing/2014/main" xmlns="" id="{4495077A-383F-49F0-A8C4-9FBBAD092BE5}"/>
                </a:ext>
              </a:extLst>
            </p:cNvPr>
            <p:cNvSpPr>
              <a:spLocks noEditPoints="1"/>
            </p:cNvSpPr>
            <p:nvPr/>
          </p:nvSpPr>
          <p:spPr bwMode="auto">
            <a:xfrm flipH="1">
              <a:off x="885825" y="6096000"/>
              <a:ext cx="290513" cy="58738"/>
            </a:xfrm>
            <a:custGeom>
              <a:avLst/>
              <a:gdLst>
                <a:gd name="T0" fmla="*/ 91 w 102"/>
                <a:gd name="T1" fmla="*/ 17 h 21"/>
                <a:gd name="T2" fmla="*/ 91 w 102"/>
                <a:gd name="T3" fmla="*/ 17 h 21"/>
                <a:gd name="T4" fmla="*/ 92 w 102"/>
                <a:gd name="T5" fmla="*/ 17 h 21"/>
                <a:gd name="T6" fmla="*/ 92 w 102"/>
                <a:gd name="T7" fmla="*/ 17 h 21"/>
                <a:gd name="T8" fmla="*/ 93 w 102"/>
                <a:gd name="T9" fmla="*/ 17 h 21"/>
                <a:gd name="T10" fmla="*/ 102 w 102"/>
                <a:gd name="T11" fmla="*/ 21 h 21"/>
                <a:gd name="T12" fmla="*/ 102 w 102"/>
                <a:gd name="T13" fmla="*/ 21 h 21"/>
                <a:gd name="T14" fmla="*/ 102 w 102"/>
                <a:gd name="T15" fmla="*/ 21 h 21"/>
                <a:gd name="T16" fmla="*/ 102 w 102"/>
                <a:gd name="T17" fmla="*/ 21 h 21"/>
                <a:gd name="T18" fmla="*/ 93 w 102"/>
                <a:gd name="T19" fmla="*/ 17 h 21"/>
                <a:gd name="T20" fmla="*/ 92 w 102"/>
                <a:gd name="T21" fmla="*/ 17 h 21"/>
                <a:gd name="T22" fmla="*/ 92 w 102"/>
                <a:gd name="T23" fmla="*/ 17 h 21"/>
                <a:gd name="T24" fmla="*/ 91 w 102"/>
                <a:gd name="T25" fmla="*/ 17 h 21"/>
                <a:gd name="T26" fmla="*/ 91 w 102"/>
                <a:gd name="T27" fmla="*/ 17 h 21"/>
                <a:gd name="T28" fmla="*/ 0 w 102"/>
                <a:gd name="T29" fmla="*/ 10 h 21"/>
                <a:gd name="T30" fmla="*/ 2 w 102"/>
                <a:gd name="T31" fmla="*/ 11 h 21"/>
                <a:gd name="T32" fmla="*/ 0 w 102"/>
                <a:gd name="T33" fmla="*/ 10 h 21"/>
                <a:gd name="T34" fmla="*/ 90 w 102"/>
                <a:gd name="T35" fmla="*/ 0 h 21"/>
                <a:gd name="T36" fmla="*/ 90 w 102"/>
                <a:gd name="T37" fmla="*/ 0 h 21"/>
                <a:gd name="T38" fmla="*/ 90 w 102"/>
                <a:gd name="T39" fmla="*/ 0 h 21"/>
                <a:gd name="T40" fmla="*/ 90 w 102"/>
                <a:gd name="T41" fmla="*/ 0 h 21"/>
                <a:gd name="T42" fmla="*/ 90 w 10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21">
                  <a:moveTo>
                    <a:pt x="91" y="17"/>
                  </a:moveTo>
                  <a:cubicBezTo>
                    <a:pt x="91" y="17"/>
                    <a:pt x="91" y="17"/>
                    <a:pt x="91" y="17"/>
                  </a:cubicBezTo>
                  <a:cubicBezTo>
                    <a:pt x="91" y="17"/>
                    <a:pt x="91" y="17"/>
                    <a:pt x="92" y="17"/>
                  </a:cubicBezTo>
                  <a:cubicBezTo>
                    <a:pt x="92" y="17"/>
                    <a:pt x="92" y="17"/>
                    <a:pt x="92" y="17"/>
                  </a:cubicBezTo>
                  <a:cubicBezTo>
                    <a:pt x="93" y="17"/>
                    <a:pt x="93" y="17"/>
                    <a:pt x="93" y="17"/>
                  </a:cubicBezTo>
                  <a:cubicBezTo>
                    <a:pt x="96" y="18"/>
                    <a:pt x="99" y="20"/>
                    <a:pt x="102" y="21"/>
                  </a:cubicBezTo>
                  <a:cubicBezTo>
                    <a:pt x="102" y="21"/>
                    <a:pt x="102" y="21"/>
                    <a:pt x="102" y="21"/>
                  </a:cubicBezTo>
                  <a:cubicBezTo>
                    <a:pt x="102" y="21"/>
                    <a:pt x="102" y="21"/>
                    <a:pt x="102" y="21"/>
                  </a:cubicBezTo>
                  <a:cubicBezTo>
                    <a:pt x="102" y="21"/>
                    <a:pt x="102" y="21"/>
                    <a:pt x="102" y="21"/>
                  </a:cubicBezTo>
                  <a:cubicBezTo>
                    <a:pt x="99" y="19"/>
                    <a:pt x="96" y="18"/>
                    <a:pt x="93" y="17"/>
                  </a:cubicBezTo>
                  <a:cubicBezTo>
                    <a:pt x="93" y="17"/>
                    <a:pt x="93" y="17"/>
                    <a:pt x="92" y="17"/>
                  </a:cubicBezTo>
                  <a:cubicBezTo>
                    <a:pt x="92" y="17"/>
                    <a:pt x="92" y="17"/>
                    <a:pt x="92" y="17"/>
                  </a:cubicBezTo>
                  <a:cubicBezTo>
                    <a:pt x="91" y="17"/>
                    <a:pt x="91" y="17"/>
                    <a:pt x="91" y="17"/>
                  </a:cubicBezTo>
                  <a:cubicBezTo>
                    <a:pt x="91" y="17"/>
                    <a:pt x="91" y="17"/>
                    <a:pt x="91" y="17"/>
                  </a:cubicBezTo>
                  <a:moveTo>
                    <a:pt x="0" y="10"/>
                  </a:moveTo>
                  <a:cubicBezTo>
                    <a:pt x="0" y="10"/>
                    <a:pt x="1" y="11"/>
                    <a:pt x="2" y="11"/>
                  </a:cubicBezTo>
                  <a:cubicBezTo>
                    <a:pt x="1" y="11"/>
                    <a:pt x="0" y="10"/>
                    <a:pt x="0" y="10"/>
                  </a:cubicBezTo>
                  <a:moveTo>
                    <a:pt x="90" y="0"/>
                  </a:moveTo>
                  <a:cubicBezTo>
                    <a:pt x="90" y="0"/>
                    <a:pt x="90" y="0"/>
                    <a:pt x="90" y="0"/>
                  </a:cubicBezTo>
                  <a:cubicBezTo>
                    <a:pt x="90" y="0"/>
                    <a:pt x="90" y="0"/>
                    <a:pt x="90" y="0"/>
                  </a:cubicBezTo>
                  <a:cubicBezTo>
                    <a:pt x="90" y="0"/>
                    <a:pt x="90" y="0"/>
                    <a:pt x="90" y="0"/>
                  </a:cubicBezTo>
                  <a:cubicBezTo>
                    <a:pt x="90" y="0"/>
                    <a:pt x="90" y="0"/>
                    <a:pt x="9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6">
              <a:extLst>
                <a:ext uri="{FF2B5EF4-FFF2-40B4-BE49-F238E27FC236}">
                  <a16:creationId xmlns:a16="http://schemas.microsoft.com/office/drawing/2014/main" xmlns="" id="{3D8AD7C7-69D1-47BE-A636-D416629B2986}"/>
                </a:ext>
              </a:extLst>
            </p:cNvPr>
            <p:cNvSpPr>
              <a:spLocks/>
            </p:cNvSpPr>
            <p:nvPr/>
          </p:nvSpPr>
          <p:spPr bwMode="auto">
            <a:xfrm flipH="1">
              <a:off x="885825" y="6021388"/>
              <a:ext cx="312738" cy="333375"/>
            </a:xfrm>
            <a:custGeom>
              <a:avLst/>
              <a:gdLst>
                <a:gd name="T0" fmla="*/ 60 w 110"/>
                <a:gd name="T1" fmla="*/ 8 h 117"/>
                <a:gd name="T2" fmla="*/ 48 w 110"/>
                <a:gd name="T3" fmla="*/ 19 h 117"/>
                <a:gd name="T4" fmla="*/ 47 w 110"/>
                <a:gd name="T5" fmla="*/ 18 h 117"/>
                <a:gd name="T6" fmla="*/ 42 w 110"/>
                <a:gd name="T7" fmla="*/ 13 h 117"/>
                <a:gd name="T8" fmla="*/ 38 w 110"/>
                <a:gd name="T9" fmla="*/ 18 h 117"/>
                <a:gd name="T10" fmla="*/ 47 w 110"/>
                <a:gd name="T11" fmla="*/ 40 h 117"/>
                <a:gd name="T12" fmla="*/ 44 w 110"/>
                <a:gd name="T13" fmla="*/ 42 h 117"/>
                <a:gd name="T14" fmla="*/ 40 w 110"/>
                <a:gd name="T15" fmla="*/ 42 h 117"/>
                <a:gd name="T16" fmla="*/ 12 w 110"/>
                <a:gd name="T17" fmla="*/ 27 h 117"/>
                <a:gd name="T18" fmla="*/ 12 w 110"/>
                <a:gd name="T19" fmla="*/ 37 h 117"/>
                <a:gd name="T20" fmla="*/ 8 w 110"/>
                <a:gd name="T21" fmla="*/ 36 h 117"/>
                <a:gd name="T22" fmla="*/ 10 w 110"/>
                <a:gd name="T23" fmla="*/ 37 h 117"/>
                <a:gd name="T24" fmla="*/ 34 w 110"/>
                <a:gd name="T25" fmla="*/ 47 h 117"/>
                <a:gd name="T26" fmla="*/ 47 w 110"/>
                <a:gd name="T27" fmla="*/ 53 h 117"/>
                <a:gd name="T28" fmla="*/ 0 w 110"/>
                <a:gd name="T29" fmla="*/ 55 h 117"/>
                <a:gd name="T30" fmla="*/ 34 w 110"/>
                <a:gd name="T31" fmla="*/ 57 h 117"/>
                <a:gd name="T32" fmla="*/ 37 w 110"/>
                <a:gd name="T33" fmla="*/ 60 h 117"/>
                <a:gd name="T34" fmla="*/ 41 w 110"/>
                <a:gd name="T35" fmla="*/ 64 h 117"/>
                <a:gd name="T36" fmla="*/ 44 w 110"/>
                <a:gd name="T37" fmla="*/ 66 h 117"/>
                <a:gd name="T38" fmla="*/ 42 w 110"/>
                <a:gd name="T39" fmla="*/ 75 h 117"/>
                <a:gd name="T40" fmla="*/ 50 w 110"/>
                <a:gd name="T41" fmla="*/ 66 h 117"/>
                <a:gd name="T42" fmla="*/ 50 w 110"/>
                <a:gd name="T43" fmla="*/ 112 h 117"/>
                <a:gd name="T44" fmla="*/ 51 w 110"/>
                <a:gd name="T45" fmla="*/ 76 h 117"/>
                <a:gd name="T46" fmla="*/ 58 w 110"/>
                <a:gd name="T47" fmla="*/ 77 h 117"/>
                <a:gd name="T48" fmla="*/ 62 w 110"/>
                <a:gd name="T49" fmla="*/ 73 h 117"/>
                <a:gd name="T50" fmla="*/ 76 w 110"/>
                <a:gd name="T51" fmla="*/ 102 h 117"/>
                <a:gd name="T52" fmla="*/ 81 w 110"/>
                <a:gd name="T53" fmla="*/ 79 h 117"/>
                <a:gd name="T54" fmla="*/ 59 w 110"/>
                <a:gd name="T55" fmla="*/ 61 h 117"/>
                <a:gd name="T56" fmla="*/ 103 w 110"/>
                <a:gd name="T57" fmla="*/ 87 h 117"/>
                <a:gd name="T58" fmla="*/ 78 w 110"/>
                <a:gd name="T59" fmla="*/ 71 h 117"/>
                <a:gd name="T60" fmla="*/ 71 w 110"/>
                <a:gd name="T61" fmla="*/ 64 h 117"/>
                <a:gd name="T62" fmla="*/ 91 w 110"/>
                <a:gd name="T63" fmla="*/ 64 h 117"/>
                <a:gd name="T64" fmla="*/ 88 w 110"/>
                <a:gd name="T65" fmla="*/ 56 h 117"/>
                <a:gd name="T66" fmla="*/ 78 w 110"/>
                <a:gd name="T67" fmla="*/ 54 h 117"/>
                <a:gd name="T68" fmla="*/ 95 w 110"/>
                <a:gd name="T69" fmla="*/ 45 h 117"/>
                <a:gd name="T70" fmla="*/ 100 w 110"/>
                <a:gd name="T71" fmla="*/ 43 h 117"/>
                <a:gd name="T72" fmla="*/ 99 w 110"/>
                <a:gd name="T73" fmla="*/ 43 h 117"/>
                <a:gd name="T74" fmla="*/ 94 w 110"/>
                <a:gd name="T75" fmla="*/ 42 h 117"/>
                <a:gd name="T76" fmla="*/ 63 w 110"/>
                <a:gd name="T77" fmla="*/ 51 h 117"/>
                <a:gd name="T78" fmla="*/ 63 w 110"/>
                <a:gd name="T79" fmla="*/ 51 h 117"/>
                <a:gd name="T80" fmla="*/ 97 w 110"/>
                <a:gd name="T81" fmla="*/ 29 h 117"/>
                <a:gd name="T82" fmla="*/ 98 w 110"/>
                <a:gd name="T83" fmla="*/ 26 h 117"/>
                <a:gd name="T84" fmla="*/ 75 w 110"/>
                <a:gd name="T85" fmla="*/ 42 h 117"/>
                <a:gd name="T86" fmla="*/ 89 w 110"/>
                <a:gd name="T87" fmla="*/ 21 h 117"/>
                <a:gd name="T88" fmla="*/ 69 w 110"/>
                <a:gd name="T89" fmla="*/ 36 h 117"/>
                <a:gd name="T90" fmla="*/ 62 w 110"/>
                <a:gd name="T91" fmla="*/ 30 h 117"/>
                <a:gd name="T92" fmla="*/ 60 w 110"/>
                <a:gd name="T93" fmla="*/ 25 h 117"/>
                <a:gd name="T94" fmla="*/ 70 w 110"/>
                <a:gd name="T9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117">
                  <a:moveTo>
                    <a:pt x="70" y="0"/>
                  </a:moveTo>
                  <a:cubicBezTo>
                    <a:pt x="69" y="0"/>
                    <a:pt x="64" y="2"/>
                    <a:pt x="60" y="8"/>
                  </a:cubicBezTo>
                  <a:cubicBezTo>
                    <a:pt x="60" y="8"/>
                    <a:pt x="60" y="8"/>
                    <a:pt x="60" y="8"/>
                  </a:cubicBezTo>
                  <a:cubicBezTo>
                    <a:pt x="57" y="16"/>
                    <a:pt x="58" y="25"/>
                    <a:pt x="57" y="31"/>
                  </a:cubicBezTo>
                  <a:cubicBezTo>
                    <a:pt x="57" y="36"/>
                    <a:pt x="55" y="41"/>
                    <a:pt x="54" y="44"/>
                  </a:cubicBezTo>
                  <a:cubicBezTo>
                    <a:pt x="52" y="38"/>
                    <a:pt x="52" y="30"/>
                    <a:pt x="48" y="19"/>
                  </a:cubicBezTo>
                  <a:cubicBezTo>
                    <a:pt x="48" y="18"/>
                    <a:pt x="48" y="18"/>
                    <a:pt x="48" y="18"/>
                  </a:cubicBezTo>
                  <a:cubicBezTo>
                    <a:pt x="47" y="18"/>
                    <a:pt x="47" y="18"/>
                    <a:pt x="47" y="18"/>
                  </a:cubicBezTo>
                  <a:cubicBezTo>
                    <a:pt x="47" y="18"/>
                    <a:pt x="47" y="18"/>
                    <a:pt x="47" y="18"/>
                  </a:cubicBezTo>
                  <a:cubicBezTo>
                    <a:pt x="47" y="18"/>
                    <a:pt x="44" y="12"/>
                    <a:pt x="40" y="11"/>
                  </a:cubicBezTo>
                  <a:cubicBezTo>
                    <a:pt x="38" y="10"/>
                    <a:pt x="38" y="10"/>
                    <a:pt x="38" y="10"/>
                  </a:cubicBezTo>
                  <a:cubicBezTo>
                    <a:pt x="37" y="10"/>
                    <a:pt x="40" y="11"/>
                    <a:pt x="42" y="13"/>
                  </a:cubicBezTo>
                  <a:cubicBezTo>
                    <a:pt x="44" y="16"/>
                    <a:pt x="50" y="28"/>
                    <a:pt x="50" y="34"/>
                  </a:cubicBezTo>
                  <a:cubicBezTo>
                    <a:pt x="50" y="35"/>
                    <a:pt x="50" y="35"/>
                    <a:pt x="49" y="35"/>
                  </a:cubicBezTo>
                  <a:cubicBezTo>
                    <a:pt x="48" y="35"/>
                    <a:pt x="43" y="19"/>
                    <a:pt x="38" y="18"/>
                  </a:cubicBezTo>
                  <a:cubicBezTo>
                    <a:pt x="41" y="22"/>
                    <a:pt x="42" y="23"/>
                    <a:pt x="44" y="30"/>
                  </a:cubicBezTo>
                  <a:cubicBezTo>
                    <a:pt x="47" y="37"/>
                    <a:pt x="47" y="39"/>
                    <a:pt x="47" y="40"/>
                  </a:cubicBezTo>
                  <a:cubicBezTo>
                    <a:pt x="47" y="40"/>
                    <a:pt x="47" y="40"/>
                    <a:pt x="47" y="40"/>
                  </a:cubicBezTo>
                  <a:cubicBezTo>
                    <a:pt x="46" y="40"/>
                    <a:pt x="41" y="22"/>
                    <a:pt x="31" y="20"/>
                  </a:cubicBezTo>
                  <a:cubicBezTo>
                    <a:pt x="39" y="27"/>
                    <a:pt x="43" y="35"/>
                    <a:pt x="44" y="40"/>
                  </a:cubicBezTo>
                  <a:cubicBezTo>
                    <a:pt x="45" y="41"/>
                    <a:pt x="45" y="42"/>
                    <a:pt x="44" y="42"/>
                  </a:cubicBezTo>
                  <a:cubicBezTo>
                    <a:pt x="41" y="42"/>
                    <a:pt x="32" y="34"/>
                    <a:pt x="29" y="30"/>
                  </a:cubicBezTo>
                  <a:cubicBezTo>
                    <a:pt x="28" y="29"/>
                    <a:pt x="28" y="29"/>
                    <a:pt x="28" y="29"/>
                  </a:cubicBezTo>
                  <a:cubicBezTo>
                    <a:pt x="27" y="29"/>
                    <a:pt x="32" y="38"/>
                    <a:pt x="40" y="42"/>
                  </a:cubicBezTo>
                  <a:cubicBezTo>
                    <a:pt x="44" y="44"/>
                    <a:pt x="44" y="45"/>
                    <a:pt x="42" y="45"/>
                  </a:cubicBezTo>
                  <a:cubicBezTo>
                    <a:pt x="39" y="45"/>
                    <a:pt x="30" y="43"/>
                    <a:pt x="26" y="40"/>
                  </a:cubicBezTo>
                  <a:cubicBezTo>
                    <a:pt x="20" y="34"/>
                    <a:pt x="17" y="32"/>
                    <a:pt x="12" y="27"/>
                  </a:cubicBezTo>
                  <a:cubicBezTo>
                    <a:pt x="13" y="29"/>
                    <a:pt x="20" y="39"/>
                    <a:pt x="28" y="43"/>
                  </a:cubicBezTo>
                  <a:cubicBezTo>
                    <a:pt x="30" y="43"/>
                    <a:pt x="30" y="44"/>
                    <a:pt x="29" y="44"/>
                  </a:cubicBezTo>
                  <a:cubicBezTo>
                    <a:pt x="27" y="44"/>
                    <a:pt x="14" y="40"/>
                    <a:pt x="12" y="37"/>
                  </a:cubicBezTo>
                  <a:cubicBezTo>
                    <a:pt x="8" y="34"/>
                    <a:pt x="7" y="34"/>
                    <a:pt x="4" y="28"/>
                  </a:cubicBezTo>
                  <a:cubicBezTo>
                    <a:pt x="4" y="29"/>
                    <a:pt x="6" y="34"/>
                    <a:pt x="8" y="36"/>
                  </a:cubicBezTo>
                  <a:cubicBezTo>
                    <a:pt x="8" y="36"/>
                    <a:pt x="8" y="36"/>
                    <a:pt x="8" y="36"/>
                  </a:cubicBezTo>
                  <a:cubicBezTo>
                    <a:pt x="8" y="36"/>
                    <a:pt x="9" y="37"/>
                    <a:pt x="10" y="37"/>
                  </a:cubicBezTo>
                  <a:cubicBezTo>
                    <a:pt x="10" y="37"/>
                    <a:pt x="10" y="37"/>
                    <a:pt x="10" y="37"/>
                  </a:cubicBezTo>
                  <a:cubicBezTo>
                    <a:pt x="10" y="37"/>
                    <a:pt x="10" y="37"/>
                    <a:pt x="10" y="37"/>
                  </a:cubicBezTo>
                  <a:cubicBezTo>
                    <a:pt x="15" y="41"/>
                    <a:pt x="21" y="44"/>
                    <a:pt x="26" y="45"/>
                  </a:cubicBezTo>
                  <a:cubicBezTo>
                    <a:pt x="26" y="45"/>
                    <a:pt x="26" y="45"/>
                    <a:pt x="26" y="45"/>
                  </a:cubicBezTo>
                  <a:cubicBezTo>
                    <a:pt x="29" y="46"/>
                    <a:pt x="32" y="46"/>
                    <a:pt x="34" y="47"/>
                  </a:cubicBezTo>
                  <a:cubicBezTo>
                    <a:pt x="39" y="49"/>
                    <a:pt x="44" y="52"/>
                    <a:pt x="47" y="53"/>
                  </a:cubicBezTo>
                  <a:cubicBezTo>
                    <a:pt x="47" y="53"/>
                    <a:pt x="47" y="53"/>
                    <a:pt x="47" y="53"/>
                  </a:cubicBezTo>
                  <a:cubicBezTo>
                    <a:pt x="47" y="53"/>
                    <a:pt x="47" y="53"/>
                    <a:pt x="47" y="53"/>
                  </a:cubicBezTo>
                  <a:cubicBezTo>
                    <a:pt x="41" y="53"/>
                    <a:pt x="33" y="50"/>
                    <a:pt x="20" y="49"/>
                  </a:cubicBezTo>
                  <a:cubicBezTo>
                    <a:pt x="19" y="49"/>
                    <a:pt x="19" y="49"/>
                    <a:pt x="18" y="49"/>
                  </a:cubicBezTo>
                  <a:cubicBezTo>
                    <a:pt x="11" y="49"/>
                    <a:pt x="5" y="51"/>
                    <a:pt x="0" y="55"/>
                  </a:cubicBezTo>
                  <a:cubicBezTo>
                    <a:pt x="0" y="55"/>
                    <a:pt x="11" y="52"/>
                    <a:pt x="21" y="52"/>
                  </a:cubicBezTo>
                  <a:cubicBezTo>
                    <a:pt x="25" y="52"/>
                    <a:pt x="29" y="52"/>
                    <a:pt x="32" y="54"/>
                  </a:cubicBezTo>
                  <a:cubicBezTo>
                    <a:pt x="32" y="54"/>
                    <a:pt x="35" y="55"/>
                    <a:pt x="34" y="57"/>
                  </a:cubicBezTo>
                  <a:cubicBezTo>
                    <a:pt x="33" y="59"/>
                    <a:pt x="20" y="57"/>
                    <a:pt x="9" y="66"/>
                  </a:cubicBezTo>
                  <a:cubicBezTo>
                    <a:pt x="9" y="66"/>
                    <a:pt x="27" y="60"/>
                    <a:pt x="35" y="60"/>
                  </a:cubicBezTo>
                  <a:cubicBezTo>
                    <a:pt x="36" y="60"/>
                    <a:pt x="36" y="60"/>
                    <a:pt x="37" y="60"/>
                  </a:cubicBezTo>
                  <a:cubicBezTo>
                    <a:pt x="42" y="62"/>
                    <a:pt x="28" y="67"/>
                    <a:pt x="26" y="68"/>
                  </a:cubicBezTo>
                  <a:cubicBezTo>
                    <a:pt x="28" y="68"/>
                    <a:pt x="37" y="66"/>
                    <a:pt x="40" y="65"/>
                  </a:cubicBezTo>
                  <a:cubicBezTo>
                    <a:pt x="40" y="64"/>
                    <a:pt x="41" y="64"/>
                    <a:pt x="41" y="64"/>
                  </a:cubicBezTo>
                  <a:cubicBezTo>
                    <a:pt x="43" y="64"/>
                    <a:pt x="41" y="70"/>
                    <a:pt x="27" y="75"/>
                  </a:cubicBezTo>
                  <a:cubicBezTo>
                    <a:pt x="27" y="75"/>
                    <a:pt x="38" y="73"/>
                    <a:pt x="43" y="67"/>
                  </a:cubicBezTo>
                  <a:cubicBezTo>
                    <a:pt x="43" y="67"/>
                    <a:pt x="44" y="66"/>
                    <a:pt x="44" y="66"/>
                  </a:cubicBezTo>
                  <a:cubicBezTo>
                    <a:pt x="44" y="66"/>
                    <a:pt x="45" y="67"/>
                    <a:pt x="45" y="67"/>
                  </a:cubicBezTo>
                  <a:cubicBezTo>
                    <a:pt x="45" y="70"/>
                    <a:pt x="31" y="88"/>
                    <a:pt x="24" y="93"/>
                  </a:cubicBezTo>
                  <a:cubicBezTo>
                    <a:pt x="32" y="89"/>
                    <a:pt x="37" y="81"/>
                    <a:pt x="42" y="75"/>
                  </a:cubicBezTo>
                  <a:cubicBezTo>
                    <a:pt x="44" y="72"/>
                    <a:pt x="48" y="68"/>
                    <a:pt x="50" y="66"/>
                  </a:cubicBezTo>
                  <a:cubicBezTo>
                    <a:pt x="50" y="66"/>
                    <a:pt x="50" y="66"/>
                    <a:pt x="50" y="66"/>
                  </a:cubicBezTo>
                  <a:cubicBezTo>
                    <a:pt x="50" y="66"/>
                    <a:pt x="50" y="66"/>
                    <a:pt x="50" y="66"/>
                  </a:cubicBezTo>
                  <a:cubicBezTo>
                    <a:pt x="48" y="70"/>
                    <a:pt x="49" y="73"/>
                    <a:pt x="46" y="78"/>
                  </a:cubicBezTo>
                  <a:cubicBezTo>
                    <a:pt x="45" y="80"/>
                    <a:pt x="44" y="84"/>
                    <a:pt x="44" y="88"/>
                  </a:cubicBezTo>
                  <a:cubicBezTo>
                    <a:pt x="44" y="95"/>
                    <a:pt x="46" y="104"/>
                    <a:pt x="50" y="112"/>
                  </a:cubicBezTo>
                  <a:cubicBezTo>
                    <a:pt x="51" y="114"/>
                    <a:pt x="52" y="116"/>
                    <a:pt x="54" y="117"/>
                  </a:cubicBezTo>
                  <a:cubicBezTo>
                    <a:pt x="53" y="116"/>
                    <a:pt x="42" y="95"/>
                    <a:pt x="49" y="78"/>
                  </a:cubicBezTo>
                  <a:cubicBezTo>
                    <a:pt x="49" y="78"/>
                    <a:pt x="50" y="76"/>
                    <a:pt x="51" y="76"/>
                  </a:cubicBezTo>
                  <a:cubicBezTo>
                    <a:pt x="52" y="76"/>
                    <a:pt x="52" y="76"/>
                    <a:pt x="53" y="76"/>
                  </a:cubicBezTo>
                  <a:cubicBezTo>
                    <a:pt x="55" y="78"/>
                    <a:pt x="50" y="90"/>
                    <a:pt x="56" y="99"/>
                  </a:cubicBezTo>
                  <a:cubicBezTo>
                    <a:pt x="56" y="98"/>
                    <a:pt x="54" y="78"/>
                    <a:pt x="58" y="77"/>
                  </a:cubicBezTo>
                  <a:cubicBezTo>
                    <a:pt x="58" y="77"/>
                    <a:pt x="58" y="77"/>
                    <a:pt x="58" y="77"/>
                  </a:cubicBezTo>
                  <a:cubicBezTo>
                    <a:pt x="62" y="77"/>
                    <a:pt x="66" y="92"/>
                    <a:pt x="66" y="92"/>
                  </a:cubicBezTo>
                  <a:cubicBezTo>
                    <a:pt x="66" y="92"/>
                    <a:pt x="67" y="81"/>
                    <a:pt x="62" y="73"/>
                  </a:cubicBezTo>
                  <a:cubicBezTo>
                    <a:pt x="61" y="71"/>
                    <a:pt x="61" y="70"/>
                    <a:pt x="62" y="70"/>
                  </a:cubicBezTo>
                  <a:cubicBezTo>
                    <a:pt x="64" y="70"/>
                    <a:pt x="70" y="76"/>
                    <a:pt x="72" y="79"/>
                  </a:cubicBezTo>
                  <a:cubicBezTo>
                    <a:pt x="76" y="90"/>
                    <a:pt x="76" y="94"/>
                    <a:pt x="76" y="102"/>
                  </a:cubicBezTo>
                  <a:cubicBezTo>
                    <a:pt x="76" y="102"/>
                    <a:pt x="81" y="88"/>
                    <a:pt x="72" y="75"/>
                  </a:cubicBezTo>
                  <a:cubicBezTo>
                    <a:pt x="72" y="75"/>
                    <a:pt x="81" y="78"/>
                    <a:pt x="88" y="90"/>
                  </a:cubicBezTo>
                  <a:cubicBezTo>
                    <a:pt x="86" y="86"/>
                    <a:pt x="84" y="83"/>
                    <a:pt x="81" y="79"/>
                  </a:cubicBezTo>
                  <a:cubicBezTo>
                    <a:pt x="71" y="69"/>
                    <a:pt x="63" y="65"/>
                    <a:pt x="59" y="61"/>
                  </a:cubicBezTo>
                  <a:cubicBezTo>
                    <a:pt x="59" y="61"/>
                    <a:pt x="59" y="61"/>
                    <a:pt x="59" y="61"/>
                  </a:cubicBezTo>
                  <a:cubicBezTo>
                    <a:pt x="59" y="61"/>
                    <a:pt x="59" y="61"/>
                    <a:pt x="59" y="61"/>
                  </a:cubicBezTo>
                  <a:cubicBezTo>
                    <a:pt x="62" y="62"/>
                    <a:pt x="68" y="65"/>
                    <a:pt x="72" y="69"/>
                  </a:cubicBezTo>
                  <a:cubicBezTo>
                    <a:pt x="78" y="75"/>
                    <a:pt x="86" y="85"/>
                    <a:pt x="99" y="87"/>
                  </a:cubicBezTo>
                  <a:cubicBezTo>
                    <a:pt x="101" y="87"/>
                    <a:pt x="102" y="87"/>
                    <a:pt x="103" y="87"/>
                  </a:cubicBezTo>
                  <a:cubicBezTo>
                    <a:pt x="104" y="87"/>
                    <a:pt x="106" y="87"/>
                    <a:pt x="107" y="87"/>
                  </a:cubicBezTo>
                  <a:cubicBezTo>
                    <a:pt x="100" y="86"/>
                    <a:pt x="94" y="83"/>
                    <a:pt x="94" y="83"/>
                  </a:cubicBezTo>
                  <a:cubicBezTo>
                    <a:pt x="75" y="73"/>
                    <a:pt x="78" y="71"/>
                    <a:pt x="78" y="71"/>
                  </a:cubicBezTo>
                  <a:cubicBezTo>
                    <a:pt x="80" y="71"/>
                    <a:pt x="82" y="72"/>
                    <a:pt x="85" y="72"/>
                  </a:cubicBezTo>
                  <a:cubicBezTo>
                    <a:pt x="90" y="72"/>
                    <a:pt x="96" y="70"/>
                    <a:pt x="96" y="70"/>
                  </a:cubicBezTo>
                  <a:cubicBezTo>
                    <a:pt x="78" y="69"/>
                    <a:pt x="68" y="64"/>
                    <a:pt x="71" y="64"/>
                  </a:cubicBezTo>
                  <a:cubicBezTo>
                    <a:pt x="71" y="64"/>
                    <a:pt x="72" y="64"/>
                    <a:pt x="74" y="64"/>
                  </a:cubicBezTo>
                  <a:cubicBezTo>
                    <a:pt x="77" y="65"/>
                    <a:pt x="80" y="66"/>
                    <a:pt x="82" y="66"/>
                  </a:cubicBezTo>
                  <a:cubicBezTo>
                    <a:pt x="87" y="66"/>
                    <a:pt x="91" y="64"/>
                    <a:pt x="91" y="64"/>
                  </a:cubicBezTo>
                  <a:cubicBezTo>
                    <a:pt x="90" y="64"/>
                    <a:pt x="89" y="64"/>
                    <a:pt x="88" y="64"/>
                  </a:cubicBezTo>
                  <a:cubicBezTo>
                    <a:pt x="81" y="64"/>
                    <a:pt x="69" y="61"/>
                    <a:pt x="73" y="58"/>
                  </a:cubicBezTo>
                  <a:cubicBezTo>
                    <a:pt x="75" y="56"/>
                    <a:pt x="82" y="56"/>
                    <a:pt x="88" y="56"/>
                  </a:cubicBezTo>
                  <a:cubicBezTo>
                    <a:pt x="95" y="56"/>
                    <a:pt x="100" y="56"/>
                    <a:pt x="100" y="56"/>
                  </a:cubicBezTo>
                  <a:cubicBezTo>
                    <a:pt x="96" y="54"/>
                    <a:pt x="91" y="53"/>
                    <a:pt x="86" y="53"/>
                  </a:cubicBezTo>
                  <a:cubicBezTo>
                    <a:pt x="83" y="53"/>
                    <a:pt x="80" y="53"/>
                    <a:pt x="78" y="54"/>
                  </a:cubicBezTo>
                  <a:cubicBezTo>
                    <a:pt x="75" y="54"/>
                    <a:pt x="73" y="54"/>
                    <a:pt x="72" y="54"/>
                  </a:cubicBezTo>
                  <a:cubicBezTo>
                    <a:pt x="70" y="54"/>
                    <a:pt x="71" y="53"/>
                    <a:pt x="76" y="50"/>
                  </a:cubicBezTo>
                  <a:cubicBezTo>
                    <a:pt x="82" y="46"/>
                    <a:pt x="89" y="45"/>
                    <a:pt x="95" y="45"/>
                  </a:cubicBezTo>
                  <a:cubicBezTo>
                    <a:pt x="103" y="45"/>
                    <a:pt x="109" y="47"/>
                    <a:pt x="110" y="47"/>
                  </a:cubicBezTo>
                  <a:cubicBezTo>
                    <a:pt x="107" y="46"/>
                    <a:pt x="104" y="44"/>
                    <a:pt x="101" y="43"/>
                  </a:cubicBezTo>
                  <a:cubicBezTo>
                    <a:pt x="101" y="43"/>
                    <a:pt x="101" y="43"/>
                    <a:pt x="100" y="43"/>
                  </a:cubicBezTo>
                  <a:cubicBezTo>
                    <a:pt x="100" y="43"/>
                    <a:pt x="100" y="43"/>
                    <a:pt x="100" y="43"/>
                  </a:cubicBezTo>
                  <a:cubicBezTo>
                    <a:pt x="99" y="43"/>
                    <a:pt x="99" y="43"/>
                    <a:pt x="99" y="43"/>
                  </a:cubicBezTo>
                  <a:cubicBezTo>
                    <a:pt x="99" y="43"/>
                    <a:pt x="99" y="43"/>
                    <a:pt x="99" y="43"/>
                  </a:cubicBezTo>
                  <a:cubicBezTo>
                    <a:pt x="97" y="43"/>
                    <a:pt x="96" y="42"/>
                    <a:pt x="95" y="42"/>
                  </a:cubicBezTo>
                  <a:cubicBezTo>
                    <a:pt x="95" y="42"/>
                    <a:pt x="95" y="42"/>
                    <a:pt x="95" y="42"/>
                  </a:cubicBezTo>
                  <a:cubicBezTo>
                    <a:pt x="94" y="42"/>
                    <a:pt x="94" y="42"/>
                    <a:pt x="94" y="42"/>
                  </a:cubicBezTo>
                  <a:cubicBezTo>
                    <a:pt x="94" y="42"/>
                    <a:pt x="94" y="42"/>
                    <a:pt x="94" y="42"/>
                  </a:cubicBezTo>
                  <a:cubicBezTo>
                    <a:pt x="92" y="42"/>
                    <a:pt x="91" y="43"/>
                    <a:pt x="89" y="43"/>
                  </a:cubicBezTo>
                  <a:cubicBezTo>
                    <a:pt x="75" y="45"/>
                    <a:pt x="68" y="50"/>
                    <a:pt x="63" y="51"/>
                  </a:cubicBezTo>
                  <a:cubicBezTo>
                    <a:pt x="63" y="51"/>
                    <a:pt x="63" y="51"/>
                    <a:pt x="63" y="51"/>
                  </a:cubicBezTo>
                  <a:cubicBezTo>
                    <a:pt x="63" y="51"/>
                    <a:pt x="63" y="51"/>
                    <a:pt x="63" y="51"/>
                  </a:cubicBezTo>
                  <a:cubicBezTo>
                    <a:pt x="63" y="51"/>
                    <a:pt x="63" y="51"/>
                    <a:pt x="63" y="51"/>
                  </a:cubicBezTo>
                  <a:cubicBezTo>
                    <a:pt x="63" y="50"/>
                    <a:pt x="63" y="50"/>
                    <a:pt x="64" y="50"/>
                  </a:cubicBezTo>
                  <a:cubicBezTo>
                    <a:pt x="68" y="47"/>
                    <a:pt x="77" y="46"/>
                    <a:pt x="87" y="39"/>
                  </a:cubicBezTo>
                  <a:cubicBezTo>
                    <a:pt x="92" y="36"/>
                    <a:pt x="95" y="33"/>
                    <a:pt x="97" y="29"/>
                  </a:cubicBezTo>
                  <a:cubicBezTo>
                    <a:pt x="97" y="29"/>
                    <a:pt x="97" y="29"/>
                    <a:pt x="97" y="29"/>
                  </a:cubicBezTo>
                  <a:cubicBezTo>
                    <a:pt x="98" y="26"/>
                    <a:pt x="98" y="26"/>
                    <a:pt x="98" y="26"/>
                  </a:cubicBezTo>
                  <a:cubicBezTo>
                    <a:pt x="98" y="26"/>
                    <a:pt x="98" y="26"/>
                    <a:pt x="98" y="26"/>
                  </a:cubicBezTo>
                  <a:cubicBezTo>
                    <a:pt x="98" y="26"/>
                    <a:pt x="98" y="26"/>
                    <a:pt x="98" y="26"/>
                  </a:cubicBezTo>
                  <a:cubicBezTo>
                    <a:pt x="98" y="26"/>
                    <a:pt x="98" y="26"/>
                    <a:pt x="98" y="26"/>
                  </a:cubicBezTo>
                  <a:cubicBezTo>
                    <a:pt x="94" y="33"/>
                    <a:pt x="78" y="42"/>
                    <a:pt x="75" y="42"/>
                  </a:cubicBezTo>
                  <a:cubicBezTo>
                    <a:pt x="75" y="43"/>
                    <a:pt x="75" y="43"/>
                    <a:pt x="74" y="43"/>
                  </a:cubicBezTo>
                  <a:cubicBezTo>
                    <a:pt x="73" y="43"/>
                    <a:pt x="74" y="41"/>
                    <a:pt x="74" y="41"/>
                  </a:cubicBezTo>
                  <a:cubicBezTo>
                    <a:pt x="84" y="37"/>
                    <a:pt x="88" y="24"/>
                    <a:pt x="89" y="21"/>
                  </a:cubicBezTo>
                  <a:cubicBezTo>
                    <a:pt x="86" y="30"/>
                    <a:pt x="71" y="40"/>
                    <a:pt x="68" y="40"/>
                  </a:cubicBezTo>
                  <a:cubicBezTo>
                    <a:pt x="68" y="40"/>
                    <a:pt x="67" y="40"/>
                    <a:pt x="67" y="40"/>
                  </a:cubicBezTo>
                  <a:cubicBezTo>
                    <a:pt x="66" y="38"/>
                    <a:pt x="69" y="36"/>
                    <a:pt x="69" y="36"/>
                  </a:cubicBezTo>
                  <a:cubicBezTo>
                    <a:pt x="76" y="28"/>
                    <a:pt x="78" y="19"/>
                    <a:pt x="78" y="19"/>
                  </a:cubicBezTo>
                  <a:cubicBezTo>
                    <a:pt x="76" y="23"/>
                    <a:pt x="67" y="35"/>
                    <a:pt x="63" y="35"/>
                  </a:cubicBezTo>
                  <a:cubicBezTo>
                    <a:pt x="62" y="35"/>
                    <a:pt x="62" y="34"/>
                    <a:pt x="62" y="30"/>
                  </a:cubicBezTo>
                  <a:cubicBezTo>
                    <a:pt x="64" y="17"/>
                    <a:pt x="75" y="6"/>
                    <a:pt x="75" y="6"/>
                  </a:cubicBezTo>
                  <a:cubicBezTo>
                    <a:pt x="71" y="6"/>
                    <a:pt x="68" y="11"/>
                    <a:pt x="65" y="15"/>
                  </a:cubicBezTo>
                  <a:cubicBezTo>
                    <a:pt x="63" y="18"/>
                    <a:pt x="61" y="25"/>
                    <a:pt x="60" y="25"/>
                  </a:cubicBezTo>
                  <a:cubicBezTo>
                    <a:pt x="59" y="25"/>
                    <a:pt x="59" y="23"/>
                    <a:pt x="60" y="19"/>
                  </a:cubicBezTo>
                  <a:cubicBezTo>
                    <a:pt x="61" y="5"/>
                    <a:pt x="71" y="0"/>
                    <a:pt x="71" y="0"/>
                  </a:cubicBezTo>
                  <a:cubicBezTo>
                    <a:pt x="71" y="0"/>
                    <a:pt x="70" y="0"/>
                    <a:pt x="7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7">
              <a:extLst>
                <a:ext uri="{FF2B5EF4-FFF2-40B4-BE49-F238E27FC236}">
                  <a16:creationId xmlns:a16="http://schemas.microsoft.com/office/drawing/2014/main" xmlns="" id="{0E43324F-85AD-4648-B68C-5B9725108781}"/>
                </a:ext>
              </a:extLst>
            </p:cNvPr>
            <p:cNvSpPr>
              <a:spLocks/>
            </p:cNvSpPr>
            <p:nvPr/>
          </p:nvSpPr>
          <p:spPr bwMode="auto">
            <a:xfrm flipH="1">
              <a:off x="960438" y="6078538"/>
              <a:ext cx="179388" cy="190500"/>
            </a:xfrm>
            <a:custGeom>
              <a:avLst/>
              <a:gdLst>
                <a:gd name="T0" fmla="*/ 37 w 63"/>
                <a:gd name="T1" fmla="*/ 32 h 67"/>
                <a:gd name="T2" fmla="*/ 57 w 63"/>
                <a:gd name="T3" fmla="*/ 32 h 67"/>
                <a:gd name="T4" fmla="*/ 57 w 63"/>
                <a:gd name="T5" fmla="*/ 31 h 67"/>
                <a:gd name="T6" fmla="*/ 36 w 63"/>
                <a:gd name="T7" fmla="*/ 32 h 67"/>
                <a:gd name="T8" fmla="*/ 55 w 63"/>
                <a:gd name="T9" fmla="*/ 15 h 67"/>
                <a:gd name="T10" fmla="*/ 36 w 63"/>
                <a:gd name="T11" fmla="*/ 31 h 67"/>
                <a:gd name="T12" fmla="*/ 35 w 63"/>
                <a:gd name="T13" fmla="*/ 1 h 67"/>
                <a:gd name="T14" fmla="*/ 33 w 63"/>
                <a:gd name="T15" fmla="*/ 1 h 67"/>
                <a:gd name="T16" fmla="*/ 34 w 63"/>
                <a:gd name="T17" fmla="*/ 3 h 67"/>
                <a:gd name="T18" fmla="*/ 33 w 63"/>
                <a:gd name="T19" fmla="*/ 18 h 67"/>
                <a:gd name="T20" fmla="*/ 32 w 63"/>
                <a:gd name="T21" fmla="*/ 18 h 67"/>
                <a:gd name="T22" fmla="*/ 33 w 63"/>
                <a:gd name="T23" fmla="*/ 19 h 67"/>
                <a:gd name="T24" fmla="*/ 34 w 63"/>
                <a:gd name="T25" fmla="*/ 31 h 67"/>
                <a:gd name="T26" fmla="*/ 21 w 63"/>
                <a:gd name="T27" fmla="*/ 9 h 67"/>
                <a:gd name="T28" fmla="*/ 20 w 63"/>
                <a:gd name="T29" fmla="*/ 9 h 67"/>
                <a:gd name="T30" fmla="*/ 20 w 63"/>
                <a:gd name="T31" fmla="*/ 10 h 67"/>
                <a:gd name="T32" fmla="*/ 33 w 63"/>
                <a:gd name="T33" fmla="*/ 31 h 67"/>
                <a:gd name="T34" fmla="*/ 22 w 63"/>
                <a:gd name="T35" fmla="*/ 17 h 67"/>
                <a:gd name="T36" fmla="*/ 20 w 63"/>
                <a:gd name="T37" fmla="*/ 16 h 67"/>
                <a:gd name="T38" fmla="*/ 22 w 63"/>
                <a:gd name="T39" fmla="*/ 17 h 67"/>
                <a:gd name="T40" fmla="*/ 32 w 63"/>
                <a:gd name="T41" fmla="*/ 32 h 67"/>
                <a:gd name="T42" fmla="*/ 4 w 63"/>
                <a:gd name="T43" fmla="*/ 21 h 67"/>
                <a:gd name="T44" fmla="*/ 4 w 63"/>
                <a:gd name="T45" fmla="*/ 22 h 67"/>
                <a:gd name="T46" fmla="*/ 13 w 63"/>
                <a:gd name="T47" fmla="*/ 29 h 67"/>
                <a:gd name="T48" fmla="*/ 12 w 63"/>
                <a:gd name="T49" fmla="*/ 30 h 67"/>
                <a:gd name="T50" fmla="*/ 31 w 63"/>
                <a:gd name="T51" fmla="*/ 32 h 67"/>
                <a:gd name="T52" fmla="*/ 5 w 63"/>
                <a:gd name="T53" fmla="*/ 44 h 67"/>
                <a:gd name="T54" fmla="*/ 6 w 63"/>
                <a:gd name="T55" fmla="*/ 45 h 67"/>
                <a:gd name="T56" fmla="*/ 12 w 63"/>
                <a:gd name="T57" fmla="*/ 48 h 67"/>
                <a:gd name="T58" fmla="*/ 11 w 63"/>
                <a:gd name="T59" fmla="*/ 51 h 67"/>
                <a:gd name="T60" fmla="*/ 32 w 63"/>
                <a:gd name="T61" fmla="*/ 34 h 67"/>
                <a:gd name="T62" fmla="*/ 19 w 63"/>
                <a:gd name="T63" fmla="*/ 47 h 67"/>
                <a:gd name="T64" fmla="*/ 21 w 63"/>
                <a:gd name="T65" fmla="*/ 46 h 67"/>
                <a:gd name="T66" fmla="*/ 20 w 63"/>
                <a:gd name="T67" fmla="*/ 52 h 67"/>
                <a:gd name="T68" fmla="*/ 20 w 63"/>
                <a:gd name="T69" fmla="*/ 53 h 67"/>
                <a:gd name="T70" fmla="*/ 33 w 63"/>
                <a:gd name="T71" fmla="*/ 37 h 67"/>
                <a:gd name="T72" fmla="*/ 27 w 63"/>
                <a:gd name="T73" fmla="*/ 56 h 67"/>
                <a:gd name="T74" fmla="*/ 26 w 63"/>
                <a:gd name="T75" fmla="*/ 59 h 67"/>
                <a:gd name="T76" fmla="*/ 28 w 63"/>
                <a:gd name="T77" fmla="*/ 57 h 67"/>
                <a:gd name="T78" fmla="*/ 34 w 63"/>
                <a:gd name="T79" fmla="*/ 37 h 67"/>
                <a:gd name="T80" fmla="*/ 30 w 63"/>
                <a:gd name="T81" fmla="*/ 64 h 67"/>
                <a:gd name="T82" fmla="*/ 31 w 63"/>
                <a:gd name="T83" fmla="*/ 64 h 67"/>
                <a:gd name="T84" fmla="*/ 39 w 63"/>
                <a:gd name="T85" fmla="*/ 58 h 67"/>
                <a:gd name="T86" fmla="*/ 38 w 63"/>
                <a:gd name="T87" fmla="*/ 59 h 67"/>
                <a:gd name="T88" fmla="*/ 40 w 63"/>
                <a:gd name="T89" fmla="*/ 60 h 67"/>
                <a:gd name="T90" fmla="*/ 36 w 63"/>
                <a:gd name="T91" fmla="*/ 39 h 67"/>
                <a:gd name="T92" fmla="*/ 53 w 63"/>
                <a:gd name="T93" fmla="*/ 51 h 67"/>
                <a:gd name="T94" fmla="*/ 56 w 63"/>
                <a:gd name="T95" fmla="*/ 52 h 67"/>
                <a:gd name="T96" fmla="*/ 41 w 63"/>
                <a:gd name="T97" fmla="*/ 43 h 67"/>
                <a:gd name="T98" fmla="*/ 52 w 63"/>
                <a:gd name="T99" fmla="*/ 46 h 67"/>
                <a:gd name="T100" fmla="*/ 54 w 63"/>
                <a:gd name="T101" fmla="*/ 47 h 67"/>
                <a:gd name="T102" fmla="*/ 54 w 63"/>
                <a:gd name="T103" fmla="*/ 46 h 67"/>
                <a:gd name="T104" fmla="*/ 37 w 63"/>
                <a:gd name="T105" fmla="*/ 35 h 67"/>
                <a:gd name="T106" fmla="*/ 55 w 63"/>
                <a:gd name="T107" fmla="*/ 43 h 67"/>
                <a:gd name="T108" fmla="*/ 55 w 63"/>
                <a:gd name="T109" fmla="*/ 42 h 67"/>
                <a:gd name="T110" fmla="*/ 47 w 63"/>
                <a:gd name="T111" fmla="*/ 37 h 67"/>
                <a:gd name="T112" fmla="*/ 48 w 63"/>
                <a:gd name="T113" fmla="*/ 36 h 67"/>
                <a:gd name="T114" fmla="*/ 37 w 63"/>
                <a:gd name="T115" fmla="*/ 33 h 67"/>
                <a:gd name="T116" fmla="*/ 58 w 63"/>
                <a:gd name="T117" fmla="*/ 36 h 67"/>
                <a:gd name="T118" fmla="*/ 58 w 63"/>
                <a:gd name="T119"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67">
                  <a:moveTo>
                    <a:pt x="58" y="35"/>
                  </a:moveTo>
                  <a:cubicBezTo>
                    <a:pt x="52" y="31"/>
                    <a:pt x="42" y="32"/>
                    <a:pt x="37" y="32"/>
                  </a:cubicBezTo>
                  <a:cubicBezTo>
                    <a:pt x="39" y="31"/>
                    <a:pt x="41" y="31"/>
                    <a:pt x="44" y="30"/>
                  </a:cubicBezTo>
                  <a:cubicBezTo>
                    <a:pt x="49" y="29"/>
                    <a:pt x="55" y="31"/>
                    <a:pt x="57" y="32"/>
                  </a:cubicBezTo>
                  <a:cubicBezTo>
                    <a:pt x="58" y="32"/>
                    <a:pt x="59" y="34"/>
                    <a:pt x="60" y="32"/>
                  </a:cubicBezTo>
                  <a:cubicBezTo>
                    <a:pt x="61" y="31"/>
                    <a:pt x="57" y="31"/>
                    <a:pt x="57" y="31"/>
                  </a:cubicBezTo>
                  <a:cubicBezTo>
                    <a:pt x="57" y="31"/>
                    <a:pt x="57" y="31"/>
                    <a:pt x="57" y="31"/>
                  </a:cubicBezTo>
                  <a:cubicBezTo>
                    <a:pt x="47" y="27"/>
                    <a:pt x="39" y="30"/>
                    <a:pt x="36" y="32"/>
                  </a:cubicBezTo>
                  <a:cubicBezTo>
                    <a:pt x="41" y="21"/>
                    <a:pt x="48" y="18"/>
                    <a:pt x="51" y="17"/>
                  </a:cubicBezTo>
                  <a:cubicBezTo>
                    <a:pt x="51" y="17"/>
                    <a:pt x="57" y="17"/>
                    <a:pt x="55" y="15"/>
                  </a:cubicBezTo>
                  <a:cubicBezTo>
                    <a:pt x="54" y="13"/>
                    <a:pt x="52" y="15"/>
                    <a:pt x="52" y="15"/>
                  </a:cubicBezTo>
                  <a:cubicBezTo>
                    <a:pt x="44" y="17"/>
                    <a:pt x="38" y="26"/>
                    <a:pt x="36" y="31"/>
                  </a:cubicBezTo>
                  <a:cubicBezTo>
                    <a:pt x="39" y="18"/>
                    <a:pt x="36" y="5"/>
                    <a:pt x="35" y="2"/>
                  </a:cubicBezTo>
                  <a:cubicBezTo>
                    <a:pt x="35" y="1"/>
                    <a:pt x="35" y="1"/>
                    <a:pt x="35" y="1"/>
                  </a:cubicBezTo>
                  <a:cubicBezTo>
                    <a:pt x="35" y="1"/>
                    <a:pt x="35" y="0"/>
                    <a:pt x="34" y="0"/>
                  </a:cubicBezTo>
                  <a:cubicBezTo>
                    <a:pt x="34" y="0"/>
                    <a:pt x="33" y="0"/>
                    <a:pt x="33" y="1"/>
                  </a:cubicBezTo>
                  <a:cubicBezTo>
                    <a:pt x="33" y="2"/>
                    <a:pt x="33" y="3"/>
                    <a:pt x="34" y="3"/>
                  </a:cubicBezTo>
                  <a:cubicBezTo>
                    <a:pt x="34" y="3"/>
                    <a:pt x="34" y="3"/>
                    <a:pt x="34" y="3"/>
                  </a:cubicBezTo>
                  <a:cubicBezTo>
                    <a:pt x="38" y="13"/>
                    <a:pt x="36" y="25"/>
                    <a:pt x="34" y="31"/>
                  </a:cubicBezTo>
                  <a:cubicBezTo>
                    <a:pt x="35" y="24"/>
                    <a:pt x="34" y="19"/>
                    <a:pt x="33" y="18"/>
                  </a:cubicBezTo>
                  <a:cubicBezTo>
                    <a:pt x="33" y="18"/>
                    <a:pt x="33" y="17"/>
                    <a:pt x="33" y="17"/>
                  </a:cubicBezTo>
                  <a:cubicBezTo>
                    <a:pt x="32" y="17"/>
                    <a:pt x="32" y="18"/>
                    <a:pt x="32" y="18"/>
                  </a:cubicBezTo>
                  <a:cubicBezTo>
                    <a:pt x="32" y="19"/>
                    <a:pt x="32" y="19"/>
                    <a:pt x="32" y="19"/>
                  </a:cubicBezTo>
                  <a:cubicBezTo>
                    <a:pt x="33" y="19"/>
                    <a:pt x="33" y="19"/>
                    <a:pt x="33" y="19"/>
                  </a:cubicBezTo>
                  <a:cubicBezTo>
                    <a:pt x="33" y="19"/>
                    <a:pt x="33" y="19"/>
                    <a:pt x="33" y="19"/>
                  </a:cubicBezTo>
                  <a:cubicBezTo>
                    <a:pt x="34" y="23"/>
                    <a:pt x="34" y="28"/>
                    <a:pt x="34" y="31"/>
                  </a:cubicBezTo>
                  <a:cubicBezTo>
                    <a:pt x="32" y="25"/>
                    <a:pt x="28" y="17"/>
                    <a:pt x="25" y="14"/>
                  </a:cubicBezTo>
                  <a:cubicBezTo>
                    <a:pt x="23" y="11"/>
                    <a:pt x="22" y="10"/>
                    <a:pt x="21" y="9"/>
                  </a:cubicBezTo>
                  <a:cubicBezTo>
                    <a:pt x="21" y="9"/>
                    <a:pt x="21" y="8"/>
                    <a:pt x="20" y="8"/>
                  </a:cubicBezTo>
                  <a:cubicBezTo>
                    <a:pt x="20" y="8"/>
                    <a:pt x="20" y="9"/>
                    <a:pt x="20" y="9"/>
                  </a:cubicBezTo>
                  <a:cubicBezTo>
                    <a:pt x="19" y="10"/>
                    <a:pt x="20" y="10"/>
                    <a:pt x="20" y="10"/>
                  </a:cubicBezTo>
                  <a:cubicBezTo>
                    <a:pt x="20" y="10"/>
                    <a:pt x="20" y="10"/>
                    <a:pt x="20" y="10"/>
                  </a:cubicBezTo>
                  <a:cubicBezTo>
                    <a:pt x="21" y="11"/>
                    <a:pt x="22" y="12"/>
                    <a:pt x="22" y="12"/>
                  </a:cubicBezTo>
                  <a:cubicBezTo>
                    <a:pt x="28" y="18"/>
                    <a:pt x="31" y="27"/>
                    <a:pt x="33" y="31"/>
                  </a:cubicBezTo>
                  <a:cubicBezTo>
                    <a:pt x="31" y="28"/>
                    <a:pt x="26" y="19"/>
                    <a:pt x="22" y="17"/>
                  </a:cubicBezTo>
                  <a:cubicBezTo>
                    <a:pt x="22" y="17"/>
                    <a:pt x="22" y="17"/>
                    <a:pt x="22" y="17"/>
                  </a:cubicBezTo>
                  <a:cubicBezTo>
                    <a:pt x="21" y="16"/>
                    <a:pt x="21" y="16"/>
                    <a:pt x="21" y="16"/>
                  </a:cubicBezTo>
                  <a:cubicBezTo>
                    <a:pt x="21" y="16"/>
                    <a:pt x="20" y="16"/>
                    <a:pt x="20" y="16"/>
                  </a:cubicBezTo>
                  <a:cubicBezTo>
                    <a:pt x="20" y="16"/>
                    <a:pt x="20" y="17"/>
                    <a:pt x="20" y="17"/>
                  </a:cubicBezTo>
                  <a:cubicBezTo>
                    <a:pt x="21" y="17"/>
                    <a:pt x="21" y="18"/>
                    <a:pt x="22" y="17"/>
                  </a:cubicBezTo>
                  <a:cubicBezTo>
                    <a:pt x="22" y="17"/>
                    <a:pt x="22" y="17"/>
                    <a:pt x="22" y="17"/>
                  </a:cubicBezTo>
                  <a:cubicBezTo>
                    <a:pt x="24" y="19"/>
                    <a:pt x="28" y="24"/>
                    <a:pt x="32" y="32"/>
                  </a:cubicBezTo>
                  <a:cubicBezTo>
                    <a:pt x="21" y="24"/>
                    <a:pt x="8" y="21"/>
                    <a:pt x="4" y="21"/>
                  </a:cubicBezTo>
                  <a:cubicBezTo>
                    <a:pt x="4" y="21"/>
                    <a:pt x="4" y="21"/>
                    <a:pt x="4" y="21"/>
                  </a:cubicBezTo>
                  <a:cubicBezTo>
                    <a:pt x="4" y="21"/>
                    <a:pt x="2" y="21"/>
                    <a:pt x="1" y="22"/>
                  </a:cubicBezTo>
                  <a:cubicBezTo>
                    <a:pt x="0" y="23"/>
                    <a:pt x="2" y="24"/>
                    <a:pt x="4" y="22"/>
                  </a:cubicBezTo>
                  <a:cubicBezTo>
                    <a:pt x="15" y="23"/>
                    <a:pt x="25" y="28"/>
                    <a:pt x="30" y="31"/>
                  </a:cubicBezTo>
                  <a:cubicBezTo>
                    <a:pt x="26" y="30"/>
                    <a:pt x="19" y="27"/>
                    <a:pt x="13" y="29"/>
                  </a:cubicBezTo>
                  <a:cubicBezTo>
                    <a:pt x="13" y="29"/>
                    <a:pt x="13" y="29"/>
                    <a:pt x="13" y="29"/>
                  </a:cubicBezTo>
                  <a:cubicBezTo>
                    <a:pt x="13" y="29"/>
                    <a:pt x="11" y="28"/>
                    <a:pt x="12" y="30"/>
                  </a:cubicBezTo>
                  <a:cubicBezTo>
                    <a:pt x="12" y="31"/>
                    <a:pt x="14" y="30"/>
                    <a:pt x="14" y="30"/>
                  </a:cubicBezTo>
                  <a:cubicBezTo>
                    <a:pt x="16" y="29"/>
                    <a:pt x="23" y="28"/>
                    <a:pt x="31" y="32"/>
                  </a:cubicBezTo>
                  <a:cubicBezTo>
                    <a:pt x="26" y="33"/>
                    <a:pt x="14" y="34"/>
                    <a:pt x="5" y="44"/>
                  </a:cubicBezTo>
                  <a:cubicBezTo>
                    <a:pt x="5" y="44"/>
                    <a:pt x="5" y="44"/>
                    <a:pt x="5" y="44"/>
                  </a:cubicBezTo>
                  <a:cubicBezTo>
                    <a:pt x="5" y="44"/>
                    <a:pt x="3" y="45"/>
                    <a:pt x="4" y="46"/>
                  </a:cubicBezTo>
                  <a:cubicBezTo>
                    <a:pt x="5" y="47"/>
                    <a:pt x="6" y="45"/>
                    <a:pt x="6" y="45"/>
                  </a:cubicBezTo>
                  <a:cubicBezTo>
                    <a:pt x="9" y="42"/>
                    <a:pt x="18" y="33"/>
                    <a:pt x="32" y="34"/>
                  </a:cubicBezTo>
                  <a:cubicBezTo>
                    <a:pt x="27" y="34"/>
                    <a:pt x="17" y="38"/>
                    <a:pt x="12" y="48"/>
                  </a:cubicBezTo>
                  <a:cubicBezTo>
                    <a:pt x="12" y="48"/>
                    <a:pt x="12" y="48"/>
                    <a:pt x="12" y="48"/>
                  </a:cubicBezTo>
                  <a:cubicBezTo>
                    <a:pt x="12" y="48"/>
                    <a:pt x="10" y="50"/>
                    <a:pt x="11" y="51"/>
                  </a:cubicBezTo>
                  <a:cubicBezTo>
                    <a:pt x="13" y="52"/>
                    <a:pt x="13" y="48"/>
                    <a:pt x="13" y="48"/>
                  </a:cubicBezTo>
                  <a:cubicBezTo>
                    <a:pt x="15" y="45"/>
                    <a:pt x="18" y="37"/>
                    <a:pt x="32" y="34"/>
                  </a:cubicBezTo>
                  <a:cubicBezTo>
                    <a:pt x="31" y="36"/>
                    <a:pt x="27" y="41"/>
                    <a:pt x="21" y="45"/>
                  </a:cubicBezTo>
                  <a:cubicBezTo>
                    <a:pt x="21" y="45"/>
                    <a:pt x="18" y="46"/>
                    <a:pt x="19" y="47"/>
                  </a:cubicBezTo>
                  <a:cubicBezTo>
                    <a:pt x="20" y="49"/>
                    <a:pt x="21" y="46"/>
                    <a:pt x="21" y="46"/>
                  </a:cubicBezTo>
                  <a:cubicBezTo>
                    <a:pt x="21" y="46"/>
                    <a:pt x="21" y="46"/>
                    <a:pt x="21" y="46"/>
                  </a:cubicBezTo>
                  <a:cubicBezTo>
                    <a:pt x="24" y="44"/>
                    <a:pt x="31" y="38"/>
                    <a:pt x="33" y="35"/>
                  </a:cubicBezTo>
                  <a:cubicBezTo>
                    <a:pt x="33" y="37"/>
                    <a:pt x="30" y="48"/>
                    <a:pt x="20" y="52"/>
                  </a:cubicBezTo>
                  <a:cubicBezTo>
                    <a:pt x="20" y="52"/>
                    <a:pt x="17" y="51"/>
                    <a:pt x="17" y="54"/>
                  </a:cubicBezTo>
                  <a:cubicBezTo>
                    <a:pt x="17" y="56"/>
                    <a:pt x="20" y="53"/>
                    <a:pt x="20" y="53"/>
                  </a:cubicBezTo>
                  <a:cubicBezTo>
                    <a:pt x="22" y="52"/>
                    <a:pt x="27" y="49"/>
                    <a:pt x="29" y="46"/>
                  </a:cubicBezTo>
                  <a:cubicBezTo>
                    <a:pt x="31" y="43"/>
                    <a:pt x="33" y="39"/>
                    <a:pt x="33" y="37"/>
                  </a:cubicBezTo>
                  <a:cubicBezTo>
                    <a:pt x="33" y="41"/>
                    <a:pt x="32" y="48"/>
                    <a:pt x="28" y="55"/>
                  </a:cubicBezTo>
                  <a:cubicBezTo>
                    <a:pt x="28" y="55"/>
                    <a:pt x="27" y="56"/>
                    <a:pt x="27" y="56"/>
                  </a:cubicBezTo>
                  <a:cubicBezTo>
                    <a:pt x="27" y="56"/>
                    <a:pt x="27" y="56"/>
                    <a:pt x="27" y="56"/>
                  </a:cubicBezTo>
                  <a:cubicBezTo>
                    <a:pt x="27" y="56"/>
                    <a:pt x="25" y="58"/>
                    <a:pt x="26" y="59"/>
                  </a:cubicBezTo>
                  <a:cubicBezTo>
                    <a:pt x="27" y="60"/>
                    <a:pt x="28" y="57"/>
                    <a:pt x="28" y="57"/>
                  </a:cubicBezTo>
                  <a:cubicBezTo>
                    <a:pt x="28" y="57"/>
                    <a:pt x="28" y="57"/>
                    <a:pt x="28" y="57"/>
                  </a:cubicBezTo>
                  <a:cubicBezTo>
                    <a:pt x="29" y="55"/>
                    <a:pt x="31" y="52"/>
                    <a:pt x="31" y="49"/>
                  </a:cubicBezTo>
                  <a:cubicBezTo>
                    <a:pt x="33" y="45"/>
                    <a:pt x="34" y="40"/>
                    <a:pt x="34" y="37"/>
                  </a:cubicBezTo>
                  <a:cubicBezTo>
                    <a:pt x="35" y="44"/>
                    <a:pt x="36" y="56"/>
                    <a:pt x="30" y="63"/>
                  </a:cubicBezTo>
                  <a:cubicBezTo>
                    <a:pt x="30" y="64"/>
                    <a:pt x="30" y="64"/>
                    <a:pt x="30" y="64"/>
                  </a:cubicBezTo>
                  <a:cubicBezTo>
                    <a:pt x="30" y="64"/>
                    <a:pt x="27" y="64"/>
                    <a:pt x="28" y="66"/>
                  </a:cubicBezTo>
                  <a:cubicBezTo>
                    <a:pt x="29" y="67"/>
                    <a:pt x="31" y="64"/>
                    <a:pt x="31" y="64"/>
                  </a:cubicBezTo>
                  <a:cubicBezTo>
                    <a:pt x="33" y="61"/>
                    <a:pt x="37" y="54"/>
                    <a:pt x="35" y="39"/>
                  </a:cubicBezTo>
                  <a:cubicBezTo>
                    <a:pt x="37" y="43"/>
                    <a:pt x="40" y="51"/>
                    <a:pt x="39" y="58"/>
                  </a:cubicBezTo>
                  <a:cubicBezTo>
                    <a:pt x="39" y="58"/>
                    <a:pt x="39" y="59"/>
                    <a:pt x="38" y="59"/>
                  </a:cubicBezTo>
                  <a:cubicBezTo>
                    <a:pt x="38" y="59"/>
                    <a:pt x="38" y="59"/>
                    <a:pt x="38" y="59"/>
                  </a:cubicBezTo>
                  <a:cubicBezTo>
                    <a:pt x="38" y="59"/>
                    <a:pt x="36" y="62"/>
                    <a:pt x="38" y="63"/>
                  </a:cubicBezTo>
                  <a:cubicBezTo>
                    <a:pt x="41" y="63"/>
                    <a:pt x="40" y="60"/>
                    <a:pt x="40" y="60"/>
                  </a:cubicBezTo>
                  <a:cubicBezTo>
                    <a:pt x="40" y="60"/>
                    <a:pt x="40" y="60"/>
                    <a:pt x="40" y="60"/>
                  </a:cubicBezTo>
                  <a:cubicBezTo>
                    <a:pt x="40" y="56"/>
                    <a:pt x="39" y="47"/>
                    <a:pt x="36" y="39"/>
                  </a:cubicBezTo>
                  <a:cubicBezTo>
                    <a:pt x="39" y="43"/>
                    <a:pt x="44" y="49"/>
                    <a:pt x="52" y="51"/>
                  </a:cubicBezTo>
                  <a:cubicBezTo>
                    <a:pt x="53" y="51"/>
                    <a:pt x="53" y="51"/>
                    <a:pt x="53" y="51"/>
                  </a:cubicBezTo>
                  <a:cubicBezTo>
                    <a:pt x="53" y="51"/>
                    <a:pt x="53" y="51"/>
                    <a:pt x="53" y="51"/>
                  </a:cubicBezTo>
                  <a:cubicBezTo>
                    <a:pt x="53" y="51"/>
                    <a:pt x="56" y="53"/>
                    <a:pt x="56" y="52"/>
                  </a:cubicBezTo>
                  <a:cubicBezTo>
                    <a:pt x="56" y="50"/>
                    <a:pt x="53" y="51"/>
                    <a:pt x="53" y="51"/>
                  </a:cubicBezTo>
                  <a:cubicBezTo>
                    <a:pt x="50" y="50"/>
                    <a:pt x="45" y="47"/>
                    <a:pt x="41" y="43"/>
                  </a:cubicBezTo>
                  <a:cubicBezTo>
                    <a:pt x="37" y="39"/>
                    <a:pt x="35" y="36"/>
                    <a:pt x="35" y="34"/>
                  </a:cubicBezTo>
                  <a:cubicBezTo>
                    <a:pt x="37" y="36"/>
                    <a:pt x="43" y="43"/>
                    <a:pt x="52" y="46"/>
                  </a:cubicBezTo>
                  <a:cubicBezTo>
                    <a:pt x="52" y="46"/>
                    <a:pt x="53" y="47"/>
                    <a:pt x="54" y="47"/>
                  </a:cubicBezTo>
                  <a:cubicBezTo>
                    <a:pt x="54" y="47"/>
                    <a:pt x="54" y="47"/>
                    <a:pt x="54" y="47"/>
                  </a:cubicBezTo>
                  <a:cubicBezTo>
                    <a:pt x="54" y="47"/>
                    <a:pt x="57" y="48"/>
                    <a:pt x="56" y="47"/>
                  </a:cubicBezTo>
                  <a:cubicBezTo>
                    <a:pt x="56" y="46"/>
                    <a:pt x="54" y="46"/>
                    <a:pt x="54" y="46"/>
                  </a:cubicBezTo>
                  <a:cubicBezTo>
                    <a:pt x="52" y="46"/>
                    <a:pt x="50" y="45"/>
                    <a:pt x="47" y="43"/>
                  </a:cubicBezTo>
                  <a:cubicBezTo>
                    <a:pt x="42" y="40"/>
                    <a:pt x="39" y="37"/>
                    <a:pt x="37" y="35"/>
                  </a:cubicBezTo>
                  <a:cubicBezTo>
                    <a:pt x="43" y="40"/>
                    <a:pt x="52" y="42"/>
                    <a:pt x="54" y="43"/>
                  </a:cubicBezTo>
                  <a:cubicBezTo>
                    <a:pt x="54" y="43"/>
                    <a:pt x="55" y="43"/>
                    <a:pt x="55" y="43"/>
                  </a:cubicBezTo>
                  <a:cubicBezTo>
                    <a:pt x="55" y="43"/>
                    <a:pt x="58" y="43"/>
                    <a:pt x="57" y="42"/>
                  </a:cubicBezTo>
                  <a:cubicBezTo>
                    <a:pt x="57" y="41"/>
                    <a:pt x="55" y="42"/>
                    <a:pt x="55" y="42"/>
                  </a:cubicBezTo>
                  <a:cubicBezTo>
                    <a:pt x="49" y="42"/>
                    <a:pt x="39" y="35"/>
                    <a:pt x="36" y="34"/>
                  </a:cubicBezTo>
                  <a:cubicBezTo>
                    <a:pt x="42" y="34"/>
                    <a:pt x="46" y="36"/>
                    <a:pt x="47" y="37"/>
                  </a:cubicBezTo>
                  <a:cubicBezTo>
                    <a:pt x="47" y="37"/>
                    <a:pt x="48" y="39"/>
                    <a:pt x="49" y="38"/>
                  </a:cubicBezTo>
                  <a:cubicBezTo>
                    <a:pt x="51" y="37"/>
                    <a:pt x="48" y="36"/>
                    <a:pt x="48" y="36"/>
                  </a:cubicBezTo>
                  <a:cubicBezTo>
                    <a:pt x="48" y="36"/>
                    <a:pt x="48" y="36"/>
                    <a:pt x="48" y="36"/>
                  </a:cubicBezTo>
                  <a:cubicBezTo>
                    <a:pt x="45" y="34"/>
                    <a:pt x="40" y="33"/>
                    <a:pt x="37" y="33"/>
                  </a:cubicBezTo>
                  <a:cubicBezTo>
                    <a:pt x="41" y="33"/>
                    <a:pt x="50" y="32"/>
                    <a:pt x="55" y="34"/>
                  </a:cubicBezTo>
                  <a:cubicBezTo>
                    <a:pt x="57" y="35"/>
                    <a:pt x="57" y="35"/>
                    <a:pt x="58" y="36"/>
                  </a:cubicBezTo>
                  <a:cubicBezTo>
                    <a:pt x="58" y="36"/>
                    <a:pt x="60" y="39"/>
                    <a:pt x="62" y="37"/>
                  </a:cubicBezTo>
                  <a:cubicBezTo>
                    <a:pt x="63" y="36"/>
                    <a:pt x="59" y="35"/>
                    <a:pt x="58" y="3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8">
              <a:extLst>
                <a:ext uri="{FF2B5EF4-FFF2-40B4-BE49-F238E27FC236}">
                  <a16:creationId xmlns:a16="http://schemas.microsoft.com/office/drawing/2014/main" xmlns="" id="{07C7AAF2-C4E8-47A3-8CC9-2602093E7E1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49">
              <a:extLst>
                <a:ext uri="{FF2B5EF4-FFF2-40B4-BE49-F238E27FC236}">
                  <a16:creationId xmlns:a16="http://schemas.microsoft.com/office/drawing/2014/main" xmlns="" id="{888C1A60-32B7-40C1-9466-50F8CADCD209}"/>
                </a:ext>
              </a:extLst>
            </p:cNvPr>
            <p:cNvSpPr>
              <a:spLocks/>
            </p:cNvSpPr>
            <p:nvPr/>
          </p:nvSpPr>
          <p:spPr bwMode="auto">
            <a:xfrm flipH="1">
              <a:off x="1141413" y="6042025"/>
              <a:ext cx="3175"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50">
              <a:extLst>
                <a:ext uri="{FF2B5EF4-FFF2-40B4-BE49-F238E27FC236}">
                  <a16:creationId xmlns:a16="http://schemas.microsoft.com/office/drawing/2014/main" xmlns="" id="{C2EDE601-A63F-4087-9FD3-AA56A309375C}"/>
                </a:ext>
              </a:extLst>
            </p:cNvPr>
            <p:cNvSpPr>
              <a:spLocks/>
            </p:cNvSpPr>
            <p:nvPr/>
          </p:nvSpPr>
          <p:spPr bwMode="auto">
            <a:xfrm flipH="1">
              <a:off x="1130300" y="6021388"/>
              <a:ext cx="71438" cy="76200"/>
            </a:xfrm>
            <a:custGeom>
              <a:avLst/>
              <a:gdLst>
                <a:gd name="T0" fmla="*/ 16 w 25"/>
                <a:gd name="T1" fmla="*/ 0 h 27"/>
                <a:gd name="T2" fmla="*/ 12 w 25"/>
                <a:gd name="T3" fmla="*/ 0 h 27"/>
                <a:gd name="T4" fmla="*/ 6 w 25"/>
                <a:gd name="T5" fmla="*/ 5 h 27"/>
                <a:gd name="T6" fmla="*/ 1 w 25"/>
                <a:gd name="T7" fmla="*/ 8 h 27"/>
                <a:gd name="T8" fmla="*/ 0 w 25"/>
                <a:gd name="T9" fmla="*/ 14 h 27"/>
                <a:gd name="T10" fmla="*/ 2 w 25"/>
                <a:gd name="T11" fmla="*/ 27 h 27"/>
                <a:gd name="T12" fmla="*/ 3 w 25"/>
                <a:gd name="T13" fmla="*/ 12 h 27"/>
                <a:gd name="T14" fmla="*/ 4 w 25"/>
                <a:gd name="T15" fmla="*/ 11 h 27"/>
                <a:gd name="T16" fmla="*/ 10 w 25"/>
                <a:gd name="T17" fmla="*/ 27 h 27"/>
                <a:gd name="T18" fmla="*/ 8 w 25"/>
                <a:gd name="T19" fmla="*/ 10 h 27"/>
                <a:gd name="T20" fmla="*/ 9 w 25"/>
                <a:gd name="T21" fmla="*/ 9 h 27"/>
                <a:gd name="T22" fmla="*/ 19 w 25"/>
                <a:gd name="T23" fmla="*/ 16 h 27"/>
                <a:gd name="T24" fmla="*/ 11 w 25"/>
                <a:gd name="T25" fmla="*/ 7 h 27"/>
                <a:gd name="T26" fmla="*/ 11 w 25"/>
                <a:gd name="T27" fmla="*/ 4 h 27"/>
                <a:gd name="T28" fmla="*/ 20 w 25"/>
                <a:gd name="T29" fmla="*/ 7 h 27"/>
                <a:gd name="T30" fmla="*/ 13 w 25"/>
                <a:gd name="T31" fmla="*/ 2 h 27"/>
                <a:gd name="T32" fmla="*/ 22 w 25"/>
                <a:gd name="T33" fmla="*/ 1 h 27"/>
                <a:gd name="T34" fmla="*/ 25 w 25"/>
                <a:gd name="T35" fmla="*/ 1 h 27"/>
                <a:gd name="T36" fmla="*/ 20 w 25"/>
                <a:gd name="T37" fmla="*/ 0 h 27"/>
                <a:gd name="T38" fmla="*/ 16 w 25"/>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7">
                  <a:moveTo>
                    <a:pt x="16" y="0"/>
                  </a:moveTo>
                  <a:cubicBezTo>
                    <a:pt x="14" y="0"/>
                    <a:pt x="13" y="0"/>
                    <a:pt x="12" y="0"/>
                  </a:cubicBezTo>
                  <a:cubicBezTo>
                    <a:pt x="10" y="1"/>
                    <a:pt x="8" y="3"/>
                    <a:pt x="6" y="5"/>
                  </a:cubicBezTo>
                  <a:cubicBezTo>
                    <a:pt x="5" y="7"/>
                    <a:pt x="3" y="6"/>
                    <a:pt x="1" y="8"/>
                  </a:cubicBezTo>
                  <a:cubicBezTo>
                    <a:pt x="0" y="9"/>
                    <a:pt x="0" y="11"/>
                    <a:pt x="0" y="14"/>
                  </a:cubicBezTo>
                  <a:cubicBezTo>
                    <a:pt x="0" y="18"/>
                    <a:pt x="0" y="22"/>
                    <a:pt x="2" y="27"/>
                  </a:cubicBezTo>
                  <a:cubicBezTo>
                    <a:pt x="2" y="25"/>
                    <a:pt x="0" y="14"/>
                    <a:pt x="3" y="12"/>
                  </a:cubicBezTo>
                  <a:cubicBezTo>
                    <a:pt x="4" y="11"/>
                    <a:pt x="4" y="11"/>
                    <a:pt x="4" y="11"/>
                  </a:cubicBezTo>
                  <a:cubicBezTo>
                    <a:pt x="6" y="11"/>
                    <a:pt x="6" y="22"/>
                    <a:pt x="10" y="27"/>
                  </a:cubicBezTo>
                  <a:cubicBezTo>
                    <a:pt x="10" y="27"/>
                    <a:pt x="6" y="12"/>
                    <a:pt x="8" y="10"/>
                  </a:cubicBezTo>
                  <a:cubicBezTo>
                    <a:pt x="8" y="10"/>
                    <a:pt x="9" y="9"/>
                    <a:pt x="9" y="9"/>
                  </a:cubicBezTo>
                  <a:cubicBezTo>
                    <a:pt x="12" y="9"/>
                    <a:pt x="17" y="13"/>
                    <a:pt x="19" y="16"/>
                  </a:cubicBezTo>
                  <a:cubicBezTo>
                    <a:pt x="19" y="16"/>
                    <a:pt x="17" y="11"/>
                    <a:pt x="11" y="7"/>
                  </a:cubicBezTo>
                  <a:cubicBezTo>
                    <a:pt x="9" y="5"/>
                    <a:pt x="10" y="4"/>
                    <a:pt x="11" y="4"/>
                  </a:cubicBezTo>
                  <a:cubicBezTo>
                    <a:pt x="14" y="4"/>
                    <a:pt x="18" y="5"/>
                    <a:pt x="20" y="7"/>
                  </a:cubicBezTo>
                  <a:cubicBezTo>
                    <a:pt x="18" y="5"/>
                    <a:pt x="14" y="3"/>
                    <a:pt x="13" y="2"/>
                  </a:cubicBezTo>
                  <a:cubicBezTo>
                    <a:pt x="13" y="2"/>
                    <a:pt x="18" y="1"/>
                    <a:pt x="22" y="1"/>
                  </a:cubicBezTo>
                  <a:cubicBezTo>
                    <a:pt x="23" y="1"/>
                    <a:pt x="24" y="1"/>
                    <a:pt x="25" y="1"/>
                  </a:cubicBezTo>
                  <a:cubicBezTo>
                    <a:pt x="23" y="0"/>
                    <a:pt x="21" y="0"/>
                    <a:pt x="20" y="0"/>
                  </a:cubicBezTo>
                  <a:cubicBezTo>
                    <a:pt x="18" y="0"/>
                    <a:pt x="17" y="0"/>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51">
              <a:extLst>
                <a:ext uri="{FF2B5EF4-FFF2-40B4-BE49-F238E27FC236}">
                  <a16:creationId xmlns:a16="http://schemas.microsoft.com/office/drawing/2014/main" xmlns="" id="{7FDF8390-663E-4743-AFFD-62D4325564AC}"/>
                </a:ext>
              </a:extLst>
            </p:cNvPr>
            <p:cNvSpPr>
              <a:spLocks/>
            </p:cNvSpPr>
            <p:nvPr/>
          </p:nvSpPr>
          <p:spPr bwMode="auto">
            <a:xfrm flipH="1">
              <a:off x="912813" y="5989638"/>
              <a:ext cx="84138" cy="68263"/>
            </a:xfrm>
            <a:custGeom>
              <a:avLst/>
              <a:gdLst>
                <a:gd name="T0" fmla="*/ 15 w 30"/>
                <a:gd name="T1" fmla="*/ 0 h 24"/>
                <a:gd name="T2" fmla="*/ 0 w 30"/>
                <a:gd name="T3" fmla="*/ 5 h 24"/>
                <a:gd name="T4" fmla="*/ 10 w 30"/>
                <a:gd name="T5" fmla="*/ 3 h 24"/>
                <a:gd name="T6" fmla="*/ 14 w 30"/>
                <a:gd name="T7" fmla="*/ 4 h 24"/>
                <a:gd name="T8" fmla="*/ 2 w 30"/>
                <a:gd name="T9" fmla="*/ 14 h 24"/>
                <a:gd name="T10" fmla="*/ 16 w 30"/>
                <a:gd name="T11" fmla="*/ 7 h 24"/>
                <a:gd name="T12" fmla="*/ 17 w 30"/>
                <a:gd name="T13" fmla="*/ 7 h 24"/>
                <a:gd name="T14" fmla="*/ 16 w 30"/>
                <a:gd name="T15" fmla="*/ 18 h 24"/>
                <a:gd name="T16" fmla="*/ 21 w 30"/>
                <a:gd name="T17" fmla="*/ 9 h 24"/>
                <a:gd name="T18" fmla="*/ 22 w 30"/>
                <a:gd name="T19" fmla="*/ 9 h 24"/>
                <a:gd name="T20" fmla="*/ 23 w 30"/>
                <a:gd name="T21" fmla="*/ 19 h 24"/>
                <a:gd name="T22" fmla="*/ 26 w 30"/>
                <a:gd name="T23" fmla="*/ 11 h 24"/>
                <a:gd name="T24" fmla="*/ 30 w 30"/>
                <a:gd name="T25" fmla="*/ 24 h 24"/>
                <a:gd name="T26" fmla="*/ 30 w 30"/>
                <a:gd name="T27" fmla="*/ 23 h 24"/>
                <a:gd name="T28" fmla="*/ 29 w 30"/>
                <a:gd name="T29" fmla="*/ 18 h 24"/>
                <a:gd name="T30" fmla="*/ 22 w 30"/>
                <a:gd name="T31" fmla="*/ 5 h 24"/>
                <a:gd name="T32" fmla="*/ 22 w 30"/>
                <a:gd name="T33" fmla="*/ 5 h 24"/>
                <a:gd name="T34" fmla="*/ 22 w 30"/>
                <a:gd name="T35" fmla="*/ 5 h 24"/>
                <a:gd name="T36" fmla="*/ 18 w 30"/>
                <a:gd name="T37" fmla="*/ 1 h 24"/>
                <a:gd name="T38" fmla="*/ 15 w 30"/>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4">
                  <a:moveTo>
                    <a:pt x="15" y="0"/>
                  </a:moveTo>
                  <a:cubicBezTo>
                    <a:pt x="11" y="0"/>
                    <a:pt x="5" y="2"/>
                    <a:pt x="0" y="5"/>
                  </a:cubicBezTo>
                  <a:cubicBezTo>
                    <a:pt x="1" y="5"/>
                    <a:pt x="6" y="3"/>
                    <a:pt x="10" y="3"/>
                  </a:cubicBezTo>
                  <a:cubicBezTo>
                    <a:pt x="12" y="3"/>
                    <a:pt x="13" y="3"/>
                    <a:pt x="14" y="4"/>
                  </a:cubicBezTo>
                  <a:cubicBezTo>
                    <a:pt x="14" y="4"/>
                    <a:pt x="8" y="6"/>
                    <a:pt x="2" y="14"/>
                  </a:cubicBezTo>
                  <a:cubicBezTo>
                    <a:pt x="3" y="13"/>
                    <a:pt x="12" y="7"/>
                    <a:pt x="16" y="7"/>
                  </a:cubicBezTo>
                  <a:cubicBezTo>
                    <a:pt x="16" y="7"/>
                    <a:pt x="16" y="7"/>
                    <a:pt x="17" y="7"/>
                  </a:cubicBezTo>
                  <a:cubicBezTo>
                    <a:pt x="20" y="9"/>
                    <a:pt x="16" y="18"/>
                    <a:pt x="16" y="18"/>
                  </a:cubicBezTo>
                  <a:cubicBezTo>
                    <a:pt x="16" y="18"/>
                    <a:pt x="21" y="12"/>
                    <a:pt x="21" y="9"/>
                  </a:cubicBezTo>
                  <a:cubicBezTo>
                    <a:pt x="22" y="9"/>
                    <a:pt x="22" y="9"/>
                    <a:pt x="22" y="9"/>
                  </a:cubicBezTo>
                  <a:cubicBezTo>
                    <a:pt x="23" y="9"/>
                    <a:pt x="24" y="14"/>
                    <a:pt x="23" y="19"/>
                  </a:cubicBezTo>
                  <a:cubicBezTo>
                    <a:pt x="23" y="19"/>
                    <a:pt x="26" y="14"/>
                    <a:pt x="26" y="11"/>
                  </a:cubicBezTo>
                  <a:cubicBezTo>
                    <a:pt x="26" y="11"/>
                    <a:pt x="29" y="17"/>
                    <a:pt x="30" y="24"/>
                  </a:cubicBezTo>
                  <a:cubicBezTo>
                    <a:pt x="30" y="24"/>
                    <a:pt x="30" y="24"/>
                    <a:pt x="30" y="23"/>
                  </a:cubicBezTo>
                  <a:cubicBezTo>
                    <a:pt x="30" y="21"/>
                    <a:pt x="29" y="19"/>
                    <a:pt x="29" y="18"/>
                  </a:cubicBezTo>
                  <a:cubicBezTo>
                    <a:pt x="29" y="7"/>
                    <a:pt x="25" y="5"/>
                    <a:pt x="22" y="5"/>
                  </a:cubicBezTo>
                  <a:cubicBezTo>
                    <a:pt x="22" y="5"/>
                    <a:pt x="22" y="5"/>
                    <a:pt x="22" y="5"/>
                  </a:cubicBezTo>
                  <a:cubicBezTo>
                    <a:pt x="22" y="5"/>
                    <a:pt x="22" y="5"/>
                    <a:pt x="22" y="5"/>
                  </a:cubicBezTo>
                  <a:cubicBezTo>
                    <a:pt x="20" y="5"/>
                    <a:pt x="20" y="3"/>
                    <a:pt x="18" y="1"/>
                  </a:cubicBezTo>
                  <a:cubicBezTo>
                    <a:pt x="17" y="0"/>
                    <a:pt x="16"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52">
              <a:extLst>
                <a:ext uri="{FF2B5EF4-FFF2-40B4-BE49-F238E27FC236}">
                  <a16:creationId xmlns:a16="http://schemas.microsoft.com/office/drawing/2014/main" xmlns="" id="{2506834D-D3E0-424D-8461-7F5881258BDD}"/>
                </a:ext>
              </a:extLst>
            </p:cNvPr>
            <p:cNvSpPr>
              <a:spLocks/>
            </p:cNvSpPr>
            <p:nvPr/>
          </p:nvSpPr>
          <p:spPr bwMode="auto">
            <a:xfrm flipH="1">
              <a:off x="844550" y="6161088"/>
              <a:ext cx="58738" cy="104775"/>
            </a:xfrm>
            <a:custGeom>
              <a:avLst/>
              <a:gdLst>
                <a:gd name="T0" fmla="*/ 8 w 21"/>
                <a:gd name="T1" fmla="*/ 0 h 37"/>
                <a:gd name="T2" fmla="*/ 16 w 21"/>
                <a:gd name="T3" fmla="*/ 13 h 37"/>
                <a:gd name="T4" fmla="*/ 15 w 21"/>
                <a:gd name="T5" fmla="*/ 14 h 37"/>
                <a:gd name="T6" fmla="*/ 15 w 21"/>
                <a:gd name="T7" fmla="*/ 14 h 37"/>
                <a:gd name="T8" fmla="*/ 1 w 21"/>
                <a:gd name="T9" fmla="*/ 5 h 37"/>
                <a:gd name="T10" fmla="*/ 14 w 21"/>
                <a:gd name="T11" fmla="*/ 19 h 37"/>
                <a:gd name="T12" fmla="*/ 10 w 21"/>
                <a:gd name="T13" fmla="*/ 21 h 37"/>
                <a:gd name="T14" fmla="*/ 3 w 21"/>
                <a:gd name="T15" fmla="*/ 20 h 37"/>
                <a:gd name="T16" fmla="*/ 13 w 21"/>
                <a:gd name="T17" fmla="*/ 24 h 37"/>
                <a:gd name="T18" fmla="*/ 13 w 21"/>
                <a:gd name="T19" fmla="*/ 24 h 37"/>
                <a:gd name="T20" fmla="*/ 15 w 21"/>
                <a:gd name="T21" fmla="*/ 25 h 37"/>
                <a:gd name="T22" fmla="*/ 6 w 21"/>
                <a:gd name="T23" fmla="*/ 27 h 37"/>
                <a:gd name="T24" fmla="*/ 0 w 21"/>
                <a:gd name="T25" fmla="*/ 27 h 37"/>
                <a:gd name="T26" fmla="*/ 11 w 21"/>
                <a:gd name="T27" fmla="*/ 30 h 37"/>
                <a:gd name="T28" fmla="*/ 13 w 21"/>
                <a:gd name="T29" fmla="*/ 30 h 37"/>
                <a:gd name="T30" fmla="*/ 13 w 21"/>
                <a:gd name="T31" fmla="*/ 30 h 37"/>
                <a:gd name="T32" fmla="*/ 15 w 21"/>
                <a:gd name="T33" fmla="*/ 30 h 37"/>
                <a:gd name="T34" fmla="*/ 5 w 21"/>
                <a:gd name="T35" fmla="*/ 37 h 37"/>
                <a:gd name="T36" fmla="*/ 19 w 21"/>
                <a:gd name="T37" fmla="*/ 29 h 37"/>
                <a:gd name="T38" fmla="*/ 19 w 21"/>
                <a:gd name="T39" fmla="*/ 28 h 37"/>
                <a:gd name="T40" fmla="*/ 19 w 21"/>
                <a:gd name="T41" fmla="*/ 25 h 37"/>
                <a:gd name="T42" fmla="*/ 20 w 21"/>
                <a:gd name="T43" fmla="*/ 23 h 37"/>
                <a:gd name="T44" fmla="*/ 21 w 21"/>
                <a:gd name="T45" fmla="*/ 20 h 37"/>
                <a:gd name="T46" fmla="*/ 16 w 21"/>
                <a:gd name="T47" fmla="*/ 9 h 37"/>
                <a:gd name="T48" fmla="*/ 8 w 21"/>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7">
                  <a:moveTo>
                    <a:pt x="8" y="0"/>
                  </a:moveTo>
                  <a:cubicBezTo>
                    <a:pt x="9" y="1"/>
                    <a:pt x="15" y="8"/>
                    <a:pt x="16" y="13"/>
                  </a:cubicBezTo>
                  <a:cubicBezTo>
                    <a:pt x="16" y="14"/>
                    <a:pt x="16" y="14"/>
                    <a:pt x="15" y="14"/>
                  </a:cubicBezTo>
                  <a:cubicBezTo>
                    <a:pt x="15" y="14"/>
                    <a:pt x="15" y="14"/>
                    <a:pt x="15" y="14"/>
                  </a:cubicBezTo>
                  <a:cubicBezTo>
                    <a:pt x="13" y="11"/>
                    <a:pt x="8" y="7"/>
                    <a:pt x="1" y="5"/>
                  </a:cubicBezTo>
                  <a:cubicBezTo>
                    <a:pt x="1" y="5"/>
                    <a:pt x="14" y="15"/>
                    <a:pt x="14" y="19"/>
                  </a:cubicBezTo>
                  <a:cubicBezTo>
                    <a:pt x="14" y="20"/>
                    <a:pt x="12" y="21"/>
                    <a:pt x="10" y="21"/>
                  </a:cubicBezTo>
                  <a:cubicBezTo>
                    <a:pt x="7" y="21"/>
                    <a:pt x="3" y="20"/>
                    <a:pt x="3" y="20"/>
                  </a:cubicBezTo>
                  <a:cubicBezTo>
                    <a:pt x="3" y="20"/>
                    <a:pt x="9" y="24"/>
                    <a:pt x="13" y="24"/>
                  </a:cubicBezTo>
                  <a:cubicBezTo>
                    <a:pt x="13" y="24"/>
                    <a:pt x="13" y="24"/>
                    <a:pt x="13" y="24"/>
                  </a:cubicBezTo>
                  <a:cubicBezTo>
                    <a:pt x="13" y="24"/>
                    <a:pt x="16" y="24"/>
                    <a:pt x="15" y="25"/>
                  </a:cubicBezTo>
                  <a:cubicBezTo>
                    <a:pt x="15" y="26"/>
                    <a:pt x="10" y="27"/>
                    <a:pt x="6" y="27"/>
                  </a:cubicBezTo>
                  <a:cubicBezTo>
                    <a:pt x="4" y="27"/>
                    <a:pt x="2" y="27"/>
                    <a:pt x="0" y="27"/>
                  </a:cubicBezTo>
                  <a:cubicBezTo>
                    <a:pt x="1" y="27"/>
                    <a:pt x="6" y="30"/>
                    <a:pt x="11" y="30"/>
                  </a:cubicBezTo>
                  <a:cubicBezTo>
                    <a:pt x="11" y="30"/>
                    <a:pt x="12" y="30"/>
                    <a:pt x="13" y="30"/>
                  </a:cubicBezTo>
                  <a:cubicBezTo>
                    <a:pt x="13" y="30"/>
                    <a:pt x="13" y="30"/>
                    <a:pt x="13" y="30"/>
                  </a:cubicBezTo>
                  <a:cubicBezTo>
                    <a:pt x="14" y="30"/>
                    <a:pt x="15" y="30"/>
                    <a:pt x="15" y="30"/>
                  </a:cubicBezTo>
                  <a:cubicBezTo>
                    <a:pt x="15" y="31"/>
                    <a:pt x="9" y="36"/>
                    <a:pt x="5" y="37"/>
                  </a:cubicBezTo>
                  <a:cubicBezTo>
                    <a:pt x="13" y="36"/>
                    <a:pt x="19" y="31"/>
                    <a:pt x="19" y="29"/>
                  </a:cubicBezTo>
                  <a:cubicBezTo>
                    <a:pt x="19" y="29"/>
                    <a:pt x="19" y="29"/>
                    <a:pt x="19" y="28"/>
                  </a:cubicBezTo>
                  <a:cubicBezTo>
                    <a:pt x="19" y="27"/>
                    <a:pt x="19" y="26"/>
                    <a:pt x="19" y="25"/>
                  </a:cubicBezTo>
                  <a:cubicBezTo>
                    <a:pt x="19" y="25"/>
                    <a:pt x="19" y="24"/>
                    <a:pt x="20" y="23"/>
                  </a:cubicBezTo>
                  <a:cubicBezTo>
                    <a:pt x="21" y="23"/>
                    <a:pt x="21" y="21"/>
                    <a:pt x="21" y="20"/>
                  </a:cubicBezTo>
                  <a:cubicBezTo>
                    <a:pt x="21" y="17"/>
                    <a:pt x="20" y="14"/>
                    <a:pt x="16" y="9"/>
                  </a:cubicBezTo>
                  <a:cubicBezTo>
                    <a:pt x="14" y="6"/>
                    <a:pt x="12" y="3"/>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53">
              <a:extLst>
                <a:ext uri="{FF2B5EF4-FFF2-40B4-BE49-F238E27FC236}">
                  <a16:creationId xmlns:a16="http://schemas.microsoft.com/office/drawing/2014/main" xmlns="" id="{B6CB4C2A-B9CE-474B-9236-EF773C2ADC94}"/>
                </a:ext>
              </a:extLst>
            </p:cNvPr>
            <p:cNvSpPr>
              <a:spLocks/>
            </p:cNvSpPr>
            <p:nvPr/>
          </p:nvSpPr>
          <p:spPr bwMode="auto">
            <a:xfrm flipH="1">
              <a:off x="952500" y="6319838"/>
              <a:ext cx="90488" cy="63500"/>
            </a:xfrm>
            <a:custGeom>
              <a:avLst/>
              <a:gdLst>
                <a:gd name="T0" fmla="*/ 11 w 32"/>
                <a:gd name="T1" fmla="*/ 0 h 22"/>
                <a:gd name="T2" fmla="*/ 14 w 32"/>
                <a:gd name="T3" fmla="*/ 13 h 22"/>
                <a:gd name="T4" fmla="*/ 13 w 32"/>
                <a:gd name="T5" fmla="*/ 18 h 22"/>
                <a:gd name="T6" fmla="*/ 0 w 32"/>
                <a:gd name="T7" fmla="*/ 4 h 22"/>
                <a:gd name="T8" fmla="*/ 9 w 32"/>
                <a:gd name="T9" fmla="*/ 19 h 22"/>
                <a:gd name="T10" fmla="*/ 0 w 32"/>
                <a:gd name="T11" fmla="*/ 14 h 22"/>
                <a:gd name="T12" fmla="*/ 14 w 32"/>
                <a:gd name="T13" fmla="*/ 22 h 22"/>
                <a:gd name="T14" fmla="*/ 15 w 32"/>
                <a:gd name="T15" fmla="*/ 22 h 22"/>
                <a:gd name="T16" fmla="*/ 20 w 32"/>
                <a:gd name="T17" fmla="*/ 19 h 22"/>
                <a:gd name="T18" fmla="*/ 21 w 32"/>
                <a:gd name="T19" fmla="*/ 19 h 22"/>
                <a:gd name="T20" fmla="*/ 22 w 32"/>
                <a:gd name="T21" fmla="*/ 19 h 22"/>
                <a:gd name="T22" fmla="*/ 31 w 32"/>
                <a:gd name="T23" fmla="*/ 9 h 22"/>
                <a:gd name="T24" fmla="*/ 32 w 32"/>
                <a:gd name="T25" fmla="*/ 3 h 22"/>
                <a:gd name="T26" fmla="*/ 26 w 32"/>
                <a:gd name="T27" fmla="*/ 14 h 22"/>
                <a:gd name="T28" fmla="*/ 27 w 32"/>
                <a:gd name="T29" fmla="*/ 2 h 22"/>
                <a:gd name="T30" fmla="*/ 21 w 32"/>
                <a:gd name="T31" fmla="*/ 14 h 22"/>
                <a:gd name="T32" fmla="*/ 21 w 32"/>
                <a:gd name="T33" fmla="*/ 14 h 22"/>
                <a:gd name="T34" fmla="*/ 19 w 32"/>
                <a:gd name="T35" fmla="*/ 2 h 22"/>
                <a:gd name="T36" fmla="*/ 17 w 32"/>
                <a:gd name="T37" fmla="*/ 15 h 22"/>
                <a:gd name="T38" fmla="*/ 17 w 32"/>
                <a:gd name="T39" fmla="*/ 15 h 22"/>
                <a:gd name="T40" fmla="*/ 11 w 32"/>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2">
                  <a:moveTo>
                    <a:pt x="11" y="0"/>
                  </a:moveTo>
                  <a:cubicBezTo>
                    <a:pt x="11" y="2"/>
                    <a:pt x="13" y="9"/>
                    <a:pt x="14" y="13"/>
                  </a:cubicBezTo>
                  <a:cubicBezTo>
                    <a:pt x="14" y="16"/>
                    <a:pt x="13" y="18"/>
                    <a:pt x="13" y="18"/>
                  </a:cubicBezTo>
                  <a:cubicBezTo>
                    <a:pt x="8" y="17"/>
                    <a:pt x="0" y="4"/>
                    <a:pt x="0" y="4"/>
                  </a:cubicBezTo>
                  <a:cubicBezTo>
                    <a:pt x="2" y="13"/>
                    <a:pt x="9" y="19"/>
                    <a:pt x="9" y="19"/>
                  </a:cubicBezTo>
                  <a:cubicBezTo>
                    <a:pt x="5" y="18"/>
                    <a:pt x="0" y="14"/>
                    <a:pt x="0" y="14"/>
                  </a:cubicBezTo>
                  <a:cubicBezTo>
                    <a:pt x="5" y="19"/>
                    <a:pt x="11" y="22"/>
                    <a:pt x="14" y="22"/>
                  </a:cubicBezTo>
                  <a:cubicBezTo>
                    <a:pt x="15" y="22"/>
                    <a:pt x="15" y="22"/>
                    <a:pt x="15" y="22"/>
                  </a:cubicBezTo>
                  <a:cubicBezTo>
                    <a:pt x="18" y="21"/>
                    <a:pt x="18" y="19"/>
                    <a:pt x="20" y="19"/>
                  </a:cubicBezTo>
                  <a:cubicBezTo>
                    <a:pt x="20" y="19"/>
                    <a:pt x="20" y="19"/>
                    <a:pt x="21" y="19"/>
                  </a:cubicBezTo>
                  <a:cubicBezTo>
                    <a:pt x="21" y="19"/>
                    <a:pt x="21" y="19"/>
                    <a:pt x="22" y="19"/>
                  </a:cubicBezTo>
                  <a:cubicBezTo>
                    <a:pt x="24" y="19"/>
                    <a:pt x="28" y="17"/>
                    <a:pt x="31" y="9"/>
                  </a:cubicBezTo>
                  <a:cubicBezTo>
                    <a:pt x="31" y="7"/>
                    <a:pt x="32" y="5"/>
                    <a:pt x="32" y="3"/>
                  </a:cubicBezTo>
                  <a:cubicBezTo>
                    <a:pt x="31" y="7"/>
                    <a:pt x="26" y="14"/>
                    <a:pt x="26" y="14"/>
                  </a:cubicBezTo>
                  <a:cubicBezTo>
                    <a:pt x="27" y="12"/>
                    <a:pt x="27" y="4"/>
                    <a:pt x="27" y="2"/>
                  </a:cubicBezTo>
                  <a:cubicBezTo>
                    <a:pt x="27" y="6"/>
                    <a:pt x="23" y="14"/>
                    <a:pt x="21" y="14"/>
                  </a:cubicBezTo>
                  <a:cubicBezTo>
                    <a:pt x="21" y="14"/>
                    <a:pt x="21" y="14"/>
                    <a:pt x="21" y="14"/>
                  </a:cubicBezTo>
                  <a:cubicBezTo>
                    <a:pt x="20" y="14"/>
                    <a:pt x="19" y="4"/>
                    <a:pt x="19" y="2"/>
                  </a:cubicBezTo>
                  <a:cubicBezTo>
                    <a:pt x="19" y="4"/>
                    <a:pt x="19" y="15"/>
                    <a:pt x="17" y="15"/>
                  </a:cubicBezTo>
                  <a:cubicBezTo>
                    <a:pt x="17" y="15"/>
                    <a:pt x="17" y="15"/>
                    <a:pt x="17" y="15"/>
                  </a:cubicBezTo>
                  <a:cubicBezTo>
                    <a:pt x="15" y="14"/>
                    <a:pt x="12" y="3"/>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54">
              <a:extLst>
                <a:ext uri="{FF2B5EF4-FFF2-40B4-BE49-F238E27FC236}">
                  <a16:creationId xmlns:a16="http://schemas.microsoft.com/office/drawing/2014/main" xmlns="" id="{C0411C29-EDC1-4EE0-B71D-3042E33AB51C}"/>
                </a:ext>
              </a:extLst>
            </p:cNvPr>
            <p:cNvSpPr>
              <a:spLocks/>
            </p:cNvSpPr>
            <p:nvPr/>
          </p:nvSpPr>
          <p:spPr bwMode="auto">
            <a:xfrm flipH="1">
              <a:off x="1166813" y="6261100"/>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55">
              <a:extLst>
                <a:ext uri="{FF2B5EF4-FFF2-40B4-BE49-F238E27FC236}">
                  <a16:creationId xmlns:a16="http://schemas.microsoft.com/office/drawing/2014/main" xmlns="" id="{F2736327-C1CD-4CA4-BACF-ABD4C2F19F7A}"/>
                </a:ext>
              </a:extLst>
            </p:cNvPr>
            <p:cNvSpPr>
              <a:spLocks/>
            </p:cNvSpPr>
            <p:nvPr/>
          </p:nvSpPr>
          <p:spPr bwMode="auto">
            <a:xfrm flipH="1">
              <a:off x="1165225" y="6189663"/>
              <a:ext cx="69850" cy="104775"/>
            </a:xfrm>
            <a:custGeom>
              <a:avLst/>
              <a:gdLst>
                <a:gd name="T0" fmla="*/ 10 w 25"/>
                <a:gd name="T1" fmla="*/ 0 h 37"/>
                <a:gd name="T2" fmla="*/ 3 w 25"/>
                <a:gd name="T3" fmla="*/ 9 h 37"/>
                <a:gd name="T4" fmla="*/ 0 w 25"/>
                <a:gd name="T5" fmla="*/ 19 h 37"/>
                <a:gd name="T6" fmla="*/ 2 w 25"/>
                <a:gd name="T7" fmla="*/ 23 h 37"/>
                <a:gd name="T8" fmla="*/ 3 w 25"/>
                <a:gd name="T9" fmla="*/ 25 h 37"/>
                <a:gd name="T10" fmla="*/ 3 w 25"/>
                <a:gd name="T11" fmla="*/ 27 h 37"/>
                <a:gd name="T12" fmla="*/ 3 w 25"/>
                <a:gd name="T13" fmla="*/ 29 h 37"/>
                <a:gd name="T14" fmla="*/ 24 w 25"/>
                <a:gd name="T15" fmla="*/ 37 h 37"/>
                <a:gd name="T16" fmla="*/ 25 w 25"/>
                <a:gd name="T17" fmla="*/ 37 h 37"/>
                <a:gd name="T18" fmla="*/ 12 w 25"/>
                <a:gd name="T19" fmla="*/ 31 h 37"/>
                <a:gd name="T20" fmla="*/ 22 w 25"/>
                <a:gd name="T21" fmla="*/ 25 h 37"/>
                <a:gd name="T22" fmla="*/ 12 w 25"/>
                <a:gd name="T23" fmla="*/ 27 h 37"/>
                <a:gd name="T24" fmla="*/ 10 w 25"/>
                <a:gd name="T25" fmla="*/ 26 h 37"/>
                <a:gd name="T26" fmla="*/ 22 w 25"/>
                <a:gd name="T27" fmla="*/ 18 h 37"/>
                <a:gd name="T28" fmla="*/ 9 w 25"/>
                <a:gd name="T29" fmla="*/ 22 h 37"/>
                <a:gd name="T30" fmla="*/ 9 w 25"/>
                <a:gd name="T31" fmla="*/ 22 h 37"/>
                <a:gd name="T32" fmla="*/ 17 w 25"/>
                <a:gd name="T33" fmla="*/ 9 h 37"/>
                <a:gd name="T34" fmla="*/ 6 w 25"/>
                <a:gd name="T35" fmla="*/ 17 h 37"/>
                <a:gd name="T36" fmla="*/ 5 w 25"/>
                <a:gd name="T37" fmla="*/ 16 h 37"/>
                <a:gd name="T38" fmla="*/ 10 w 25"/>
                <a:gd name="T3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10" y="0"/>
                  </a:moveTo>
                  <a:cubicBezTo>
                    <a:pt x="7" y="2"/>
                    <a:pt x="5" y="6"/>
                    <a:pt x="3" y="9"/>
                  </a:cubicBezTo>
                  <a:cubicBezTo>
                    <a:pt x="1" y="13"/>
                    <a:pt x="0" y="16"/>
                    <a:pt x="0" y="19"/>
                  </a:cubicBezTo>
                  <a:cubicBezTo>
                    <a:pt x="0" y="21"/>
                    <a:pt x="1" y="23"/>
                    <a:pt x="2" y="23"/>
                  </a:cubicBezTo>
                  <a:cubicBezTo>
                    <a:pt x="3" y="24"/>
                    <a:pt x="3" y="25"/>
                    <a:pt x="3" y="25"/>
                  </a:cubicBezTo>
                  <a:cubicBezTo>
                    <a:pt x="3" y="26"/>
                    <a:pt x="3" y="27"/>
                    <a:pt x="3" y="27"/>
                  </a:cubicBezTo>
                  <a:cubicBezTo>
                    <a:pt x="3" y="28"/>
                    <a:pt x="3" y="28"/>
                    <a:pt x="3" y="29"/>
                  </a:cubicBezTo>
                  <a:cubicBezTo>
                    <a:pt x="4" y="31"/>
                    <a:pt x="14" y="37"/>
                    <a:pt x="24" y="37"/>
                  </a:cubicBezTo>
                  <a:cubicBezTo>
                    <a:pt x="24" y="37"/>
                    <a:pt x="24" y="37"/>
                    <a:pt x="25" y="37"/>
                  </a:cubicBezTo>
                  <a:cubicBezTo>
                    <a:pt x="20" y="37"/>
                    <a:pt x="14" y="34"/>
                    <a:pt x="12" y="31"/>
                  </a:cubicBezTo>
                  <a:cubicBezTo>
                    <a:pt x="10" y="29"/>
                    <a:pt x="17" y="27"/>
                    <a:pt x="22" y="25"/>
                  </a:cubicBezTo>
                  <a:cubicBezTo>
                    <a:pt x="19" y="26"/>
                    <a:pt x="15" y="27"/>
                    <a:pt x="12" y="27"/>
                  </a:cubicBezTo>
                  <a:cubicBezTo>
                    <a:pt x="11" y="27"/>
                    <a:pt x="11" y="27"/>
                    <a:pt x="10" y="26"/>
                  </a:cubicBezTo>
                  <a:cubicBezTo>
                    <a:pt x="10" y="24"/>
                    <a:pt x="21" y="18"/>
                    <a:pt x="22" y="18"/>
                  </a:cubicBezTo>
                  <a:cubicBezTo>
                    <a:pt x="22" y="18"/>
                    <a:pt x="12" y="22"/>
                    <a:pt x="9" y="22"/>
                  </a:cubicBezTo>
                  <a:cubicBezTo>
                    <a:pt x="9" y="22"/>
                    <a:pt x="9" y="22"/>
                    <a:pt x="9" y="22"/>
                  </a:cubicBezTo>
                  <a:cubicBezTo>
                    <a:pt x="7" y="21"/>
                    <a:pt x="16" y="11"/>
                    <a:pt x="17" y="9"/>
                  </a:cubicBezTo>
                  <a:cubicBezTo>
                    <a:pt x="16" y="10"/>
                    <a:pt x="10" y="17"/>
                    <a:pt x="6" y="17"/>
                  </a:cubicBezTo>
                  <a:cubicBezTo>
                    <a:pt x="5" y="17"/>
                    <a:pt x="5" y="16"/>
                    <a:pt x="5" y="16"/>
                  </a:cubicBezTo>
                  <a:cubicBezTo>
                    <a:pt x="2" y="12"/>
                    <a:pt x="9" y="1"/>
                    <a:pt x="1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56">
              <a:extLst>
                <a:ext uri="{FF2B5EF4-FFF2-40B4-BE49-F238E27FC236}">
                  <a16:creationId xmlns:a16="http://schemas.microsoft.com/office/drawing/2014/main" xmlns="" id="{FCD934A4-BD2A-4E74-A130-FC99E4BC1CB2}"/>
                </a:ext>
              </a:extLst>
            </p:cNvPr>
            <p:cNvSpPr>
              <a:spLocks/>
            </p:cNvSpPr>
            <p:nvPr/>
          </p:nvSpPr>
          <p:spPr bwMode="auto">
            <a:xfrm flipH="1">
              <a:off x="2141538" y="6124575"/>
              <a:ext cx="217488" cy="138113"/>
            </a:xfrm>
            <a:custGeom>
              <a:avLst/>
              <a:gdLst>
                <a:gd name="T0" fmla="*/ 2 w 77"/>
                <a:gd name="T1" fmla="*/ 18 h 49"/>
                <a:gd name="T2" fmla="*/ 9 w 77"/>
                <a:gd name="T3" fmla="*/ 5 h 49"/>
                <a:gd name="T4" fmla="*/ 14 w 77"/>
                <a:gd name="T5" fmla="*/ 1 h 49"/>
                <a:gd name="T6" fmla="*/ 28 w 77"/>
                <a:gd name="T7" fmla="*/ 3 h 49"/>
                <a:gd name="T8" fmla="*/ 41 w 77"/>
                <a:gd name="T9" fmla="*/ 8 h 49"/>
                <a:gd name="T10" fmla="*/ 28 w 77"/>
                <a:gd name="T11" fmla="*/ 9 h 49"/>
                <a:gd name="T12" fmla="*/ 48 w 77"/>
                <a:gd name="T13" fmla="*/ 11 h 49"/>
                <a:gd name="T14" fmla="*/ 73 w 77"/>
                <a:gd name="T15" fmla="*/ 25 h 49"/>
                <a:gd name="T16" fmla="*/ 72 w 77"/>
                <a:gd name="T17" fmla="*/ 25 h 49"/>
                <a:gd name="T18" fmla="*/ 75 w 77"/>
                <a:gd name="T19" fmla="*/ 43 h 49"/>
                <a:gd name="T20" fmla="*/ 58 w 77"/>
                <a:gd name="T21" fmla="*/ 46 h 49"/>
                <a:gd name="T22" fmla="*/ 42 w 77"/>
                <a:gd name="T23" fmla="*/ 49 h 49"/>
                <a:gd name="T24" fmla="*/ 29 w 77"/>
                <a:gd name="T25" fmla="*/ 46 h 49"/>
                <a:gd name="T26" fmla="*/ 28 w 77"/>
                <a:gd name="T27" fmla="*/ 46 h 49"/>
                <a:gd name="T28" fmla="*/ 11 w 77"/>
                <a:gd name="T29" fmla="*/ 40 h 49"/>
                <a:gd name="T30" fmla="*/ 2 w 77"/>
                <a:gd name="T31" fmla="*/ 24 h 49"/>
                <a:gd name="T32" fmla="*/ 2 w 77"/>
                <a:gd name="T3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9">
                  <a:moveTo>
                    <a:pt x="2" y="18"/>
                  </a:moveTo>
                  <a:cubicBezTo>
                    <a:pt x="4" y="15"/>
                    <a:pt x="4" y="11"/>
                    <a:pt x="9" y="5"/>
                  </a:cubicBezTo>
                  <a:cubicBezTo>
                    <a:pt x="10" y="4"/>
                    <a:pt x="12" y="3"/>
                    <a:pt x="14" y="1"/>
                  </a:cubicBezTo>
                  <a:cubicBezTo>
                    <a:pt x="17" y="0"/>
                    <a:pt x="22" y="1"/>
                    <a:pt x="28" y="3"/>
                  </a:cubicBezTo>
                  <a:cubicBezTo>
                    <a:pt x="32" y="4"/>
                    <a:pt x="36" y="6"/>
                    <a:pt x="41" y="8"/>
                  </a:cubicBezTo>
                  <a:cubicBezTo>
                    <a:pt x="35" y="8"/>
                    <a:pt x="30" y="9"/>
                    <a:pt x="28" y="9"/>
                  </a:cubicBezTo>
                  <a:cubicBezTo>
                    <a:pt x="33" y="9"/>
                    <a:pt x="41" y="10"/>
                    <a:pt x="48" y="11"/>
                  </a:cubicBezTo>
                  <a:cubicBezTo>
                    <a:pt x="57" y="16"/>
                    <a:pt x="67" y="21"/>
                    <a:pt x="73" y="25"/>
                  </a:cubicBezTo>
                  <a:cubicBezTo>
                    <a:pt x="72" y="25"/>
                    <a:pt x="72" y="25"/>
                    <a:pt x="72" y="25"/>
                  </a:cubicBezTo>
                  <a:cubicBezTo>
                    <a:pt x="59" y="30"/>
                    <a:pt x="77" y="43"/>
                    <a:pt x="75" y="43"/>
                  </a:cubicBezTo>
                  <a:cubicBezTo>
                    <a:pt x="58" y="46"/>
                    <a:pt x="58" y="46"/>
                    <a:pt x="58" y="46"/>
                  </a:cubicBezTo>
                  <a:cubicBezTo>
                    <a:pt x="42" y="49"/>
                    <a:pt x="42" y="49"/>
                    <a:pt x="42" y="49"/>
                  </a:cubicBezTo>
                  <a:cubicBezTo>
                    <a:pt x="42" y="49"/>
                    <a:pt x="36" y="48"/>
                    <a:pt x="29" y="46"/>
                  </a:cubicBezTo>
                  <a:cubicBezTo>
                    <a:pt x="28" y="46"/>
                    <a:pt x="28" y="46"/>
                    <a:pt x="28" y="46"/>
                  </a:cubicBezTo>
                  <a:cubicBezTo>
                    <a:pt x="22" y="45"/>
                    <a:pt x="15" y="42"/>
                    <a:pt x="11" y="40"/>
                  </a:cubicBezTo>
                  <a:cubicBezTo>
                    <a:pt x="4" y="34"/>
                    <a:pt x="3" y="26"/>
                    <a:pt x="2" y="24"/>
                  </a:cubicBezTo>
                  <a:cubicBezTo>
                    <a:pt x="2" y="23"/>
                    <a:pt x="0" y="21"/>
                    <a:pt x="2" y="18"/>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57">
              <a:extLst>
                <a:ext uri="{FF2B5EF4-FFF2-40B4-BE49-F238E27FC236}">
                  <a16:creationId xmlns:a16="http://schemas.microsoft.com/office/drawing/2014/main" xmlns="" id="{A8AE993C-BD03-43EA-A5EC-CDB935ECECF4}"/>
                </a:ext>
              </a:extLst>
            </p:cNvPr>
            <p:cNvSpPr>
              <a:spLocks noEditPoints="1"/>
            </p:cNvSpPr>
            <p:nvPr/>
          </p:nvSpPr>
          <p:spPr bwMode="auto">
            <a:xfrm flipH="1">
              <a:off x="2271713" y="6138863"/>
              <a:ext cx="84138" cy="107950"/>
            </a:xfrm>
            <a:custGeom>
              <a:avLst/>
              <a:gdLst>
                <a:gd name="T0" fmla="*/ 15 w 30"/>
                <a:gd name="T1" fmla="*/ 33 h 38"/>
                <a:gd name="T2" fmla="*/ 12 w 30"/>
                <a:gd name="T3" fmla="*/ 36 h 38"/>
                <a:gd name="T4" fmla="*/ 17 w 30"/>
                <a:gd name="T5" fmla="*/ 38 h 38"/>
                <a:gd name="T6" fmla="*/ 19 w 30"/>
                <a:gd name="T7" fmla="*/ 36 h 38"/>
                <a:gd name="T8" fmla="*/ 15 w 30"/>
                <a:gd name="T9" fmla="*/ 33 h 38"/>
                <a:gd name="T10" fmla="*/ 25 w 30"/>
                <a:gd name="T11" fmla="*/ 24 h 38"/>
                <a:gd name="T12" fmla="*/ 24 w 30"/>
                <a:gd name="T13" fmla="*/ 25 h 38"/>
                <a:gd name="T14" fmla="*/ 30 w 30"/>
                <a:gd name="T15" fmla="*/ 26 h 38"/>
                <a:gd name="T16" fmla="*/ 25 w 30"/>
                <a:gd name="T17" fmla="*/ 24 h 38"/>
                <a:gd name="T18" fmla="*/ 18 w 30"/>
                <a:gd name="T19" fmla="*/ 21 h 38"/>
                <a:gd name="T20" fmla="*/ 6 w 30"/>
                <a:gd name="T21" fmla="*/ 30 h 38"/>
                <a:gd name="T22" fmla="*/ 10 w 30"/>
                <a:gd name="T23" fmla="*/ 35 h 38"/>
                <a:gd name="T24" fmla="*/ 11 w 30"/>
                <a:gd name="T25" fmla="*/ 35 h 38"/>
                <a:gd name="T26" fmla="*/ 13 w 30"/>
                <a:gd name="T27" fmla="*/ 32 h 38"/>
                <a:gd name="T28" fmla="*/ 11 w 30"/>
                <a:gd name="T29" fmla="*/ 27 h 38"/>
                <a:gd name="T30" fmla="*/ 18 w 30"/>
                <a:gd name="T31" fmla="*/ 24 h 38"/>
                <a:gd name="T32" fmla="*/ 22 w 30"/>
                <a:gd name="T33" fmla="*/ 24 h 38"/>
                <a:gd name="T34" fmla="*/ 23 w 30"/>
                <a:gd name="T35" fmla="*/ 23 h 38"/>
                <a:gd name="T36" fmla="*/ 18 w 30"/>
                <a:gd name="T37" fmla="*/ 21 h 38"/>
                <a:gd name="T38" fmla="*/ 15 w 30"/>
                <a:gd name="T39" fmla="*/ 13 h 38"/>
                <a:gd name="T40" fmla="*/ 1 w 30"/>
                <a:gd name="T41" fmla="*/ 19 h 38"/>
                <a:gd name="T42" fmla="*/ 5 w 30"/>
                <a:gd name="T43" fmla="*/ 29 h 38"/>
                <a:gd name="T44" fmla="*/ 16 w 30"/>
                <a:gd name="T45" fmla="*/ 20 h 38"/>
                <a:gd name="T46" fmla="*/ 12 w 30"/>
                <a:gd name="T47" fmla="*/ 16 h 38"/>
                <a:gd name="T48" fmla="*/ 15 w 30"/>
                <a:gd name="T49" fmla="*/ 13 h 38"/>
                <a:gd name="T50" fmla="*/ 15 w 30"/>
                <a:gd name="T51" fmla="*/ 13 h 38"/>
                <a:gd name="T52" fmla="*/ 10 w 30"/>
                <a:gd name="T53" fmla="*/ 6 h 38"/>
                <a:gd name="T54" fmla="*/ 3 w 30"/>
                <a:gd name="T55" fmla="*/ 8 h 38"/>
                <a:gd name="T56" fmla="*/ 1 w 30"/>
                <a:gd name="T57" fmla="*/ 13 h 38"/>
                <a:gd name="T58" fmla="*/ 0 w 30"/>
                <a:gd name="T59" fmla="*/ 16 h 38"/>
                <a:gd name="T60" fmla="*/ 0 w 30"/>
                <a:gd name="T61" fmla="*/ 17 h 38"/>
                <a:gd name="T62" fmla="*/ 14 w 30"/>
                <a:gd name="T63" fmla="*/ 11 h 38"/>
                <a:gd name="T64" fmla="*/ 13 w 30"/>
                <a:gd name="T65" fmla="*/ 10 h 38"/>
                <a:gd name="T66" fmla="*/ 9 w 30"/>
                <a:gd name="T67" fmla="*/ 7 h 38"/>
                <a:gd name="T68" fmla="*/ 10 w 30"/>
                <a:gd name="T69" fmla="*/ 6 h 38"/>
                <a:gd name="T70" fmla="*/ 8 w 30"/>
                <a:gd name="T71" fmla="*/ 0 h 38"/>
                <a:gd name="T72" fmla="*/ 8 w 30"/>
                <a:gd name="T73" fmla="*/ 0 h 38"/>
                <a:gd name="T74" fmla="*/ 5 w 30"/>
                <a:gd name="T75" fmla="*/ 5 h 38"/>
                <a:gd name="T76" fmla="*/ 9 w 30"/>
                <a:gd name="T77" fmla="*/ 3 h 38"/>
                <a:gd name="T78" fmla="*/ 8 w 30"/>
                <a:gd name="T7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 h="38">
                  <a:moveTo>
                    <a:pt x="15" y="33"/>
                  </a:moveTo>
                  <a:cubicBezTo>
                    <a:pt x="14" y="34"/>
                    <a:pt x="13" y="35"/>
                    <a:pt x="12" y="36"/>
                  </a:cubicBezTo>
                  <a:cubicBezTo>
                    <a:pt x="14" y="37"/>
                    <a:pt x="15" y="37"/>
                    <a:pt x="17" y="38"/>
                  </a:cubicBezTo>
                  <a:cubicBezTo>
                    <a:pt x="17" y="37"/>
                    <a:pt x="18" y="37"/>
                    <a:pt x="19" y="36"/>
                  </a:cubicBezTo>
                  <a:cubicBezTo>
                    <a:pt x="17" y="35"/>
                    <a:pt x="16" y="34"/>
                    <a:pt x="15" y="33"/>
                  </a:cubicBezTo>
                  <a:moveTo>
                    <a:pt x="25" y="24"/>
                  </a:moveTo>
                  <a:cubicBezTo>
                    <a:pt x="25" y="24"/>
                    <a:pt x="24" y="25"/>
                    <a:pt x="24" y="25"/>
                  </a:cubicBezTo>
                  <a:cubicBezTo>
                    <a:pt x="27" y="25"/>
                    <a:pt x="29" y="26"/>
                    <a:pt x="30" y="26"/>
                  </a:cubicBezTo>
                  <a:cubicBezTo>
                    <a:pt x="29" y="26"/>
                    <a:pt x="27" y="25"/>
                    <a:pt x="25" y="24"/>
                  </a:cubicBezTo>
                  <a:moveTo>
                    <a:pt x="18" y="21"/>
                  </a:moveTo>
                  <a:cubicBezTo>
                    <a:pt x="13" y="24"/>
                    <a:pt x="9" y="27"/>
                    <a:pt x="6" y="30"/>
                  </a:cubicBezTo>
                  <a:cubicBezTo>
                    <a:pt x="7" y="32"/>
                    <a:pt x="8" y="33"/>
                    <a:pt x="10" y="35"/>
                  </a:cubicBezTo>
                  <a:cubicBezTo>
                    <a:pt x="10" y="35"/>
                    <a:pt x="11" y="35"/>
                    <a:pt x="11" y="35"/>
                  </a:cubicBezTo>
                  <a:cubicBezTo>
                    <a:pt x="12" y="34"/>
                    <a:pt x="13" y="33"/>
                    <a:pt x="13" y="32"/>
                  </a:cubicBezTo>
                  <a:cubicBezTo>
                    <a:pt x="12" y="31"/>
                    <a:pt x="11" y="29"/>
                    <a:pt x="11" y="27"/>
                  </a:cubicBezTo>
                  <a:cubicBezTo>
                    <a:pt x="11" y="25"/>
                    <a:pt x="14" y="24"/>
                    <a:pt x="18" y="24"/>
                  </a:cubicBezTo>
                  <a:cubicBezTo>
                    <a:pt x="19" y="24"/>
                    <a:pt x="20" y="24"/>
                    <a:pt x="22" y="24"/>
                  </a:cubicBezTo>
                  <a:cubicBezTo>
                    <a:pt x="22" y="24"/>
                    <a:pt x="22" y="24"/>
                    <a:pt x="23" y="23"/>
                  </a:cubicBezTo>
                  <a:cubicBezTo>
                    <a:pt x="21" y="23"/>
                    <a:pt x="19" y="22"/>
                    <a:pt x="18" y="21"/>
                  </a:cubicBezTo>
                  <a:moveTo>
                    <a:pt x="15" y="13"/>
                  </a:moveTo>
                  <a:cubicBezTo>
                    <a:pt x="10" y="15"/>
                    <a:pt x="6" y="17"/>
                    <a:pt x="1" y="19"/>
                  </a:cubicBezTo>
                  <a:cubicBezTo>
                    <a:pt x="1" y="21"/>
                    <a:pt x="2" y="24"/>
                    <a:pt x="5" y="29"/>
                  </a:cubicBezTo>
                  <a:cubicBezTo>
                    <a:pt x="8" y="25"/>
                    <a:pt x="12" y="22"/>
                    <a:pt x="16" y="20"/>
                  </a:cubicBezTo>
                  <a:cubicBezTo>
                    <a:pt x="14" y="19"/>
                    <a:pt x="12" y="17"/>
                    <a:pt x="12" y="16"/>
                  </a:cubicBezTo>
                  <a:cubicBezTo>
                    <a:pt x="12" y="14"/>
                    <a:pt x="13" y="14"/>
                    <a:pt x="15" y="13"/>
                  </a:cubicBezTo>
                  <a:cubicBezTo>
                    <a:pt x="15" y="13"/>
                    <a:pt x="15" y="13"/>
                    <a:pt x="15" y="13"/>
                  </a:cubicBezTo>
                  <a:moveTo>
                    <a:pt x="10" y="6"/>
                  </a:moveTo>
                  <a:cubicBezTo>
                    <a:pt x="7" y="7"/>
                    <a:pt x="5" y="7"/>
                    <a:pt x="3" y="8"/>
                  </a:cubicBezTo>
                  <a:cubicBezTo>
                    <a:pt x="2" y="10"/>
                    <a:pt x="2" y="12"/>
                    <a:pt x="1" y="13"/>
                  </a:cubicBezTo>
                  <a:cubicBezTo>
                    <a:pt x="0" y="14"/>
                    <a:pt x="0" y="15"/>
                    <a:pt x="0" y="16"/>
                  </a:cubicBezTo>
                  <a:cubicBezTo>
                    <a:pt x="0" y="17"/>
                    <a:pt x="0" y="17"/>
                    <a:pt x="0" y="17"/>
                  </a:cubicBezTo>
                  <a:cubicBezTo>
                    <a:pt x="5" y="15"/>
                    <a:pt x="9" y="13"/>
                    <a:pt x="14" y="11"/>
                  </a:cubicBezTo>
                  <a:cubicBezTo>
                    <a:pt x="14" y="11"/>
                    <a:pt x="13" y="11"/>
                    <a:pt x="13" y="10"/>
                  </a:cubicBezTo>
                  <a:cubicBezTo>
                    <a:pt x="11" y="10"/>
                    <a:pt x="10" y="9"/>
                    <a:pt x="9" y="7"/>
                  </a:cubicBezTo>
                  <a:cubicBezTo>
                    <a:pt x="9" y="7"/>
                    <a:pt x="9" y="6"/>
                    <a:pt x="10" y="6"/>
                  </a:cubicBezTo>
                  <a:moveTo>
                    <a:pt x="8" y="0"/>
                  </a:moveTo>
                  <a:cubicBezTo>
                    <a:pt x="8" y="0"/>
                    <a:pt x="8" y="0"/>
                    <a:pt x="8" y="0"/>
                  </a:cubicBezTo>
                  <a:cubicBezTo>
                    <a:pt x="6" y="2"/>
                    <a:pt x="5" y="3"/>
                    <a:pt x="5" y="5"/>
                  </a:cubicBezTo>
                  <a:cubicBezTo>
                    <a:pt x="6" y="4"/>
                    <a:pt x="8" y="4"/>
                    <a:pt x="9" y="3"/>
                  </a:cubicBezTo>
                  <a:cubicBezTo>
                    <a:pt x="9" y="2"/>
                    <a:pt x="8" y="1"/>
                    <a:pt x="8"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58">
              <a:extLst>
                <a:ext uri="{FF2B5EF4-FFF2-40B4-BE49-F238E27FC236}">
                  <a16:creationId xmlns:a16="http://schemas.microsoft.com/office/drawing/2014/main" xmlns="" id="{51DB9795-34C7-4458-8FEA-17D0427191E5}"/>
                </a:ext>
              </a:extLst>
            </p:cNvPr>
            <p:cNvSpPr>
              <a:spLocks/>
            </p:cNvSpPr>
            <p:nvPr/>
          </p:nvSpPr>
          <p:spPr bwMode="auto">
            <a:xfrm flipH="1">
              <a:off x="2098675" y="6297613"/>
              <a:ext cx="201613" cy="190500"/>
            </a:xfrm>
            <a:custGeom>
              <a:avLst/>
              <a:gdLst>
                <a:gd name="T0" fmla="*/ 3 w 71"/>
                <a:gd name="T1" fmla="*/ 26 h 67"/>
                <a:gd name="T2" fmla="*/ 3 w 71"/>
                <a:gd name="T3" fmla="*/ 26 h 67"/>
                <a:gd name="T4" fmla="*/ 4 w 71"/>
                <a:gd name="T5" fmla="*/ 26 h 67"/>
                <a:gd name="T6" fmla="*/ 26 w 71"/>
                <a:gd name="T7" fmla="*/ 0 h 67"/>
                <a:gd name="T8" fmla="*/ 71 w 71"/>
                <a:gd name="T9" fmla="*/ 12 h 67"/>
                <a:gd name="T10" fmla="*/ 40 w 71"/>
                <a:gd name="T11" fmla="*/ 55 h 67"/>
                <a:gd name="T12" fmla="*/ 40 w 71"/>
                <a:gd name="T13" fmla="*/ 55 h 67"/>
                <a:gd name="T14" fmla="*/ 22 w 71"/>
                <a:gd name="T15" fmla="*/ 63 h 67"/>
                <a:gd name="T16" fmla="*/ 16 w 71"/>
                <a:gd name="T17" fmla="*/ 63 h 67"/>
                <a:gd name="T18" fmla="*/ 11 w 71"/>
                <a:gd name="T19" fmla="*/ 53 h 67"/>
                <a:gd name="T20" fmla="*/ 3 w 71"/>
                <a:gd name="T21" fmla="*/ 49 h 67"/>
                <a:gd name="T22" fmla="*/ 3 w 71"/>
                <a:gd name="T23"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67">
                  <a:moveTo>
                    <a:pt x="3" y="26"/>
                  </a:moveTo>
                  <a:cubicBezTo>
                    <a:pt x="3" y="26"/>
                    <a:pt x="3" y="26"/>
                    <a:pt x="3" y="26"/>
                  </a:cubicBezTo>
                  <a:cubicBezTo>
                    <a:pt x="4" y="26"/>
                    <a:pt x="4" y="26"/>
                    <a:pt x="4" y="26"/>
                  </a:cubicBezTo>
                  <a:cubicBezTo>
                    <a:pt x="6" y="17"/>
                    <a:pt x="13" y="8"/>
                    <a:pt x="26" y="0"/>
                  </a:cubicBezTo>
                  <a:cubicBezTo>
                    <a:pt x="71" y="12"/>
                    <a:pt x="71" y="12"/>
                    <a:pt x="71" y="12"/>
                  </a:cubicBezTo>
                  <a:cubicBezTo>
                    <a:pt x="71" y="12"/>
                    <a:pt x="63" y="39"/>
                    <a:pt x="40" y="55"/>
                  </a:cubicBezTo>
                  <a:cubicBezTo>
                    <a:pt x="40" y="55"/>
                    <a:pt x="40" y="55"/>
                    <a:pt x="40" y="55"/>
                  </a:cubicBezTo>
                  <a:cubicBezTo>
                    <a:pt x="35" y="58"/>
                    <a:pt x="29" y="61"/>
                    <a:pt x="22" y="63"/>
                  </a:cubicBezTo>
                  <a:cubicBezTo>
                    <a:pt x="22" y="63"/>
                    <a:pt x="19" y="67"/>
                    <a:pt x="16" y="63"/>
                  </a:cubicBezTo>
                  <a:cubicBezTo>
                    <a:pt x="13" y="60"/>
                    <a:pt x="15" y="54"/>
                    <a:pt x="11" y="53"/>
                  </a:cubicBezTo>
                  <a:cubicBezTo>
                    <a:pt x="8" y="52"/>
                    <a:pt x="6" y="54"/>
                    <a:pt x="3" y="49"/>
                  </a:cubicBezTo>
                  <a:cubicBezTo>
                    <a:pt x="2" y="47"/>
                    <a:pt x="0" y="37"/>
                    <a:pt x="3" y="26"/>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59">
              <a:extLst>
                <a:ext uri="{FF2B5EF4-FFF2-40B4-BE49-F238E27FC236}">
                  <a16:creationId xmlns:a16="http://schemas.microsoft.com/office/drawing/2014/main" xmlns="" id="{F6DE8AB7-2506-4470-8D3D-053950999AF5}"/>
                </a:ext>
              </a:extLst>
            </p:cNvPr>
            <p:cNvSpPr>
              <a:spLocks noEditPoints="1"/>
            </p:cNvSpPr>
            <p:nvPr/>
          </p:nvSpPr>
          <p:spPr bwMode="auto">
            <a:xfrm flipH="1">
              <a:off x="2185988" y="6372225"/>
              <a:ext cx="111125" cy="109538"/>
            </a:xfrm>
            <a:custGeom>
              <a:avLst/>
              <a:gdLst>
                <a:gd name="T0" fmla="*/ 39 w 39"/>
                <a:gd name="T1" fmla="*/ 29 h 39"/>
                <a:gd name="T2" fmla="*/ 28 w 39"/>
                <a:gd name="T3" fmla="*/ 32 h 39"/>
                <a:gd name="T4" fmla="*/ 18 w 39"/>
                <a:gd name="T5" fmla="*/ 39 h 39"/>
                <a:gd name="T6" fmla="*/ 18 w 39"/>
                <a:gd name="T7" fmla="*/ 39 h 39"/>
                <a:gd name="T8" fmla="*/ 21 w 39"/>
                <a:gd name="T9" fmla="*/ 37 h 39"/>
                <a:gd name="T10" fmla="*/ 39 w 39"/>
                <a:gd name="T11" fmla="*/ 29 h 39"/>
                <a:gd name="T12" fmla="*/ 32 w 39"/>
                <a:gd name="T13" fmla="*/ 18 h 39"/>
                <a:gd name="T14" fmla="*/ 17 w 39"/>
                <a:gd name="T15" fmla="*/ 23 h 39"/>
                <a:gd name="T16" fmla="*/ 16 w 39"/>
                <a:gd name="T17" fmla="*/ 23 h 39"/>
                <a:gd name="T18" fmla="*/ 7 w 39"/>
                <a:gd name="T19" fmla="*/ 24 h 39"/>
                <a:gd name="T20" fmla="*/ 3 w 39"/>
                <a:gd name="T21" fmla="*/ 24 h 39"/>
                <a:gd name="T22" fmla="*/ 10 w 39"/>
                <a:gd name="T23" fmla="*/ 27 h 39"/>
                <a:gd name="T24" fmla="*/ 15 w 39"/>
                <a:gd name="T25" fmla="*/ 37 h 39"/>
                <a:gd name="T26" fmla="*/ 16 w 39"/>
                <a:gd name="T27" fmla="*/ 38 h 39"/>
                <a:gd name="T28" fmla="*/ 25 w 39"/>
                <a:gd name="T29" fmla="*/ 32 h 39"/>
                <a:gd name="T30" fmla="*/ 22 w 39"/>
                <a:gd name="T31" fmla="*/ 31 h 39"/>
                <a:gd name="T32" fmla="*/ 32 w 39"/>
                <a:gd name="T33" fmla="*/ 18 h 39"/>
                <a:gd name="T34" fmla="*/ 19 w 39"/>
                <a:gd name="T35" fmla="*/ 12 h 39"/>
                <a:gd name="T36" fmla="*/ 18 w 39"/>
                <a:gd name="T37" fmla="*/ 12 h 39"/>
                <a:gd name="T38" fmla="*/ 10 w 39"/>
                <a:gd name="T39" fmla="*/ 17 h 39"/>
                <a:gd name="T40" fmla="*/ 9 w 39"/>
                <a:gd name="T41" fmla="*/ 17 h 39"/>
                <a:gd name="T42" fmla="*/ 9 w 39"/>
                <a:gd name="T43" fmla="*/ 14 h 39"/>
                <a:gd name="T44" fmla="*/ 1 w 39"/>
                <a:gd name="T45" fmla="*/ 15 h 39"/>
                <a:gd name="T46" fmla="*/ 2 w 39"/>
                <a:gd name="T47" fmla="*/ 22 h 39"/>
                <a:gd name="T48" fmla="*/ 8 w 39"/>
                <a:gd name="T49" fmla="*/ 22 h 39"/>
                <a:gd name="T50" fmla="*/ 14 w 39"/>
                <a:gd name="T51" fmla="*/ 22 h 39"/>
                <a:gd name="T52" fmla="*/ 19 w 39"/>
                <a:gd name="T53" fmla="*/ 12 h 39"/>
                <a:gd name="T54" fmla="*/ 22 w 39"/>
                <a:gd name="T55" fmla="*/ 9 h 39"/>
                <a:gd name="T56" fmla="*/ 21 w 39"/>
                <a:gd name="T57" fmla="*/ 9 h 39"/>
                <a:gd name="T58" fmla="*/ 22 w 39"/>
                <a:gd name="T59" fmla="*/ 9 h 39"/>
                <a:gd name="T60" fmla="*/ 22 w 39"/>
                <a:gd name="T61" fmla="*/ 9 h 39"/>
                <a:gd name="T62" fmla="*/ 2 w 39"/>
                <a:gd name="T63" fmla="*/ 9 h 39"/>
                <a:gd name="T64" fmla="*/ 1 w 39"/>
                <a:gd name="T65" fmla="*/ 9 h 39"/>
                <a:gd name="T66" fmla="*/ 0 w 39"/>
                <a:gd name="T67" fmla="*/ 12 h 39"/>
                <a:gd name="T68" fmla="*/ 3 w 39"/>
                <a:gd name="T69" fmla="*/ 12 h 39"/>
                <a:gd name="T70" fmla="*/ 3 w 39"/>
                <a:gd name="T71" fmla="*/ 12 h 39"/>
                <a:gd name="T72" fmla="*/ 2 w 39"/>
                <a:gd name="T73" fmla="*/ 9 h 39"/>
                <a:gd name="T74" fmla="*/ 9 w 39"/>
                <a:gd name="T75" fmla="*/ 8 h 39"/>
                <a:gd name="T76" fmla="*/ 8 w 39"/>
                <a:gd name="T77" fmla="*/ 8 h 39"/>
                <a:gd name="T78" fmla="*/ 5 w 39"/>
                <a:gd name="T79" fmla="*/ 12 h 39"/>
                <a:gd name="T80" fmla="*/ 9 w 39"/>
                <a:gd name="T81" fmla="*/ 12 h 39"/>
                <a:gd name="T82" fmla="*/ 9 w 39"/>
                <a:gd name="T83" fmla="*/ 8 h 39"/>
                <a:gd name="T84" fmla="*/ 10 w 39"/>
                <a:gd name="T85" fmla="*/ 3 h 39"/>
                <a:gd name="T86" fmla="*/ 8 w 39"/>
                <a:gd name="T87" fmla="*/ 6 h 39"/>
                <a:gd name="T88" fmla="*/ 9 w 39"/>
                <a:gd name="T89" fmla="*/ 6 h 39"/>
                <a:gd name="T90" fmla="*/ 10 w 39"/>
                <a:gd name="T91" fmla="*/ 3 h 39"/>
                <a:gd name="T92" fmla="*/ 2 w 39"/>
                <a:gd name="T93" fmla="*/ 0 h 39"/>
                <a:gd name="T94" fmla="*/ 1 w 39"/>
                <a:gd name="T95" fmla="*/ 7 h 39"/>
                <a:gd name="T96" fmla="*/ 1 w 39"/>
                <a:gd name="T97" fmla="*/ 7 h 39"/>
                <a:gd name="T98" fmla="*/ 2 w 39"/>
                <a:gd name="T99" fmla="*/ 7 h 39"/>
                <a:gd name="T100" fmla="*/ 2 w 39"/>
                <a:gd name="T101" fmla="*/ 0 h 39"/>
                <a:gd name="T102" fmla="*/ 2 w 39"/>
                <a:gd name="T103" fmla="*/ 0 h 39"/>
                <a:gd name="T104" fmla="*/ 2 w 39"/>
                <a:gd name="T105" fmla="*/ 0 h 39"/>
                <a:gd name="T106" fmla="*/ 2 w 39"/>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9" y="29"/>
                  </a:moveTo>
                  <a:cubicBezTo>
                    <a:pt x="38" y="29"/>
                    <a:pt x="33" y="31"/>
                    <a:pt x="28" y="32"/>
                  </a:cubicBezTo>
                  <a:cubicBezTo>
                    <a:pt x="25" y="34"/>
                    <a:pt x="22" y="37"/>
                    <a:pt x="18" y="39"/>
                  </a:cubicBezTo>
                  <a:cubicBezTo>
                    <a:pt x="18" y="39"/>
                    <a:pt x="18" y="39"/>
                    <a:pt x="18" y="39"/>
                  </a:cubicBezTo>
                  <a:cubicBezTo>
                    <a:pt x="20" y="39"/>
                    <a:pt x="21" y="37"/>
                    <a:pt x="21" y="37"/>
                  </a:cubicBezTo>
                  <a:cubicBezTo>
                    <a:pt x="28" y="35"/>
                    <a:pt x="34" y="32"/>
                    <a:pt x="39" y="29"/>
                  </a:cubicBezTo>
                  <a:moveTo>
                    <a:pt x="32" y="18"/>
                  </a:moveTo>
                  <a:cubicBezTo>
                    <a:pt x="31" y="19"/>
                    <a:pt x="22" y="23"/>
                    <a:pt x="17" y="23"/>
                  </a:cubicBezTo>
                  <a:cubicBezTo>
                    <a:pt x="17" y="23"/>
                    <a:pt x="17" y="23"/>
                    <a:pt x="16" y="23"/>
                  </a:cubicBezTo>
                  <a:cubicBezTo>
                    <a:pt x="13" y="24"/>
                    <a:pt x="10" y="24"/>
                    <a:pt x="7" y="24"/>
                  </a:cubicBezTo>
                  <a:cubicBezTo>
                    <a:pt x="6" y="24"/>
                    <a:pt x="4" y="24"/>
                    <a:pt x="3" y="24"/>
                  </a:cubicBezTo>
                  <a:cubicBezTo>
                    <a:pt x="5" y="28"/>
                    <a:pt x="7" y="26"/>
                    <a:pt x="10" y="27"/>
                  </a:cubicBezTo>
                  <a:cubicBezTo>
                    <a:pt x="14" y="28"/>
                    <a:pt x="12" y="34"/>
                    <a:pt x="15" y="37"/>
                  </a:cubicBezTo>
                  <a:cubicBezTo>
                    <a:pt x="15" y="37"/>
                    <a:pt x="16" y="37"/>
                    <a:pt x="16" y="38"/>
                  </a:cubicBezTo>
                  <a:cubicBezTo>
                    <a:pt x="19" y="36"/>
                    <a:pt x="22" y="34"/>
                    <a:pt x="25" y="32"/>
                  </a:cubicBezTo>
                  <a:cubicBezTo>
                    <a:pt x="23" y="32"/>
                    <a:pt x="22" y="32"/>
                    <a:pt x="22" y="31"/>
                  </a:cubicBezTo>
                  <a:cubicBezTo>
                    <a:pt x="18" y="28"/>
                    <a:pt x="30" y="19"/>
                    <a:pt x="32" y="18"/>
                  </a:cubicBezTo>
                  <a:moveTo>
                    <a:pt x="19" y="12"/>
                  </a:moveTo>
                  <a:cubicBezTo>
                    <a:pt x="19" y="12"/>
                    <a:pt x="18" y="12"/>
                    <a:pt x="18" y="12"/>
                  </a:cubicBezTo>
                  <a:cubicBezTo>
                    <a:pt x="15" y="15"/>
                    <a:pt x="12" y="17"/>
                    <a:pt x="10" y="17"/>
                  </a:cubicBezTo>
                  <a:cubicBezTo>
                    <a:pt x="10" y="17"/>
                    <a:pt x="10" y="17"/>
                    <a:pt x="9" y="17"/>
                  </a:cubicBezTo>
                  <a:cubicBezTo>
                    <a:pt x="9" y="17"/>
                    <a:pt x="9" y="16"/>
                    <a:pt x="9" y="14"/>
                  </a:cubicBezTo>
                  <a:cubicBezTo>
                    <a:pt x="6" y="15"/>
                    <a:pt x="3" y="15"/>
                    <a:pt x="1" y="15"/>
                  </a:cubicBezTo>
                  <a:cubicBezTo>
                    <a:pt x="1" y="18"/>
                    <a:pt x="1" y="20"/>
                    <a:pt x="2" y="22"/>
                  </a:cubicBezTo>
                  <a:cubicBezTo>
                    <a:pt x="4" y="22"/>
                    <a:pt x="6" y="22"/>
                    <a:pt x="8" y="22"/>
                  </a:cubicBezTo>
                  <a:cubicBezTo>
                    <a:pt x="10" y="22"/>
                    <a:pt x="12" y="22"/>
                    <a:pt x="14" y="22"/>
                  </a:cubicBezTo>
                  <a:cubicBezTo>
                    <a:pt x="13" y="20"/>
                    <a:pt x="16" y="15"/>
                    <a:pt x="19" y="12"/>
                  </a:cubicBezTo>
                  <a:moveTo>
                    <a:pt x="22" y="9"/>
                  </a:moveTo>
                  <a:cubicBezTo>
                    <a:pt x="22" y="9"/>
                    <a:pt x="22" y="9"/>
                    <a:pt x="21" y="9"/>
                  </a:cubicBezTo>
                  <a:cubicBezTo>
                    <a:pt x="21" y="9"/>
                    <a:pt x="21" y="9"/>
                    <a:pt x="22" y="9"/>
                  </a:cubicBezTo>
                  <a:cubicBezTo>
                    <a:pt x="22" y="9"/>
                    <a:pt x="22" y="9"/>
                    <a:pt x="22" y="9"/>
                  </a:cubicBezTo>
                  <a:moveTo>
                    <a:pt x="2" y="9"/>
                  </a:moveTo>
                  <a:cubicBezTo>
                    <a:pt x="1" y="9"/>
                    <a:pt x="1" y="9"/>
                    <a:pt x="1" y="9"/>
                  </a:cubicBezTo>
                  <a:cubicBezTo>
                    <a:pt x="0" y="10"/>
                    <a:pt x="0" y="11"/>
                    <a:pt x="0" y="12"/>
                  </a:cubicBezTo>
                  <a:cubicBezTo>
                    <a:pt x="1" y="12"/>
                    <a:pt x="2" y="12"/>
                    <a:pt x="3" y="12"/>
                  </a:cubicBezTo>
                  <a:cubicBezTo>
                    <a:pt x="3" y="12"/>
                    <a:pt x="3" y="12"/>
                    <a:pt x="3" y="12"/>
                  </a:cubicBezTo>
                  <a:cubicBezTo>
                    <a:pt x="2" y="11"/>
                    <a:pt x="2" y="10"/>
                    <a:pt x="2" y="9"/>
                  </a:cubicBezTo>
                  <a:moveTo>
                    <a:pt x="9" y="8"/>
                  </a:moveTo>
                  <a:cubicBezTo>
                    <a:pt x="9" y="8"/>
                    <a:pt x="8" y="8"/>
                    <a:pt x="8" y="8"/>
                  </a:cubicBezTo>
                  <a:cubicBezTo>
                    <a:pt x="7" y="10"/>
                    <a:pt x="6" y="12"/>
                    <a:pt x="5" y="12"/>
                  </a:cubicBezTo>
                  <a:cubicBezTo>
                    <a:pt x="6" y="12"/>
                    <a:pt x="7" y="12"/>
                    <a:pt x="9" y="12"/>
                  </a:cubicBezTo>
                  <a:cubicBezTo>
                    <a:pt x="9" y="11"/>
                    <a:pt x="9" y="9"/>
                    <a:pt x="9" y="8"/>
                  </a:cubicBezTo>
                  <a:moveTo>
                    <a:pt x="10" y="3"/>
                  </a:moveTo>
                  <a:cubicBezTo>
                    <a:pt x="10" y="3"/>
                    <a:pt x="9" y="5"/>
                    <a:pt x="8" y="6"/>
                  </a:cubicBezTo>
                  <a:cubicBezTo>
                    <a:pt x="9" y="6"/>
                    <a:pt x="9" y="6"/>
                    <a:pt x="9" y="6"/>
                  </a:cubicBezTo>
                  <a:cubicBezTo>
                    <a:pt x="9" y="4"/>
                    <a:pt x="10" y="3"/>
                    <a:pt x="10" y="3"/>
                  </a:cubicBezTo>
                  <a:moveTo>
                    <a:pt x="2" y="0"/>
                  </a:moveTo>
                  <a:cubicBezTo>
                    <a:pt x="2" y="3"/>
                    <a:pt x="1" y="5"/>
                    <a:pt x="1" y="7"/>
                  </a:cubicBezTo>
                  <a:cubicBezTo>
                    <a:pt x="1" y="7"/>
                    <a:pt x="1" y="7"/>
                    <a:pt x="1" y="7"/>
                  </a:cubicBezTo>
                  <a:cubicBezTo>
                    <a:pt x="2" y="7"/>
                    <a:pt x="2" y="7"/>
                    <a:pt x="2" y="7"/>
                  </a:cubicBezTo>
                  <a:cubicBezTo>
                    <a:pt x="2" y="4"/>
                    <a:pt x="2" y="2"/>
                    <a:pt x="2" y="0"/>
                  </a:cubicBezTo>
                  <a:moveTo>
                    <a:pt x="2" y="0"/>
                  </a:moveTo>
                  <a:cubicBezTo>
                    <a:pt x="2" y="0"/>
                    <a:pt x="2" y="0"/>
                    <a:pt x="2" y="0"/>
                  </a:cubicBezTo>
                  <a:cubicBezTo>
                    <a:pt x="2" y="0"/>
                    <a:pt x="2" y="0"/>
                    <a:pt x="2" y="0"/>
                  </a:cubicBezTo>
                </a:path>
              </a:pathLst>
            </a:custGeom>
            <a:solidFill>
              <a:srgbClr val="FCF2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60">
              <a:extLst>
                <a:ext uri="{FF2B5EF4-FFF2-40B4-BE49-F238E27FC236}">
                  <a16:creationId xmlns:a16="http://schemas.microsoft.com/office/drawing/2014/main" xmlns="" id="{369B3B1E-C411-4346-8FEF-6D531FCC4864}"/>
                </a:ext>
              </a:extLst>
            </p:cNvPr>
            <p:cNvSpPr>
              <a:spLocks/>
            </p:cNvSpPr>
            <p:nvPr/>
          </p:nvSpPr>
          <p:spPr bwMode="auto">
            <a:xfrm flipH="1">
              <a:off x="2114550" y="6223000"/>
              <a:ext cx="233363" cy="125413"/>
            </a:xfrm>
            <a:custGeom>
              <a:avLst/>
              <a:gdLst>
                <a:gd name="T0" fmla="*/ 8 w 82"/>
                <a:gd name="T1" fmla="*/ 34 h 44"/>
                <a:gd name="T2" fmla="*/ 52 w 82"/>
                <a:gd name="T3" fmla="*/ 27 h 44"/>
                <a:gd name="T4" fmla="*/ 81 w 82"/>
                <a:gd name="T5" fmla="*/ 0 h 44"/>
                <a:gd name="T6" fmla="*/ 82 w 82"/>
                <a:gd name="T7" fmla="*/ 4 h 44"/>
                <a:gd name="T8" fmla="*/ 7 w 82"/>
                <a:gd name="T9" fmla="*/ 35 h 44"/>
                <a:gd name="T10" fmla="*/ 7 w 82"/>
                <a:gd name="T11" fmla="*/ 35 h 44"/>
                <a:gd name="T12" fmla="*/ 2 w 82"/>
                <a:gd name="T13" fmla="*/ 35 h 44"/>
                <a:gd name="T14" fmla="*/ 5 w 82"/>
                <a:gd name="T15" fmla="*/ 31 h 44"/>
                <a:gd name="T16" fmla="*/ 8 w 82"/>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 y="34"/>
                  </a:moveTo>
                  <a:cubicBezTo>
                    <a:pt x="16" y="35"/>
                    <a:pt x="35" y="37"/>
                    <a:pt x="52" y="27"/>
                  </a:cubicBezTo>
                  <a:cubicBezTo>
                    <a:pt x="74" y="14"/>
                    <a:pt x="81" y="0"/>
                    <a:pt x="81" y="0"/>
                  </a:cubicBezTo>
                  <a:cubicBezTo>
                    <a:pt x="82" y="4"/>
                    <a:pt x="82" y="4"/>
                    <a:pt x="82" y="4"/>
                  </a:cubicBezTo>
                  <a:cubicBezTo>
                    <a:pt x="82" y="4"/>
                    <a:pt x="56" y="44"/>
                    <a:pt x="7" y="35"/>
                  </a:cubicBezTo>
                  <a:cubicBezTo>
                    <a:pt x="7" y="35"/>
                    <a:pt x="7" y="35"/>
                    <a:pt x="7" y="35"/>
                  </a:cubicBezTo>
                  <a:cubicBezTo>
                    <a:pt x="6" y="35"/>
                    <a:pt x="4" y="36"/>
                    <a:pt x="2" y="35"/>
                  </a:cubicBezTo>
                  <a:cubicBezTo>
                    <a:pt x="0" y="35"/>
                    <a:pt x="1" y="31"/>
                    <a:pt x="5" y="31"/>
                  </a:cubicBezTo>
                  <a:cubicBezTo>
                    <a:pt x="8" y="31"/>
                    <a:pt x="8" y="33"/>
                    <a:pt x="8" y="3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1">
              <a:extLst>
                <a:ext uri="{FF2B5EF4-FFF2-40B4-BE49-F238E27FC236}">
                  <a16:creationId xmlns:a16="http://schemas.microsoft.com/office/drawing/2014/main" xmlns="" id="{F40582F1-C438-4A6B-A0D5-F8D0018E8773}"/>
                </a:ext>
              </a:extLst>
            </p:cNvPr>
            <p:cNvSpPr>
              <a:spLocks/>
            </p:cNvSpPr>
            <p:nvPr/>
          </p:nvSpPr>
          <p:spPr bwMode="auto">
            <a:xfrm flipH="1">
              <a:off x="2124075" y="6183313"/>
              <a:ext cx="263525" cy="134938"/>
            </a:xfrm>
            <a:custGeom>
              <a:avLst/>
              <a:gdLst>
                <a:gd name="T0" fmla="*/ 92 w 93"/>
                <a:gd name="T1" fmla="*/ 5 h 47"/>
                <a:gd name="T2" fmla="*/ 93 w 93"/>
                <a:gd name="T3" fmla="*/ 0 h 47"/>
                <a:gd name="T4" fmla="*/ 9 w 93"/>
                <a:gd name="T5" fmla="*/ 43 h 47"/>
                <a:gd name="T6" fmla="*/ 3 w 93"/>
                <a:gd name="T7" fmla="*/ 42 h 47"/>
                <a:gd name="T8" fmla="*/ 9 w 93"/>
                <a:gd name="T9" fmla="*/ 44 h 47"/>
                <a:gd name="T10" fmla="*/ 9 w 93"/>
                <a:gd name="T11" fmla="*/ 44 h 47"/>
                <a:gd name="T12" fmla="*/ 40 w 93"/>
                <a:gd name="T13" fmla="*/ 38 h 47"/>
                <a:gd name="T14" fmla="*/ 92 w 93"/>
                <a:gd name="T15" fmla="*/ 5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47">
                  <a:moveTo>
                    <a:pt x="92" y="5"/>
                  </a:moveTo>
                  <a:cubicBezTo>
                    <a:pt x="93" y="0"/>
                    <a:pt x="93" y="0"/>
                    <a:pt x="93" y="0"/>
                  </a:cubicBezTo>
                  <a:cubicBezTo>
                    <a:pt x="93" y="0"/>
                    <a:pt x="52" y="42"/>
                    <a:pt x="9" y="43"/>
                  </a:cubicBezTo>
                  <a:cubicBezTo>
                    <a:pt x="9" y="43"/>
                    <a:pt x="6" y="40"/>
                    <a:pt x="3" y="42"/>
                  </a:cubicBezTo>
                  <a:cubicBezTo>
                    <a:pt x="0" y="44"/>
                    <a:pt x="5" y="47"/>
                    <a:pt x="9" y="44"/>
                  </a:cubicBezTo>
                  <a:cubicBezTo>
                    <a:pt x="9" y="44"/>
                    <a:pt x="9" y="44"/>
                    <a:pt x="9" y="44"/>
                  </a:cubicBezTo>
                  <a:cubicBezTo>
                    <a:pt x="16" y="44"/>
                    <a:pt x="28" y="42"/>
                    <a:pt x="40" y="38"/>
                  </a:cubicBezTo>
                  <a:cubicBezTo>
                    <a:pt x="60" y="30"/>
                    <a:pt x="85" y="11"/>
                    <a:pt x="9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2">
              <a:extLst>
                <a:ext uri="{FF2B5EF4-FFF2-40B4-BE49-F238E27FC236}">
                  <a16:creationId xmlns:a16="http://schemas.microsoft.com/office/drawing/2014/main" xmlns="" id="{DB969AD3-45F1-4B10-B0F3-3DCA686557A4}"/>
                </a:ext>
              </a:extLst>
            </p:cNvPr>
            <p:cNvSpPr>
              <a:spLocks/>
            </p:cNvSpPr>
            <p:nvPr/>
          </p:nvSpPr>
          <p:spPr bwMode="auto">
            <a:xfrm flipH="1">
              <a:off x="2132013" y="6029325"/>
              <a:ext cx="414338" cy="222250"/>
            </a:xfrm>
            <a:custGeom>
              <a:avLst/>
              <a:gdLst>
                <a:gd name="T0" fmla="*/ 5 w 146"/>
                <a:gd name="T1" fmla="*/ 67 h 78"/>
                <a:gd name="T2" fmla="*/ 0 w 146"/>
                <a:gd name="T3" fmla="*/ 73 h 78"/>
                <a:gd name="T4" fmla="*/ 10 w 146"/>
                <a:gd name="T5" fmla="*/ 67 h 78"/>
                <a:gd name="T6" fmla="*/ 143 w 146"/>
                <a:gd name="T7" fmla="*/ 60 h 78"/>
                <a:gd name="T8" fmla="*/ 146 w 146"/>
                <a:gd name="T9" fmla="*/ 57 h 78"/>
                <a:gd name="T10" fmla="*/ 5 w 146"/>
                <a:gd name="T11" fmla="*/ 67 h 78"/>
              </a:gdLst>
              <a:ahLst/>
              <a:cxnLst>
                <a:cxn ang="0">
                  <a:pos x="T0" y="T1"/>
                </a:cxn>
                <a:cxn ang="0">
                  <a:pos x="T2" y="T3"/>
                </a:cxn>
                <a:cxn ang="0">
                  <a:pos x="T4" y="T5"/>
                </a:cxn>
                <a:cxn ang="0">
                  <a:pos x="T6" y="T7"/>
                </a:cxn>
                <a:cxn ang="0">
                  <a:pos x="T8" y="T9"/>
                </a:cxn>
                <a:cxn ang="0">
                  <a:pos x="T10" y="T11"/>
                </a:cxn>
              </a:cxnLst>
              <a:rect l="0" t="0" r="r" b="b"/>
              <a:pathLst>
                <a:path w="146" h="78">
                  <a:moveTo>
                    <a:pt x="5" y="67"/>
                  </a:moveTo>
                  <a:cubicBezTo>
                    <a:pt x="3" y="68"/>
                    <a:pt x="0" y="70"/>
                    <a:pt x="0" y="73"/>
                  </a:cubicBezTo>
                  <a:cubicBezTo>
                    <a:pt x="1" y="78"/>
                    <a:pt x="13" y="73"/>
                    <a:pt x="10" y="67"/>
                  </a:cubicBezTo>
                  <a:cubicBezTo>
                    <a:pt x="60" y="3"/>
                    <a:pt x="142" y="60"/>
                    <a:pt x="143" y="60"/>
                  </a:cubicBezTo>
                  <a:cubicBezTo>
                    <a:pt x="146" y="57"/>
                    <a:pt x="146" y="57"/>
                    <a:pt x="146" y="57"/>
                  </a:cubicBezTo>
                  <a:cubicBezTo>
                    <a:pt x="145" y="56"/>
                    <a:pt x="55" y="0"/>
                    <a:pt x="5" y="6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63">
              <a:extLst>
                <a:ext uri="{FF2B5EF4-FFF2-40B4-BE49-F238E27FC236}">
                  <a16:creationId xmlns:a16="http://schemas.microsoft.com/office/drawing/2014/main" xmlns="" id="{4A099E95-F191-43E8-83FF-53A818EB7C61}"/>
                </a:ext>
              </a:extLst>
            </p:cNvPr>
            <p:cNvSpPr>
              <a:spLocks/>
            </p:cNvSpPr>
            <p:nvPr/>
          </p:nvSpPr>
          <p:spPr bwMode="auto">
            <a:xfrm flipH="1">
              <a:off x="2066925" y="6075363"/>
              <a:ext cx="395288" cy="250825"/>
            </a:xfrm>
            <a:custGeom>
              <a:avLst/>
              <a:gdLst>
                <a:gd name="T0" fmla="*/ 5 w 139"/>
                <a:gd name="T1" fmla="*/ 77 h 88"/>
                <a:gd name="T2" fmla="*/ 1 w 139"/>
                <a:gd name="T3" fmla="*/ 83 h 88"/>
                <a:gd name="T4" fmla="*/ 9 w 139"/>
                <a:gd name="T5" fmla="*/ 75 h 88"/>
                <a:gd name="T6" fmla="*/ 138 w 139"/>
                <a:gd name="T7" fmla="*/ 39 h 88"/>
                <a:gd name="T8" fmla="*/ 139 w 139"/>
                <a:gd name="T9" fmla="*/ 35 h 88"/>
                <a:gd name="T10" fmla="*/ 5 w 139"/>
                <a:gd name="T11" fmla="*/ 77 h 88"/>
              </a:gdLst>
              <a:ahLst/>
              <a:cxnLst>
                <a:cxn ang="0">
                  <a:pos x="T0" y="T1"/>
                </a:cxn>
                <a:cxn ang="0">
                  <a:pos x="T2" y="T3"/>
                </a:cxn>
                <a:cxn ang="0">
                  <a:pos x="T4" y="T5"/>
                </a:cxn>
                <a:cxn ang="0">
                  <a:pos x="T6" y="T7"/>
                </a:cxn>
                <a:cxn ang="0">
                  <a:pos x="T8" y="T9"/>
                </a:cxn>
                <a:cxn ang="0">
                  <a:pos x="T10" y="T11"/>
                </a:cxn>
              </a:cxnLst>
              <a:rect l="0" t="0" r="r" b="b"/>
              <a:pathLst>
                <a:path w="139" h="88">
                  <a:moveTo>
                    <a:pt x="5" y="77"/>
                  </a:moveTo>
                  <a:cubicBezTo>
                    <a:pt x="2" y="78"/>
                    <a:pt x="0" y="80"/>
                    <a:pt x="1" y="83"/>
                  </a:cubicBezTo>
                  <a:cubicBezTo>
                    <a:pt x="3" y="88"/>
                    <a:pt x="13" y="80"/>
                    <a:pt x="9" y="75"/>
                  </a:cubicBezTo>
                  <a:cubicBezTo>
                    <a:pt x="44" y="2"/>
                    <a:pt x="137" y="39"/>
                    <a:pt x="138" y="39"/>
                  </a:cubicBezTo>
                  <a:cubicBezTo>
                    <a:pt x="139" y="35"/>
                    <a:pt x="139" y="35"/>
                    <a:pt x="139" y="35"/>
                  </a:cubicBezTo>
                  <a:cubicBezTo>
                    <a:pt x="138" y="35"/>
                    <a:pt x="39" y="0"/>
                    <a:pt x="5" y="7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64">
              <a:extLst>
                <a:ext uri="{FF2B5EF4-FFF2-40B4-BE49-F238E27FC236}">
                  <a16:creationId xmlns:a16="http://schemas.microsoft.com/office/drawing/2014/main" xmlns="" id="{11E14151-B1C2-4AF0-83D9-97EF4BD87134}"/>
                </a:ext>
              </a:extLst>
            </p:cNvPr>
            <p:cNvSpPr>
              <a:spLocks/>
            </p:cNvSpPr>
            <p:nvPr/>
          </p:nvSpPr>
          <p:spPr bwMode="auto">
            <a:xfrm flipH="1">
              <a:off x="2033588" y="6229350"/>
              <a:ext cx="393700" cy="265113"/>
            </a:xfrm>
            <a:custGeom>
              <a:avLst/>
              <a:gdLst>
                <a:gd name="T0" fmla="*/ 9 w 139"/>
                <a:gd name="T1" fmla="*/ 56 h 93"/>
                <a:gd name="T2" fmla="*/ 2 w 139"/>
                <a:gd name="T3" fmla="*/ 53 h 93"/>
                <a:gd name="T4" fmla="*/ 13 w 139"/>
                <a:gd name="T5" fmla="*/ 55 h 93"/>
                <a:gd name="T6" fmla="*/ 135 w 139"/>
                <a:gd name="T7" fmla="*/ 0 h 93"/>
                <a:gd name="T8" fmla="*/ 139 w 139"/>
                <a:gd name="T9" fmla="*/ 2 h 93"/>
                <a:gd name="T10" fmla="*/ 9 w 139"/>
                <a:gd name="T11" fmla="*/ 56 h 93"/>
              </a:gdLst>
              <a:ahLst/>
              <a:cxnLst>
                <a:cxn ang="0">
                  <a:pos x="T0" y="T1"/>
                </a:cxn>
                <a:cxn ang="0">
                  <a:pos x="T2" y="T3"/>
                </a:cxn>
                <a:cxn ang="0">
                  <a:pos x="T4" y="T5"/>
                </a:cxn>
                <a:cxn ang="0">
                  <a:pos x="T6" y="T7"/>
                </a:cxn>
                <a:cxn ang="0">
                  <a:pos x="T8" y="T9"/>
                </a:cxn>
                <a:cxn ang="0">
                  <a:pos x="T10" y="T11"/>
                </a:cxn>
              </a:cxnLst>
              <a:rect l="0" t="0" r="r" b="b"/>
              <a:pathLst>
                <a:path w="139" h="93">
                  <a:moveTo>
                    <a:pt x="9" y="56"/>
                  </a:moveTo>
                  <a:cubicBezTo>
                    <a:pt x="6" y="56"/>
                    <a:pt x="3" y="56"/>
                    <a:pt x="2" y="53"/>
                  </a:cubicBezTo>
                  <a:cubicBezTo>
                    <a:pt x="0" y="48"/>
                    <a:pt x="13" y="48"/>
                    <a:pt x="13" y="55"/>
                  </a:cubicBezTo>
                  <a:cubicBezTo>
                    <a:pt x="86" y="89"/>
                    <a:pt x="134" y="1"/>
                    <a:pt x="135" y="0"/>
                  </a:cubicBezTo>
                  <a:cubicBezTo>
                    <a:pt x="139" y="2"/>
                    <a:pt x="139" y="2"/>
                    <a:pt x="139" y="2"/>
                  </a:cubicBezTo>
                  <a:cubicBezTo>
                    <a:pt x="138" y="3"/>
                    <a:pt x="83" y="93"/>
                    <a:pt x="9" y="5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65">
              <a:extLst>
                <a:ext uri="{FF2B5EF4-FFF2-40B4-BE49-F238E27FC236}">
                  <a16:creationId xmlns:a16="http://schemas.microsoft.com/office/drawing/2014/main" xmlns="" id="{C208DF90-0CB9-4F0A-AF9E-6D48A3108487}"/>
                </a:ext>
              </a:extLst>
            </p:cNvPr>
            <p:cNvSpPr>
              <a:spLocks/>
            </p:cNvSpPr>
            <p:nvPr/>
          </p:nvSpPr>
          <p:spPr bwMode="auto">
            <a:xfrm flipH="1">
              <a:off x="2095500" y="6300788"/>
              <a:ext cx="258763" cy="187325"/>
            </a:xfrm>
            <a:custGeom>
              <a:avLst/>
              <a:gdLst>
                <a:gd name="T0" fmla="*/ 6 w 91"/>
                <a:gd name="T1" fmla="*/ 45 h 66"/>
                <a:gd name="T2" fmla="*/ 1 w 91"/>
                <a:gd name="T3" fmla="*/ 43 h 66"/>
                <a:gd name="T4" fmla="*/ 9 w 91"/>
                <a:gd name="T5" fmla="*/ 44 h 66"/>
                <a:gd name="T6" fmla="*/ 89 w 91"/>
                <a:gd name="T7" fmla="*/ 0 h 66"/>
                <a:gd name="T8" fmla="*/ 91 w 91"/>
                <a:gd name="T9" fmla="*/ 1 h 66"/>
                <a:gd name="T10" fmla="*/ 6 w 91"/>
                <a:gd name="T11" fmla="*/ 45 h 66"/>
              </a:gdLst>
              <a:ahLst/>
              <a:cxnLst>
                <a:cxn ang="0">
                  <a:pos x="T0" y="T1"/>
                </a:cxn>
                <a:cxn ang="0">
                  <a:pos x="T2" y="T3"/>
                </a:cxn>
                <a:cxn ang="0">
                  <a:pos x="T4" y="T5"/>
                </a:cxn>
                <a:cxn ang="0">
                  <a:pos x="T6" y="T7"/>
                </a:cxn>
                <a:cxn ang="0">
                  <a:pos x="T8" y="T9"/>
                </a:cxn>
                <a:cxn ang="0">
                  <a:pos x="T10" y="T11"/>
                </a:cxn>
              </a:cxnLst>
              <a:rect l="0" t="0" r="r" b="b"/>
              <a:pathLst>
                <a:path w="91" h="66">
                  <a:moveTo>
                    <a:pt x="6" y="45"/>
                  </a:moveTo>
                  <a:cubicBezTo>
                    <a:pt x="4" y="45"/>
                    <a:pt x="2" y="45"/>
                    <a:pt x="1" y="43"/>
                  </a:cubicBezTo>
                  <a:cubicBezTo>
                    <a:pt x="0" y="40"/>
                    <a:pt x="9" y="39"/>
                    <a:pt x="9" y="44"/>
                  </a:cubicBezTo>
                  <a:cubicBezTo>
                    <a:pt x="61" y="63"/>
                    <a:pt x="88" y="0"/>
                    <a:pt x="89" y="0"/>
                  </a:cubicBezTo>
                  <a:cubicBezTo>
                    <a:pt x="91" y="1"/>
                    <a:pt x="91" y="1"/>
                    <a:pt x="91" y="1"/>
                  </a:cubicBezTo>
                  <a:cubicBezTo>
                    <a:pt x="91" y="2"/>
                    <a:pt x="59" y="66"/>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66">
              <a:extLst>
                <a:ext uri="{FF2B5EF4-FFF2-40B4-BE49-F238E27FC236}">
                  <a16:creationId xmlns:a16="http://schemas.microsoft.com/office/drawing/2014/main" xmlns="" id="{FF7367F7-8994-4F64-9EF6-260869BF0657}"/>
                </a:ext>
              </a:extLst>
            </p:cNvPr>
            <p:cNvSpPr>
              <a:spLocks/>
            </p:cNvSpPr>
            <p:nvPr/>
          </p:nvSpPr>
          <p:spPr bwMode="auto">
            <a:xfrm flipH="1">
              <a:off x="2163763" y="6056313"/>
              <a:ext cx="274638" cy="165100"/>
            </a:xfrm>
            <a:custGeom>
              <a:avLst/>
              <a:gdLst>
                <a:gd name="T0" fmla="*/ 3 w 97"/>
                <a:gd name="T1" fmla="*/ 50 h 58"/>
                <a:gd name="T2" fmla="*/ 0 w 97"/>
                <a:gd name="T3" fmla="*/ 54 h 58"/>
                <a:gd name="T4" fmla="*/ 6 w 97"/>
                <a:gd name="T5" fmla="*/ 49 h 58"/>
                <a:gd name="T6" fmla="*/ 95 w 97"/>
                <a:gd name="T7" fmla="*/ 33 h 58"/>
                <a:gd name="T8" fmla="*/ 97 w 97"/>
                <a:gd name="T9" fmla="*/ 30 h 58"/>
                <a:gd name="T10" fmla="*/ 3 w 97"/>
                <a:gd name="T11" fmla="*/ 50 h 58"/>
              </a:gdLst>
              <a:ahLst/>
              <a:cxnLst>
                <a:cxn ang="0">
                  <a:pos x="T0" y="T1"/>
                </a:cxn>
                <a:cxn ang="0">
                  <a:pos x="T2" y="T3"/>
                </a:cxn>
                <a:cxn ang="0">
                  <a:pos x="T4" y="T5"/>
                </a:cxn>
                <a:cxn ang="0">
                  <a:pos x="T6" y="T7"/>
                </a:cxn>
                <a:cxn ang="0">
                  <a:pos x="T8" y="T9"/>
                </a:cxn>
                <a:cxn ang="0">
                  <a:pos x="T10" y="T11"/>
                </a:cxn>
              </a:cxnLst>
              <a:rect l="0" t="0" r="r" b="b"/>
              <a:pathLst>
                <a:path w="97" h="58">
                  <a:moveTo>
                    <a:pt x="3" y="50"/>
                  </a:moveTo>
                  <a:cubicBezTo>
                    <a:pt x="1" y="51"/>
                    <a:pt x="0" y="52"/>
                    <a:pt x="0" y="54"/>
                  </a:cubicBezTo>
                  <a:cubicBezTo>
                    <a:pt x="1" y="58"/>
                    <a:pt x="9" y="53"/>
                    <a:pt x="6" y="49"/>
                  </a:cubicBezTo>
                  <a:cubicBezTo>
                    <a:pt x="34" y="2"/>
                    <a:pt x="95" y="33"/>
                    <a:pt x="95" y="33"/>
                  </a:cubicBezTo>
                  <a:cubicBezTo>
                    <a:pt x="97" y="30"/>
                    <a:pt x="97" y="30"/>
                    <a:pt x="97" y="30"/>
                  </a:cubicBezTo>
                  <a:cubicBezTo>
                    <a:pt x="96" y="30"/>
                    <a:pt x="31" y="0"/>
                    <a:pt x="3" y="5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67">
              <a:extLst>
                <a:ext uri="{FF2B5EF4-FFF2-40B4-BE49-F238E27FC236}">
                  <a16:creationId xmlns:a16="http://schemas.microsoft.com/office/drawing/2014/main" xmlns="" id="{10590114-D487-4297-9F29-84ECBBE6B1BE}"/>
                </a:ext>
              </a:extLst>
            </p:cNvPr>
            <p:cNvSpPr>
              <a:spLocks/>
            </p:cNvSpPr>
            <p:nvPr/>
          </p:nvSpPr>
          <p:spPr bwMode="auto">
            <a:xfrm flipH="1">
              <a:off x="2106613" y="6262688"/>
              <a:ext cx="277813" cy="260350"/>
            </a:xfrm>
            <a:custGeom>
              <a:avLst/>
              <a:gdLst>
                <a:gd name="T0" fmla="*/ 9 w 98"/>
                <a:gd name="T1" fmla="*/ 84 h 91"/>
                <a:gd name="T2" fmla="*/ 3 w 98"/>
                <a:gd name="T3" fmla="*/ 84 h 91"/>
                <a:gd name="T4" fmla="*/ 12 w 98"/>
                <a:gd name="T5" fmla="*/ 82 h 91"/>
                <a:gd name="T6" fmla="*/ 94 w 98"/>
                <a:gd name="T7" fmla="*/ 0 h 91"/>
                <a:gd name="T8" fmla="*/ 98 w 98"/>
                <a:gd name="T9" fmla="*/ 1 h 91"/>
                <a:gd name="T10" fmla="*/ 9 w 98"/>
                <a:gd name="T11" fmla="*/ 84 h 91"/>
              </a:gdLst>
              <a:ahLst/>
              <a:cxnLst>
                <a:cxn ang="0">
                  <a:pos x="T0" y="T1"/>
                </a:cxn>
                <a:cxn ang="0">
                  <a:pos x="T2" y="T3"/>
                </a:cxn>
                <a:cxn ang="0">
                  <a:pos x="T4" y="T5"/>
                </a:cxn>
                <a:cxn ang="0">
                  <a:pos x="T6" y="T7"/>
                </a:cxn>
                <a:cxn ang="0">
                  <a:pos x="T8" y="T9"/>
                </a:cxn>
                <a:cxn ang="0">
                  <a:pos x="T10" y="T11"/>
                </a:cxn>
              </a:cxnLst>
              <a:rect l="0" t="0" r="r" b="b"/>
              <a:pathLst>
                <a:path w="98" h="91">
                  <a:moveTo>
                    <a:pt x="9" y="84"/>
                  </a:moveTo>
                  <a:cubicBezTo>
                    <a:pt x="7" y="85"/>
                    <a:pt x="4" y="86"/>
                    <a:pt x="3" y="84"/>
                  </a:cubicBezTo>
                  <a:cubicBezTo>
                    <a:pt x="0" y="80"/>
                    <a:pt x="10" y="76"/>
                    <a:pt x="12" y="82"/>
                  </a:cubicBezTo>
                  <a:cubicBezTo>
                    <a:pt x="82" y="87"/>
                    <a:pt x="94" y="1"/>
                    <a:pt x="94" y="0"/>
                  </a:cubicBezTo>
                  <a:cubicBezTo>
                    <a:pt x="98" y="1"/>
                    <a:pt x="98" y="1"/>
                    <a:pt x="98" y="1"/>
                  </a:cubicBezTo>
                  <a:cubicBezTo>
                    <a:pt x="98" y="2"/>
                    <a:pt x="81" y="91"/>
                    <a:pt x="9" y="8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68">
              <a:extLst>
                <a:ext uri="{FF2B5EF4-FFF2-40B4-BE49-F238E27FC236}">
                  <a16:creationId xmlns:a16="http://schemas.microsoft.com/office/drawing/2014/main" xmlns="" id="{F1280C77-9A21-4B3E-9831-BAF3429E748E}"/>
                </a:ext>
              </a:extLst>
            </p:cNvPr>
            <p:cNvSpPr>
              <a:spLocks/>
            </p:cNvSpPr>
            <p:nvPr/>
          </p:nvSpPr>
          <p:spPr bwMode="auto">
            <a:xfrm flipH="1">
              <a:off x="2114550" y="6272213"/>
              <a:ext cx="266700" cy="179388"/>
            </a:xfrm>
            <a:custGeom>
              <a:avLst/>
              <a:gdLst>
                <a:gd name="T0" fmla="*/ 5 w 94"/>
                <a:gd name="T1" fmla="*/ 37 h 63"/>
                <a:gd name="T2" fmla="*/ 1 w 94"/>
                <a:gd name="T3" fmla="*/ 36 h 63"/>
                <a:gd name="T4" fmla="*/ 8 w 94"/>
                <a:gd name="T5" fmla="*/ 36 h 63"/>
                <a:gd name="T6" fmla="*/ 92 w 94"/>
                <a:gd name="T7" fmla="*/ 0 h 63"/>
                <a:gd name="T8" fmla="*/ 94 w 94"/>
                <a:gd name="T9" fmla="*/ 1 h 63"/>
                <a:gd name="T10" fmla="*/ 5 w 94"/>
                <a:gd name="T11" fmla="*/ 37 h 63"/>
              </a:gdLst>
              <a:ahLst/>
              <a:cxnLst>
                <a:cxn ang="0">
                  <a:pos x="T0" y="T1"/>
                </a:cxn>
                <a:cxn ang="0">
                  <a:pos x="T2" y="T3"/>
                </a:cxn>
                <a:cxn ang="0">
                  <a:pos x="T4" y="T5"/>
                </a:cxn>
                <a:cxn ang="0">
                  <a:pos x="T6" y="T7"/>
                </a:cxn>
                <a:cxn ang="0">
                  <a:pos x="T8" y="T9"/>
                </a:cxn>
                <a:cxn ang="0">
                  <a:pos x="T10" y="T11"/>
                </a:cxn>
              </a:cxnLst>
              <a:rect l="0" t="0" r="r" b="b"/>
              <a:pathLst>
                <a:path w="94" h="63">
                  <a:moveTo>
                    <a:pt x="5" y="37"/>
                  </a:moveTo>
                  <a:cubicBezTo>
                    <a:pt x="4" y="38"/>
                    <a:pt x="2" y="38"/>
                    <a:pt x="1" y="36"/>
                  </a:cubicBezTo>
                  <a:cubicBezTo>
                    <a:pt x="0" y="32"/>
                    <a:pt x="9" y="32"/>
                    <a:pt x="8" y="36"/>
                  </a:cubicBezTo>
                  <a:cubicBezTo>
                    <a:pt x="58" y="60"/>
                    <a:pt x="91" y="0"/>
                    <a:pt x="92" y="0"/>
                  </a:cubicBezTo>
                  <a:cubicBezTo>
                    <a:pt x="94" y="1"/>
                    <a:pt x="94" y="1"/>
                    <a:pt x="94" y="1"/>
                  </a:cubicBezTo>
                  <a:cubicBezTo>
                    <a:pt x="94" y="2"/>
                    <a:pt x="56" y="63"/>
                    <a:pt x="5" y="3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69">
              <a:extLst>
                <a:ext uri="{FF2B5EF4-FFF2-40B4-BE49-F238E27FC236}">
                  <a16:creationId xmlns:a16="http://schemas.microsoft.com/office/drawing/2014/main" xmlns="" id="{20256EA7-D4AB-4B8B-B537-AFF9B6772EC3}"/>
                </a:ext>
              </a:extLst>
            </p:cNvPr>
            <p:cNvSpPr>
              <a:spLocks/>
            </p:cNvSpPr>
            <p:nvPr/>
          </p:nvSpPr>
          <p:spPr bwMode="auto">
            <a:xfrm flipH="1">
              <a:off x="2163763" y="6140450"/>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1" y="21"/>
                    <a:pt x="40" y="15"/>
                  </a:cubicBezTo>
                  <a:cubicBezTo>
                    <a:pt x="65" y="7"/>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0">
              <a:extLst>
                <a:ext uri="{FF2B5EF4-FFF2-40B4-BE49-F238E27FC236}">
                  <a16:creationId xmlns:a16="http://schemas.microsoft.com/office/drawing/2014/main" xmlns="" id="{C3DA1D07-7771-460A-A073-117853E44F0D}"/>
                </a:ext>
              </a:extLst>
            </p:cNvPr>
            <p:cNvSpPr>
              <a:spLocks/>
            </p:cNvSpPr>
            <p:nvPr/>
          </p:nvSpPr>
          <p:spPr bwMode="auto">
            <a:xfrm flipH="1">
              <a:off x="2109788" y="6157913"/>
              <a:ext cx="227013" cy="142875"/>
            </a:xfrm>
            <a:custGeom>
              <a:avLst/>
              <a:gdLst>
                <a:gd name="T0" fmla="*/ 6 w 80"/>
                <a:gd name="T1" fmla="*/ 43 h 50"/>
                <a:gd name="T2" fmla="*/ 40 w 80"/>
                <a:gd name="T3" fmla="*/ 15 h 50"/>
                <a:gd name="T4" fmla="*/ 80 w 80"/>
                <a:gd name="T5" fmla="*/ 11 h 50"/>
                <a:gd name="T6" fmla="*/ 78 w 80"/>
                <a:gd name="T7" fmla="*/ 8 h 50"/>
                <a:gd name="T8" fmla="*/ 5 w 80"/>
                <a:gd name="T9" fmla="*/ 43 h 50"/>
                <a:gd name="T10" fmla="*/ 5 w 80"/>
                <a:gd name="T11" fmla="*/ 43 h 50"/>
                <a:gd name="T12" fmla="*/ 1 w 80"/>
                <a:gd name="T13" fmla="*/ 46 h 50"/>
                <a:gd name="T14" fmla="*/ 6 w 80"/>
                <a:gd name="T15" fmla="*/ 47 h 50"/>
                <a:gd name="T16" fmla="*/ 6 w 80"/>
                <a:gd name="T1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0">
                  <a:moveTo>
                    <a:pt x="6" y="43"/>
                  </a:moveTo>
                  <a:cubicBezTo>
                    <a:pt x="10" y="37"/>
                    <a:pt x="22" y="21"/>
                    <a:pt x="40" y="15"/>
                  </a:cubicBezTo>
                  <a:cubicBezTo>
                    <a:pt x="65" y="8"/>
                    <a:pt x="80" y="11"/>
                    <a:pt x="80" y="11"/>
                  </a:cubicBezTo>
                  <a:cubicBezTo>
                    <a:pt x="78" y="8"/>
                    <a:pt x="78" y="8"/>
                    <a:pt x="78" y="8"/>
                  </a:cubicBezTo>
                  <a:cubicBezTo>
                    <a:pt x="78" y="8"/>
                    <a:pt x="30" y="0"/>
                    <a:pt x="5" y="43"/>
                  </a:cubicBezTo>
                  <a:cubicBezTo>
                    <a:pt x="5" y="43"/>
                    <a:pt x="5" y="43"/>
                    <a:pt x="5" y="43"/>
                  </a:cubicBezTo>
                  <a:cubicBezTo>
                    <a:pt x="4" y="44"/>
                    <a:pt x="2" y="45"/>
                    <a:pt x="1" y="46"/>
                  </a:cubicBezTo>
                  <a:cubicBezTo>
                    <a:pt x="0" y="48"/>
                    <a:pt x="3" y="50"/>
                    <a:pt x="6" y="47"/>
                  </a:cubicBezTo>
                  <a:cubicBezTo>
                    <a:pt x="8" y="45"/>
                    <a:pt x="7" y="44"/>
                    <a:pt x="6" y="4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1">
              <a:extLst>
                <a:ext uri="{FF2B5EF4-FFF2-40B4-BE49-F238E27FC236}">
                  <a16:creationId xmlns:a16="http://schemas.microsoft.com/office/drawing/2014/main" xmlns="" id="{A170AFDB-EF9F-46E7-8C99-25FEC1053EB4}"/>
                </a:ext>
              </a:extLst>
            </p:cNvPr>
            <p:cNvSpPr>
              <a:spLocks/>
            </p:cNvSpPr>
            <p:nvPr/>
          </p:nvSpPr>
          <p:spPr bwMode="auto">
            <a:xfrm flipH="1">
              <a:off x="2143125" y="6149975"/>
              <a:ext cx="219075" cy="147638"/>
            </a:xfrm>
            <a:custGeom>
              <a:avLst/>
              <a:gdLst>
                <a:gd name="T0" fmla="*/ 6 w 77"/>
                <a:gd name="T1" fmla="*/ 45 h 52"/>
                <a:gd name="T2" fmla="*/ 38 w 77"/>
                <a:gd name="T3" fmla="*/ 14 h 52"/>
                <a:gd name="T4" fmla="*/ 77 w 77"/>
                <a:gd name="T5" fmla="*/ 7 h 52"/>
                <a:gd name="T6" fmla="*/ 75 w 77"/>
                <a:gd name="T7" fmla="*/ 4 h 52"/>
                <a:gd name="T8" fmla="*/ 5 w 77"/>
                <a:gd name="T9" fmla="*/ 45 h 52"/>
                <a:gd name="T10" fmla="*/ 4 w 77"/>
                <a:gd name="T11" fmla="*/ 45 h 52"/>
                <a:gd name="T12" fmla="*/ 1 w 77"/>
                <a:gd name="T13" fmla="*/ 48 h 52"/>
                <a:gd name="T14" fmla="*/ 6 w 77"/>
                <a:gd name="T15" fmla="*/ 49 h 52"/>
                <a:gd name="T16" fmla="*/ 6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6" y="45"/>
                  </a:moveTo>
                  <a:cubicBezTo>
                    <a:pt x="9" y="38"/>
                    <a:pt x="20" y="22"/>
                    <a:pt x="38" y="14"/>
                  </a:cubicBezTo>
                  <a:cubicBezTo>
                    <a:pt x="61" y="4"/>
                    <a:pt x="77" y="7"/>
                    <a:pt x="77" y="7"/>
                  </a:cubicBezTo>
                  <a:cubicBezTo>
                    <a:pt x="75" y="4"/>
                    <a:pt x="75" y="4"/>
                    <a:pt x="75" y="4"/>
                  </a:cubicBezTo>
                  <a:cubicBezTo>
                    <a:pt x="75" y="4"/>
                    <a:pt x="26" y="0"/>
                    <a:pt x="5" y="45"/>
                  </a:cubicBezTo>
                  <a:cubicBezTo>
                    <a:pt x="4" y="45"/>
                    <a:pt x="4" y="45"/>
                    <a:pt x="4" y="45"/>
                  </a:cubicBezTo>
                  <a:cubicBezTo>
                    <a:pt x="4" y="45"/>
                    <a:pt x="2" y="47"/>
                    <a:pt x="1" y="48"/>
                  </a:cubicBezTo>
                  <a:cubicBezTo>
                    <a:pt x="0" y="50"/>
                    <a:pt x="3" y="52"/>
                    <a:pt x="6" y="49"/>
                  </a:cubicBezTo>
                  <a:cubicBezTo>
                    <a:pt x="8" y="46"/>
                    <a:pt x="6" y="45"/>
                    <a:pt x="6"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2">
              <a:extLst>
                <a:ext uri="{FF2B5EF4-FFF2-40B4-BE49-F238E27FC236}">
                  <a16:creationId xmlns:a16="http://schemas.microsoft.com/office/drawing/2014/main" xmlns="" id="{14BE2E0B-3064-4600-A4DA-C1712724F433}"/>
                </a:ext>
              </a:extLst>
            </p:cNvPr>
            <p:cNvSpPr>
              <a:spLocks/>
            </p:cNvSpPr>
            <p:nvPr/>
          </p:nvSpPr>
          <p:spPr bwMode="auto">
            <a:xfrm flipH="1">
              <a:off x="2239963" y="6124575"/>
              <a:ext cx="219075" cy="147638"/>
            </a:xfrm>
            <a:custGeom>
              <a:avLst/>
              <a:gdLst>
                <a:gd name="T0" fmla="*/ 5 w 77"/>
                <a:gd name="T1" fmla="*/ 45 h 52"/>
                <a:gd name="T2" fmla="*/ 37 w 77"/>
                <a:gd name="T3" fmla="*/ 14 h 52"/>
                <a:gd name="T4" fmla="*/ 77 w 77"/>
                <a:gd name="T5" fmla="*/ 6 h 52"/>
                <a:gd name="T6" fmla="*/ 74 w 77"/>
                <a:gd name="T7" fmla="*/ 3 h 52"/>
                <a:gd name="T8" fmla="*/ 4 w 77"/>
                <a:gd name="T9" fmla="*/ 44 h 52"/>
                <a:gd name="T10" fmla="*/ 4 w 77"/>
                <a:gd name="T11" fmla="*/ 45 h 52"/>
                <a:gd name="T12" fmla="*/ 1 w 77"/>
                <a:gd name="T13" fmla="*/ 48 h 52"/>
                <a:gd name="T14" fmla="*/ 6 w 77"/>
                <a:gd name="T15" fmla="*/ 48 h 52"/>
                <a:gd name="T16" fmla="*/ 5 w 77"/>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2">
                  <a:moveTo>
                    <a:pt x="5" y="45"/>
                  </a:moveTo>
                  <a:cubicBezTo>
                    <a:pt x="9" y="38"/>
                    <a:pt x="19" y="21"/>
                    <a:pt x="37" y="14"/>
                  </a:cubicBezTo>
                  <a:cubicBezTo>
                    <a:pt x="61" y="4"/>
                    <a:pt x="77" y="6"/>
                    <a:pt x="77" y="6"/>
                  </a:cubicBezTo>
                  <a:cubicBezTo>
                    <a:pt x="74" y="3"/>
                    <a:pt x="74" y="3"/>
                    <a:pt x="74" y="3"/>
                  </a:cubicBezTo>
                  <a:cubicBezTo>
                    <a:pt x="74" y="3"/>
                    <a:pt x="26" y="0"/>
                    <a:pt x="4" y="44"/>
                  </a:cubicBezTo>
                  <a:cubicBezTo>
                    <a:pt x="4" y="45"/>
                    <a:pt x="4" y="45"/>
                    <a:pt x="4" y="45"/>
                  </a:cubicBezTo>
                  <a:cubicBezTo>
                    <a:pt x="3" y="45"/>
                    <a:pt x="1" y="47"/>
                    <a:pt x="1" y="48"/>
                  </a:cubicBezTo>
                  <a:cubicBezTo>
                    <a:pt x="0" y="50"/>
                    <a:pt x="3" y="52"/>
                    <a:pt x="6" y="48"/>
                  </a:cubicBezTo>
                  <a:cubicBezTo>
                    <a:pt x="7" y="46"/>
                    <a:pt x="6" y="45"/>
                    <a:pt x="5" y="4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3">
              <a:extLst>
                <a:ext uri="{FF2B5EF4-FFF2-40B4-BE49-F238E27FC236}">
                  <a16:creationId xmlns:a16="http://schemas.microsoft.com/office/drawing/2014/main" xmlns="" id="{8D9B17B9-B6B7-4DEB-A4D0-5AC937858BC0}"/>
                </a:ext>
              </a:extLst>
            </p:cNvPr>
            <p:cNvSpPr>
              <a:spLocks/>
            </p:cNvSpPr>
            <p:nvPr/>
          </p:nvSpPr>
          <p:spPr bwMode="auto">
            <a:xfrm flipH="1">
              <a:off x="2132013" y="6189663"/>
              <a:ext cx="209550" cy="169863"/>
            </a:xfrm>
            <a:custGeom>
              <a:avLst/>
              <a:gdLst>
                <a:gd name="T0" fmla="*/ 8 w 74"/>
                <a:gd name="T1" fmla="*/ 57 h 60"/>
                <a:gd name="T2" fmla="*/ 50 w 74"/>
                <a:gd name="T3" fmla="*/ 36 h 60"/>
                <a:gd name="T4" fmla="*/ 72 w 74"/>
                <a:gd name="T5" fmla="*/ 0 h 60"/>
                <a:gd name="T6" fmla="*/ 74 w 74"/>
                <a:gd name="T7" fmla="*/ 3 h 60"/>
                <a:gd name="T8" fmla="*/ 7 w 74"/>
                <a:gd name="T9" fmla="*/ 58 h 60"/>
                <a:gd name="T10" fmla="*/ 7 w 74"/>
                <a:gd name="T11" fmla="*/ 58 h 60"/>
                <a:gd name="T12" fmla="*/ 2 w 74"/>
                <a:gd name="T13" fmla="*/ 60 h 60"/>
                <a:gd name="T14" fmla="*/ 4 w 74"/>
                <a:gd name="T15" fmla="*/ 55 h 60"/>
                <a:gd name="T16" fmla="*/ 8 w 74"/>
                <a:gd name="T1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0">
                  <a:moveTo>
                    <a:pt x="8" y="57"/>
                  </a:moveTo>
                  <a:cubicBezTo>
                    <a:pt x="16" y="55"/>
                    <a:pt x="36" y="51"/>
                    <a:pt x="50" y="36"/>
                  </a:cubicBezTo>
                  <a:cubicBezTo>
                    <a:pt x="68" y="16"/>
                    <a:pt x="72" y="0"/>
                    <a:pt x="72" y="0"/>
                  </a:cubicBezTo>
                  <a:cubicBezTo>
                    <a:pt x="74" y="3"/>
                    <a:pt x="74" y="3"/>
                    <a:pt x="74" y="3"/>
                  </a:cubicBezTo>
                  <a:cubicBezTo>
                    <a:pt x="74" y="3"/>
                    <a:pt x="60" y="53"/>
                    <a:pt x="7" y="58"/>
                  </a:cubicBezTo>
                  <a:cubicBezTo>
                    <a:pt x="7" y="58"/>
                    <a:pt x="7" y="58"/>
                    <a:pt x="7" y="58"/>
                  </a:cubicBezTo>
                  <a:cubicBezTo>
                    <a:pt x="6" y="58"/>
                    <a:pt x="4" y="60"/>
                    <a:pt x="2" y="60"/>
                  </a:cubicBezTo>
                  <a:cubicBezTo>
                    <a:pt x="0" y="60"/>
                    <a:pt x="0" y="56"/>
                    <a:pt x="4" y="55"/>
                  </a:cubicBezTo>
                  <a:cubicBezTo>
                    <a:pt x="7" y="54"/>
                    <a:pt x="7" y="56"/>
                    <a:pt x="8" y="5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
              <a:extLst>
                <a:ext uri="{FF2B5EF4-FFF2-40B4-BE49-F238E27FC236}">
                  <a16:creationId xmlns:a16="http://schemas.microsoft.com/office/drawing/2014/main" xmlns="" id="{A4F76FCD-380B-48CB-BC1B-77DBDBBC000F}"/>
                </a:ext>
              </a:extLst>
            </p:cNvPr>
            <p:cNvSpPr>
              <a:spLocks/>
            </p:cNvSpPr>
            <p:nvPr/>
          </p:nvSpPr>
          <p:spPr bwMode="auto">
            <a:xfrm flipH="1">
              <a:off x="2020888" y="6240463"/>
              <a:ext cx="161925" cy="333375"/>
            </a:xfrm>
            <a:custGeom>
              <a:avLst/>
              <a:gdLst>
                <a:gd name="T0" fmla="*/ 10 w 57"/>
                <a:gd name="T1" fmla="*/ 42 h 117"/>
                <a:gd name="T2" fmla="*/ 10 w 57"/>
                <a:gd name="T3" fmla="*/ 42 h 117"/>
                <a:gd name="T4" fmla="*/ 10 w 57"/>
                <a:gd name="T5" fmla="*/ 42 h 117"/>
                <a:gd name="T6" fmla="*/ 10 w 57"/>
                <a:gd name="T7" fmla="*/ 42 h 117"/>
                <a:gd name="T8" fmla="*/ 13 w 57"/>
                <a:gd name="T9" fmla="*/ 38 h 117"/>
                <a:gd name="T10" fmla="*/ 54 w 57"/>
                <a:gd name="T11" fmla="*/ 0 h 117"/>
                <a:gd name="T12" fmla="*/ 57 w 57"/>
                <a:gd name="T13" fmla="*/ 2 h 117"/>
                <a:gd name="T14" fmla="*/ 53 w 57"/>
                <a:gd name="T15" fmla="*/ 48 h 117"/>
                <a:gd name="T16" fmla="*/ 44 w 57"/>
                <a:gd name="T17" fmla="*/ 85 h 117"/>
                <a:gd name="T18" fmla="*/ 44 w 57"/>
                <a:gd name="T19" fmla="*/ 86 h 117"/>
                <a:gd name="T20" fmla="*/ 42 w 57"/>
                <a:gd name="T21" fmla="*/ 90 h 117"/>
                <a:gd name="T22" fmla="*/ 42 w 57"/>
                <a:gd name="T23" fmla="*/ 90 h 117"/>
                <a:gd name="T24" fmla="*/ 27 w 57"/>
                <a:gd name="T25" fmla="*/ 113 h 117"/>
                <a:gd name="T26" fmla="*/ 22 w 57"/>
                <a:gd name="T27" fmla="*/ 112 h 117"/>
                <a:gd name="T28" fmla="*/ 15 w 57"/>
                <a:gd name="T29" fmla="*/ 107 h 117"/>
                <a:gd name="T30" fmla="*/ 10 w 57"/>
                <a:gd name="T31" fmla="*/ 101 h 117"/>
                <a:gd name="T32" fmla="*/ 4 w 57"/>
                <a:gd name="T33" fmla="*/ 85 h 117"/>
                <a:gd name="T34" fmla="*/ 4 w 57"/>
                <a:gd name="T35" fmla="*/ 85 h 117"/>
                <a:gd name="T36" fmla="*/ 10 w 57"/>
                <a:gd name="T37"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17">
                  <a:moveTo>
                    <a:pt x="10" y="42"/>
                  </a:moveTo>
                  <a:cubicBezTo>
                    <a:pt x="10" y="42"/>
                    <a:pt x="10" y="42"/>
                    <a:pt x="10" y="42"/>
                  </a:cubicBezTo>
                  <a:cubicBezTo>
                    <a:pt x="10" y="42"/>
                    <a:pt x="10" y="42"/>
                    <a:pt x="10" y="42"/>
                  </a:cubicBezTo>
                  <a:cubicBezTo>
                    <a:pt x="10" y="42"/>
                    <a:pt x="10" y="42"/>
                    <a:pt x="10" y="42"/>
                  </a:cubicBezTo>
                  <a:cubicBezTo>
                    <a:pt x="11" y="40"/>
                    <a:pt x="12" y="39"/>
                    <a:pt x="13" y="38"/>
                  </a:cubicBezTo>
                  <a:cubicBezTo>
                    <a:pt x="35" y="8"/>
                    <a:pt x="46" y="13"/>
                    <a:pt x="54" y="0"/>
                  </a:cubicBezTo>
                  <a:cubicBezTo>
                    <a:pt x="57" y="2"/>
                    <a:pt x="57" y="2"/>
                    <a:pt x="57" y="2"/>
                  </a:cubicBezTo>
                  <a:cubicBezTo>
                    <a:pt x="57" y="2"/>
                    <a:pt x="54" y="24"/>
                    <a:pt x="53" y="48"/>
                  </a:cubicBezTo>
                  <a:cubicBezTo>
                    <a:pt x="52" y="60"/>
                    <a:pt x="49" y="73"/>
                    <a:pt x="44" y="85"/>
                  </a:cubicBezTo>
                  <a:cubicBezTo>
                    <a:pt x="44" y="86"/>
                    <a:pt x="44" y="86"/>
                    <a:pt x="44" y="86"/>
                  </a:cubicBezTo>
                  <a:cubicBezTo>
                    <a:pt x="43" y="87"/>
                    <a:pt x="43" y="88"/>
                    <a:pt x="42" y="90"/>
                  </a:cubicBezTo>
                  <a:cubicBezTo>
                    <a:pt x="42" y="90"/>
                    <a:pt x="42" y="90"/>
                    <a:pt x="42" y="90"/>
                  </a:cubicBezTo>
                  <a:cubicBezTo>
                    <a:pt x="37" y="100"/>
                    <a:pt x="32" y="109"/>
                    <a:pt x="27" y="113"/>
                  </a:cubicBezTo>
                  <a:cubicBezTo>
                    <a:pt x="27" y="113"/>
                    <a:pt x="23" y="117"/>
                    <a:pt x="22" y="112"/>
                  </a:cubicBezTo>
                  <a:cubicBezTo>
                    <a:pt x="20" y="106"/>
                    <a:pt x="17" y="106"/>
                    <a:pt x="15" y="107"/>
                  </a:cubicBezTo>
                  <a:cubicBezTo>
                    <a:pt x="14" y="107"/>
                    <a:pt x="13" y="107"/>
                    <a:pt x="10" y="101"/>
                  </a:cubicBezTo>
                  <a:cubicBezTo>
                    <a:pt x="9" y="98"/>
                    <a:pt x="6" y="93"/>
                    <a:pt x="4" y="85"/>
                  </a:cubicBezTo>
                  <a:cubicBezTo>
                    <a:pt x="4" y="85"/>
                    <a:pt x="4" y="85"/>
                    <a:pt x="4" y="85"/>
                  </a:cubicBezTo>
                  <a:cubicBezTo>
                    <a:pt x="1" y="74"/>
                    <a:pt x="0" y="58"/>
                    <a:pt x="10" y="4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5">
              <a:extLst>
                <a:ext uri="{FF2B5EF4-FFF2-40B4-BE49-F238E27FC236}">
                  <a16:creationId xmlns:a16="http://schemas.microsoft.com/office/drawing/2014/main" xmlns="" id="{748EA260-DEE5-44C6-8AAC-A3AFE042E6CF}"/>
                </a:ext>
              </a:extLst>
            </p:cNvPr>
            <p:cNvSpPr>
              <a:spLocks noEditPoints="1"/>
            </p:cNvSpPr>
            <p:nvPr/>
          </p:nvSpPr>
          <p:spPr bwMode="auto">
            <a:xfrm flipH="1">
              <a:off x="2020888" y="6246813"/>
              <a:ext cx="133350" cy="234950"/>
            </a:xfrm>
            <a:custGeom>
              <a:avLst/>
              <a:gdLst>
                <a:gd name="T0" fmla="*/ 3 w 47"/>
                <a:gd name="T1" fmla="*/ 37 h 83"/>
                <a:gd name="T2" fmla="*/ 2 w 47"/>
                <a:gd name="T3" fmla="*/ 37 h 83"/>
                <a:gd name="T4" fmla="*/ 0 w 47"/>
                <a:gd name="T5" fmla="*/ 40 h 83"/>
                <a:gd name="T6" fmla="*/ 3 w 47"/>
                <a:gd name="T7" fmla="*/ 37 h 83"/>
                <a:gd name="T8" fmla="*/ 47 w 47"/>
                <a:gd name="T9" fmla="*/ 0 h 83"/>
                <a:gd name="T10" fmla="*/ 22 w 47"/>
                <a:gd name="T11" fmla="*/ 28 h 83"/>
                <a:gd name="T12" fmla="*/ 16 w 47"/>
                <a:gd name="T13" fmla="*/ 53 h 83"/>
                <a:gd name="T14" fmla="*/ 29 w 47"/>
                <a:gd name="T15" fmla="*/ 32 h 83"/>
                <a:gd name="T16" fmla="*/ 30 w 47"/>
                <a:gd name="T17" fmla="*/ 32 h 83"/>
                <a:gd name="T18" fmla="*/ 26 w 47"/>
                <a:gd name="T19" fmla="*/ 65 h 83"/>
                <a:gd name="T20" fmla="*/ 36 w 47"/>
                <a:gd name="T21" fmla="*/ 41 h 83"/>
                <a:gd name="T22" fmla="*/ 38 w 47"/>
                <a:gd name="T23" fmla="*/ 42 h 83"/>
                <a:gd name="T24" fmla="*/ 34 w 47"/>
                <a:gd name="T25" fmla="*/ 83 h 83"/>
                <a:gd name="T26" fmla="*/ 43 w 47"/>
                <a:gd name="T27" fmla="*/ 46 h 83"/>
                <a:gd name="T28" fmla="*/ 47 w 47"/>
                <a:gd name="T29" fmla="*/ 0 h 83"/>
                <a:gd name="T30" fmla="*/ 47 w 47"/>
                <a:gd name="T3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83">
                  <a:moveTo>
                    <a:pt x="3" y="37"/>
                  </a:moveTo>
                  <a:cubicBezTo>
                    <a:pt x="3" y="37"/>
                    <a:pt x="2" y="37"/>
                    <a:pt x="2" y="37"/>
                  </a:cubicBezTo>
                  <a:cubicBezTo>
                    <a:pt x="2" y="38"/>
                    <a:pt x="1" y="39"/>
                    <a:pt x="0" y="40"/>
                  </a:cubicBezTo>
                  <a:cubicBezTo>
                    <a:pt x="1" y="39"/>
                    <a:pt x="2" y="38"/>
                    <a:pt x="3" y="37"/>
                  </a:cubicBezTo>
                  <a:moveTo>
                    <a:pt x="47" y="0"/>
                  </a:moveTo>
                  <a:cubicBezTo>
                    <a:pt x="47" y="0"/>
                    <a:pt x="36" y="17"/>
                    <a:pt x="22" y="28"/>
                  </a:cubicBezTo>
                  <a:cubicBezTo>
                    <a:pt x="21" y="38"/>
                    <a:pt x="16" y="53"/>
                    <a:pt x="16" y="53"/>
                  </a:cubicBezTo>
                  <a:cubicBezTo>
                    <a:pt x="16" y="53"/>
                    <a:pt x="25" y="32"/>
                    <a:pt x="29" y="32"/>
                  </a:cubicBezTo>
                  <a:cubicBezTo>
                    <a:pt x="30" y="32"/>
                    <a:pt x="30" y="32"/>
                    <a:pt x="30" y="32"/>
                  </a:cubicBezTo>
                  <a:cubicBezTo>
                    <a:pt x="35" y="35"/>
                    <a:pt x="26" y="65"/>
                    <a:pt x="26" y="65"/>
                  </a:cubicBezTo>
                  <a:cubicBezTo>
                    <a:pt x="34" y="53"/>
                    <a:pt x="34" y="41"/>
                    <a:pt x="36" y="41"/>
                  </a:cubicBezTo>
                  <a:cubicBezTo>
                    <a:pt x="37" y="41"/>
                    <a:pt x="37" y="41"/>
                    <a:pt x="38" y="42"/>
                  </a:cubicBezTo>
                  <a:cubicBezTo>
                    <a:pt x="43" y="47"/>
                    <a:pt x="34" y="81"/>
                    <a:pt x="34" y="83"/>
                  </a:cubicBezTo>
                  <a:cubicBezTo>
                    <a:pt x="39" y="71"/>
                    <a:pt x="42" y="58"/>
                    <a:pt x="43" y="46"/>
                  </a:cubicBezTo>
                  <a:cubicBezTo>
                    <a:pt x="44" y="22"/>
                    <a:pt x="47" y="0"/>
                    <a:pt x="47" y="0"/>
                  </a:cubicBezTo>
                  <a:cubicBezTo>
                    <a:pt x="47" y="0"/>
                    <a:pt x="47" y="0"/>
                    <a:pt x="47"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6">
              <a:extLst>
                <a:ext uri="{FF2B5EF4-FFF2-40B4-BE49-F238E27FC236}">
                  <a16:creationId xmlns:a16="http://schemas.microsoft.com/office/drawing/2014/main" xmlns="" id="{36011EC4-A649-4952-AA7A-609A58C28158}"/>
                </a:ext>
              </a:extLst>
            </p:cNvPr>
            <p:cNvSpPr>
              <a:spLocks/>
            </p:cNvSpPr>
            <p:nvPr/>
          </p:nvSpPr>
          <p:spPr bwMode="auto">
            <a:xfrm flipH="1">
              <a:off x="2035175" y="6042025"/>
              <a:ext cx="319088" cy="176213"/>
            </a:xfrm>
            <a:custGeom>
              <a:avLst/>
              <a:gdLst>
                <a:gd name="T0" fmla="*/ 4 w 112"/>
                <a:gd name="T1" fmla="*/ 10 h 62"/>
                <a:gd name="T2" fmla="*/ 6 w 112"/>
                <a:gd name="T3" fmla="*/ 3 h 62"/>
                <a:gd name="T4" fmla="*/ 18 w 112"/>
                <a:gd name="T5" fmla="*/ 0 h 62"/>
                <a:gd name="T6" fmla="*/ 19 w 112"/>
                <a:gd name="T7" fmla="*/ 0 h 62"/>
                <a:gd name="T8" fmla="*/ 19 w 112"/>
                <a:gd name="T9" fmla="*/ 0 h 62"/>
                <a:gd name="T10" fmla="*/ 38 w 112"/>
                <a:gd name="T11" fmla="*/ 4 h 62"/>
                <a:gd name="T12" fmla="*/ 39 w 112"/>
                <a:gd name="T13" fmla="*/ 5 h 62"/>
                <a:gd name="T14" fmla="*/ 40 w 112"/>
                <a:gd name="T15" fmla="*/ 5 h 62"/>
                <a:gd name="T16" fmla="*/ 44 w 112"/>
                <a:gd name="T17" fmla="*/ 6 h 62"/>
                <a:gd name="T18" fmla="*/ 112 w 112"/>
                <a:gd name="T19" fmla="*/ 57 h 62"/>
                <a:gd name="T20" fmla="*/ 82 w 112"/>
                <a:gd name="T21" fmla="*/ 62 h 62"/>
                <a:gd name="T22" fmla="*/ 78 w 112"/>
                <a:gd name="T23" fmla="*/ 62 h 62"/>
                <a:gd name="T24" fmla="*/ 33 w 112"/>
                <a:gd name="T25" fmla="*/ 56 h 62"/>
                <a:gd name="T26" fmla="*/ 32 w 112"/>
                <a:gd name="T27" fmla="*/ 56 h 62"/>
                <a:gd name="T28" fmla="*/ 32 w 112"/>
                <a:gd name="T29" fmla="*/ 56 h 62"/>
                <a:gd name="T30" fmla="*/ 27 w 112"/>
                <a:gd name="T31" fmla="*/ 55 h 62"/>
                <a:gd name="T32" fmla="*/ 16 w 112"/>
                <a:gd name="T33" fmla="*/ 49 h 62"/>
                <a:gd name="T34" fmla="*/ 7 w 112"/>
                <a:gd name="T35" fmla="*/ 34 h 62"/>
                <a:gd name="T36" fmla="*/ 2 w 112"/>
                <a:gd name="T37" fmla="*/ 19 h 62"/>
                <a:gd name="T38" fmla="*/ 4 w 112"/>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2">
                  <a:moveTo>
                    <a:pt x="4" y="10"/>
                  </a:moveTo>
                  <a:cubicBezTo>
                    <a:pt x="7" y="10"/>
                    <a:pt x="5" y="5"/>
                    <a:pt x="6" y="3"/>
                  </a:cubicBezTo>
                  <a:cubicBezTo>
                    <a:pt x="7" y="1"/>
                    <a:pt x="11" y="0"/>
                    <a:pt x="18" y="0"/>
                  </a:cubicBezTo>
                  <a:cubicBezTo>
                    <a:pt x="19" y="0"/>
                    <a:pt x="19" y="0"/>
                    <a:pt x="19" y="0"/>
                  </a:cubicBezTo>
                  <a:cubicBezTo>
                    <a:pt x="19" y="0"/>
                    <a:pt x="19" y="0"/>
                    <a:pt x="19" y="0"/>
                  </a:cubicBezTo>
                  <a:cubicBezTo>
                    <a:pt x="24" y="1"/>
                    <a:pt x="30" y="2"/>
                    <a:pt x="38" y="4"/>
                  </a:cubicBezTo>
                  <a:cubicBezTo>
                    <a:pt x="38" y="4"/>
                    <a:pt x="39" y="5"/>
                    <a:pt x="39" y="5"/>
                  </a:cubicBezTo>
                  <a:cubicBezTo>
                    <a:pt x="40" y="5"/>
                    <a:pt x="40" y="5"/>
                    <a:pt x="40" y="5"/>
                  </a:cubicBezTo>
                  <a:cubicBezTo>
                    <a:pt x="41" y="5"/>
                    <a:pt x="42" y="6"/>
                    <a:pt x="44" y="6"/>
                  </a:cubicBezTo>
                  <a:cubicBezTo>
                    <a:pt x="65" y="14"/>
                    <a:pt x="103" y="29"/>
                    <a:pt x="112" y="57"/>
                  </a:cubicBezTo>
                  <a:cubicBezTo>
                    <a:pt x="82" y="62"/>
                    <a:pt x="82" y="62"/>
                    <a:pt x="82" y="62"/>
                  </a:cubicBezTo>
                  <a:cubicBezTo>
                    <a:pt x="82" y="62"/>
                    <a:pt x="80" y="62"/>
                    <a:pt x="78" y="62"/>
                  </a:cubicBezTo>
                  <a:cubicBezTo>
                    <a:pt x="70" y="61"/>
                    <a:pt x="49" y="60"/>
                    <a:pt x="33" y="56"/>
                  </a:cubicBezTo>
                  <a:cubicBezTo>
                    <a:pt x="32" y="56"/>
                    <a:pt x="32" y="56"/>
                    <a:pt x="32" y="56"/>
                  </a:cubicBezTo>
                  <a:cubicBezTo>
                    <a:pt x="32" y="56"/>
                    <a:pt x="32" y="56"/>
                    <a:pt x="32" y="56"/>
                  </a:cubicBezTo>
                  <a:cubicBezTo>
                    <a:pt x="30" y="56"/>
                    <a:pt x="28" y="55"/>
                    <a:pt x="27" y="55"/>
                  </a:cubicBezTo>
                  <a:cubicBezTo>
                    <a:pt x="22" y="53"/>
                    <a:pt x="18" y="51"/>
                    <a:pt x="16" y="49"/>
                  </a:cubicBezTo>
                  <a:cubicBezTo>
                    <a:pt x="12" y="44"/>
                    <a:pt x="9" y="39"/>
                    <a:pt x="7" y="34"/>
                  </a:cubicBezTo>
                  <a:cubicBezTo>
                    <a:pt x="4" y="28"/>
                    <a:pt x="3" y="23"/>
                    <a:pt x="2" y="19"/>
                  </a:cubicBezTo>
                  <a:cubicBezTo>
                    <a:pt x="0" y="13"/>
                    <a:pt x="1" y="9"/>
                    <a:pt x="4" y="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7">
              <a:extLst>
                <a:ext uri="{FF2B5EF4-FFF2-40B4-BE49-F238E27FC236}">
                  <a16:creationId xmlns:a16="http://schemas.microsoft.com/office/drawing/2014/main" xmlns="" id="{C969FEE8-1D71-42C7-A1BF-DAFF7CE23095}"/>
                </a:ext>
              </a:extLst>
            </p:cNvPr>
            <p:cNvSpPr>
              <a:spLocks/>
            </p:cNvSpPr>
            <p:nvPr/>
          </p:nvSpPr>
          <p:spPr bwMode="auto">
            <a:xfrm flipH="1">
              <a:off x="2035175" y="6057900"/>
              <a:ext cx="207963" cy="146050"/>
            </a:xfrm>
            <a:custGeom>
              <a:avLst/>
              <a:gdLst>
                <a:gd name="T0" fmla="*/ 5 w 73"/>
                <a:gd name="T1" fmla="*/ 0 h 51"/>
                <a:gd name="T2" fmla="*/ 37 w 73"/>
                <a:gd name="T3" fmla="*/ 22 h 51"/>
                <a:gd name="T4" fmla="*/ 36 w 73"/>
                <a:gd name="T5" fmla="*/ 24 h 51"/>
                <a:gd name="T6" fmla="*/ 35 w 73"/>
                <a:gd name="T7" fmla="*/ 24 h 51"/>
                <a:gd name="T8" fmla="*/ 2 w 73"/>
                <a:gd name="T9" fmla="*/ 17 h 51"/>
                <a:gd name="T10" fmla="*/ 0 w 73"/>
                <a:gd name="T11" fmla="*/ 17 h 51"/>
                <a:gd name="T12" fmla="*/ 29 w 73"/>
                <a:gd name="T13" fmla="*/ 33 h 51"/>
                <a:gd name="T14" fmla="*/ 26 w 73"/>
                <a:gd name="T15" fmla="*/ 32 h 51"/>
                <a:gd name="T16" fmla="*/ 7 w 73"/>
                <a:gd name="T17" fmla="*/ 31 h 51"/>
                <a:gd name="T18" fmla="*/ 0 w 73"/>
                <a:gd name="T19" fmla="*/ 31 h 51"/>
                <a:gd name="T20" fmla="*/ 7 w 73"/>
                <a:gd name="T21" fmla="*/ 34 h 51"/>
                <a:gd name="T22" fmla="*/ 32 w 73"/>
                <a:gd name="T23" fmla="*/ 48 h 51"/>
                <a:gd name="T24" fmla="*/ 33 w 73"/>
                <a:gd name="T25" fmla="*/ 49 h 51"/>
                <a:gd name="T26" fmla="*/ 46 w 73"/>
                <a:gd name="T27" fmla="*/ 49 h 51"/>
                <a:gd name="T28" fmla="*/ 73 w 73"/>
                <a:gd name="T29" fmla="*/ 51 h 51"/>
                <a:gd name="T30" fmla="*/ 5 w 73"/>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1">
                  <a:moveTo>
                    <a:pt x="5" y="0"/>
                  </a:moveTo>
                  <a:cubicBezTo>
                    <a:pt x="17" y="5"/>
                    <a:pt x="34" y="19"/>
                    <a:pt x="37" y="22"/>
                  </a:cubicBezTo>
                  <a:cubicBezTo>
                    <a:pt x="39" y="24"/>
                    <a:pt x="37" y="24"/>
                    <a:pt x="36" y="24"/>
                  </a:cubicBezTo>
                  <a:cubicBezTo>
                    <a:pt x="35" y="24"/>
                    <a:pt x="35" y="24"/>
                    <a:pt x="35" y="24"/>
                  </a:cubicBezTo>
                  <a:cubicBezTo>
                    <a:pt x="22" y="17"/>
                    <a:pt x="8" y="17"/>
                    <a:pt x="2" y="17"/>
                  </a:cubicBezTo>
                  <a:cubicBezTo>
                    <a:pt x="1" y="17"/>
                    <a:pt x="0" y="17"/>
                    <a:pt x="0" y="17"/>
                  </a:cubicBezTo>
                  <a:cubicBezTo>
                    <a:pt x="17" y="18"/>
                    <a:pt x="38" y="33"/>
                    <a:pt x="29" y="33"/>
                  </a:cubicBezTo>
                  <a:cubicBezTo>
                    <a:pt x="28" y="33"/>
                    <a:pt x="27" y="33"/>
                    <a:pt x="26" y="32"/>
                  </a:cubicBezTo>
                  <a:cubicBezTo>
                    <a:pt x="21" y="31"/>
                    <a:pt x="14" y="31"/>
                    <a:pt x="7" y="31"/>
                  </a:cubicBezTo>
                  <a:cubicBezTo>
                    <a:pt x="5" y="31"/>
                    <a:pt x="2" y="31"/>
                    <a:pt x="0" y="31"/>
                  </a:cubicBezTo>
                  <a:cubicBezTo>
                    <a:pt x="3" y="32"/>
                    <a:pt x="5" y="33"/>
                    <a:pt x="7" y="34"/>
                  </a:cubicBezTo>
                  <a:cubicBezTo>
                    <a:pt x="23" y="38"/>
                    <a:pt x="38" y="45"/>
                    <a:pt x="32" y="48"/>
                  </a:cubicBezTo>
                  <a:cubicBezTo>
                    <a:pt x="32" y="48"/>
                    <a:pt x="33" y="49"/>
                    <a:pt x="33" y="49"/>
                  </a:cubicBezTo>
                  <a:cubicBezTo>
                    <a:pt x="38" y="49"/>
                    <a:pt x="42" y="49"/>
                    <a:pt x="46" y="49"/>
                  </a:cubicBezTo>
                  <a:cubicBezTo>
                    <a:pt x="62" y="49"/>
                    <a:pt x="73" y="51"/>
                    <a:pt x="73" y="51"/>
                  </a:cubicBezTo>
                  <a:cubicBezTo>
                    <a:pt x="64" y="23"/>
                    <a:pt x="26" y="8"/>
                    <a:pt x="5"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8">
              <a:extLst>
                <a:ext uri="{FF2B5EF4-FFF2-40B4-BE49-F238E27FC236}">
                  <a16:creationId xmlns:a16="http://schemas.microsoft.com/office/drawing/2014/main" xmlns="" id="{915BC330-ABC5-4584-8876-E4B9E1B9B29B}"/>
                </a:ext>
              </a:extLst>
            </p:cNvPr>
            <p:cNvSpPr>
              <a:spLocks/>
            </p:cNvSpPr>
            <p:nvPr/>
          </p:nvSpPr>
          <p:spPr bwMode="auto">
            <a:xfrm flipH="1">
              <a:off x="2020888" y="6189663"/>
              <a:ext cx="327025" cy="165100"/>
            </a:xfrm>
            <a:custGeom>
              <a:avLst/>
              <a:gdLst>
                <a:gd name="T0" fmla="*/ 1 w 115"/>
                <a:gd name="T1" fmla="*/ 41 h 58"/>
                <a:gd name="T2" fmla="*/ 18 w 115"/>
                <a:gd name="T3" fmla="*/ 17 h 58"/>
                <a:gd name="T4" fmla="*/ 19 w 115"/>
                <a:gd name="T5" fmla="*/ 15 h 58"/>
                <a:gd name="T6" fmla="*/ 20 w 115"/>
                <a:gd name="T7" fmla="*/ 15 h 58"/>
                <a:gd name="T8" fmla="*/ 21 w 115"/>
                <a:gd name="T9" fmla="*/ 14 h 58"/>
                <a:gd name="T10" fmla="*/ 21 w 115"/>
                <a:gd name="T11" fmla="*/ 14 h 58"/>
                <a:gd name="T12" fmla="*/ 33 w 115"/>
                <a:gd name="T13" fmla="*/ 9 h 58"/>
                <a:gd name="T14" fmla="*/ 54 w 115"/>
                <a:gd name="T15" fmla="*/ 5 h 58"/>
                <a:gd name="T16" fmla="*/ 54 w 115"/>
                <a:gd name="T17" fmla="*/ 5 h 58"/>
                <a:gd name="T18" fmla="*/ 55 w 115"/>
                <a:gd name="T19" fmla="*/ 4 h 58"/>
                <a:gd name="T20" fmla="*/ 110 w 115"/>
                <a:gd name="T21" fmla="*/ 5 h 58"/>
                <a:gd name="T22" fmla="*/ 115 w 115"/>
                <a:gd name="T23" fmla="*/ 20 h 58"/>
                <a:gd name="T24" fmla="*/ 81 w 115"/>
                <a:gd name="T25" fmla="*/ 54 h 58"/>
                <a:gd name="T26" fmla="*/ 49 w 115"/>
                <a:gd name="T27" fmla="*/ 58 h 58"/>
                <a:gd name="T28" fmla="*/ 49 w 115"/>
                <a:gd name="T29" fmla="*/ 58 h 58"/>
                <a:gd name="T30" fmla="*/ 37 w 115"/>
                <a:gd name="T31" fmla="*/ 57 h 58"/>
                <a:gd name="T32" fmla="*/ 24 w 115"/>
                <a:gd name="T33" fmla="*/ 55 h 58"/>
                <a:gd name="T34" fmla="*/ 9 w 115"/>
                <a:gd name="T35" fmla="*/ 51 h 58"/>
                <a:gd name="T36" fmla="*/ 9 w 115"/>
                <a:gd name="T37" fmla="*/ 44 h 58"/>
                <a:gd name="T38" fmla="*/ 1 w 115"/>
                <a:gd name="T3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58">
                  <a:moveTo>
                    <a:pt x="1" y="41"/>
                  </a:moveTo>
                  <a:cubicBezTo>
                    <a:pt x="0" y="39"/>
                    <a:pt x="6" y="26"/>
                    <a:pt x="18" y="17"/>
                  </a:cubicBezTo>
                  <a:cubicBezTo>
                    <a:pt x="18" y="16"/>
                    <a:pt x="18" y="16"/>
                    <a:pt x="19" y="15"/>
                  </a:cubicBezTo>
                  <a:cubicBezTo>
                    <a:pt x="20" y="15"/>
                    <a:pt x="20" y="15"/>
                    <a:pt x="20" y="15"/>
                  </a:cubicBezTo>
                  <a:cubicBezTo>
                    <a:pt x="20" y="15"/>
                    <a:pt x="21" y="14"/>
                    <a:pt x="21" y="14"/>
                  </a:cubicBezTo>
                  <a:cubicBezTo>
                    <a:pt x="21" y="14"/>
                    <a:pt x="21" y="14"/>
                    <a:pt x="21" y="14"/>
                  </a:cubicBezTo>
                  <a:cubicBezTo>
                    <a:pt x="25" y="11"/>
                    <a:pt x="29" y="10"/>
                    <a:pt x="33" y="9"/>
                  </a:cubicBezTo>
                  <a:cubicBezTo>
                    <a:pt x="40" y="7"/>
                    <a:pt x="47" y="5"/>
                    <a:pt x="54" y="5"/>
                  </a:cubicBezTo>
                  <a:cubicBezTo>
                    <a:pt x="54" y="5"/>
                    <a:pt x="54" y="5"/>
                    <a:pt x="54" y="5"/>
                  </a:cubicBezTo>
                  <a:cubicBezTo>
                    <a:pt x="54" y="4"/>
                    <a:pt x="55" y="4"/>
                    <a:pt x="55" y="4"/>
                  </a:cubicBezTo>
                  <a:cubicBezTo>
                    <a:pt x="87" y="0"/>
                    <a:pt x="110" y="5"/>
                    <a:pt x="110" y="5"/>
                  </a:cubicBezTo>
                  <a:cubicBezTo>
                    <a:pt x="115" y="20"/>
                    <a:pt x="115" y="20"/>
                    <a:pt x="115" y="20"/>
                  </a:cubicBezTo>
                  <a:cubicBezTo>
                    <a:pt x="115" y="20"/>
                    <a:pt x="99" y="46"/>
                    <a:pt x="81" y="54"/>
                  </a:cubicBezTo>
                  <a:cubicBezTo>
                    <a:pt x="71" y="58"/>
                    <a:pt x="60" y="58"/>
                    <a:pt x="49" y="58"/>
                  </a:cubicBezTo>
                  <a:cubicBezTo>
                    <a:pt x="49" y="58"/>
                    <a:pt x="49" y="58"/>
                    <a:pt x="49" y="58"/>
                  </a:cubicBezTo>
                  <a:cubicBezTo>
                    <a:pt x="45" y="58"/>
                    <a:pt x="41" y="57"/>
                    <a:pt x="37" y="57"/>
                  </a:cubicBezTo>
                  <a:cubicBezTo>
                    <a:pt x="32" y="56"/>
                    <a:pt x="27" y="56"/>
                    <a:pt x="24" y="55"/>
                  </a:cubicBezTo>
                  <a:cubicBezTo>
                    <a:pt x="11" y="55"/>
                    <a:pt x="10" y="54"/>
                    <a:pt x="9" y="51"/>
                  </a:cubicBezTo>
                  <a:cubicBezTo>
                    <a:pt x="9" y="47"/>
                    <a:pt x="9" y="46"/>
                    <a:pt x="9" y="44"/>
                  </a:cubicBezTo>
                  <a:cubicBezTo>
                    <a:pt x="9" y="43"/>
                    <a:pt x="2" y="44"/>
                    <a:pt x="1" y="4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9">
              <a:extLst>
                <a:ext uri="{FF2B5EF4-FFF2-40B4-BE49-F238E27FC236}">
                  <a16:creationId xmlns:a16="http://schemas.microsoft.com/office/drawing/2014/main" xmlns="" id="{CC3386B1-A11F-4D85-BE8D-9A6D81ACACB0}"/>
                </a:ext>
              </a:extLst>
            </p:cNvPr>
            <p:cNvSpPr>
              <a:spLocks/>
            </p:cNvSpPr>
            <p:nvPr/>
          </p:nvSpPr>
          <p:spPr bwMode="auto">
            <a:xfrm flipH="1">
              <a:off x="2020888" y="6197600"/>
              <a:ext cx="193675" cy="157163"/>
            </a:xfrm>
            <a:custGeom>
              <a:avLst/>
              <a:gdLst>
                <a:gd name="T0" fmla="*/ 36 w 68"/>
                <a:gd name="T1" fmla="*/ 0 h 55"/>
                <a:gd name="T2" fmla="*/ 8 w 68"/>
                <a:gd name="T3" fmla="*/ 1 h 55"/>
                <a:gd name="T4" fmla="*/ 18 w 68"/>
                <a:gd name="T5" fmla="*/ 1 h 55"/>
                <a:gd name="T6" fmla="*/ 35 w 68"/>
                <a:gd name="T7" fmla="*/ 2 h 55"/>
                <a:gd name="T8" fmla="*/ 34 w 68"/>
                <a:gd name="T9" fmla="*/ 4 h 55"/>
                <a:gd name="T10" fmla="*/ 31 w 68"/>
                <a:gd name="T11" fmla="*/ 4 h 55"/>
                <a:gd name="T12" fmla="*/ 6 w 68"/>
                <a:gd name="T13" fmla="*/ 13 h 55"/>
                <a:gd name="T14" fmla="*/ 18 w 68"/>
                <a:gd name="T15" fmla="*/ 10 h 55"/>
                <a:gd name="T16" fmla="*/ 27 w 68"/>
                <a:gd name="T17" fmla="*/ 15 h 55"/>
                <a:gd name="T18" fmla="*/ 0 w 68"/>
                <a:gd name="T19" fmla="*/ 28 h 55"/>
                <a:gd name="T20" fmla="*/ 30 w 68"/>
                <a:gd name="T21" fmla="*/ 23 h 55"/>
                <a:gd name="T22" fmla="*/ 38 w 68"/>
                <a:gd name="T23" fmla="*/ 25 h 55"/>
                <a:gd name="T24" fmla="*/ 11 w 68"/>
                <a:gd name="T25" fmla="*/ 39 h 55"/>
                <a:gd name="T26" fmla="*/ 14 w 68"/>
                <a:gd name="T27" fmla="*/ 39 h 55"/>
                <a:gd name="T28" fmla="*/ 40 w 68"/>
                <a:gd name="T29" fmla="*/ 33 h 55"/>
                <a:gd name="T30" fmla="*/ 40 w 68"/>
                <a:gd name="T31" fmla="*/ 33 h 55"/>
                <a:gd name="T32" fmla="*/ 42 w 68"/>
                <a:gd name="T33" fmla="*/ 36 h 55"/>
                <a:gd name="T34" fmla="*/ 2 w 68"/>
                <a:gd name="T35" fmla="*/ 55 h 55"/>
                <a:gd name="T36" fmla="*/ 9 w 68"/>
                <a:gd name="T37" fmla="*/ 55 h 55"/>
                <a:gd name="T38" fmla="*/ 34 w 68"/>
                <a:gd name="T39" fmla="*/ 51 h 55"/>
                <a:gd name="T40" fmla="*/ 68 w 68"/>
                <a:gd name="T41" fmla="*/ 17 h 55"/>
                <a:gd name="T42" fmla="*/ 63 w 68"/>
                <a:gd name="T43" fmla="*/ 2 h 55"/>
                <a:gd name="T44" fmla="*/ 36 w 68"/>
                <a:gd name="T4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55">
                  <a:moveTo>
                    <a:pt x="36" y="0"/>
                  </a:moveTo>
                  <a:cubicBezTo>
                    <a:pt x="28" y="0"/>
                    <a:pt x="18" y="0"/>
                    <a:pt x="8" y="1"/>
                  </a:cubicBezTo>
                  <a:cubicBezTo>
                    <a:pt x="11" y="1"/>
                    <a:pt x="14" y="1"/>
                    <a:pt x="18" y="1"/>
                  </a:cubicBezTo>
                  <a:cubicBezTo>
                    <a:pt x="26" y="1"/>
                    <a:pt x="34" y="2"/>
                    <a:pt x="35" y="2"/>
                  </a:cubicBezTo>
                  <a:cubicBezTo>
                    <a:pt x="37" y="3"/>
                    <a:pt x="34" y="4"/>
                    <a:pt x="34" y="4"/>
                  </a:cubicBezTo>
                  <a:cubicBezTo>
                    <a:pt x="33" y="4"/>
                    <a:pt x="32" y="4"/>
                    <a:pt x="31" y="4"/>
                  </a:cubicBezTo>
                  <a:cubicBezTo>
                    <a:pt x="18" y="4"/>
                    <a:pt x="6" y="13"/>
                    <a:pt x="6" y="13"/>
                  </a:cubicBezTo>
                  <a:cubicBezTo>
                    <a:pt x="9" y="11"/>
                    <a:pt x="14" y="10"/>
                    <a:pt x="18" y="10"/>
                  </a:cubicBezTo>
                  <a:cubicBezTo>
                    <a:pt x="27" y="10"/>
                    <a:pt x="34" y="13"/>
                    <a:pt x="27" y="15"/>
                  </a:cubicBezTo>
                  <a:cubicBezTo>
                    <a:pt x="16" y="17"/>
                    <a:pt x="2" y="27"/>
                    <a:pt x="0" y="28"/>
                  </a:cubicBezTo>
                  <a:cubicBezTo>
                    <a:pt x="5" y="26"/>
                    <a:pt x="20" y="23"/>
                    <a:pt x="30" y="23"/>
                  </a:cubicBezTo>
                  <a:cubicBezTo>
                    <a:pt x="34" y="23"/>
                    <a:pt x="38" y="23"/>
                    <a:pt x="38" y="25"/>
                  </a:cubicBezTo>
                  <a:cubicBezTo>
                    <a:pt x="40" y="31"/>
                    <a:pt x="11" y="39"/>
                    <a:pt x="11" y="39"/>
                  </a:cubicBezTo>
                  <a:cubicBezTo>
                    <a:pt x="12" y="39"/>
                    <a:pt x="13" y="39"/>
                    <a:pt x="14" y="39"/>
                  </a:cubicBezTo>
                  <a:cubicBezTo>
                    <a:pt x="25" y="39"/>
                    <a:pt x="37" y="33"/>
                    <a:pt x="40" y="33"/>
                  </a:cubicBezTo>
                  <a:cubicBezTo>
                    <a:pt x="40" y="33"/>
                    <a:pt x="40" y="33"/>
                    <a:pt x="40" y="33"/>
                  </a:cubicBezTo>
                  <a:cubicBezTo>
                    <a:pt x="44" y="33"/>
                    <a:pt x="42" y="36"/>
                    <a:pt x="42" y="36"/>
                  </a:cubicBezTo>
                  <a:cubicBezTo>
                    <a:pt x="33" y="51"/>
                    <a:pt x="8" y="54"/>
                    <a:pt x="2" y="55"/>
                  </a:cubicBezTo>
                  <a:cubicBezTo>
                    <a:pt x="4" y="55"/>
                    <a:pt x="7" y="55"/>
                    <a:pt x="9" y="55"/>
                  </a:cubicBezTo>
                  <a:cubicBezTo>
                    <a:pt x="18" y="55"/>
                    <a:pt x="26" y="54"/>
                    <a:pt x="34" y="51"/>
                  </a:cubicBezTo>
                  <a:cubicBezTo>
                    <a:pt x="52" y="43"/>
                    <a:pt x="68" y="17"/>
                    <a:pt x="68" y="17"/>
                  </a:cubicBezTo>
                  <a:cubicBezTo>
                    <a:pt x="63" y="2"/>
                    <a:pt x="63" y="2"/>
                    <a:pt x="63" y="2"/>
                  </a:cubicBezTo>
                  <a:cubicBezTo>
                    <a:pt x="63" y="2"/>
                    <a:pt x="52" y="0"/>
                    <a:pt x="36"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0">
              <a:extLst>
                <a:ext uri="{FF2B5EF4-FFF2-40B4-BE49-F238E27FC236}">
                  <a16:creationId xmlns:a16="http://schemas.microsoft.com/office/drawing/2014/main" xmlns="" id="{4C4214FD-DA61-471B-9885-77B377B480AC}"/>
                </a:ext>
              </a:extLst>
            </p:cNvPr>
            <p:cNvSpPr>
              <a:spLocks/>
            </p:cNvSpPr>
            <p:nvPr/>
          </p:nvSpPr>
          <p:spPr bwMode="auto">
            <a:xfrm flipH="1">
              <a:off x="2063750" y="6427788"/>
              <a:ext cx="107950" cy="136525"/>
            </a:xfrm>
            <a:custGeom>
              <a:avLst/>
              <a:gdLst>
                <a:gd name="T0" fmla="*/ 25 w 38"/>
                <a:gd name="T1" fmla="*/ 0 h 48"/>
                <a:gd name="T2" fmla="*/ 12 w 38"/>
                <a:gd name="T3" fmla="*/ 27 h 48"/>
                <a:gd name="T4" fmla="*/ 11 w 38"/>
                <a:gd name="T5" fmla="*/ 28 h 48"/>
                <a:gd name="T6" fmla="*/ 10 w 38"/>
                <a:gd name="T7" fmla="*/ 1 h 48"/>
                <a:gd name="T8" fmla="*/ 2 w 38"/>
                <a:gd name="T9" fmla="*/ 20 h 48"/>
                <a:gd name="T10" fmla="*/ 0 w 38"/>
                <a:gd name="T11" fmla="*/ 19 h 48"/>
                <a:gd name="T12" fmla="*/ 6 w 38"/>
                <a:gd name="T13" fmla="*/ 35 h 48"/>
                <a:gd name="T14" fmla="*/ 11 w 38"/>
                <a:gd name="T15" fmla="*/ 41 h 48"/>
                <a:gd name="T16" fmla="*/ 11 w 38"/>
                <a:gd name="T17" fmla="*/ 41 h 48"/>
                <a:gd name="T18" fmla="*/ 12 w 38"/>
                <a:gd name="T19" fmla="*/ 41 h 48"/>
                <a:gd name="T20" fmla="*/ 18 w 38"/>
                <a:gd name="T21" fmla="*/ 46 h 48"/>
                <a:gd name="T22" fmla="*/ 20 w 38"/>
                <a:gd name="T23" fmla="*/ 48 h 48"/>
                <a:gd name="T24" fmla="*/ 23 w 38"/>
                <a:gd name="T25" fmla="*/ 47 h 48"/>
                <a:gd name="T26" fmla="*/ 38 w 38"/>
                <a:gd name="T27" fmla="*/ 24 h 48"/>
                <a:gd name="T28" fmla="*/ 26 w 38"/>
                <a:gd name="T29" fmla="*/ 38 h 48"/>
                <a:gd name="T30" fmla="*/ 26 w 38"/>
                <a:gd name="T31" fmla="*/ 38 h 48"/>
                <a:gd name="T32" fmla="*/ 36 w 38"/>
                <a:gd name="T33" fmla="*/ 10 h 48"/>
                <a:gd name="T34" fmla="*/ 20 w 38"/>
                <a:gd name="T35" fmla="*/ 34 h 48"/>
                <a:gd name="T36" fmla="*/ 18 w 38"/>
                <a:gd name="T37" fmla="*/ 33 h 48"/>
                <a:gd name="T38" fmla="*/ 25 w 3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25" y="0"/>
                  </a:moveTo>
                  <a:cubicBezTo>
                    <a:pt x="25" y="0"/>
                    <a:pt x="19" y="24"/>
                    <a:pt x="12" y="27"/>
                  </a:cubicBezTo>
                  <a:cubicBezTo>
                    <a:pt x="11" y="28"/>
                    <a:pt x="11" y="28"/>
                    <a:pt x="11" y="28"/>
                  </a:cubicBezTo>
                  <a:cubicBezTo>
                    <a:pt x="5" y="28"/>
                    <a:pt x="9" y="4"/>
                    <a:pt x="10" y="1"/>
                  </a:cubicBezTo>
                  <a:cubicBezTo>
                    <a:pt x="9" y="3"/>
                    <a:pt x="6" y="20"/>
                    <a:pt x="2" y="20"/>
                  </a:cubicBezTo>
                  <a:cubicBezTo>
                    <a:pt x="1" y="20"/>
                    <a:pt x="0" y="20"/>
                    <a:pt x="0" y="19"/>
                  </a:cubicBezTo>
                  <a:cubicBezTo>
                    <a:pt x="2" y="27"/>
                    <a:pt x="5" y="32"/>
                    <a:pt x="6" y="35"/>
                  </a:cubicBezTo>
                  <a:cubicBezTo>
                    <a:pt x="9" y="40"/>
                    <a:pt x="9" y="41"/>
                    <a:pt x="11" y="41"/>
                  </a:cubicBezTo>
                  <a:cubicBezTo>
                    <a:pt x="11" y="41"/>
                    <a:pt x="11" y="41"/>
                    <a:pt x="11" y="41"/>
                  </a:cubicBezTo>
                  <a:cubicBezTo>
                    <a:pt x="12" y="41"/>
                    <a:pt x="12" y="41"/>
                    <a:pt x="12" y="41"/>
                  </a:cubicBezTo>
                  <a:cubicBezTo>
                    <a:pt x="14" y="41"/>
                    <a:pt x="16" y="41"/>
                    <a:pt x="18" y="46"/>
                  </a:cubicBezTo>
                  <a:cubicBezTo>
                    <a:pt x="18" y="48"/>
                    <a:pt x="19" y="48"/>
                    <a:pt x="20" y="48"/>
                  </a:cubicBezTo>
                  <a:cubicBezTo>
                    <a:pt x="22" y="48"/>
                    <a:pt x="23" y="47"/>
                    <a:pt x="23" y="47"/>
                  </a:cubicBezTo>
                  <a:cubicBezTo>
                    <a:pt x="28" y="43"/>
                    <a:pt x="33" y="34"/>
                    <a:pt x="38" y="24"/>
                  </a:cubicBezTo>
                  <a:cubicBezTo>
                    <a:pt x="37" y="25"/>
                    <a:pt x="30" y="38"/>
                    <a:pt x="26" y="38"/>
                  </a:cubicBezTo>
                  <a:cubicBezTo>
                    <a:pt x="26" y="38"/>
                    <a:pt x="26" y="38"/>
                    <a:pt x="26" y="38"/>
                  </a:cubicBezTo>
                  <a:cubicBezTo>
                    <a:pt x="26" y="38"/>
                    <a:pt x="36" y="21"/>
                    <a:pt x="36" y="10"/>
                  </a:cubicBezTo>
                  <a:cubicBezTo>
                    <a:pt x="36" y="10"/>
                    <a:pt x="26" y="34"/>
                    <a:pt x="20" y="34"/>
                  </a:cubicBezTo>
                  <a:cubicBezTo>
                    <a:pt x="19" y="34"/>
                    <a:pt x="18" y="34"/>
                    <a:pt x="18" y="33"/>
                  </a:cubicBezTo>
                  <a:cubicBezTo>
                    <a:pt x="22" y="21"/>
                    <a:pt x="26" y="16"/>
                    <a:pt x="2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81">
              <a:extLst>
                <a:ext uri="{FF2B5EF4-FFF2-40B4-BE49-F238E27FC236}">
                  <a16:creationId xmlns:a16="http://schemas.microsoft.com/office/drawing/2014/main" xmlns="" id="{B73B712E-58CC-45F1-B6B2-A3165AD1952A}"/>
                </a:ext>
              </a:extLst>
            </p:cNvPr>
            <p:cNvSpPr>
              <a:spLocks/>
            </p:cNvSpPr>
            <p:nvPr/>
          </p:nvSpPr>
          <p:spPr bwMode="auto">
            <a:xfrm flipH="1">
              <a:off x="2254250" y="6272213"/>
              <a:ext cx="7938"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3" y="0"/>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2">
              <a:extLst>
                <a:ext uri="{FF2B5EF4-FFF2-40B4-BE49-F238E27FC236}">
                  <a16:creationId xmlns:a16="http://schemas.microsoft.com/office/drawing/2014/main" xmlns="" id="{507CAAAC-D1E0-48BC-A29D-D4FC4BD9EE44}"/>
                </a:ext>
              </a:extLst>
            </p:cNvPr>
            <p:cNvSpPr>
              <a:spLocks/>
            </p:cNvSpPr>
            <p:nvPr/>
          </p:nvSpPr>
          <p:spPr bwMode="auto">
            <a:xfrm flipH="1">
              <a:off x="2286000" y="6229350"/>
              <a:ext cx="7938" cy="3175"/>
            </a:xfrm>
            <a:custGeom>
              <a:avLst/>
              <a:gdLst>
                <a:gd name="T0" fmla="*/ 1 w 3"/>
                <a:gd name="T1" fmla="*/ 1 h 1"/>
                <a:gd name="T2" fmla="*/ 0 w 3"/>
                <a:gd name="T3" fmla="*/ 1 h 1"/>
                <a:gd name="T4" fmla="*/ 2 w 3"/>
                <a:gd name="T5" fmla="*/ 0 h 1"/>
                <a:gd name="T6" fmla="*/ 2 w 3"/>
                <a:gd name="T7" fmla="*/ 0 h 1"/>
                <a:gd name="T8" fmla="*/ 3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1" y="1"/>
                    <a:pt x="1" y="1"/>
                    <a:pt x="0" y="1"/>
                  </a:cubicBezTo>
                  <a:cubicBezTo>
                    <a:pt x="1" y="1"/>
                    <a:pt x="2" y="0"/>
                    <a:pt x="2" y="0"/>
                  </a:cubicBezTo>
                  <a:cubicBezTo>
                    <a:pt x="2" y="0"/>
                    <a:pt x="2" y="0"/>
                    <a:pt x="2" y="0"/>
                  </a:cubicBezTo>
                  <a:cubicBezTo>
                    <a:pt x="3" y="0"/>
                    <a:pt x="3" y="0"/>
                    <a:pt x="3" y="0"/>
                  </a:cubicBezTo>
                  <a:cubicBezTo>
                    <a:pt x="3" y="0"/>
                    <a:pt x="2" y="0"/>
                    <a:pt x="1"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83">
              <a:extLst>
                <a:ext uri="{FF2B5EF4-FFF2-40B4-BE49-F238E27FC236}">
                  <a16:creationId xmlns:a16="http://schemas.microsoft.com/office/drawing/2014/main" xmlns="" id="{77EFF8D6-4C24-4FDA-B003-62BA64826C11}"/>
                </a:ext>
              </a:extLst>
            </p:cNvPr>
            <p:cNvSpPr>
              <a:spLocks/>
            </p:cNvSpPr>
            <p:nvPr/>
          </p:nvSpPr>
          <p:spPr bwMode="auto">
            <a:xfrm flipH="1">
              <a:off x="2243138" y="6237288"/>
              <a:ext cx="101600" cy="114300"/>
            </a:xfrm>
            <a:custGeom>
              <a:avLst/>
              <a:gdLst>
                <a:gd name="T0" fmla="*/ 17 w 36"/>
                <a:gd name="T1" fmla="*/ 0 h 40"/>
                <a:gd name="T2" fmla="*/ 15 w 36"/>
                <a:gd name="T3" fmla="*/ 1 h 40"/>
                <a:gd name="T4" fmla="*/ 13 w 36"/>
                <a:gd name="T5" fmla="*/ 3 h 40"/>
                <a:gd name="T6" fmla="*/ 0 w 36"/>
                <a:gd name="T7" fmla="*/ 24 h 40"/>
                <a:gd name="T8" fmla="*/ 0 w 36"/>
                <a:gd name="T9" fmla="*/ 24 h 40"/>
                <a:gd name="T10" fmla="*/ 8 w 36"/>
                <a:gd name="T11" fmla="*/ 27 h 40"/>
                <a:gd name="T12" fmla="*/ 8 w 36"/>
                <a:gd name="T13" fmla="*/ 27 h 40"/>
                <a:gd name="T14" fmla="*/ 8 w 36"/>
                <a:gd name="T15" fmla="*/ 27 h 40"/>
                <a:gd name="T16" fmla="*/ 8 w 36"/>
                <a:gd name="T17" fmla="*/ 29 h 40"/>
                <a:gd name="T18" fmla="*/ 8 w 36"/>
                <a:gd name="T19" fmla="*/ 30 h 40"/>
                <a:gd name="T20" fmla="*/ 8 w 36"/>
                <a:gd name="T21" fmla="*/ 31 h 40"/>
                <a:gd name="T22" fmla="*/ 8 w 36"/>
                <a:gd name="T23" fmla="*/ 34 h 40"/>
                <a:gd name="T24" fmla="*/ 23 w 36"/>
                <a:gd name="T25" fmla="*/ 38 h 40"/>
                <a:gd name="T26" fmla="*/ 36 w 36"/>
                <a:gd name="T27" fmla="*/ 40 h 40"/>
                <a:gd name="T28" fmla="*/ 16 w 36"/>
                <a:gd name="T29" fmla="*/ 31 h 40"/>
                <a:gd name="T30" fmla="*/ 32 w 36"/>
                <a:gd name="T31" fmla="*/ 26 h 40"/>
                <a:gd name="T32" fmla="*/ 35 w 36"/>
                <a:gd name="T33" fmla="*/ 26 h 40"/>
                <a:gd name="T34" fmla="*/ 15 w 36"/>
                <a:gd name="T35" fmla="*/ 21 h 40"/>
                <a:gd name="T36" fmla="*/ 28 w 36"/>
                <a:gd name="T37" fmla="*/ 12 h 40"/>
                <a:gd name="T38" fmla="*/ 13 w 36"/>
                <a:gd name="T39" fmla="*/ 13 h 40"/>
                <a:gd name="T40" fmla="*/ 13 w 36"/>
                <a:gd name="T41" fmla="*/ 14 h 40"/>
                <a:gd name="T42" fmla="*/ 17 w 36"/>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0">
                  <a:moveTo>
                    <a:pt x="17" y="0"/>
                  </a:moveTo>
                  <a:cubicBezTo>
                    <a:pt x="16" y="0"/>
                    <a:pt x="15" y="1"/>
                    <a:pt x="15" y="1"/>
                  </a:cubicBezTo>
                  <a:cubicBezTo>
                    <a:pt x="14" y="2"/>
                    <a:pt x="13" y="2"/>
                    <a:pt x="13" y="3"/>
                  </a:cubicBezTo>
                  <a:cubicBezTo>
                    <a:pt x="4" y="11"/>
                    <a:pt x="0" y="21"/>
                    <a:pt x="0" y="24"/>
                  </a:cubicBezTo>
                  <a:cubicBezTo>
                    <a:pt x="0" y="24"/>
                    <a:pt x="0" y="24"/>
                    <a:pt x="0" y="24"/>
                  </a:cubicBezTo>
                  <a:cubicBezTo>
                    <a:pt x="1" y="27"/>
                    <a:pt x="8" y="26"/>
                    <a:pt x="8" y="27"/>
                  </a:cubicBezTo>
                  <a:cubicBezTo>
                    <a:pt x="8" y="27"/>
                    <a:pt x="8" y="27"/>
                    <a:pt x="8" y="27"/>
                  </a:cubicBezTo>
                  <a:cubicBezTo>
                    <a:pt x="8" y="27"/>
                    <a:pt x="8" y="27"/>
                    <a:pt x="8" y="27"/>
                  </a:cubicBezTo>
                  <a:cubicBezTo>
                    <a:pt x="8" y="28"/>
                    <a:pt x="8" y="28"/>
                    <a:pt x="8" y="29"/>
                  </a:cubicBezTo>
                  <a:cubicBezTo>
                    <a:pt x="8" y="29"/>
                    <a:pt x="8" y="30"/>
                    <a:pt x="8" y="30"/>
                  </a:cubicBezTo>
                  <a:cubicBezTo>
                    <a:pt x="8" y="30"/>
                    <a:pt x="8" y="31"/>
                    <a:pt x="8" y="31"/>
                  </a:cubicBezTo>
                  <a:cubicBezTo>
                    <a:pt x="8" y="32"/>
                    <a:pt x="8" y="33"/>
                    <a:pt x="8" y="34"/>
                  </a:cubicBezTo>
                  <a:cubicBezTo>
                    <a:pt x="9" y="37"/>
                    <a:pt x="10" y="38"/>
                    <a:pt x="23" y="38"/>
                  </a:cubicBezTo>
                  <a:cubicBezTo>
                    <a:pt x="26" y="39"/>
                    <a:pt x="31" y="39"/>
                    <a:pt x="36" y="40"/>
                  </a:cubicBezTo>
                  <a:cubicBezTo>
                    <a:pt x="36" y="40"/>
                    <a:pt x="17" y="36"/>
                    <a:pt x="16" y="31"/>
                  </a:cubicBezTo>
                  <a:cubicBezTo>
                    <a:pt x="14" y="26"/>
                    <a:pt x="26" y="26"/>
                    <a:pt x="32" y="26"/>
                  </a:cubicBezTo>
                  <a:cubicBezTo>
                    <a:pt x="34" y="26"/>
                    <a:pt x="35" y="26"/>
                    <a:pt x="35" y="26"/>
                  </a:cubicBezTo>
                  <a:cubicBezTo>
                    <a:pt x="35" y="26"/>
                    <a:pt x="16" y="24"/>
                    <a:pt x="15" y="21"/>
                  </a:cubicBezTo>
                  <a:cubicBezTo>
                    <a:pt x="14" y="18"/>
                    <a:pt x="21" y="13"/>
                    <a:pt x="28" y="12"/>
                  </a:cubicBezTo>
                  <a:cubicBezTo>
                    <a:pt x="24" y="12"/>
                    <a:pt x="17" y="13"/>
                    <a:pt x="13" y="13"/>
                  </a:cubicBezTo>
                  <a:cubicBezTo>
                    <a:pt x="13" y="13"/>
                    <a:pt x="13" y="14"/>
                    <a:pt x="13" y="14"/>
                  </a:cubicBezTo>
                  <a:cubicBezTo>
                    <a:pt x="8" y="14"/>
                    <a:pt x="11" y="5"/>
                    <a:pt x="1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84">
              <a:extLst>
                <a:ext uri="{FF2B5EF4-FFF2-40B4-BE49-F238E27FC236}">
                  <a16:creationId xmlns:a16="http://schemas.microsoft.com/office/drawing/2014/main" xmlns="" id="{917E754E-F31C-4EE3-9893-40B19899C152}"/>
                </a:ext>
              </a:extLst>
            </p:cNvPr>
            <p:cNvSpPr>
              <a:spLocks/>
            </p:cNvSpPr>
            <p:nvPr/>
          </p:nvSpPr>
          <p:spPr bwMode="auto">
            <a:xfrm flipH="1">
              <a:off x="2282825" y="6178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85">
              <a:extLst>
                <a:ext uri="{FF2B5EF4-FFF2-40B4-BE49-F238E27FC236}">
                  <a16:creationId xmlns:a16="http://schemas.microsoft.com/office/drawing/2014/main" xmlns="" id="{9CA3F862-1F6B-4B78-AD98-8F69F0AFE750}"/>
                </a:ext>
              </a:extLst>
            </p:cNvPr>
            <p:cNvSpPr>
              <a:spLocks/>
            </p:cNvSpPr>
            <p:nvPr/>
          </p:nvSpPr>
          <p:spPr bwMode="auto">
            <a:xfrm flipH="1">
              <a:off x="2235200" y="6042025"/>
              <a:ext cx="115888" cy="155575"/>
            </a:xfrm>
            <a:custGeom>
              <a:avLst/>
              <a:gdLst>
                <a:gd name="T0" fmla="*/ 15 w 41"/>
                <a:gd name="T1" fmla="*/ 0 h 55"/>
                <a:gd name="T2" fmla="*/ 5 w 41"/>
                <a:gd name="T3" fmla="*/ 3 h 55"/>
                <a:gd name="T4" fmla="*/ 5 w 41"/>
                <a:gd name="T5" fmla="*/ 5 h 55"/>
                <a:gd name="T6" fmla="*/ 5 w 41"/>
                <a:gd name="T7" fmla="*/ 7 h 55"/>
                <a:gd name="T8" fmla="*/ 3 w 41"/>
                <a:gd name="T9" fmla="*/ 10 h 55"/>
                <a:gd name="T10" fmla="*/ 3 w 41"/>
                <a:gd name="T11" fmla="*/ 10 h 55"/>
                <a:gd name="T12" fmla="*/ 3 w 41"/>
                <a:gd name="T13" fmla="*/ 10 h 55"/>
                <a:gd name="T14" fmla="*/ 0 w 41"/>
                <a:gd name="T15" fmla="*/ 13 h 55"/>
                <a:gd name="T16" fmla="*/ 1 w 41"/>
                <a:gd name="T17" fmla="*/ 19 h 55"/>
                <a:gd name="T18" fmla="*/ 6 w 41"/>
                <a:gd name="T19" fmla="*/ 34 h 55"/>
                <a:gd name="T20" fmla="*/ 15 w 41"/>
                <a:gd name="T21" fmla="*/ 49 h 55"/>
                <a:gd name="T22" fmla="*/ 26 w 41"/>
                <a:gd name="T23" fmla="*/ 55 h 55"/>
                <a:gd name="T24" fmla="*/ 14 w 41"/>
                <a:gd name="T25" fmla="*/ 36 h 55"/>
                <a:gd name="T26" fmla="*/ 28 w 41"/>
                <a:gd name="T27" fmla="*/ 32 h 55"/>
                <a:gd name="T28" fmla="*/ 35 w 41"/>
                <a:gd name="T29" fmla="*/ 32 h 55"/>
                <a:gd name="T30" fmla="*/ 16 w 41"/>
                <a:gd name="T31" fmla="*/ 26 h 55"/>
                <a:gd name="T32" fmla="*/ 14 w 41"/>
                <a:gd name="T33" fmla="*/ 19 h 55"/>
                <a:gd name="T34" fmla="*/ 16 w 41"/>
                <a:gd name="T35" fmla="*/ 19 h 55"/>
                <a:gd name="T36" fmla="*/ 31 w 41"/>
                <a:gd name="T37" fmla="*/ 22 h 55"/>
                <a:gd name="T38" fmla="*/ 15 w 41"/>
                <a:gd name="T39" fmla="*/ 13 h 55"/>
                <a:gd name="T40" fmla="*/ 18 w 41"/>
                <a:gd name="T41" fmla="*/ 7 h 55"/>
                <a:gd name="T42" fmla="*/ 20 w 41"/>
                <a:gd name="T43" fmla="*/ 7 h 55"/>
                <a:gd name="T44" fmla="*/ 41 w 41"/>
                <a:gd name="T45" fmla="*/ 15 h 55"/>
                <a:gd name="T46" fmla="*/ 18 w 41"/>
                <a:gd name="T47" fmla="*/ 0 h 55"/>
                <a:gd name="T48" fmla="*/ 18 w 41"/>
                <a:gd name="T49" fmla="*/ 0 h 55"/>
                <a:gd name="T50" fmla="*/ 18 w 41"/>
                <a:gd name="T51" fmla="*/ 0 h 55"/>
                <a:gd name="T52" fmla="*/ 17 w 41"/>
                <a:gd name="T53" fmla="*/ 0 h 55"/>
                <a:gd name="T54" fmla="*/ 15 w 41"/>
                <a:gd name="T5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55">
                  <a:moveTo>
                    <a:pt x="15" y="0"/>
                  </a:moveTo>
                  <a:cubicBezTo>
                    <a:pt x="9" y="0"/>
                    <a:pt x="6" y="1"/>
                    <a:pt x="5" y="3"/>
                  </a:cubicBezTo>
                  <a:cubicBezTo>
                    <a:pt x="5" y="3"/>
                    <a:pt x="5" y="4"/>
                    <a:pt x="5" y="5"/>
                  </a:cubicBezTo>
                  <a:cubicBezTo>
                    <a:pt x="5" y="6"/>
                    <a:pt x="5" y="7"/>
                    <a:pt x="5" y="7"/>
                  </a:cubicBezTo>
                  <a:cubicBezTo>
                    <a:pt x="5" y="9"/>
                    <a:pt x="5" y="10"/>
                    <a:pt x="3" y="10"/>
                  </a:cubicBezTo>
                  <a:cubicBezTo>
                    <a:pt x="3" y="10"/>
                    <a:pt x="3" y="10"/>
                    <a:pt x="3" y="10"/>
                  </a:cubicBezTo>
                  <a:cubicBezTo>
                    <a:pt x="3" y="10"/>
                    <a:pt x="3" y="10"/>
                    <a:pt x="3" y="10"/>
                  </a:cubicBezTo>
                  <a:cubicBezTo>
                    <a:pt x="1" y="10"/>
                    <a:pt x="0" y="11"/>
                    <a:pt x="0" y="13"/>
                  </a:cubicBezTo>
                  <a:cubicBezTo>
                    <a:pt x="0" y="15"/>
                    <a:pt x="0" y="17"/>
                    <a:pt x="1" y="19"/>
                  </a:cubicBezTo>
                  <a:cubicBezTo>
                    <a:pt x="2" y="23"/>
                    <a:pt x="3" y="28"/>
                    <a:pt x="6" y="34"/>
                  </a:cubicBezTo>
                  <a:cubicBezTo>
                    <a:pt x="8" y="39"/>
                    <a:pt x="11" y="44"/>
                    <a:pt x="15" y="49"/>
                  </a:cubicBezTo>
                  <a:cubicBezTo>
                    <a:pt x="17" y="51"/>
                    <a:pt x="21" y="53"/>
                    <a:pt x="26" y="55"/>
                  </a:cubicBezTo>
                  <a:cubicBezTo>
                    <a:pt x="26" y="55"/>
                    <a:pt x="11" y="43"/>
                    <a:pt x="14" y="36"/>
                  </a:cubicBezTo>
                  <a:cubicBezTo>
                    <a:pt x="16" y="32"/>
                    <a:pt x="22" y="32"/>
                    <a:pt x="28" y="32"/>
                  </a:cubicBezTo>
                  <a:cubicBezTo>
                    <a:pt x="32" y="32"/>
                    <a:pt x="35" y="32"/>
                    <a:pt x="35" y="32"/>
                  </a:cubicBezTo>
                  <a:cubicBezTo>
                    <a:pt x="35" y="32"/>
                    <a:pt x="22" y="27"/>
                    <a:pt x="16" y="26"/>
                  </a:cubicBezTo>
                  <a:cubicBezTo>
                    <a:pt x="9" y="26"/>
                    <a:pt x="9" y="20"/>
                    <a:pt x="14" y="19"/>
                  </a:cubicBezTo>
                  <a:cubicBezTo>
                    <a:pt x="15" y="19"/>
                    <a:pt x="16" y="19"/>
                    <a:pt x="16" y="19"/>
                  </a:cubicBezTo>
                  <a:cubicBezTo>
                    <a:pt x="22" y="19"/>
                    <a:pt x="30" y="22"/>
                    <a:pt x="31" y="22"/>
                  </a:cubicBezTo>
                  <a:cubicBezTo>
                    <a:pt x="30" y="21"/>
                    <a:pt x="22" y="15"/>
                    <a:pt x="15" y="13"/>
                  </a:cubicBezTo>
                  <a:cubicBezTo>
                    <a:pt x="8" y="11"/>
                    <a:pt x="11" y="7"/>
                    <a:pt x="18" y="7"/>
                  </a:cubicBezTo>
                  <a:cubicBezTo>
                    <a:pt x="18" y="7"/>
                    <a:pt x="19" y="7"/>
                    <a:pt x="20" y="7"/>
                  </a:cubicBezTo>
                  <a:cubicBezTo>
                    <a:pt x="28" y="8"/>
                    <a:pt x="41" y="15"/>
                    <a:pt x="41" y="15"/>
                  </a:cubicBezTo>
                  <a:cubicBezTo>
                    <a:pt x="41" y="15"/>
                    <a:pt x="32" y="2"/>
                    <a:pt x="18" y="0"/>
                  </a:cubicBezTo>
                  <a:cubicBezTo>
                    <a:pt x="18" y="0"/>
                    <a:pt x="18" y="0"/>
                    <a:pt x="18" y="0"/>
                  </a:cubicBezTo>
                  <a:cubicBezTo>
                    <a:pt x="18" y="0"/>
                    <a:pt x="18" y="0"/>
                    <a:pt x="18" y="0"/>
                  </a:cubicBezTo>
                  <a:cubicBezTo>
                    <a:pt x="17" y="0"/>
                    <a:pt x="17" y="0"/>
                    <a:pt x="17" y="0"/>
                  </a:cubicBezTo>
                  <a:cubicBezTo>
                    <a:pt x="16" y="0"/>
                    <a:pt x="15" y="0"/>
                    <a:pt x="15"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86">
              <a:extLst>
                <a:ext uri="{FF2B5EF4-FFF2-40B4-BE49-F238E27FC236}">
                  <a16:creationId xmlns:a16="http://schemas.microsoft.com/office/drawing/2014/main" xmlns="" id="{92171D12-E860-4902-BEF4-D289BF9E5320}"/>
                </a:ext>
              </a:extLst>
            </p:cNvPr>
            <p:cNvSpPr>
              <a:spLocks/>
            </p:cNvSpPr>
            <p:nvPr/>
          </p:nvSpPr>
          <p:spPr bwMode="auto">
            <a:xfrm flipH="1">
              <a:off x="1993900" y="6164263"/>
              <a:ext cx="106363" cy="133350"/>
            </a:xfrm>
            <a:custGeom>
              <a:avLst/>
              <a:gdLst>
                <a:gd name="T0" fmla="*/ 0 w 38"/>
                <a:gd name="T1" fmla="*/ 13 h 47"/>
                <a:gd name="T2" fmla="*/ 22 w 38"/>
                <a:gd name="T3" fmla="*/ 24 h 47"/>
                <a:gd name="T4" fmla="*/ 10 w 38"/>
                <a:gd name="T5" fmla="*/ 38 h 47"/>
                <a:gd name="T6" fmla="*/ 23 w 38"/>
                <a:gd name="T7" fmla="*/ 32 h 47"/>
                <a:gd name="T8" fmla="*/ 26 w 38"/>
                <a:gd name="T9" fmla="*/ 47 h 47"/>
                <a:gd name="T10" fmla="*/ 29 w 38"/>
                <a:gd name="T11" fmla="*/ 36 h 47"/>
                <a:gd name="T12" fmla="*/ 31 w 38"/>
                <a:gd name="T13" fmla="*/ 27 h 47"/>
                <a:gd name="T14" fmla="*/ 31 w 38"/>
                <a:gd name="T15" fmla="*/ 17 h 47"/>
                <a:gd name="T16" fmla="*/ 15 w 38"/>
                <a:gd name="T17" fmla="*/ 0 h 47"/>
                <a:gd name="T18" fmla="*/ 22 w 38"/>
                <a:gd name="T19" fmla="*/ 17 h 47"/>
                <a:gd name="T20" fmla="*/ 0 w 38"/>
                <a:gd name="T21"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7">
                  <a:moveTo>
                    <a:pt x="0" y="13"/>
                  </a:moveTo>
                  <a:cubicBezTo>
                    <a:pt x="0" y="13"/>
                    <a:pt x="19" y="18"/>
                    <a:pt x="22" y="24"/>
                  </a:cubicBezTo>
                  <a:cubicBezTo>
                    <a:pt x="24" y="29"/>
                    <a:pt x="10" y="38"/>
                    <a:pt x="10" y="38"/>
                  </a:cubicBezTo>
                  <a:cubicBezTo>
                    <a:pt x="10" y="38"/>
                    <a:pt x="19" y="38"/>
                    <a:pt x="23" y="32"/>
                  </a:cubicBezTo>
                  <a:cubicBezTo>
                    <a:pt x="23" y="32"/>
                    <a:pt x="27" y="34"/>
                    <a:pt x="26" y="47"/>
                  </a:cubicBezTo>
                  <a:cubicBezTo>
                    <a:pt x="26" y="47"/>
                    <a:pt x="28" y="42"/>
                    <a:pt x="29" y="36"/>
                  </a:cubicBezTo>
                  <a:cubicBezTo>
                    <a:pt x="30" y="34"/>
                    <a:pt x="31" y="27"/>
                    <a:pt x="31" y="27"/>
                  </a:cubicBezTo>
                  <a:cubicBezTo>
                    <a:pt x="31" y="27"/>
                    <a:pt x="38" y="21"/>
                    <a:pt x="31" y="17"/>
                  </a:cubicBezTo>
                  <a:cubicBezTo>
                    <a:pt x="31" y="17"/>
                    <a:pt x="22" y="4"/>
                    <a:pt x="15" y="0"/>
                  </a:cubicBezTo>
                  <a:cubicBezTo>
                    <a:pt x="15" y="0"/>
                    <a:pt x="23" y="11"/>
                    <a:pt x="22" y="17"/>
                  </a:cubicBezTo>
                  <a:cubicBezTo>
                    <a:pt x="22" y="17"/>
                    <a:pt x="12" y="13"/>
                    <a:pt x="0" y="13"/>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87">
              <a:extLst>
                <a:ext uri="{FF2B5EF4-FFF2-40B4-BE49-F238E27FC236}">
                  <a16:creationId xmlns:a16="http://schemas.microsoft.com/office/drawing/2014/main" xmlns="" id="{37632DB6-8E20-470D-951E-0C3658B4DD91}"/>
                </a:ext>
              </a:extLst>
            </p:cNvPr>
            <p:cNvSpPr>
              <a:spLocks/>
            </p:cNvSpPr>
            <p:nvPr/>
          </p:nvSpPr>
          <p:spPr bwMode="auto">
            <a:xfrm flipH="1">
              <a:off x="1717675" y="6035675"/>
              <a:ext cx="290513" cy="200025"/>
            </a:xfrm>
            <a:custGeom>
              <a:avLst/>
              <a:gdLst>
                <a:gd name="T0" fmla="*/ 0 w 102"/>
                <a:gd name="T1" fmla="*/ 70 h 70"/>
                <a:gd name="T2" fmla="*/ 98 w 102"/>
                <a:gd name="T3" fmla="*/ 5 h 70"/>
                <a:gd name="T4" fmla="*/ 98 w 102"/>
                <a:gd name="T5" fmla="*/ 0 h 70"/>
                <a:gd name="T6" fmla="*/ 0 w 102"/>
                <a:gd name="T7" fmla="*/ 64 h 70"/>
                <a:gd name="T8" fmla="*/ 0 w 102"/>
                <a:gd name="T9" fmla="*/ 70 h 70"/>
              </a:gdLst>
              <a:ahLst/>
              <a:cxnLst>
                <a:cxn ang="0">
                  <a:pos x="T0" y="T1"/>
                </a:cxn>
                <a:cxn ang="0">
                  <a:pos x="T2" y="T3"/>
                </a:cxn>
                <a:cxn ang="0">
                  <a:pos x="T4" y="T5"/>
                </a:cxn>
                <a:cxn ang="0">
                  <a:pos x="T6" y="T7"/>
                </a:cxn>
                <a:cxn ang="0">
                  <a:pos x="T8" y="T9"/>
                </a:cxn>
              </a:cxnLst>
              <a:rect l="0" t="0" r="r" b="b"/>
              <a:pathLst>
                <a:path w="102" h="70">
                  <a:moveTo>
                    <a:pt x="0" y="70"/>
                  </a:moveTo>
                  <a:cubicBezTo>
                    <a:pt x="0" y="70"/>
                    <a:pt x="57" y="55"/>
                    <a:pt x="98" y="5"/>
                  </a:cubicBezTo>
                  <a:cubicBezTo>
                    <a:pt x="98" y="5"/>
                    <a:pt x="102" y="0"/>
                    <a:pt x="98" y="0"/>
                  </a:cubicBezTo>
                  <a:cubicBezTo>
                    <a:pt x="89" y="0"/>
                    <a:pt x="75" y="41"/>
                    <a:pt x="0" y="64"/>
                  </a:cubicBezTo>
                  <a:cubicBezTo>
                    <a:pt x="0" y="70"/>
                    <a:pt x="0" y="70"/>
                    <a:pt x="0" y="7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88">
              <a:extLst>
                <a:ext uri="{FF2B5EF4-FFF2-40B4-BE49-F238E27FC236}">
                  <a16:creationId xmlns:a16="http://schemas.microsoft.com/office/drawing/2014/main" xmlns="" id="{7F07C9C3-2C81-4299-B561-51E132855ECB}"/>
                </a:ext>
              </a:extLst>
            </p:cNvPr>
            <p:cNvSpPr>
              <a:spLocks/>
            </p:cNvSpPr>
            <p:nvPr/>
          </p:nvSpPr>
          <p:spPr bwMode="auto">
            <a:xfrm flipH="1">
              <a:off x="1720850" y="5468938"/>
              <a:ext cx="193675" cy="171450"/>
            </a:xfrm>
            <a:custGeom>
              <a:avLst/>
              <a:gdLst>
                <a:gd name="T0" fmla="*/ 68 w 68"/>
                <a:gd name="T1" fmla="*/ 51 h 60"/>
                <a:gd name="T2" fmla="*/ 17 w 68"/>
                <a:gd name="T3" fmla="*/ 1 h 60"/>
                <a:gd name="T4" fmla="*/ 12 w 68"/>
                <a:gd name="T5" fmla="*/ 5 h 60"/>
                <a:gd name="T6" fmla="*/ 2 w 68"/>
                <a:gd name="T7" fmla="*/ 9 h 60"/>
                <a:gd name="T8" fmla="*/ 15 w 68"/>
                <a:gd name="T9" fmla="*/ 34 h 60"/>
                <a:gd name="T10" fmla="*/ 59 w 68"/>
                <a:gd name="T11" fmla="*/ 60 h 60"/>
              </a:gdLst>
              <a:ahLst/>
              <a:cxnLst>
                <a:cxn ang="0">
                  <a:pos x="T0" y="T1"/>
                </a:cxn>
                <a:cxn ang="0">
                  <a:pos x="T2" y="T3"/>
                </a:cxn>
                <a:cxn ang="0">
                  <a:pos x="T4" y="T5"/>
                </a:cxn>
                <a:cxn ang="0">
                  <a:pos x="T6" y="T7"/>
                </a:cxn>
                <a:cxn ang="0">
                  <a:pos x="T8" y="T9"/>
                </a:cxn>
                <a:cxn ang="0">
                  <a:pos x="T10" y="T11"/>
                </a:cxn>
              </a:cxnLst>
              <a:rect l="0" t="0" r="r" b="b"/>
              <a:pathLst>
                <a:path w="68" h="60">
                  <a:moveTo>
                    <a:pt x="68" y="51"/>
                  </a:moveTo>
                  <a:cubicBezTo>
                    <a:pt x="68" y="51"/>
                    <a:pt x="57" y="7"/>
                    <a:pt x="17" y="1"/>
                  </a:cubicBezTo>
                  <a:cubicBezTo>
                    <a:pt x="17" y="1"/>
                    <a:pt x="11" y="0"/>
                    <a:pt x="12" y="5"/>
                  </a:cubicBezTo>
                  <a:cubicBezTo>
                    <a:pt x="12" y="9"/>
                    <a:pt x="5" y="5"/>
                    <a:pt x="2" y="9"/>
                  </a:cubicBezTo>
                  <a:cubicBezTo>
                    <a:pt x="0" y="12"/>
                    <a:pt x="6" y="22"/>
                    <a:pt x="15" y="34"/>
                  </a:cubicBezTo>
                  <a:cubicBezTo>
                    <a:pt x="23" y="47"/>
                    <a:pt x="38" y="60"/>
                    <a:pt x="59" y="6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89">
              <a:extLst>
                <a:ext uri="{FF2B5EF4-FFF2-40B4-BE49-F238E27FC236}">
                  <a16:creationId xmlns:a16="http://schemas.microsoft.com/office/drawing/2014/main" xmlns="" id="{F2021F85-C45A-4962-98CE-2EF12956C94C}"/>
                </a:ext>
              </a:extLst>
            </p:cNvPr>
            <p:cNvSpPr>
              <a:spLocks/>
            </p:cNvSpPr>
            <p:nvPr/>
          </p:nvSpPr>
          <p:spPr bwMode="auto">
            <a:xfrm flipH="1">
              <a:off x="1738313" y="5518150"/>
              <a:ext cx="119063" cy="111125"/>
            </a:xfrm>
            <a:custGeom>
              <a:avLst/>
              <a:gdLst>
                <a:gd name="T0" fmla="*/ 15 w 42"/>
                <a:gd name="T1" fmla="*/ 0 h 39"/>
                <a:gd name="T2" fmla="*/ 26 w 42"/>
                <a:gd name="T3" fmla="*/ 20 h 39"/>
                <a:gd name="T4" fmla="*/ 8 w 42"/>
                <a:gd name="T5" fmla="*/ 9 h 39"/>
                <a:gd name="T6" fmla="*/ 35 w 42"/>
                <a:gd name="T7" fmla="*/ 39 h 39"/>
                <a:gd name="T8" fmla="*/ 41 w 42"/>
                <a:gd name="T9" fmla="*/ 38 h 39"/>
                <a:gd name="T10" fmla="*/ 39 w 42"/>
                <a:gd name="T11" fmla="*/ 24 h 39"/>
                <a:gd name="T12" fmla="*/ 15 w 4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2" h="39">
                  <a:moveTo>
                    <a:pt x="15" y="0"/>
                  </a:moveTo>
                  <a:cubicBezTo>
                    <a:pt x="15" y="0"/>
                    <a:pt x="25" y="15"/>
                    <a:pt x="26" y="20"/>
                  </a:cubicBezTo>
                  <a:cubicBezTo>
                    <a:pt x="26" y="20"/>
                    <a:pt x="17" y="12"/>
                    <a:pt x="8" y="9"/>
                  </a:cubicBezTo>
                  <a:cubicBezTo>
                    <a:pt x="0" y="7"/>
                    <a:pt x="35" y="39"/>
                    <a:pt x="35" y="39"/>
                  </a:cubicBezTo>
                  <a:cubicBezTo>
                    <a:pt x="41" y="38"/>
                    <a:pt x="41" y="38"/>
                    <a:pt x="41" y="38"/>
                  </a:cubicBezTo>
                  <a:cubicBezTo>
                    <a:pt x="41" y="38"/>
                    <a:pt x="42" y="27"/>
                    <a:pt x="39" y="24"/>
                  </a:cubicBezTo>
                  <a:cubicBezTo>
                    <a:pt x="37" y="21"/>
                    <a:pt x="15" y="0"/>
                    <a:pt x="15"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90">
              <a:extLst>
                <a:ext uri="{FF2B5EF4-FFF2-40B4-BE49-F238E27FC236}">
                  <a16:creationId xmlns:a16="http://schemas.microsoft.com/office/drawing/2014/main" xmlns="" id="{A8614E0E-D790-46B0-A02B-88070235FB9A}"/>
                </a:ext>
              </a:extLst>
            </p:cNvPr>
            <p:cNvSpPr>
              <a:spLocks/>
            </p:cNvSpPr>
            <p:nvPr/>
          </p:nvSpPr>
          <p:spPr bwMode="auto">
            <a:xfrm flipH="1">
              <a:off x="1738313" y="5503863"/>
              <a:ext cx="180975" cy="169863"/>
            </a:xfrm>
            <a:custGeom>
              <a:avLst/>
              <a:gdLst>
                <a:gd name="T0" fmla="*/ 53 w 64"/>
                <a:gd name="T1" fmla="*/ 60 h 60"/>
                <a:gd name="T2" fmla="*/ 29 w 64"/>
                <a:gd name="T3" fmla="*/ 51 h 60"/>
                <a:gd name="T4" fmla="*/ 28 w 64"/>
                <a:gd name="T5" fmla="*/ 50 h 60"/>
                <a:gd name="T6" fmla="*/ 28 w 64"/>
                <a:gd name="T7" fmla="*/ 50 h 60"/>
                <a:gd name="T8" fmla="*/ 2 w 64"/>
                <a:gd name="T9" fmla="*/ 18 h 60"/>
                <a:gd name="T10" fmla="*/ 3 w 64"/>
                <a:gd name="T11" fmla="*/ 13 h 60"/>
                <a:gd name="T12" fmla="*/ 2 w 64"/>
                <a:gd name="T13" fmla="*/ 2 h 60"/>
                <a:gd name="T14" fmla="*/ 8 w 64"/>
                <a:gd name="T15" fmla="*/ 3 h 60"/>
                <a:gd name="T16" fmla="*/ 62 w 64"/>
                <a:gd name="T17" fmla="*/ 47 h 60"/>
                <a:gd name="T18" fmla="*/ 53 w 64"/>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0">
                  <a:moveTo>
                    <a:pt x="53" y="60"/>
                  </a:moveTo>
                  <a:cubicBezTo>
                    <a:pt x="45" y="60"/>
                    <a:pt x="36" y="56"/>
                    <a:pt x="29" y="51"/>
                  </a:cubicBezTo>
                  <a:cubicBezTo>
                    <a:pt x="29" y="51"/>
                    <a:pt x="29" y="50"/>
                    <a:pt x="28" y="50"/>
                  </a:cubicBezTo>
                  <a:cubicBezTo>
                    <a:pt x="28" y="50"/>
                    <a:pt x="28" y="50"/>
                    <a:pt x="28" y="50"/>
                  </a:cubicBezTo>
                  <a:cubicBezTo>
                    <a:pt x="14" y="39"/>
                    <a:pt x="3" y="22"/>
                    <a:pt x="2" y="18"/>
                  </a:cubicBezTo>
                  <a:cubicBezTo>
                    <a:pt x="0" y="12"/>
                    <a:pt x="3" y="16"/>
                    <a:pt x="3" y="13"/>
                  </a:cubicBezTo>
                  <a:cubicBezTo>
                    <a:pt x="3" y="11"/>
                    <a:pt x="0" y="5"/>
                    <a:pt x="2" y="2"/>
                  </a:cubicBezTo>
                  <a:cubicBezTo>
                    <a:pt x="4" y="0"/>
                    <a:pt x="8" y="3"/>
                    <a:pt x="8" y="3"/>
                  </a:cubicBezTo>
                  <a:cubicBezTo>
                    <a:pt x="37" y="14"/>
                    <a:pt x="57" y="34"/>
                    <a:pt x="62" y="47"/>
                  </a:cubicBezTo>
                  <a:cubicBezTo>
                    <a:pt x="64" y="54"/>
                    <a:pt x="61" y="59"/>
                    <a:pt x="53" y="6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91">
              <a:extLst>
                <a:ext uri="{FF2B5EF4-FFF2-40B4-BE49-F238E27FC236}">
                  <a16:creationId xmlns:a16="http://schemas.microsoft.com/office/drawing/2014/main" xmlns="" id="{295EBD26-9A36-463D-ABEA-BA68D5AE688B}"/>
                </a:ext>
              </a:extLst>
            </p:cNvPr>
            <p:cNvSpPr>
              <a:spLocks/>
            </p:cNvSpPr>
            <p:nvPr/>
          </p:nvSpPr>
          <p:spPr bwMode="auto">
            <a:xfrm flipH="1">
              <a:off x="1738313" y="5605463"/>
              <a:ext cx="98425" cy="68263"/>
            </a:xfrm>
            <a:custGeom>
              <a:avLst/>
              <a:gdLst>
                <a:gd name="T0" fmla="*/ 24 w 35"/>
                <a:gd name="T1" fmla="*/ 24 h 24"/>
                <a:gd name="T2" fmla="*/ 0 w 35"/>
                <a:gd name="T3" fmla="*/ 15 h 24"/>
                <a:gd name="T4" fmla="*/ 18 w 35"/>
                <a:gd name="T5" fmla="*/ 22 h 24"/>
                <a:gd name="T6" fmla="*/ 3 w 35"/>
                <a:gd name="T7" fmla="*/ 6 h 24"/>
                <a:gd name="T8" fmla="*/ 20 w 35"/>
                <a:gd name="T9" fmla="*/ 14 h 24"/>
                <a:gd name="T10" fmla="*/ 5 w 35"/>
                <a:gd name="T11" fmla="*/ 0 h 24"/>
                <a:gd name="T12" fmla="*/ 21 w 35"/>
                <a:gd name="T13" fmla="*/ 11 h 24"/>
                <a:gd name="T14" fmla="*/ 30 w 35"/>
                <a:gd name="T15" fmla="*/ 9 h 24"/>
                <a:gd name="T16" fmla="*/ 33 w 35"/>
                <a:gd name="T17" fmla="*/ 11 h 24"/>
                <a:gd name="T18" fmla="*/ 24 w 35"/>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4">
                  <a:moveTo>
                    <a:pt x="24" y="24"/>
                  </a:moveTo>
                  <a:cubicBezTo>
                    <a:pt x="16" y="24"/>
                    <a:pt x="7" y="20"/>
                    <a:pt x="0" y="15"/>
                  </a:cubicBezTo>
                  <a:cubicBezTo>
                    <a:pt x="6" y="19"/>
                    <a:pt x="16" y="22"/>
                    <a:pt x="18" y="22"/>
                  </a:cubicBezTo>
                  <a:cubicBezTo>
                    <a:pt x="9" y="18"/>
                    <a:pt x="3" y="6"/>
                    <a:pt x="3" y="6"/>
                  </a:cubicBezTo>
                  <a:cubicBezTo>
                    <a:pt x="10" y="13"/>
                    <a:pt x="20" y="14"/>
                    <a:pt x="20" y="14"/>
                  </a:cubicBezTo>
                  <a:cubicBezTo>
                    <a:pt x="14" y="11"/>
                    <a:pt x="5" y="0"/>
                    <a:pt x="5" y="0"/>
                  </a:cubicBezTo>
                  <a:cubicBezTo>
                    <a:pt x="5" y="0"/>
                    <a:pt x="14" y="9"/>
                    <a:pt x="21" y="11"/>
                  </a:cubicBezTo>
                  <a:cubicBezTo>
                    <a:pt x="27" y="13"/>
                    <a:pt x="30" y="9"/>
                    <a:pt x="30" y="9"/>
                  </a:cubicBezTo>
                  <a:cubicBezTo>
                    <a:pt x="33" y="11"/>
                    <a:pt x="33" y="11"/>
                    <a:pt x="33" y="11"/>
                  </a:cubicBezTo>
                  <a:cubicBezTo>
                    <a:pt x="35" y="18"/>
                    <a:pt x="32" y="23"/>
                    <a:pt x="24" y="2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92">
              <a:extLst>
                <a:ext uri="{FF2B5EF4-FFF2-40B4-BE49-F238E27FC236}">
                  <a16:creationId xmlns:a16="http://schemas.microsoft.com/office/drawing/2014/main" xmlns="" id="{7373EFC8-349C-46C2-ACEF-072EE44766E6}"/>
                </a:ext>
              </a:extLst>
            </p:cNvPr>
            <p:cNvSpPr>
              <a:spLocks/>
            </p:cNvSpPr>
            <p:nvPr/>
          </p:nvSpPr>
          <p:spPr bwMode="auto">
            <a:xfrm flipH="1">
              <a:off x="1703388" y="5449888"/>
              <a:ext cx="133350" cy="193675"/>
            </a:xfrm>
            <a:custGeom>
              <a:avLst/>
              <a:gdLst>
                <a:gd name="T0" fmla="*/ 37 w 47"/>
                <a:gd name="T1" fmla="*/ 63 h 68"/>
                <a:gd name="T2" fmla="*/ 27 w 47"/>
                <a:gd name="T3" fmla="*/ 50 h 68"/>
                <a:gd name="T4" fmla="*/ 27 w 47"/>
                <a:gd name="T5" fmla="*/ 50 h 68"/>
                <a:gd name="T6" fmla="*/ 24 w 47"/>
                <a:gd name="T7" fmla="*/ 47 h 68"/>
                <a:gd name="T8" fmla="*/ 23 w 47"/>
                <a:gd name="T9" fmla="*/ 46 h 68"/>
                <a:gd name="T10" fmla="*/ 23 w 47"/>
                <a:gd name="T11" fmla="*/ 45 h 68"/>
                <a:gd name="T12" fmla="*/ 1 w 47"/>
                <a:gd name="T13" fmla="*/ 9 h 68"/>
                <a:gd name="T14" fmla="*/ 10 w 47"/>
                <a:gd name="T15" fmla="*/ 7 h 68"/>
                <a:gd name="T16" fmla="*/ 16 w 47"/>
                <a:gd name="T17" fmla="*/ 0 h 68"/>
                <a:gd name="T18" fmla="*/ 40 w 47"/>
                <a:gd name="T19" fmla="*/ 29 h 68"/>
                <a:gd name="T20" fmla="*/ 46 w 47"/>
                <a:gd name="T21" fmla="*/ 59 h 68"/>
                <a:gd name="T22" fmla="*/ 37 w 47"/>
                <a:gd name="T2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8">
                  <a:moveTo>
                    <a:pt x="37" y="63"/>
                  </a:moveTo>
                  <a:cubicBezTo>
                    <a:pt x="37" y="63"/>
                    <a:pt x="32" y="58"/>
                    <a:pt x="27" y="50"/>
                  </a:cubicBezTo>
                  <a:cubicBezTo>
                    <a:pt x="27" y="50"/>
                    <a:pt x="27" y="50"/>
                    <a:pt x="27" y="50"/>
                  </a:cubicBezTo>
                  <a:cubicBezTo>
                    <a:pt x="26" y="49"/>
                    <a:pt x="25" y="48"/>
                    <a:pt x="24" y="47"/>
                  </a:cubicBezTo>
                  <a:cubicBezTo>
                    <a:pt x="24" y="46"/>
                    <a:pt x="23" y="46"/>
                    <a:pt x="23" y="46"/>
                  </a:cubicBezTo>
                  <a:cubicBezTo>
                    <a:pt x="23" y="45"/>
                    <a:pt x="23" y="45"/>
                    <a:pt x="23" y="45"/>
                  </a:cubicBezTo>
                  <a:cubicBezTo>
                    <a:pt x="13" y="32"/>
                    <a:pt x="0" y="14"/>
                    <a:pt x="1" y="9"/>
                  </a:cubicBezTo>
                  <a:cubicBezTo>
                    <a:pt x="2" y="0"/>
                    <a:pt x="8" y="7"/>
                    <a:pt x="10" y="7"/>
                  </a:cubicBezTo>
                  <a:cubicBezTo>
                    <a:pt x="12" y="7"/>
                    <a:pt x="13" y="0"/>
                    <a:pt x="16" y="0"/>
                  </a:cubicBezTo>
                  <a:cubicBezTo>
                    <a:pt x="17" y="0"/>
                    <a:pt x="31" y="11"/>
                    <a:pt x="40" y="29"/>
                  </a:cubicBezTo>
                  <a:cubicBezTo>
                    <a:pt x="44" y="38"/>
                    <a:pt x="47" y="48"/>
                    <a:pt x="46" y="59"/>
                  </a:cubicBezTo>
                  <a:cubicBezTo>
                    <a:pt x="46" y="59"/>
                    <a:pt x="42" y="68"/>
                    <a:pt x="37" y="63"/>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93">
              <a:extLst>
                <a:ext uri="{FF2B5EF4-FFF2-40B4-BE49-F238E27FC236}">
                  <a16:creationId xmlns:a16="http://schemas.microsoft.com/office/drawing/2014/main" xmlns="" id="{6ADD4CF9-3113-4FB2-88D3-AEA7DDF0D8D7}"/>
                </a:ext>
              </a:extLst>
            </p:cNvPr>
            <p:cNvSpPr>
              <a:spLocks/>
            </p:cNvSpPr>
            <p:nvPr/>
          </p:nvSpPr>
          <p:spPr bwMode="auto">
            <a:xfrm flipH="1">
              <a:off x="1706563" y="5586413"/>
              <a:ext cx="96838" cy="93663"/>
            </a:xfrm>
            <a:custGeom>
              <a:avLst/>
              <a:gdLst>
                <a:gd name="T0" fmla="*/ 33 w 34"/>
                <a:gd name="T1" fmla="*/ 8 h 33"/>
                <a:gd name="T2" fmla="*/ 30 w 34"/>
                <a:gd name="T3" fmla="*/ 0 h 33"/>
                <a:gd name="T4" fmla="*/ 26 w 34"/>
                <a:gd name="T5" fmla="*/ 13 h 33"/>
                <a:gd name="T6" fmla="*/ 14 w 34"/>
                <a:gd name="T7" fmla="*/ 7 h 33"/>
                <a:gd name="T8" fmla="*/ 17 w 34"/>
                <a:gd name="T9" fmla="*/ 21 h 33"/>
                <a:gd name="T10" fmla="*/ 0 w 34"/>
                <a:gd name="T11" fmla="*/ 21 h 33"/>
                <a:gd name="T12" fmla="*/ 12 w 34"/>
                <a:gd name="T13" fmla="*/ 28 h 33"/>
                <a:gd name="T14" fmla="*/ 6 w 34"/>
                <a:gd name="T15" fmla="*/ 31 h 33"/>
                <a:gd name="T16" fmla="*/ 24 w 34"/>
                <a:gd name="T17" fmla="*/ 28 h 33"/>
                <a:gd name="T18" fmla="*/ 29 w 34"/>
                <a:gd name="T19" fmla="*/ 28 h 33"/>
                <a:gd name="T20" fmla="*/ 30 w 34"/>
                <a:gd name="T21" fmla="*/ 22 h 33"/>
                <a:gd name="T22" fmla="*/ 33 w 34"/>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33" y="8"/>
                  </a:moveTo>
                  <a:cubicBezTo>
                    <a:pt x="33" y="6"/>
                    <a:pt x="32" y="2"/>
                    <a:pt x="30" y="0"/>
                  </a:cubicBezTo>
                  <a:cubicBezTo>
                    <a:pt x="31" y="7"/>
                    <a:pt x="29" y="12"/>
                    <a:pt x="26" y="13"/>
                  </a:cubicBezTo>
                  <a:cubicBezTo>
                    <a:pt x="23" y="13"/>
                    <a:pt x="14" y="7"/>
                    <a:pt x="14" y="7"/>
                  </a:cubicBezTo>
                  <a:cubicBezTo>
                    <a:pt x="14" y="7"/>
                    <a:pt x="19" y="16"/>
                    <a:pt x="17" y="21"/>
                  </a:cubicBezTo>
                  <a:cubicBezTo>
                    <a:pt x="15" y="25"/>
                    <a:pt x="7" y="27"/>
                    <a:pt x="0" y="21"/>
                  </a:cubicBezTo>
                  <a:cubicBezTo>
                    <a:pt x="3" y="26"/>
                    <a:pt x="7" y="28"/>
                    <a:pt x="12" y="28"/>
                  </a:cubicBezTo>
                  <a:cubicBezTo>
                    <a:pt x="14" y="28"/>
                    <a:pt x="6" y="31"/>
                    <a:pt x="6" y="31"/>
                  </a:cubicBezTo>
                  <a:cubicBezTo>
                    <a:pt x="6" y="31"/>
                    <a:pt x="12" y="33"/>
                    <a:pt x="24" y="28"/>
                  </a:cubicBezTo>
                  <a:cubicBezTo>
                    <a:pt x="26" y="27"/>
                    <a:pt x="26" y="30"/>
                    <a:pt x="29" y="28"/>
                  </a:cubicBezTo>
                  <a:cubicBezTo>
                    <a:pt x="31" y="26"/>
                    <a:pt x="29" y="25"/>
                    <a:pt x="30" y="22"/>
                  </a:cubicBezTo>
                  <a:cubicBezTo>
                    <a:pt x="32" y="19"/>
                    <a:pt x="34" y="12"/>
                    <a:pt x="33" y="8"/>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94">
              <a:extLst>
                <a:ext uri="{FF2B5EF4-FFF2-40B4-BE49-F238E27FC236}">
                  <a16:creationId xmlns:a16="http://schemas.microsoft.com/office/drawing/2014/main" xmlns="" id="{58573841-8BE2-4F3E-B452-7FF4EAAE2C55}"/>
                </a:ext>
              </a:extLst>
            </p:cNvPr>
            <p:cNvSpPr>
              <a:spLocks/>
            </p:cNvSpPr>
            <p:nvPr/>
          </p:nvSpPr>
          <p:spPr bwMode="auto">
            <a:xfrm flipH="1">
              <a:off x="1428750" y="5651500"/>
              <a:ext cx="306388" cy="230188"/>
            </a:xfrm>
            <a:custGeom>
              <a:avLst/>
              <a:gdLst>
                <a:gd name="T0" fmla="*/ 3 w 108"/>
                <a:gd name="T1" fmla="*/ 0 h 81"/>
                <a:gd name="T2" fmla="*/ 108 w 108"/>
                <a:gd name="T3" fmla="*/ 72 h 81"/>
                <a:gd name="T4" fmla="*/ 105 w 108"/>
                <a:gd name="T5" fmla="*/ 79 h 81"/>
                <a:gd name="T6" fmla="*/ 0 w 108"/>
                <a:gd name="T7" fmla="*/ 2 h 81"/>
                <a:gd name="T8" fmla="*/ 3 w 108"/>
                <a:gd name="T9" fmla="*/ 0 h 81"/>
              </a:gdLst>
              <a:ahLst/>
              <a:cxnLst>
                <a:cxn ang="0">
                  <a:pos x="T0" y="T1"/>
                </a:cxn>
                <a:cxn ang="0">
                  <a:pos x="T2" y="T3"/>
                </a:cxn>
                <a:cxn ang="0">
                  <a:pos x="T4" y="T5"/>
                </a:cxn>
                <a:cxn ang="0">
                  <a:pos x="T6" y="T7"/>
                </a:cxn>
                <a:cxn ang="0">
                  <a:pos x="T8" y="T9"/>
                </a:cxn>
              </a:cxnLst>
              <a:rect l="0" t="0" r="r" b="b"/>
              <a:pathLst>
                <a:path w="108" h="81">
                  <a:moveTo>
                    <a:pt x="3" y="0"/>
                  </a:moveTo>
                  <a:cubicBezTo>
                    <a:pt x="3" y="0"/>
                    <a:pt x="57" y="76"/>
                    <a:pt x="108" y="72"/>
                  </a:cubicBezTo>
                  <a:cubicBezTo>
                    <a:pt x="108" y="72"/>
                    <a:pt x="107" y="76"/>
                    <a:pt x="105" y="79"/>
                  </a:cubicBezTo>
                  <a:cubicBezTo>
                    <a:pt x="103" y="81"/>
                    <a:pt x="56" y="77"/>
                    <a:pt x="0" y="2"/>
                  </a:cubicBezTo>
                  <a:cubicBezTo>
                    <a:pt x="3" y="0"/>
                    <a:pt x="3" y="0"/>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95">
              <a:extLst>
                <a:ext uri="{FF2B5EF4-FFF2-40B4-BE49-F238E27FC236}">
                  <a16:creationId xmlns:a16="http://schemas.microsoft.com/office/drawing/2014/main" xmlns="" id="{E480E624-F13B-4BBD-B252-EEA1E42D251A}"/>
                </a:ext>
              </a:extLst>
            </p:cNvPr>
            <p:cNvSpPr>
              <a:spLocks/>
            </p:cNvSpPr>
            <p:nvPr/>
          </p:nvSpPr>
          <p:spPr bwMode="auto">
            <a:xfrm flipH="1">
              <a:off x="1703388" y="5532438"/>
              <a:ext cx="60325" cy="111125"/>
            </a:xfrm>
            <a:custGeom>
              <a:avLst/>
              <a:gdLst>
                <a:gd name="T0" fmla="*/ 11 w 21"/>
                <a:gd name="T1" fmla="*/ 34 h 39"/>
                <a:gd name="T2" fmla="*/ 1 w 21"/>
                <a:gd name="T3" fmla="*/ 21 h 39"/>
                <a:gd name="T4" fmla="*/ 10 w 21"/>
                <a:gd name="T5" fmla="*/ 27 h 39"/>
                <a:gd name="T6" fmla="*/ 0 w 21"/>
                <a:gd name="T7" fmla="*/ 7 h 39"/>
                <a:gd name="T8" fmla="*/ 14 w 21"/>
                <a:gd name="T9" fmla="*/ 25 h 39"/>
                <a:gd name="T10" fmla="*/ 7 w 21"/>
                <a:gd name="T11" fmla="*/ 0 h 39"/>
                <a:gd name="T12" fmla="*/ 17 w 21"/>
                <a:gd name="T13" fmla="*/ 17 h 39"/>
                <a:gd name="T14" fmla="*/ 14 w 21"/>
                <a:gd name="T15" fmla="*/ 5 h 39"/>
                <a:gd name="T16" fmla="*/ 14 w 21"/>
                <a:gd name="T17" fmla="*/ 0 h 39"/>
                <a:gd name="T18" fmla="*/ 20 w 21"/>
                <a:gd name="T19" fmla="*/ 30 h 39"/>
                <a:gd name="T20" fmla="*/ 11 w 21"/>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9">
                  <a:moveTo>
                    <a:pt x="11" y="34"/>
                  </a:moveTo>
                  <a:cubicBezTo>
                    <a:pt x="11" y="34"/>
                    <a:pt x="6" y="29"/>
                    <a:pt x="1" y="21"/>
                  </a:cubicBezTo>
                  <a:cubicBezTo>
                    <a:pt x="4" y="26"/>
                    <a:pt x="9" y="31"/>
                    <a:pt x="10" y="27"/>
                  </a:cubicBezTo>
                  <a:cubicBezTo>
                    <a:pt x="12" y="21"/>
                    <a:pt x="0" y="7"/>
                    <a:pt x="0" y="7"/>
                  </a:cubicBezTo>
                  <a:cubicBezTo>
                    <a:pt x="11" y="13"/>
                    <a:pt x="13" y="24"/>
                    <a:pt x="14" y="25"/>
                  </a:cubicBezTo>
                  <a:cubicBezTo>
                    <a:pt x="17" y="15"/>
                    <a:pt x="7" y="0"/>
                    <a:pt x="7" y="0"/>
                  </a:cubicBezTo>
                  <a:cubicBezTo>
                    <a:pt x="14" y="7"/>
                    <a:pt x="16" y="16"/>
                    <a:pt x="17" y="17"/>
                  </a:cubicBezTo>
                  <a:cubicBezTo>
                    <a:pt x="16" y="16"/>
                    <a:pt x="16" y="11"/>
                    <a:pt x="14" y="5"/>
                  </a:cubicBezTo>
                  <a:cubicBezTo>
                    <a:pt x="14" y="2"/>
                    <a:pt x="13" y="1"/>
                    <a:pt x="14" y="0"/>
                  </a:cubicBezTo>
                  <a:cubicBezTo>
                    <a:pt x="18" y="9"/>
                    <a:pt x="21" y="19"/>
                    <a:pt x="20" y="30"/>
                  </a:cubicBezTo>
                  <a:cubicBezTo>
                    <a:pt x="20" y="30"/>
                    <a:pt x="16" y="39"/>
                    <a:pt x="11" y="3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96">
              <a:extLst>
                <a:ext uri="{FF2B5EF4-FFF2-40B4-BE49-F238E27FC236}">
                  <a16:creationId xmlns:a16="http://schemas.microsoft.com/office/drawing/2014/main" xmlns="" id="{DF3C83C6-832F-4655-88BA-825E67264A8A}"/>
                </a:ext>
              </a:extLst>
            </p:cNvPr>
            <p:cNvSpPr>
              <a:spLocks/>
            </p:cNvSpPr>
            <p:nvPr/>
          </p:nvSpPr>
          <p:spPr bwMode="auto">
            <a:xfrm flipH="1">
              <a:off x="787400" y="5942013"/>
              <a:ext cx="209550" cy="155575"/>
            </a:xfrm>
            <a:custGeom>
              <a:avLst/>
              <a:gdLst>
                <a:gd name="T0" fmla="*/ 69 w 74"/>
                <a:gd name="T1" fmla="*/ 9 h 55"/>
                <a:gd name="T2" fmla="*/ 3 w 74"/>
                <a:gd name="T3" fmla="*/ 35 h 55"/>
                <a:gd name="T4" fmla="*/ 4 w 74"/>
                <a:gd name="T5" fmla="*/ 41 h 55"/>
                <a:gd name="T6" fmla="*/ 4 w 74"/>
                <a:gd name="T7" fmla="*/ 52 h 55"/>
                <a:gd name="T8" fmla="*/ 33 w 74"/>
                <a:gd name="T9" fmla="*/ 51 h 55"/>
                <a:gd name="T10" fmla="*/ 74 w 74"/>
                <a:gd name="T11" fmla="*/ 20 h 55"/>
              </a:gdLst>
              <a:ahLst/>
              <a:cxnLst>
                <a:cxn ang="0">
                  <a:pos x="T0" y="T1"/>
                </a:cxn>
                <a:cxn ang="0">
                  <a:pos x="T2" y="T3"/>
                </a:cxn>
                <a:cxn ang="0">
                  <a:pos x="T4" y="T5"/>
                </a:cxn>
                <a:cxn ang="0">
                  <a:pos x="T6" y="T7"/>
                </a:cxn>
                <a:cxn ang="0">
                  <a:pos x="T8" y="T9"/>
                </a:cxn>
                <a:cxn ang="0">
                  <a:pos x="T10" y="T11"/>
                </a:cxn>
              </a:cxnLst>
              <a:rect l="0" t="0" r="r" b="b"/>
              <a:pathLst>
                <a:path w="74" h="55">
                  <a:moveTo>
                    <a:pt x="69" y="9"/>
                  </a:moveTo>
                  <a:cubicBezTo>
                    <a:pt x="69" y="9"/>
                    <a:pt x="25" y="0"/>
                    <a:pt x="3" y="35"/>
                  </a:cubicBezTo>
                  <a:cubicBezTo>
                    <a:pt x="3" y="35"/>
                    <a:pt x="0" y="41"/>
                    <a:pt x="4" y="41"/>
                  </a:cubicBezTo>
                  <a:cubicBezTo>
                    <a:pt x="8" y="42"/>
                    <a:pt x="2" y="48"/>
                    <a:pt x="4" y="52"/>
                  </a:cubicBezTo>
                  <a:cubicBezTo>
                    <a:pt x="6" y="55"/>
                    <a:pt x="18" y="53"/>
                    <a:pt x="33" y="51"/>
                  </a:cubicBezTo>
                  <a:cubicBezTo>
                    <a:pt x="47" y="48"/>
                    <a:pt x="66" y="39"/>
                    <a:pt x="74" y="2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97">
              <a:extLst>
                <a:ext uri="{FF2B5EF4-FFF2-40B4-BE49-F238E27FC236}">
                  <a16:creationId xmlns:a16="http://schemas.microsoft.com/office/drawing/2014/main" xmlns="" id="{E644F9E6-95D0-4711-87F7-7634B9EFBD32}"/>
                </a:ext>
              </a:extLst>
            </p:cNvPr>
            <p:cNvSpPr>
              <a:spLocks/>
            </p:cNvSpPr>
            <p:nvPr/>
          </p:nvSpPr>
          <p:spPr bwMode="auto">
            <a:xfrm flipH="1">
              <a:off x="798513" y="5973763"/>
              <a:ext cx="127000" cy="84138"/>
            </a:xfrm>
            <a:custGeom>
              <a:avLst/>
              <a:gdLst>
                <a:gd name="T0" fmla="*/ 0 w 45"/>
                <a:gd name="T1" fmla="*/ 14 h 30"/>
                <a:gd name="T2" fmla="*/ 23 w 45"/>
                <a:gd name="T3" fmla="*/ 12 h 30"/>
                <a:gd name="T4" fmla="*/ 6 w 45"/>
                <a:gd name="T5" fmla="*/ 24 h 30"/>
                <a:gd name="T6" fmla="*/ 44 w 45"/>
                <a:gd name="T7" fmla="*/ 11 h 30"/>
                <a:gd name="T8" fmla="*/ 45 w 45"/>
                <a:gd name="T9" fmla="*/ 5 h 30"/>
                <a:gd name="T10" fmla="*/ 32 w 45"/>
                <a:gd name="T11" fmla="*/ 1 h 30"/>
                <a:gd name="T12" fmla="*/ 0 w 45"/>
                <a:gd name="T13" fmla="*/ 14 h 30"/>
              </a:gdLst>
              <a:ahLst/>
              <a:cxnLst>
                <a:cxn ang="0">
                  <a:pos x="T0" y="T1"/>
                </a:cxn>
                <a:cxn ang="0">
                  <a:pos x="T2" y="T3"/>
                </a:cxn>
                <a:cxn ang="0">
                  <a:pos x="T4" y="T5"/>
                </a:cxn>
                <a:cxn ang="0">
                  <a:pos x="T6" y="T7"/>
                </a:cxn>
                <a:cxn ang="0">
                  <a:pos x="T8" y="T9"/>
                </a:cxn>
                <a:cxn ang="0">
                  <a:pos x="T10" y="T11"/>
                </a:cxn>
                <a:cxn ang="0">
                  <a:pos x="T12" y="T13"/>
                </a:cxn>
              </a:cxnLst>
              <a:rect l="0" t="0" r="r" b="b"/>
              <a:pathLst>
                <a:path w="45" h="30">
                  <a:moveTo>
                    <a:pt x="0" y="14"/>
                  </a:moveTo>
                  <a:cubicBezTo>
                    <a:pt x="0" y="14"/>
                    <a:pt x="18" y="11"/>
                    <a:pt x="23" y="12"/>
                  </a:cubicBezTo>
                  <a:cubicBezTo>
                    <a:pt x="23" y="12"/>
                    <a:pt x="11" y="17"/>
                    <a:pt x="6" y="24"/>
                  </a:cubicBezTo>
                  <a:cubicBezTo>
                    <a:pt x="0" y="30"/>
                    <a:pt x="44" y="11"/>
                    <a:pt x="44" y="11"/>
                  </a:cubicBezTo>
                  <a:cubicBezTo>
                    <a:pt x="45" y="5"/>
                    <a:pt x="45" y="5"/>
                    <a:pt x="45" y="5"/>
                  </a:cubicBezTo>
                  <a:cubicBezTo>
                    <a:pt x="45" y="5"/>
                    <a:pt x="35" y="0"/>
                    <a:pt x="32" y="1"/>
                  </a:cubicBezTo>
                  <a:cubicBezTo>
                    <a:pt x="28" y="3"/>
                    <a:pt x="0" y="14"/>
                    <a:pt x="0" y="14"/>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98">
              <a:extLst>
                <a:ext uri="{FF2B5EF4-FFF2-40B4-BE49-F238E27FC236}">
                  <a16:creationId xmlns:a16="http://schemas.microsoft.com/office/drawing/2014/main" xmlns="" id="{EFAB6EAA-1429-4072-9FA3-BFF3673BF3AD}"/>
                </a:ext>
              </a:extLst>
            </p:cNvPr>
            <p:cNvSpPr>
              <a:spLocks/>
            </p:cNvSpPr>
            <p:nvPr/>
          </p:nvSpPr>
          <p:spPr bwMode="auto">
            <a:xfrm flipH="1">
              <a:off x="755650" y="5992813"/>
              <a:ext cx="222250" cy="125413"/>
            </a:xfrm>
            <a:custGeom>
              <a:avLst/>
              <a:gdLst>
                <a:gd name="T0" fmla="*/ 75 w 78"/>
                <a:gd name="T1" fmla="*/ 14 h 44"/>
                <a:gd name="T2" fmla="*/ 57 w 78"/>
                <a:gd name="T3" fmla="*/ 32 h 44"/>
                <a:gd name="T4" fmla="*/ 56 w 78"/>
                <a:gd name="T5" fmla="*/ 33 h 44"/>
                <a:gd name="T6" fmla="*/ 55 w 78"/>
                <a:gd name="T7" fmla="*/ 33 h 44"/>
                <a:gd name="T8" fmla="*/ 16 w 78"/>
                <a:gd name="T9" fmla="*/ 44 h 44"/>
                <a:gd name="T10" fmla="*/ 12 w 78"/>
                <a:gd name="T11" fmla="*/ 41 h 44"/>
                <a:gd name="T12" fmla="*/ 1 w 78"/>
                <a:gd name="T13" fmla="*/ 38 h 44"/>
                <a:gd name="T14" fmla="*/ 5 w 78"/>
                <a:gd name="T15" fmla="*/ 32 h 44"/>
                <a:gd name="T16" fmla="*/ 66 w 78"/>
                <a:gd name="T17" fmla="*/ 1 h 44"/>
                <a:gd name="T18" fmla="*/ 75 w 78"/>
                <a:gd name="T1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44">
                  <a:moveTo>
                    <a:pt x="75" y="14"/>
                  </a:moveTo>
                  <a:cubicBezTo>
                    <a:pt x="72" y="22"/>
                    <a:pt x="65" y="28"/>
                    <a:pt x="57" y="32"/>
                  </a:cubicBezTo>
                  <a:cubicBezTo>
                    <a:pt x="57" y="33"/>
                    <a:pt x="56" y="33"/>
                    <a:pt x="56" y="33"/>
                  </a:cubicBezTo>
                  <a:cubicBezTo>
                    <a:pt x="55" y="33"/>
                    <a:pt x="55" y="33"/>
                    <a:pt x="55" y="33"/>
                  </a:cubicBezTo>
                  <a:cubicBezTo>
                    <a:pt x="39" y="42"/>
                    <a:pt x="20" y="44"/>
                    <a:pt x="16" y="44"/>
                  </a:cubicBezTo>
                  <a:cubicBezTo>
                    <a:pt x="10" y="43"/>
                    <a:pt x="14" y="42"/>
                    <a:pt x="12" y="41"/>
                  </a:cubicBezTo>
                  <a:cubicBezTo>
                    <a:pt x="10" y="40"/>
                    <a:pt x="3" y="41"/>
                    <a:pt x="1" y="38"/>
                  </a:cubicBezTo>
                  <a:cubicBezTo>
                    <a:pt x="0" y="35"/>
                    <a:pt x="5" y="32"/>
                    <a:pt x="5" y="32"/>
                  </a:cubicBezTo>
                  <a:cubicBezTo>
                    <a:pt x="26" y="11"/>
                    <a:pt x="53" y="0"/>
                    <a:pt x="66" y="1"/>
                  </a:cubicBezTo>
                  <a:cubicBezTo>
                    <a:pt x="74" y="2"/>
                    <a:pt x="78" y="6"/>
                    <a:pt x="75" y="14"/>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99">
              <a:extLst>
                <a:ext uri="{FF2B5EF4-FFF2-40B4-BE49-F238E27FC236}">
                  <a16:creationId xmlns:a16="http://schemas.microsoft.com/office/drawing/2014/main" xmlns="" id="{02EAAB11-5AC2-47B0-83A2-D763FEED2DEF}"/>
                </a:ext>
              </a:extLst>
            </p:cNvPr>
            <p:cNvSpPr>
              <a:spLocks/>
            </p:cNvSpPr>
            <p:nvPr/>
          </p:nvSpPr>
          <p:spPr bwMode="auto">
            <a:xfrm flipH="1">
              <a:off x="755650" y="5995988"/>
              <a:ext cx="93663" cy="87313"/>
            </a:xfrm>
            <a:custGeom>
              <a:avLst/>
              <a:gdLst>
                <a:gd name="T0" fmla="*/ 30 w 33"/>
                <a:gd name="T1" fmla="*/ 13 h 31"/>
                <a:gd name="T2" fmla="*/ 12 w 33"/>
                <a:gd name="T3" fmla="*/ 31 h 31"/>
                <a:gd name="T4" fmla="*/ 25 w 33"/>
                <a:gd name="T5" fmla="*/ 18 h 31"/>
                <a:gd name="T6" fmla="*/ 5 w 33"/>
                <a:gd name="T7" fmla="*/ 25 h 31"/>
                <a:gd name="T8" fmla="*/ 18 w 33"/>
                <a:gd name="T9" fmla="*/ 13 h 31"/>
                <a:gd name="T10" fmla="*/ 0 w 33"/>
                <a:gd name="T11" fmla="*/ 21 h 31"/>
                <a:gd name="T12" fmla="*/ 16 w 33"/>
                <a:gd name="T13" fmla="*/ 11 h 31"/>
                <a:gd name="T14" fmla="*/ 18 w 33"/>
                <a:gd name="T15" fmla="*/ 1 h 31"/>
                <a:gd name="T16" fmla="*/ 21 w 33"/>
                <a:gd name="T17" fmla="*/ 0 h 31"/>
                <a:gd name="T18" fmla="*/ 30 w 33"/>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1">
                  <a:moveTo>
                    <a:pt x="30" y="13"/>
                  </a:moveTo>
                  <a:cubicBezTo>
                    <a:pt x="27" y="21"/>
                    <a:pt x="20" y="27"/>
                    <a:pt x="12" y="31"/>
                  </a:cubicBezTo>
                  <a:cubicBezTo>
                    <a:pt x="18" y="28"/>
                    <a:pt x="24" y="19"/>
                    <a:pt x="25" y="18"/>
                  </a:cubicBezTo>
                  <a:cubicBezTo>
                    <a:pt x="18" y="25"/>
                    <a:pt x="5" y="25"/>
                    <a:pt x="5" y="25"/>
                  </a:cubicBezTo>
                  <a:cubicBezTo>
                    <a:pt x="15" y="22"/>
                    <a:pt x="18" y="13"/>
                    <a:pt x="18" y="13"/>
                  </a:cubicBezTo>
                  <a:cubicBezTo>
                    <a:pt x="14" y="18"/>
                    <a:pt x="0" y="21"/>
                    <a:pt x="0" y="21"/>
                  </a:cubicBezTo>
                  <a:cubicBezTo>
                    <a:pt x="0" y="21"/>
                    <a:pt x="12" y="16"/>
                    <a:pt x="16" y="11"/>
                  </a:cubicBezTo>
                  <a:cubicBezTo>
                    <a:pt x="21" y="6"/>
                    <a:pt x="18" y="1"/>
                    <a:pt x="18" y="1"/>
                  </a:cubicBezTo>
                  <a:cubicBezTo>
                    <a:pt x="21" y="0"/>
                    <a:pt x="21" y="0"/>
                    <a:pt x="21" y="0"/>
                  </a:cubicBezTo>
                  <a:cubicBezTo>
                    <a:pt x="29" y="1"/>
                    <a:pt x="33" y="5"/>
                    <a:pt x="30" y="1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0">
              <a:extLst>
                <a:ext uri="{FF2B5EF4-FFF2-40B4-BE49-F238E27FC236}">
                  <a16:creationId xmlns:a16="http://schemas.microsoft.com/office/drawing/2014/main" xmlns="" id="{12FD74B4-54EF-406E-9641-CBE5E11F25A0}"/>
                </a:ext>
              </a:extLst>
            </p:cNvPr>
            <p:cNvSpPr>
              <a:spLocks/>
            </p:cNvSpPr>
            <p:nvPr/>
          </p:nvSpPr>
          <p:spPr bwMode="auto">
            <a:xfrm flipH="1">
              <a:off x="773113" y="5932488"/>
              <a:ext cx="220663" cy="88900"/>
            </a:xfrm>
            <a:custGeom>
              <a:avLst/>
              <a:gdLst>
                <a:gd name="T0" fmla="*/ 71 w 78"/>
                <a:gd name="T1" fmla="*/ 17 h 31"/>
                <a:gd name="T2" fmla="*/ 55 w 78"/>
                <a:gd name="T3" fmla="*/ 21 h 31"/>
                <a:gd name="T4" fmla="*/ 55 w 78"/>
                <a:gd name="T5" fmla="*/ 21 h 31"/>
                <a:gd name="T6" fmla="*/ 52 w 78"/>
                <a:gd name="T7" fmla="*/ 22 h 31"/>
                <a:gd name="T8" fmla="*/ 50 w 78"/>
                <a:gd name="T9" fmla="*/ 23 h 31"/>
                <a:gd name="T10" fmla="*/ 50 w 78"/>
                <a:gd name="T11" fmla="*/ 23 h 31"/>
                <a:gd name="T12" fmla="*/ 7 w 78"/>
                <a:gd name="T13" fmla="*/ 28 h 31"/>
                <a:gd name="T14" fmla="*/ 9 w 78"/>
                <a:gd name="T15" fmla="*/ 19 h 31"/>
                <a:gd name="T16" fmla="*/ 5 w 78"/>
                <a:gd name="T17" fmla="*/ 11 h 31"/>
                <a:gd name="T18" fmla="*/ 41 w 78"/>
                <a:gd name="T19" fmla="*/ 1 h 31"/>
                <a:gd name="T20" fmla="*/ 71 w 78"/>
                <a:gd name="T21" fmla="*/ 7 h 31"/>
                <a:gd name="T22" fmla="*/ 71 w 78"/>
                <a:gd name="T2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1">
                  <a:moveTo>
                    <a:pt x="71" y="17"/>
                  </a:moveTo>
                  <a:cubicBezTo>
                    <a:pt x="71" y="17"/>
                    <a:pt x="64" y="19"/>
                    <a:pt x="55" y="21"/>
                  </a:cubicBezTo>
                  <a:cubicBezTo>
                    <a:pt x="55" y="21"/>
                    <a:pt x="55" y="21"/>
                    <a:pt x="55" y="21"/>
                  </a:cubicBezTo>
                  <a:cubicBezTo>
                    <a:pt x="54" y="22"/>
                    <a:pt x="53" y="22"/>
                    <a:pt x="52" y="22"/>
                  </a:cubicBezTo>
                  <a:cubicBezTo>
                    <a:pt x="51" y="23"/>
                    <a:pt x="50" y="23"/>
                    <a:pt x="50" y="23"/>
                  </a:cubicBezTo>
                  <a:cubicBezTo>
                    <a:pt x="50" y="23"/>
                    <a:pt x="50" y="23"/>
                    <a:pt x="50" y="23"/>
                  </a:cubicBezTo>
                  <a:cubicBezTo>
                    <a:pt x="33" y="27"/>
                    <a:pt x="12" y="31"/>
                    <a:pt x="7" y="28"/>
                  </a:cubicBezTo>
                  <a:cubicBezTo>
                    <a:pt x="0" y="24"/>
                    <a:pt x="8" y="21"/>
                    <a:pt x="9" y="19"/>
                  </a:cubicBezTo>
                  <a:cubicBezTo>
                    <a:pt x="10" y="18"/>
                    <a:pt x="4" y="13"/>
                    <a:pt x="5" y="11"/>
                  </a:cubicBezTo>
                  <a:cubicBezTo>
                    <a:pt x="5" y="10"/>
                    <a:pt x="22" y="2"/>
                    <a:pt x="41" y="1"/>
                  </a:cubicBezTo>
                  <a:cubicBezTo>
                    <a:pt x="51" y="0"/>
                    <a:pt x="61" y="2"/>
                    <a:pt x="71" y="7"/>
                  </a:cubicBezTo>
                  <a:cubicBezTo>
                    <a:pt x="71" y="7"/>
                    <a:pt x="78" y="14"/>
                    <a:pt x="71" y="1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1">
              <a:extLst>
                <a:ext uri="{FF2B5EF4-FFF2-40B4-BE49-F238E27FC236}">
                  <a16:creationId xmlns:a16="http://schemas.microsoft.com/office/drawing/2014/main" xmlns="" id="{F2C828FC-DAB1-4218-8434-01218045282D}"/>
                </a:ext>
              </a:extLst>
            </p:cNvPr>
            <p:cNvSpPr>
              <a:spLocks/>
            </p:cNvSpPr>
            <p:nvPr/>
          </p:nvSpPr>
          <p:spPr bwMode="auto">
            <a:xfrm flipH="1">
              <a:off x="752475" y="5949950"/>
              <a:ext cx="74613" cy="103188"/>
            </a:xfrm>
            <a:custGeom>
              <a:avLst/>
              <a:gdLst>
                <a:gd name="T0" fmla="*/ 9 w 26"/>
                <a:gd name="T1" fmla="*/ 1 h 36"/>
                <a:gd name="T2" fmla="*/ 0 w 26"/>
                <a:gd name="T3" fmla="*/ 1 h 36"/>
                <a:gd name="T4" fmla="*/ 11 w 26"/>
                <a:gd name="T5" fmla="*/ 9 h 36"/>
                <a:gd name="T6" fmla="*/ 0 w 26"/>
                <a:gd name="T7" fmla="*/ 17 h 36"/>
                <a:gd name="T8" fmla="*/ 14 w 26"/>
                <a:gd name="T9" fmla="*/ 20 h 36"/>
                <a:gd name="T10" fmla="*/ 8 w 26"/>
                <a:gd name="T11" fmla="*/ 36 h 36"/>
                <a:gd name="T12" fmla="*/ 19 w 26"/>
                <a:gd name="T13" fmla="*/ 28 h 36"/>
                <a:gd name="T14" fmla="*/ 19 w 26"/>
                <a:gd name="T15" fmla="*/ 34 h 36"/>
                <a:gd name="T16" fmla="*/ 24 w 26"/>
                <a:gd name="T17" fmla="*/ 17 h 36"/>
                <a:gd name="T18" fmla="*/ 25 w 26"/>
                <a:gd name="T19" fmla="*/ 13 h 36"/>
                <a:gd name="T20" fmla="*/ 21 w 26"/>
                <a:gd name="T21" fmla="*/ 9 h 36"/>
                <a:gd name="T22" fmla="*/ 9 w 26"/>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9" y="1"/>
                  </a:moveTo>
                  <a:cubicBezTo>
                    <a:pt x="7" y="0"/>
                    <a:pt x="3" y="0"/>
                    <a:pt x="0" y="1"/>
                  </a:cubicBezTo>
                  <a:cubicBezTo>
                    <a:pt x="8" y="2"/>
                    <a:pt x="11" y="6"/>
                    <a:pt x="11" y="9"/>
                  </a:cubicBezTo>
                  <a:cubicBezTo>
                    <a:pt x="10" y="12"/>
                    <a:pt x="0" y="17"/>
                    <a:pt x="0" y="17"/>
                  </a:cubicBezTo>
                  <a:cubicBezTo>
                    <a:pt x="0" y="17"/>
                    <a:pt x="11" y="17"/>
                    <a:pt x="14" y="20"/>
                  </a:cubicBezTo>
                  <a:cubicBezTo>
                    <a:pt x="18" y="24"/>
                    <a:pt x="16" y="32"/>
                    <a:pt x="8" y="36"/>
                  </a:cubicBezTo>
                  <a:cubicBezTo>
                    <a:pt x="14" y="36"/>
                    <a:pt x="17" y="33"/>
                    <a:pt x="19" y="28"/>
                  </a:cubicBezTo>
                  <a:cubicBezTo>
                    <a:pt x="20" y="26"/>
                    <a:pt x="19" y="34"/>
                    <a:pt x="19" y="34"/>
                  </a:cubicBezTo>
                  <a:cubicBezTo>
                    <a:pt x="19" y="34"/>
                    <a:pt x="24" y="30"/>
                    <a:pt x="24" y="17"/>
                  </a:cubicBezTo>
                  <a:cubicBezTo>
                    <a:pt x="24" y="15"/>
                    <a:pt x="26" y="15"/>
                    <a:pt x="25" y="13"/>
                  </a:cubicBezTo>
                  <a:cubicBezTo>
                    <a:pt x="25" y="10"/>
                    <a:pt x="22" y="11"/>
                    <a:pt x="21" y="9"/>
                  </a:cubicBezTo>
                  <a:cubicBezTo>
                    <a:pt x="18" y="6"/>
                    <a:pt x="13" y="2"/>
                    <a:pt x="9" y="1"/>
                  </a:cubicBezTo>
                  <a:close/>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2">
              <a:extLst>
                <a:ext uri="{FF2B5EF4-FFF2-40B4-BE49-F238E27FC236}">
                  <a16:creationId xmlns:a16="http://schemas.microsoft.com/office/drawing/2014/main" xmlns="" id="{29F693A9-BCC6-4B0F-A717-ED602EB15F5B}"/>
                </a:ext>
              </a:extLst>
            </p:cNvPr>
            <p:cNvSpPr>
              <a:spLocks/>
            </p:cNvSpPr>
            <p:nvPr/>
          </p:nvSpPr>
          <p:spPr bwMode="auto">
            <a:xfrm flipH="1">
              <a:off x="444500" y="5794375"/>
              <a:ext cx="322263" cy="198438"/>
            </a:xfrm>
            <a:custGeom>
              <a:avLst/>
              <a:gdLst>
                <a:gd name="T0" fmla="*/ 0 w 114"/>
                <a:gd name="T1" fmla="*/ 67 h 70"/>
                <a:gd name="T2" fmla="*/ 107 w 114"/>
                <a:gd name="T3" fmla="*/ 0 h 70"/>
                <a:gd name="T4" fmla="*/ 112 w 114"/>
                <a:gd name="T5" fmla="*/ 5 h 70"/>
                <a:gd name="T6" fmla="*/ 0 w 114"/>
                <a:gd name="T7" fmla="*/ 70 h 70"/>
              </a:gdLst>
              <a:ahLst/>
              <a:cxnLst>
                <a:cxn ang="0">
                  <a:pos x="T0" y="T1"/>
                </a:cxn>
                <a:cxn ang="0">
                  <a:pos x="T2" y="T3"/>
                </a:cxn>
                <a:cxn ang="0">
                  <a:pos x="T4" y="T5"/>
                </a:cxn>
                <a:cxn ang="0">
                  <a:pos x="T6" y="T7"/>
                </a:cxn>
              </a:cxnLst>
              <a:rect l="0" t="0" r="r" b="b"/>
              <a:pathLst>
                <a:path w="114" h="70">
                  <a:moveTo>
                    <a:pt x="0" y="67"/>
                  </a:moveTo>
                  <a:cubicBezTo>
                    <a:pt x="0" y="67"/>
                    <a:pt x="90" y="48"/>
                    <a:pt x="107" y="0"/>
                  </a:cubicBezTo>
                  <a:cubicBezTo>
                    <a:pt x="107" y="0"/>
                    <a:pt x="110" y="2"/>
                    <a:pt x="112" y="5"/>
                  </a:cubicBezTo>
                  <a:cubicBezTo>
                    <a:pt x="114" y="8"/>
                    <a:pt x="91" y="49"/>
                    <a:pt x="0" y="70"/>
                  </a:cubicBezTo>
                </a:path>
              </a:pathLst>
            </a:custGeom>
            <a:solidFill>
              <a:srgbClr val="A25C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3">
              <a:extLst>
                <a:ext uri="{FF2B5EF4-FFF2-40B4-BE49-F238E27FC236}">
                  <a16:creationId xmlns:a16="http://schemas.microsoft.com/office/drawing/2014/main" xmlns="" id="{FA3D6036-E922-405A-B720-CCD054015CB2}"/>
                </a:ext>
              </a:extLst>
            </p:cNvPr>
            <p:cNvSpPr>
              <a:spLocks/>
            </p:cNvSpPr>
            <p:nvPr/>
          </p:nvSpPr>
          <p:spPr bwMode="auto">
            <a:xfrm flipH="1">
              <a:off x="773113" y="5932488"/>
              <a:ext cx="111125" cy="60325"/>
            </a:xfrm>
            <a:custGeom>
              <a:avLst/>
              <a:gdLst>
                <a:gd name="T0" fmla="*/ 32 w 39"/>
                <a:gd name="T1" fmla="*/ 17 h 21"/>
                <a:gd name="T2" fmla="*/ 16 w 39"/>
                <a:gd name="T3" fmla="*/ 21 h 21"/>
                <a:gd name="T4" fmla="*/ 25 w 39"/>
                <a:gd name="T5" fmla="*/ 15 h 21"/>
                <a:gd name="T6" fmla="*/ 3 w 39"/>
                <a:gd name="T7" fmla="*/ 16 h 21"/>
                <a:gd name="T8" fmla="*/ 25 w 39"/>
                <a:gd name="T9" fmla="*/ 11 h 21"/>
                <a:gd name="T10" fmla="*/ 0 w 39"/>
                <a:gd name="T11" fmla="*/ 7 h 21"/>
                <a:gd name="T12" fmla="*/ 18 w 39"/>
                <a:gd name="T13" fmla="*/ 5 h 21"/>
                <a:gd name="T14" fmla="*/ 7 w 39"/>
                <a:gd name="T15" fmla="*/ 2 h 21"/>
                <a:gd name="T16" fmla="*/ 2 w 39"/>
                <a:gd name="T17" fmla="*/ 1 h 21"/>
                <a:gd name="T18" fmla="*/ 32 w 39"/>
                <a:gd name="T19" fmla="*/ 7 h 21"/>
                <a:gd name="T20" fmla="*/ 32 w 39"/>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1">
                  <a:moveTo>
                    <a:pt x="32" y="17"/>
                  </a:moveTo>
                  <a:cubicBezTo>
                    <a:pt x="32" y="17"/>
                    <a:pt x="25" y="19"/>
                    <a:pt x="16" y="21"/>
                  </a:cubicBezTo>
                  <a:cubicBezTo>
                    <a:pt x="22" y="20"/>
                    <a:pt x="28" y="17"/>
                    <a:pt x="25" y="15"/>
                  </a:cubicBezTo>
                  <a:cubicBezTo>
                    <a:pt x="21" y="10"/>
                    <a:pt x="3" y="16"/>
                    <a:pt x="3" y="16"/>
                  </a:cubicBezTo>
                  <a:cubicBezTo>
                    <a:pt x="13" y="8"/>
                    <a:pt x="24" y="11"/>
                    <a:pt x="25" y="11"/>
                  </a:cubicBezTo>
                  <a:cubicBezTo>
                    <a:pt x="18" y="4"/>
                    <a:pt x="0" y="7"/>
                    <a:pt x="0" y="7"/>
                  </a:cubicBezTo>
                  <a:cubicBezTo>
                    <a:pt x="9" y="4"/>
                    <a:pt x="18" y="5"/>
                    <a:pt x="18" y="5"/>
                  </a:cubicBezTo>
                  <a:cubicBezTo>
                    <a:pt x="18" y="5"/>
                    <a:pt x="13" y="3"/>
                    <a:pt x="7" y="2"/>
                  </a:cubicBezTo>
                  <a:cubicBezTo>
                    <a:pt x="4" y="2"/>
                    <a:pt x="3" y="1"/>
                    <a:pt x="2" y="1"/>
                  </a:cubicBezTo>
                  <a:cubicBezTo>
                    <a:pt x="12" y="0"/>
                    <a:pt x="22" y="2"/>
                    <a:pt x="32" y="7"/>
                  </a:cubicBezTo>
                  <a:cubicBezTo>
                    <a:pt x="32" y="7"/>
                    <a:pt x="39" y="14"/>
                    <a:pt x="32" y="17"/>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04">
              <a:extLst>
                <a:ext uri="{FF2B5EF4-FFF2-40B4-BE49-F238E27FC236}">
                  <a16:creationId xmlns:a16="http://schemas.microsoft.com/office/drawing/2014/main" xmlns="" id="{F57D1F4B-9026-4EC5-BA9C-2024E586A001}"/>
                </a:ext>
              </a:extLst>
            </p:cNvPr>
            <p:cNvSpPr>
              <a:spLocks/>
            </p:cNvSpPr>
            <p:nvPr/>
          </p:nvSpPr>
          <p:spPr bwMode="auto">
            <a:xfrm flipH="1">
              <a:off x="2874963" y="6007100"/>
              <a:ext cx="219075" cy="147638"/>
            </a:xfrm>
            <a:custGeom>
              <a:avLst/>
              <a:gdLst>
                <a:gd name="T0" fmla="*/ 75 w 77"/>
                <a:gd name="T1" fmla="*/ 19 h 52"/>
                <a:gd name="T2" fmla="*/ 4 w 77"/>
                <a:gd name="T3" fmla="*/ 28 h 52"/>
                <a:gd name="T4" fmla="*/ 4 w 77"/>
                <a:gd name="T5" fmla="*/ 35 h 52"/>
                <a:gd name="T6" fmla="*/ 1 w 77"/>
                <a:gd name="T7" fmla="*/ 45 h 52"/>
                <a:gd name="T8" fmla="*/ 29 w 77"/>
                <a:gd name="T9" fmla="*/ 51 h 52"/>
                <a:gd name="T10" fmla="*/ 77 w 77"/>
                <a:gd name="T11" fmla="*/ 31 h 52"/>
              </a:gdLst>
              <a:ahLst/>
              <a:cxnLst>
                <a:cxn ang="0">
                  <a:pos x="T0" y="T1"/>
                </a:cxn>
                <a:cxn ang="0">
                  <a:pos x="T2" y="T3"/>
                </a:cxn>
                <a:cxn ang="0">
                  <a:pos x="T4" y="T5"/>
                </a:cxn>
                <a:cxn ang="0">
                  <a:pos x="T6" y="T7"/>
                </a:cxn>
                <a:cxn ang="0">
                  <a:pos x="T8" y="T9"/>
                </a:cxn>
                <a:cxn ang="0">
                  <a:pos x="T10" y="T11"/>
                </a:cxn>
              </a:cxnLst>
              <a:rect l="0" t="0" r="r" b="b"/>
              <a:pathLst>
                <a:path w="77" h="52">
                  <a:moveTo>
                    <a:pt x="75" y="19"/>
                  </a:moveTo>
                  <a:cubicBezTo>
                    <a:pt x="75" y="19"/>
                    <a:pt x="33" y="0"/>
                    <a:pt x="4" y="28"/>
                  </a:cubicBezTo>
                  <a:cubicBezTo>
                    <a:pt x="4" y="28"/>
                    <a:pt x="0" y="33"/>
                    <a:pt x="4" y="35"/>
                  </a:cubicBezTo>
                  <a:cubicBezTo>
                    <a:pt x="7" y="37"/>
                    <a:pt x="0" y="41"/>
                    <a:pt x="1" y="45"/>
                  </a:cubicBezTo>
                  <a:cubicBezTo>
                    <a:pt x="2" y="49"/>
                    <a:pt x="14" y="50"/>
                    <a:pt x="29" y="51"/>
                  </a:cubicBezTo>
                  <a:cubicBezTo>
                    <a:pt x="44" y="52"/>
                    <a:pt x="64" y="48"/>
                    <a:pt x="77"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5">
              <a:extLst>
                <a:ext uri="{FF2B5EF4-FFF2-40B4-BE49-F238E27FC236}">
                  <a16:creationId xmlns:a16="http://schemas.microsoft.com/office/drawing/2014/main" xmlns="" id="{729350DF-300B-4EB8-ADD6-D330A4170AF2}"/>
                </a:ext>
              </a:extLst>
            </p:cNvPr>
            <p:cNvSpPr>
              <a:spLocks/>
            </p:cNvSpPr>
            <p:nvPr/>
          </p:nvSpPr>
          <p:spPr bwMode="auto">
            <a:xfrm flipH="1">
              <a:off x="2884488" y="6061075"/>
              <a:ext cx="141288" cy="60325"/>
            </a:xfrm>
            <a:custGeom>
              <a:avLst/>
              <a:gdLst>
                <a:gd name="T0" fmla="*/ 4 w 50"/>
                <a:gd name="T1" fmla="*/ 5 h 21"/>
                <a:gd name="T2" fmla="*/ 26 w 50"/>
                <a:gd name="T3" fmla="*/ 8 h 21"/>
                <a:gd name="T4" fmla="*/ 7 w 50"/>
                <a:gd name="T5" fmla="*/ 16 h 21"/>
                <a:gd name="T6" fmla="*/ 47 w 50"/>
                <a:gd name="T7" fmla="*/ 13 h 21"/>
                <a:gd name="T8" fmla="*/ 50 w 50"/>
                <a:gd name="T9" fmla="*/ 7 h 21"/>
                <a:gd name="T10" fmla="*/ 38 w 50"/>
                <a:gd name="T11" fmla="*/ 1 h 21"/>
                <a:gd name="T12" fmla="*/ 4 w 50"/>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50" h="21">
                  <a:moveTo>
                    <a:pt x="4" y="5"/>
                  </a:moveTo>
                  <a:cubicBezTo>
                    <a:pt x="4" y="5"/>
                    <a:pt x="22" y="7"/>
                    <a:pt x="26" y="8"/>
                  </a:cubicBezTo>
                  <a:cubicBezTo>
                    <a:pt x="26" y="8"/>
                    <a:pt x="14" y="11"/>
                    <a:pt x="7" y="16"/>
                  </a:cubicBezTo>
                  <a:cubicBezTo>
                    <a:pt x="0" y="21"/>
                    <a:pt x="47" y="13"/>
                    <a:pt x="47" y="13"/>
                  </a:cubicBezTo>
                  <a:cubicBezTo>
                    <a:pt x="50" y="7"/>
                    <a:pt x="50" y="7"/>
                    <a:pt x="50" y="7"/>
                  </a:cubicBezTo>
                  <a:cubicBezTo>
                    <a:pt x="50" y="7"/>
                    <a:pt x="41" y="0"/>
                    <a:pt x="38" y="1"/>
                  </a:cubicBezTo>
                  <a:cubicBezTo>
                    <a:pt x="34" y="1"/>
                    <a:pt x="4" y="5"/>
                    <a:pt x="4" y="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6">
              <a:extLst>
                <a:ext uri="{FF2B5EF4-FFF2-40B4-BE49-F238E27FC236}">
                  <a16:creationId xmlns:a16="http://schemas.microsoft.com/office/drawing/2014/main" xmlns="" id="{5F19916C-805B-435F-AD6B-B89BE5F1BA05}"/>
                </a:ext>
              </a:extLst>
            </p:cNvPr>
            <p:cNvSpPr>
              <a:spLocks/>
            </p:cNvSpPr>
            <p:nvPr/>
          </p:nvSpPr>
          <p:spPr bwMode="auto">
            <a:xfrm flipH="1">
              <a:off x="2849563" y="6081713"/>
              <a:ext cx="236538" cy="104775"/>
            </a:xfrm>
            <a:custGeom>
              <a:avLst/>
              <a:gdLst>
                <a:gd name="T0" fmla="*/ 78 w 83"/>
                <a:gd name="T1" fmla="*/ 19 h 37"/>
                <a:gd name="T2" fmla="*/ 57 w 83"/>
                <a:gd name="T3" fmla="*/ 32 h 37"/>
                <a:gd name="T4" fmla="*/ 55 w 83"/>
                <a:gd name="T5" fmla="*/ 33 h 37"/>
                <a:gd name="T6" fmla="*/ 55 w 83"/>
                <a:gd name="T7" fmla="*/ 33 h 37"/>
                <a:gd name="T8" fmla="*/ 14 w 83"/>
                <a:gd name="T9" fmla="*/ 34 h 37"/>
                <a:gd name="T10" fmla="*/ 11 w 83"/>
                <a:gd name="T11" fmla="*/ 30 h 37"/>
                <a:gd name="T12" fmla="*/ 1 w 83"/>
                <a:gd name="T13" fmla="*/ 25 h 37"/>
                <a:gd name="T14" fmla="*/ 6 w 83"/>
                <a:gd name="T15" fmla="*/ 20 h 37"/>
                <a:gd name="T16" fmla="*/ 73 w 83"/>
                <a:gd name="T17" fmla="*/ 4 h 37"/>
                <a:gd name="T18" fmla="*/ 78 w 83"/>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37">
                  <a:moveTo>
                    <a:pt x="78" y="19"/>
                  </a:moveTo>
                  <a:cubicBezTo>
                    <a:pt x="73" y="26"/>
                    <a:pt x="65" y="30"/>
                    <a:pt x="57" y="32"/>
                  </a:cubicBezTo>
                  <a:cubicBezTo>
                    <a:pt x="56" y="32"/>
                    <a:pt x="56" y="32"/>
                    <a:pt x="55" y="33"/>
                  </a:cubicBezTo>
                  <a:cubicBezTo>
                    <a:pt x="55" y="33"/>
                    <a:pt x="55" y="33"/>
                    <a:pt x="55" y="33"/>
                  </a:cubicBezTo>
                  <a:cubicBezTo>
                    <a:pt x="37" y="37"/>
                    <a:pt x="18" y="35"/>
                    <a:pt x="14" y="34"/>
                  </a:cubicBezTo>
                  <a:cubicBezTo>
                    <a:pt x="8" y="32"/>
                    <a:pt x="13" y="32"/>
                    <a:pt x="11" y="30"/>
                  </a:cubicBezTo>
                  <a:cubicBezTo>
                    <a:pt x="9" y="29"/>
                    <a:pt x="2" y="28"/>
                    <a:pt x="1" y="25"/>
                  </a:cubicBezTo>
                  <a:cubicBezTo>
                    <a:pt x="0" y="21"/>
                    <a:pt x="6" y="20"/>
                    <a:pt x="6" y="20"/>
                  </a:cubicBezTo>
                  <a:cubicBezTo>
                    <a:pt x="32" y="4"/>
                    <a:pt x="60" y="0"/>
                    <a:pt x="73" y="4"/>
                  </a:cubicBezTo>
                  <a:cubicBezTo>
                    <a:pt x="80" y="7"/>
                    <a:pt x="83" y="12"/>
                    <a:pt x="78" y="1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
              <a:extLst>
                <a:ext uri="{FF2B5EF4-FFF2-40B4-BE49-F238E27FC236}">
                  <a16:creationId xmlns:a16="http://schemas.microsoft.com/office/drawing/2014/main" xmlns="" id="{8A67581D-E661-492B-9F5F-E3C2DF097CE9}"/>
                </a:ext>
              </a:extLst>
            </p:cNvPr>
            <p:cNvSpPr>
              <a:spLocks/>
            </p:cNvSpPr>
            <p:nvPr/>
          </p:nvSpPr>
          <p:spPr bwMode="auto">
            <a:xfrm flipH="1">
              <a:off x="2849563" y="6092825"/>
              <a:ext cx="103188" cy="79375"/>
            </a:xfrm>
            <a:custGeom>
              <a:avLst/>
              <a:gdLst>
                <a:gd name="T0" fmla="*/ 31 w 36"/>
                <a:gd name="T1" fmla="*/ 15 h 28"/>
                <a:gd name="T2" fmla="*/ 10 w 36"/>
                <a:gd name="T3" fmla="*/ 28 h 28"/>
                <a:gd name="T4" fmla="*/ 26 w 36"/>
                <a:gd name="T5" fmla="*/ 19 h 28"/>
                <a:gd name="T6" fmla="*/ 5 w 36"/>
                <a:gd name="T7" fmla="*/ 20 h 28"/>
                <a:gd name="T8" fmla="*/ 20 w 36"/>
                <a:gd name="T9" fmla="*/ 12 h 28"/>
                <a:gd name="T10" fmla="*/ 0 w 36"/>
                <a:gd name="T11" fmla="*/ 15 h 28"/>
                <a:gd name="T12" fmla="*/ 19 w 36"/>
                <a:gd name="T13" fmla="*/ 9 h 28"/>
                <a:gd name="T14" fmla="*/ 23 w 36"/>
                <a:gd name="T15" fmla="*/ 1 h 28"/>
                <a:gd name="T16" fmla="*/ 26 w 36"/>
                <a:gd name="T17" fmla="*/ 0 h 28"/>
                <a:gd name="T18" fmla="*/ 31 w 36"/>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
                  <a:moveTo>
                    <a:pt x="31" y="15"/>
                  </a:moveTo>
                  <a:cubicBezTo>
                    <a:pt x="26" y="22"/>
                    <a:pt x="18" y="26"/>
                    <a:pt x="10" y="28"/>
                  </a:cubicBezTo>
                  <a:cubicBezTo>
                    <a:pt x="16" y="26"/>
                    <a:pt x="25" y="19"/>
                    <a:pt x="26" y="19"/>
                  </a:cubicBezTo>
                  <a:cubicBezTo>
                    <a:pt x="17" y="23"/>
                    <a:pt x="5" y="20"/>
                    <a:pt x="5" y="20"/>
                  </a:cubicBezTo>
                  <a:cubicBezTo>
                    <a:pt x="14" y="19"/>
                    <a:pt x="20" y="12"/>
                    <a:pt x="20" y="12"/>
                  </a:cubicBezTo>
                  <a:cubicBezTo>
                    <a:pt x="15" y="15"/>
                    <a:pt x="0" y="15"/>
                    <a:pt x="0" y="15"/>
                  </a:cubicBezTo>
                  <a:cubicBezTo>
                    <a:pt x="0" y="15"/>
                    <a:pt x="13" y="13"/>
                    <a:pt x="19" y="9"/>
                  </a:cubicBezTo>
                  <a:cubicBezTo>
                    <a:pt x="24" y="6"/>
                    <a:pt x="23" y="1"/>
                    <a:pt x="23" y="1"/>
                  </a:cubicBezTo>
                  <a:cubicBezTo>
                    <a:pt x="26" y="0"/>
                    <a:pt x="26" y="0"/>
                    <a:pt x="26" y="0"/>
                  </a:cubicBezTo>
                  <a:cubicBezTo>
                    <a:pt x="33" y="3"/>
                    <a:pt x="36" y="8"/>
                    <a:pt x="31" y="15"/>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
              <a:extLst>
                <a:ext uri="{FF2B5EF4-FFF2-40B4-BE49-F238E27FC236}">
                  <a16:creationId xmlns:a16="http://schemas.microsoft.com/office/drawing/2014/main" xmlns="" id="{F85553BF-11A2-4669-AB4E-9430A7548E32}"/>
                </a:ext>
              </a:extLst>
            </p:cNvPr>
            <p:cNvSpPr>
              <a:spLocks/>
            </p:cNvSpPr>
            <p:nvPr/>
          </p:nvSpPr>
          <p:spPr bwMode="auto">
            <a:xfrm flipH="1">
              <a:off x="2855913" y="6002338"/>
              <a:ext cx="223838" cy="76200"/>
            </a:xfrm>
            <a:custGeom>
              <a:avLst/>
              <a:gdLst>
                <a:gd name="T0" fmla="*/ 71 w 79"/>
                <a:gd name="T1" fmla="*/ 27 h 27"/>
                <a:gd name="T2" fmla="*/ 55 w 79"/>
                <a:gd name="T3" fmla="*/ 27 h 27"/>
                <a:gd name="T4" fmla="*/ 55 w 79"/>
                <a:gd name="T5" fmla="*/ 27 h 27"/>
                <a:gd name="T6" fmla="*/ 51 w 79"/>
                <a:gd name="T7" fmla="*/ 27 h 27"/>
                <a:gd name="T8" fmla="*/ 49 w 79"/>
                <a:gd name="T9" fmla="*/ 27 h 27"/>
                <a:gd name="T10" fmla="*/ 49 w 79"/>
                <a:gd name="T11" fmla="*/ 27 h 27"/>
                <a:gd name="T12" fmla="*/ 7 w 79"/>
                <a:gd name="T13" fmla="*/ 23 h 27"/>
                <a:gd name="T14" fmla="*/ 10 w 79"/>
                <a:gd name="T15" fmla="*/ 14 h 27"/>
                <a:gd name="T16" fmla="*/ 8 w 79"/>
                <a:gd name="T17" fmla="*/ 5 h 27"/>
                <a:gd name="T18" fmla="*/ 46 w 79"/>
                <a:gd name="T19" fmla="*/ 4 h 27"/>
                <a:gd name="T20" fmla="*/ 73 w 79"/>
                <a:gd name="T21" fmla="*/ 17 h 27"/>
                <a:gd name="T22" fmla="*/ 71 w 79"/>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27">
                  <a:moveTo>
                    <a:pt x="71" y="27"/>
                  </a:moveTo>
                  <a:cubicBezTo>
                    <a:pt x="71" y="27"/>
                    <a:pt x="64" y="27"/>
                    <a:pt x="55" y="27"/>
                  </a:cubicBezTo>
                  <a:cubicBezTo>
                    <a:pt x="55" y="27"/>
                    <a:pt x="55" y="27"/>
                    <a:pt x="55" y="27"/>
                  </a:cubicBezTo>
                  <a:cubicBezTo>
                    <a:pt x="54" y="27"/>
                    <a:pt x="52" y="27"/>
                    <a:pt x="51" y="27"/>
                  </a:cubicBezTo>
                  <a:cubicBezTo>
                    <a:pt x="50" y="27"/>
                    <a:pt x="49" y="27"/>
                    <a:pt x="49" y="27"/>
                  </a:cubicBezTo>
                  <a:cubicBezTo>
                    <a:pt x="49" y="27"/>
                    <a:pt x="49" y="27"/>
                    <a:pt x="49" y="27"/>
                  </a:cubicBezTo>
                  <a:cubicBezTo>
                    <a:pt x="32" y="27"/>
                    <a:pt x="10" y="26"/>
                    <a:pt x="7" y="23"/>
                  </a:cubicBezTo>
                  <a:cubicBezTo>
                    <a:pt x="0" y="16"/>
                    <a:pt x="9" y="16"/>
                    <a:pt x="10" y="14"/>
                  </a:cubicBezTo>
                  <a:cubicBezTo>
                    <a:pt x="12" y="13"/>
                    <a:pt x="7" y="7"/>
                    <a:pt x="8" y="5"/>
                  </a:cubicBezTo>
                  <a:cubicBezTo>
                    <a:pt x="9" y="4"/>
                    <a:pt x="27" y="0"/>
                    <a:pt x="46" y="4"/>
                  </a:cubicBezTo>
                  <a:cubicBezTo>
                    <a:pt x="55" y="6"/>
                    <a:pt x="65" y="10"/>
                    <a:pt x="73" y="17"/>
                  </a:cubicBezTo>
                  <a:cubicBezTo>
                    <a:pt x="73" y="17"/>
                    <a:pt x="79" y="26"/>
                    <a:pt x="71" y="27"/>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9">
              <a:extLst>
                <a:ext uri="{FF2B5EF4-FFF2-40B4-BE49-F238E27FC236}">
                  <a16:creationId xmlns:a16="http://schemas.microsoft.com/office/drawing/2014/main" xmlns="" id="{46F24427-3857-4159-944A-20743CA8BE99}"/>
                </a:ext>
              </a:extLst>
            </p:cNvPr>
            <p:cNvSpPr>
              <a:spLocks/>
            </p:cNvSpPr>
            <p:nvPr/>
          </p:nvSpPr>
          <p:spPr bwMode="auto">
            <a:xfrm flipH="1">
              <a:off x="2841625" y="6042025"/>
              <a:ext cx="73025" cy="104775"/>
            </a:xfrm>
            <a:custGeom>
              <a:avLst/>
              <a:gdLst>
                <a:gd name="T0" fmla="*/ 13 w 26"/>
                <a:gd name="T1" fmla="*/ 2 h 37"/>
                <a:gd name="T2" fmla="*/ 4 w 26"/>
                <a:gd name="T3" fmla="*/ 0 h 37"/>
                <a:gd name="T4" fmla="*/ 12 w 26"/>
                <a:gd name="T5" fmla="*/ 10 h 37"/>
                <a:gd name="T6" fmla="*/ 0 w 26"/>
                <a:gd name="T7" fmla="*/ 16 h 37"/>
                <a:gd name="T8" fmla="*/ 13 w 26"/>
                <a:gd name="T9" fmla="*/ 23 h 37"/>
                <a:gd name="T10" fmla="*/ 3 w 26"/>
                <a:gd name="T11" fmla="*/ 37 h 37"/>
                <a:gd name="T12" fmla="*/ 16 w 26"/>
                <a:gd name="T13" fmla="*/ 31 h 37"/>
                <a:gd name="T14" fmla="*/ 14 w 26"/>
                <a:gd name="T15" fmla="*/ 37 h 37"/>
                <a:gd name="T16" fmla="*/ 23 w 26"/>
                <a:gd name="T17" fmla="*/ 22 h 37"/>
                <a:gd name="T18" fmla="*/ 26 w 26"/>
                <a:gd name="T19" fmla="*/ 18 h 37"/>
                <a:gd name="T20" fmla="*/ 22 w 26"/>
                <a:gd name="T21" fmla="*/ 13 h 37"/>
                <a:gd name="T22" fmla="*/ 13 w 26"/>
                <a:gd name="T2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7">
                  <a:moveTo>
                    <a:pt x="13" y="2"/>
                  </a:moveTo>
                  <a:cubicBezTo>
                    <a:pt x="11" y="1"/>
                    <a:pt x="7" y="0"/>
                    <a:pt x="4" y="0"/>
                  </a:cubicBezTo>
                  <a:cubicBezTo>
                    <a:pt x="11" y="3"/>
                    <a:pt x="14" y="7"/>
                    <a:pt x="12" y="10"/>
                  </a:cubicBezTo>
                  <a:cubicBezTo>
                    <a:pt x="11" y="13"/>
                    <a:pt x="0" y="16"/>
                    <a:pt x="0" y="16"/>
                  </a:cubicBezTo>
                  <a:cubicBezTo>
                    <a:pt x="0" y="16"/>
                    <a:pt x="11" y="18"/>
                    <a:pt x="13" y="23"/>
                  </a:cubicBezTo>
                  <a:cubicBezTo>
                    <a:pt x="15" y="27"/>
                    <a:pt x="12" y="34"/>
                    <a:pt x="3" y="37"/>
                  </a:cubicBezTo>
                  <a:cubicBezTo>
                    <a:pt x="9" y="37"/>
                    <a:pt x="13" y="35"/>
                    <a:pt x="16" y="31"/>
                  </a:cubicBezTo>
                  <a:cubicBezTo>
                    <a:pt x="18" y="29"/>
                    <a:pt x="14" y="37"/>
                    <a:pt x="14" y="37"/>
                  </a:cubicBezTo>
                  <a:cubicBezTo>
                    <a:pt x="14" y="37"/>
                    <a:pt x="20" y="34"/>
                    <a:pt x="23" y="22"/>
                  </a:cubicBezTo>
                  <a:cubicBezTo>
                    <a:pt x="24" y="19"/>
                    <a:pt x="26" y="20"/>
                    <a:pt x="26" y="18"/>
                  </a:cubicBezTo>
                  <a:cubicBezTo>
                    <a:pt x="26" y="15"/>
                    <a:pt x="23" y="16"/>
                    <a:pt x="22" y="13"/>
                  </a:cubicBezTo>
                  <a:cubicBezTo>
                    <a:pt x="21" y="10"/>
                    <a:pt x="17" y="4"/>
                    <a:pt x="13"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0">
              <a:extLst>
                <a:ext uri="{FF2B5EF4-FFF2-40B4-BE49-F238E27FC236}">
                  <a16:creationId xmlns:a16="http://schemas.microsoft.com/office/drawing/2014/main" xmlns="" id="{AF0BBE50-074A-4C3E-B1F8-C451ED244E9F}"/>
                </a:ext>
              </a:extLst>
            </p:cNvPr>
            <p:cNvSpPr>
              <a:spLocks/>
            </p:cNvSpPr>
            <p:nvPr/>
          </p:nvSpPr>
          <p:spPr bwMode="auto">
            <a:xfrm flipH="1">
              <a:off x="2501900" y="5973763"/>
              <a:ext cx="354013" cy="123825"/>
            </a:xfrm>
            <a:custGeom>
              <a:avLst/>
              <a:gdLst>
                <a:gd name="T0" fmla="*/ 0 w 125"/>
                <a:gd name="T1" fmla="*/ 40 h 44"/>
                <a:gd name="T2" fmla="*/ 120 w 125"/>
                <a:gd name="T3" fmla="*/ 0 h 44"/>
                <a:gd name="T4" fmla="*/ 124 w 125"/>
                <a:gd name="T5" fmla="*/ 7 h 44"/>
                <a:gd name="T6" fmla="*/ 0 w 125"/>
                <a:gd name="T7" fmla="*/ 43 h 44"/>
              </a:gdLst>
              <a:ahLst/>
              <a:cxnLst>
                <a:cxn ang="0">
                  <a:pos x="T0" y="T1"/>
                </a:cxn>
                <a:cxn ang="0">
                  <a:pos x="T2" y="T3"/>
                </a:cxn>
                <a:cxn ang="0">
                  <a:pos x="T4" y="T5"/>
                </a:cxn>
                <a:cxn ang="0">
                  <a:pos x="T6" y="T7"/>
                </a:cxn>
              </a:cxnLst>
              <a:rect l="0" t="0" r="r" b="b"/>
              <a:pathLst>
                <a:path w="125" h="44">
                  <a:moveTo>
                    <a:pt x="0" y="40"/>
                  </a:moveTo>
                  <a:cubicBezTo>
                    <a:pt x="0" y="40"/>
                    <a:pt x="93" y="43"/>
                    <a:pt x="120" y="0"/>
                  </a:cubicBezTo>
                  <a:cubicBezTo>
                    <a:pt x="120" y="0"/>
                    <a:pt x="123" y="4"/>
                    <a:pt x="124" y="7"/>
                  </a:cubicBezTo>
                  <a:cubicBezTo>
                    <a:pt x="125" y="10"/>
                    <a:pt x="94" y="44"/>
                    <a:pt x="0" y="43"/>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1">
              <a:extLst>
                <a:ext uri="{FF2B5EF4-FFF2-40B4-BE49-F238E27FC236}">
                  <a16:creationId xmlns:a16="http://schemas.microsoft.com/office/drawing/2014/main" xmlns="" id="{6F6CA216-C41D-472A-A9E0-C91A83526EBE}"/>
                </a:ext>
              </a:extLst>
            </p:cNvPr>
            <p:cNvSpPr>
              <a:spLocks/>
            </p:cNvSpPr>
            <p:nvPr/>
          </p:nvSpPr>
          <p:spPr bwMode="auto">
            <a:xfrm flipH="1">
              <a:off x="2855913" y="6013450"/>
              <a:ext cx="104775" cy="65088"/>
            </a:xfrm>
            <a:custGeom>
              <a:avLst/>
              <a:gdLst>
                <a:gd name="T0" fmla="*/ 29 w 37"/>
                <a:gd name="T1" fmla="*/ 23 h 23"/>
                <a:gd name="T2" fmla="*/ 13 w 37"/>
                <a:gd name="T3" fmla="*/ 23 h 23"/>
                <a:gd name="T4" fmla="*/ 23 w 37"/>
                <a:gd name="T5" fmla="*/ 19 h 23"/>
                <a:gd name="T6" fmla="*/ 1 w 37"/>
                <a:gd name="T7" fmla="*/ 15 h 23"/>
                <a:gd name="T8" fmla="*/ 24 w 37"/>
                <a:gd name="T9" fmla="*/ 15 h 23"/>
                <a:gd name="T10" fmla="*/ 0 w 37"/>
                <a:gd name="T11" fmla="*/ 5 h 23"/>
                <a:gd name="T12" fmla="*/ 19 w 37"/>
                <a:gd name="T13" fmla="*/ 8 h 23"/>
                <a:gd name="T14" fmla="*/ 8 w 37"/>
                <a:gd name="T15" fmla="*/ 3 h 23"/>
                <a:gd name="T16" fmla="*/ 4 w 37"/>
                <a:gd name="T17" fmla="*/ 0 h 23"/>
                <a:gd name="T18" fmla="*/ 31 w 37"/>
                <a:gd name="T19" fmla="*/ 13 h 23"/>
                <a:gd name="T20" fmla="*/ 29 w 3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29" y="23"/>
                  </a:moveTo>
                  <a:cubicBezTo>
                    <a:pt x="29" y="23"/>
                    <a:pt x="22" y="23"/>
                    <a:pt x="13" y="23"/>
                  </a:cubicBezTo>
                  <a:cubicBezTo>
                    <a:pt x="19" y="23"/>
                    <a:pt x="26" y="22"/>
                    <a:pt x="23" y="19"/>
                  </a:cubicBezTo>
                  <a:cubicBezTo>
                    <a:pt x="20" y="14"/>
                    <a:pt x="1" y="15"/>
                    <a:pt x="1" y="15"/>
                  </a:cubicBezTo>
                  <a:cubicBezTo>
                    <a:pt x="13" y="10"/>
                    <a:pt x="23" y="15"/>
                    <a:pt x="24" y="15"/>
                  </a:cubicBezTo>
                  <a:cubicBezTo>
                    <a:pt x="18" y="7"/>
                    <a:pt x="0" y="5"/>
                    <a:pt x="0" y="5"/>
                  </a:cubicBezTo>
                  <a:cubicBezTo>
                    <a:pt x="10" y="5"/>
                    <a:pt x="18" y="8"/>
                    <a:pt x="19" y="8"/>
                  </a:cubicBezTo>
                  <a:cubicBezTo>
                    <a:pt x="18" y="8"/>
                    <a:pt x="14" y="5"/>
                    <a:pt x="8" y="3"/>
                  </a:cubicBezTo>
                  <a:cubicBezTo>
                    <a:pt x="6" y="2"/>
                    <a:pt x="5" y="1"/>
                    <a:pt x="4" y="0"/>
                  </a:cubicBezTo>
                  <a:cubicBezTo>
                    <a:pt x="13" y="2"/>
                    <a:pt x="23" y="6"/>
                    <a:pt x="31" y="13"/>
                  </a:cubicBezTo>
                  <a:cubicBezTo>
                    <a:pt x="31" y="13"/>
                    <a:pt x="37" y="22"/>
                    <a:pt x="29" y="23"/>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2">
              <a:extLst>
                <a:ext uri="{FF2B5EF4-FFF2-40B4-BE49-F238E27FC236}">
                  <a16:creationId xmlns:a16="http://schemas.microsoft.com/office/drawing/2014/main" xmlns="" id="{643263D1-7024-47A3-9A9E-A1C7A4C6A614}"/>
                </a:ext>
              </a:extLst>
            </p:cNvPr>
            <p:cNvSpPr>
              <a:spLocks/>
            </p:cNvSpPr>
            <p:nvPr/>
          </p:nvSpPr>
          <p:spPr bwMode="auto">
            <a:xfrm flipH="1">
              <a:off x="3190875" y="5805488"/>
              <a:ext cx="158750" cy="111125"/>
            </a:xfrm>
            <a:custGeom>
              <a:avLst/>
              <a:gdLst>
                <a:gd name="T0" fmla="*/ 56 w 56"/>
                <a:gd name="T1" fmla="*/ 22 h 39"/>
                <a:gd name="T2" fmla="*/ 6 w 56"/>
                <a:gd name="T3" fmla="*/ 13 h 39"/>
                <a:gd name="T4" fmla="*/ 4 w 56"/>
                <a:gd name="T5" fmla="*/ 18 h 39"/>
                <a:gd name="T6" fmla="*/ 0 w 56"/>
                <a:gd name="T7" fmla="*/ 24 h 39"/>
                <a:gd name="T8" fmla="*/ 18 w 56"/>
                <a:gd name="T9" fmla="*/ 34 h 39"/>
                <a:gd name="T10" fmla="*/ 55 w 56"/>
                <a:gd name="T11" fmla="*/ 31 h 39"/>
              </a:gdLst>
              <a:ahLst/>
              <a:cxnLst>
                <a:cxn ang="0">
                  <a:pos x="T0" y="T1"/>
                </a:cxn>
                <a:cxn ang="0">
                  <a:pos x="T2" y="T3"/>
                </a:cxn>
                <a:cxn ang="0">
                  <a:pos x="T4" y="T5"/>
                </a:cxn>
                <a:cxn ang="0">
                  <a:pos x="T6" y="T7"/>
                </a:cxn>
                <a:cxn ang="0">
                  <a:pos x="T8" y="T9"/>
                </a:cxn>
                <a:cxn ang="0">
                  <a:pos x="T10" y="T11"/>
                </a:cxn>
              </a:cxnLst>
              <a:rect l="0" t="0" r="r" b="b"/>
              <a:pathLst>
                <a:path w="56" h="39">
                  <a:moveTo>
                    <a:pt x="56" y="22"/>
                  </a:moveTo>
                  <a:cubicBezTo>
                    <a:pt x="56" y="22"/>
                    <a:pt x="32" y="0"/>
                    <a:pt x="6" y="13"/>
                  </a:cubicBezTo>
                  <a:cubicBezTo>
                    <a:pt x="6" y="13"/>
                    <a:pt x="2" y="16"/>
                    <a:pt x="4" y="18"/>
                  </a:cubicBezTo>
                  <a:cubicBezTo>
                    <a:pt x="6" y="20"/>
                    <a:pt x="0" y="21"/>
                    <a:pt x="0" y="24"/>
                  </a:cubicBezTo>
                  <a:cubicBezTo>
                    <a:pt x="0" y="27"/>
                    <a:pt x="8" y="30"/>
                    <a:pt x="18" y="34"/>
                  </a:cubicBezTo>
                  <a:cubicBezTo>
                    <a:pt x="28" y="38"/>
                    <a:pt x="43" y="39"/>
                    <a:pt x="55" y="3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
              <a:extLst>
                <a:ext uri="{FF2B5EF4-FFF2-40B4-BE49-F238E27FC236}">
                  <a16:creationId xmlns:a16="http://schemas.microsoft.com/office/drawing/2014/main" xmlns="" id="{019FB650-BBD6-42D3-A942-FEB6F4CA8106}"/>
                </a:ext>
              </a:extLst>
            </p:cNvPr>
            <p:cNvSpPr>
              <a:spLocks/>
            </p:cNvSpPr>
            <p:nvPr/>
          </p:nvSpPr>
          <p:spPr bwMode="auto">
            <a:xfrm flipH="1">
              <a:off x="3195638" y="5849938"/>
              <a:ext cx="106363" cy="41275"/>
            </a:xfrm>
            <a:custGeom>
              <a:avLst/>
              <a:gdLst>
                <a:gd name="T0" fmla="*/ 6 w 37"/>
                <a:gd name="T1" fmla="*/ 0 h 14"/>
                <a:gd name="T2" fmla="*/ 21 w 37"/>
                <a:gd name="T3" fmla="*/ 6 h 14"/>
                <a:gd name="T4" fmla="*/ 6 w 37"/>
                <a:gd name="T5" fmla="*/ 7 h 14"/>
                <a:gd name="T6" fmla="*/ 34 w 37"/>
                <a:gd name="T7" fmla="*/ 14 h 14"/>
                <a:gd name="T8" fmla="*/ 37 w 37"/>
                <a:gd name="T9" fmla="*/ 11 h 14"/>
                <a:gd name="T10" fmla="*/ 30 w 37"/>
                <a:gd name="T11" fmla="*/ 4 h 14"/>
                <a:gd name="T12" fmla="*/ 6 w 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7" h="14">
                  <a:moveTo>
                    <a:pt x="6" y="0"/>
                  </a:moveTo>
                  <a:cubicBezTo>
                    <a:pt x="6" y="0"/>
                    <a:pt x="18" y="4"/>
                    <a:pt x="21" y="6"/>
                  </a:cubicBezTo>
                  <a:cubicBezTo>
                    <a:pt x="21" y="6"/>
                    <a:pt x="12" y="5"/>
                    <a:pt x="6" y="7"/>
                  </a:cubicBezTo>
                  <a:cubicBezTo>
                    <a:pt x="0" y="9"/>
                    <a:pt x="34" y="14"/>
                    <a:pt x="34" y="14"/>
                  </a:cubicBezTo>
                  <a:cubicBezTo>
                    <a:pt x="37" y="11"/>
                    <a:pt x="37" y="11"/>
                    <a:pt x="37" y="11"/>
                  </a:cubicBezTo>
                  <a:cubicBezTo>
                    <a:pt x="37" y="11"/>
                    <a:pt x="33" y="4"/>
                    <a:pt x="30" y="4"/>
                  </a:cubicBezTo>
                  <a:cubicBezTo>
                    <a:pt x="28" y="3"/>
                    <a:pt x="6" y="0"/>
                    <a:pt x="6" y="0"/>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14">
              <a:extLst>
                <a:ext uri="{FF2B5EF4-FFF2-40B4-BE49-F238E27FC236}">
                  <a16:creationId xmlns:a16="http://schemas.microsoft.com/office/drawing/2014/main" xmlns="" id="{4320E579-53AD-41A3-AE2B-A2DE7E91E44E}"/>
                </a:ext>
              </a:extLst>
            </p:cNvPr>
            <p:cNvSpPr>
              <a:spLocks/>
            </p:cNvSpPr>
            <p:nvPr/>
          </p:nvSpPr>
          <p:spPr bwMode="auto">
            <a:xfrm flipH="1">
              <a:off x="3179763" y="5864225"/>
              <a:ext cx="166688" cy="71438"/>
            </a:xfrm>
            <a:custGeom>
              <a:avLst/>
              <a:gdLst>
                <a:gd name="T0" fmla="*/ 54 w 59"/>
                <a:gd name="T1" fmla="*/ 20 h 25"/>
                <a:gd name="T2" fmla="*/ 37 w 59"/>
                <a:gd name="T3" fmla="*/ 24 h 25"/>
                <a:gd name="T4" fmla="*/ 36 w 59"/>
                <a:gd name="T5" fmla="*/ 24 h 25"/>
                <a:gd name="T6" fmla="*/ 35 w 59"/>
                <a:gd name="T7" fmla="*/ 24 h 25"/>
                <a:gd name="T8" fmla="*/ 7 w 59"/>
                <a:gd name="T9" fmla="*/ 16 h 25"/>
                <a:gd name="T10" fmla="*/ 6 w 59"/>
                <a:gd name="T11" fmla="*/ 13 h 25"/>
                <a:gd name="T12" fmla="*/ 0 w 59"/>
                <a:gd name="T13" fmla="*/ 7 h 25"/>
                <a:gd name="T14" fmla="*/ 4 w 59"/>
                <a:gd name="T15" fmla="*/ 5 h 25"/>
                <a:gd name="T16" fmla="*/ 54 w 59"/>
                <a:gd name="T17" fmla="*/ 9 h 25"/>
                <a:gd name="T18" fmla="*/ 54 w 59"/>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5">
                  <a:moveTo>
                    <a:pt x="54" y="20"/>
                  </a:moveTo>
                  <a:cubicBezTo>
                    <a:pt x="49" y="23"/>
                    <a:pt x="43" y="25"/>
                    <a:pt x="37" y="24"/>
                  </a:cubicBezTo>
                  <a:cubicBezTo>
                    <a:pt x="36" y="24"/>
                    <a:pt x="36" y="24"/>
                    <a:pt x="36" y="24"/>
                  </a:cubicBezTo>
                  <a:cubicBezTo>
                    <a:pt x="35" y="24"/>
                    <a:pt x="35" y="24"/>
                    <a:pt x="35" y="24"/>
                  </a:cubicBezTo>
                  <a:cubicBezTo>
                    <a:pt x="22" y="24"/>
                    <a:pt x="9" y="18"/>
                    <a:pt x="7" y="16"/>
                  </a:cubicBezTo>
                  <a:cubicBezTo>
                    <a:pt x="4" y="14"/>
                    <a:pt x="7" y="15"/>
                    <a:pt x="6" y="13"/>
                  </a:cubicBezTo>
                  <a:cubicBezTo>
                    <a:pt x="5" y="12"/>
                    <a:pt x="0" y="10"/>
                    <a:pt x="0" y="7"/>
                  </a:cubicBezTo>
                  <a:cubicBezTo>
                    <a:pt x="0" y="5"/>
                    <a:pt x="4" y="5"/>
                    <a:pt x="4" y="5"/>
                  </a:cubicBezTo>
                  <a:cubicBezTo>
                    <a:pt x="26" y="0"/>
                    <a:pt x="46" y="3"/>
                    <a:pt x="54" y="9"/>
                  </a:cubicBezTo>
                  <a:cubicBezTo>
                    <a:pt x="58" y="12"/>
                    <a:pt x="59" y="16"/>
                    <a:pt x="54" y="20"/>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15">
              <a:extLst>
                <a:ext uri="{FF2B5EF4-FFF2-40B4-BE49-F238E27FC236}">
                  <a16:creationId xmlns:a16="http://schemas.microsoft.com/office/drawing/2014/main" xmlns="" id="{6C4905F5-BA90-42F7-9C1F-68AB1C257164}"/>
                </a:ext>
              </a:extLst>
            </p:cNvPr>
            <p:cNvSpPr>
              <a:spLocks/>
            </p:cNvSpPr>
            <p:nvPr/>
          </p:nvSpPr>
          <p:spPr bwMode="auto">
            <a:xfrm flipH="1">
              <a:off x="3179763" y="5888038"/>
              <a:ext cx="73025" cy="47625"/>
            </a:xfrm>
            <a:custGeom>
              <a:avLst/>
              <a:gdLst>
                <a:gd name="T0" fmla="*/ 21 w 26"/>
                <a:gd name="T1" fmla="*/ 12 h 17"/>
                <a:gd name="T2" fmla="*/ 4 w 26"/>
                <a:gd name="T3" fmla="*/ 16 h 17"/>
                <a:gd name="T4" fmla="*/ 17 w 26"/>
                <a:gd name="T5" fmla="*/ 13 h 17"/>
                <a:gd name="T6" fmla="*/ 2 w 26"/>
                <a:gd name="T7" fmla="*/ 10 h 17"/>
                <a:gd name="T8" fmla="*/ 14 w 26"/>
                <a:gd name="T9" fmla="*/ 8 h 17"/>
                <a:gd name="T10" fmla="*/ 0 w 26"/>
                <a:gd name="T11" fmla="*/ 5 h 17"/>
                <a:gd name="T12" fmla="*/ 14 w 26"/>
                <a:gd name="T13" fmla="*/ 5 h 17"/>
                <a:gd name="T14" fmla="*/ 18 w 26"/>
                <a:gd name="T15" fmla="*/ 0 h 17"/>
                <a:gd name="T16" fmla="*/ 21 w 26"/>
                <a:gd name="T17" fmla="*/ 1 h 17"/>
                <a:gd name="T18" fmla="*/ 21 w 2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7">
                  <a:moveTo>
                    <a:pt x="21" y="12"/>
                  </a:moveTo>
                  <a:cubicBezTo>
                    <a:pt x="16" y="15"/>
                    <a:pt x="10" y="17"/>
                    <a:pt x="4" y="16"/>
                  </a:cubicBezTo>
                  <a:cubicBezTo>
                    <a:pt x="8" y="16"/>
                    <a:pt x="16" y="14"/>
                    <a:pt x="17" y="13"/>
                  </a:cubicBezTo>
                  <a:cubicBezTo>
                    <a:pt x="10" y="15"/>
                    <a:pt x="2" y="10"/>
                    <a:pt x="2" y="10"/>
                  </a:cubicBezTo>
                  <a:cubicBezTo>
                    <a:pt x="9" y="11"/>
                    <a:pt x="14" y="8"/>
                    <a:pt x="14" y="8"/>
                  </a:cubicBezTo>
                  <a:cubicBezTo>
                    <a:pt x="10" y="9"/>
                    <a:pt x="0" y="5"/>
                    <a:pt x="0" y="5"/>
                  </a:cubicBezTo>
                  <a:cubicBezTo>
                    <a:pt x="0" y="5"/>
                    <a:pt x="9" y="7"/>
                    <a:pt x="14" y="5"/>
                  </a:cubicBezTo>
                  <a:cubicBezTo>
                    <a:pt x="18" y="4"/>
                    <a:pt x="18" y="0"/>
                    <a:pt x="18" y="0"/>
                  </a:cubicBezTo>
                  <a:cubicBezTo>
                    <a:pt x="21" y="1"/>
                    <a:pt x="21" y="1"/>
                    <a:pt x="21" y="1"/>
                  </a:cubicBezTo>
                  <a:cubicBezTo>
                    <a:pt x="25" y="4"/>
                    <a:pt x="26" y="8"/>
                    <a:pt x="21" y="12"/>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16">
              <a:extLst>
                <a:ext uri="{FF2B5EF4-FFF2-40B4-BE49-F238E27FC236}">
                  <a16:creationId xmlns:a16="http://schemas.microsoft.com/office/drawing/2014/main" xmlns="" id="{066BFADC-0AEA-4A17-B414-802BBEBF894F}"/>
                </a:ext>
              </a:extLst>
            </p:cNvPr>
            <p:cNvSpPr>
              <a:spLocks/>
            </p:cNvSpPr>
            <p:nvPr/>
          </p:nvSpPr>
          <p:spPr bwMode="auto">
            <a:xfrm flipH="1">
              <a:off x="3176588" y="5795963"/>
              <a:ext cx="144463" cy="85725"/>
            </a:xfrm>
            <a:custGeom>
              <a:avLst/>
              <a:gdLst>
                <a:gd name="T0" fmla="*/ 46 w 51"/>
                <a:gd name="T1" fmla="*/ 29 h 30"/>
                <a:gd name="T2" fmla="*/ 35 w 51"/>
                <a:gd name="T3" fmla="*/ 26 h 30"/>
                <a:gd name="T4" fmla="*/ 35 w 51"/>
                <a:gd name="T5" fmla="*/ 26 h 30"/>
                <a:gd name="T6" fmla="*/ 32 w 51"/>
                <a:gd name="T7" fmla="*/ 25 h 30"/>
                <a:gd name="T8" fmla="*/ 31 w 51"/>
                <a:gd name="T9" fmla="*/ 25 h 30"/>
                <a:gd name="T10" fmla="*/ 31 w 51"/>
                <a:gd name="T11" fmla="*/ 25 h 30"/>
                <a:gd name="T12" fmla="*/ 3 w 51"/>
                <a:gd name="T13" fmla="*/ 12 h 30"/>
                <a:gd name="T14" fmla="*/ 7 w 51"/>
                <a:gd name="T15" fmla="*/ 8 h 30"/>
                <a:gd name="T16" fmla="*/ 8 w 51"/>
                <a:gd name="T17" fmla="*/ 1 h 30"/>
                <a:gd name="T18" fmla="*/ 33 w 51"/>
                <a:gd name="T19" fmla="*/ 8 h 30"/>
                <a:gd name="T20" fmla="*/ 49 w 51"/>
                <a:gd name="T21" fmla="*/ 23 h 30"/>
                <a:gd name="T22" fmla="*/ 46 w 51"/>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0">
                  <a:moveTo>
                    <a:pt x="46" y="29"/>
                  </a:moveTo>
                  <a:cubicBezTo>
                    <a:pt x="46" y="29"/>
                    <a:pt x="41" y="28"/>
                    <a:pt x="35" y="26"/>
                  </a:cubicBezTo>
                  <a:cubicBezTo>
                    <a:pt x="35" y="26"/>
                    <a:pt x="35" y="26"/>
                    <a:pt x="35" y="26"/>
                  </a:cubicBezTo>
                  <a:cubicBezTo>
                    <a:pt x="34" y="26"/>
                    <a:pt x="33" y="25"/>
                    <a:pt x="32" y="25"/>
                  </a:cubicBezTo>
                  <a:cubicBezTo>
                    <a:pt x="31" y="25"/>
                    <a:pt x="31" y="25"/>
                    <a:pt x="31" y="25"/>
                  </a:cubicBezTo>
                  <a:cubicBezTo>
                    <a:pt x="31" y="25"/>
                    <a:pt x="31" y="25"/>
                    <a:pt x="31" y="25"/>
                  </a:cubicBezTo>
                  <a:cubicBezTo>
                    <a:pt x="19" y="21"/>
                    <a:pt x="4" y="16"/>
                    <a:pt x="3" y="12"/>
                  </a:cubicBezTo>
                  <a:cubicBezTo>
                    <a:pt x="0" y="7"/>
                    <a:pt x="6" y="8"/>
                    <a:pt x="7" y="8"/>
                  </a:cubicBezTo>
                  <a:cubicBezTo>
                    <a:pt x="8" y="7"/>
                    <a:pt x="6" y="2"/>
                    <a:pt x="8" y="1"/>
                  </a:cubicBezTo>
                  <a:cubicBezTo>
                    <a:pt x="8" y="0"/>
                    <a:pt x="21" y="1"/>
                    <a:pt x="33" y="8"/>
                  </a:cubicBezTo>
                  <a:cubicBezTo>
                    <a:pt x="40" y="11"/>
                    <a:pt x="45" y="16"/>
                    <a:pt x="49" y="23"/>
                  </a:cubicBezTo>
                  <a:cubicBezTo>
                    <a:pt x="49" y="23"/>
                    <a:pt x="51" y="30"/>
                    <a:pt x="46" y="29"/>
                  </a:cubicBezTo>
                  <a:close/>
                </a:path>
              </a:pathLst>
            </a:custGeom>
            <a:solidFill>
              <a:srgbClr val="FFEE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17">
              <a:extLst>
                <a:ext uri="{FF2B5EF4-FFF2-40B4-BE49-F238E27FC236}">
                  <a16:creationId xmlns:a16="http://schemas.microsoft.com/office/drawing/2014/main" xmlns="" id="{F6814C86-1268-4EF2-B72C-C79623AEC4AD}"/>
                </a:ext>
              </a:extLst>
            </p:cNvPr>
            <p:cNvSpPr>
              <a:spLocks/>
            </p:cNvSpPr>
            <p:nvPr/>
          </p:nvSpPr>
          <p:spPr bwMode="auto">
            <a:xfrm flipH="1">
              <a:off x="3168650" y="5848350"/>
              <a:ext cx="55563" cy="79375"/>
            </a:xfrm>
            <a:custGeom>
              <a:avLst/>
              <a:gdLst>
                <a:gd name="T0" fmla="*/ 14 w 20"/>
                <a:gd name="T1" fmla="*/ 4 h 28"/>
                <a:gd name="T2" fmla="*/ 9 w 20"/>
                <a:gd name="T3" fmla="*/ 0 h 28"/>
                <a:gd name="T4" fmla="*/ 12 w 20"/>
                <a:gd name="T5" fmla="*/ 9 h 28"/>
                <a:gd name="T6" fmla="*/ 2 w 20"/>
                <a:gd name="T7" fmla="*/ 11 h 28"/>
                <a:gd name="T8" fmla="*/ 10 w 20"/>
                <a:gd name="T9" fmla="*/ 18 h 28"/>
                <a:gd name="T10" fmla="*/ 0 w 20"/>
                <a:gd name="T11" fmla="*/ 25 h 28"/>
                <a:gd name="T12" fmla="*/ 10 w 20"/>
                <a:gd name="T13" fmla="*/ 24 h 28"/>
                <a:gd name="T14" fmla="*/ 8 w 20"/>
                <a:gd name="T15" fmla="*/ 28 h 28"/>
                <a:gd name="T16" fmla="*/ 17 w 20"/>
                <a:gd name="T17" fmla="*/ 19 h 28"/>
                <a:gd name="T18" fmla="*/ 20 w 20"/>
                <a:gd name="T19" fmla="*/ 17 h 28"/>
                <a:gd name="T20" fmla="*/ 18 w 20"/>
                <a:gd name="T21" fmla="*/ 13 h 28"/>
                <a:gd name="T22" fmla="*/ 14 w 20"/>
                <a:gd name="T2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8">
                  <a:moveTo>
                    <a:pt x="14" y="4"/>
                  </a:moveTo>
                  <a:cubicBezTo>
                    <a:pt x="13" y="3"/>
                    <a:pt x="11" y="1"/>
                    <a:pt x="9" y="0"/>
                  </a:cubicBezTo>
                  <a:cubicBezTo>
                    <a:pt x="12" y="4"/>
                    <a:pt x="13" y="8"/>
                    <a:pt x="12" y="9"/>
                  </a:cubicBezTo>
                  <a:cubicBezTo>
                    <a:pt x="10" y="11"/>
                    <a:pt x="2" y="11"/>
                    <a:pt x="2" y="11"/>
                  </a:cubicBezTo>
                  <a:cubicBezTo>
                    <a:pt x="2" y="11"/>
                    <a:pt x="9" y="14"/>
                    <a:pt x="10" y="18"/>
                  </a:cubicBezTo>
                  <a:cubicBezTo>
                    <a:pt x="11" y="21"/>
                    <a:pt x="7" y="26"/>
                    <a:pt x="0" y="25"/>
                  </a:cubicBezTo>
                  <a:cubicBezTo>
                    <a:pt x="4" y="27"/>
                    <a:pt x="7" y="26"/>
                    <a:pt x="10" y="24"/>
                  </a:cubicBezTo>
                  <a:cubicBezTo>
                    <a:pt x="11" y="23"/>
                    <a:pt x="8" y="28"/>
                    <a:pt x="8" y="28"/>
                  </a:cubicBezTo>
                  <a:cubicBezTo>
                    <a:pt x="8" y="28"/>
                    <a:pt x="12" y="27"/>
                    <a:pt x="17" y="19"/>
                  </a:cubicBezTo>
                  <a:cubicBezTo>
                    <a:pt x="18" y="18"/>
                    <a:pt x="19" y="19"/>
                    <a:pt x="20" y="17"/>
                  </a:cubicBezTo>
                  <a:cubicBezTo>
                    <a:pt x="20" y="15"/>
                    <a:pt x="18" y="15"/>
                    <a:pt x="18" y="13"/>
                  </a:cubicBezTo>
                  <a:cubicBezTo>
                    <a:pt x="18" y="11"/>
                    <a:pt x="16" y="6"/>
                    <a:pt x="14" y="4"/>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18">
              <a:extLst>
                <a:ext uri="{FF2B5EF4-FFF2-40B4-BE49-F238E27FC236}">
                  <a16:creationId xmlns:a16="http://schemas.microsoft.com/office/drawing/2014/main" xmlns="" id="{647794BC-EFF1-442D-A3B6-EF8317DBDC20}"/>
                </a:ext>
              </a:extLst>
            </p:cNvPr>
            <p:cNvSpPr>
              <a:spLocks/>
            </p:cNvSpPr>
            <p:nvPr/>
          </p:nvSpPr>
          <p:spPr bwMode="auto">
            <a:xfrm flipH="1">
              <a:off x="2914650" y="5884863"/>
              <a:ext cx="265113" cy="71438"/>
            </a:xfrm>
            <a:custGeom>
              <a:avLst/>
              <a:gdLst>
                <a:gd name="T0" fmla="*/ 1 w 93"/>
                <a:gd name="T1" fmla="*/ 2 h 25"/>
                <a:gd name="T2" fmla="*/ 92 w 93"/>
                <a:gd name="T3" fmla="*/ 0 h 25"/>
                <a:gd name="T4" fmla="*/ 93 w 93"/>
                <a:gd name="T5" fmla="*/ 6 h 25"/>
                <a:gd name="T6" fmla="*/ 0 w 93"/>
                <a:gd name="T7" fmla="*/ 4 h 25"/>
              </a:gdLst>
              <a:ahLst/>
              <a:cxnLst>
                <a:cxn ang="0">
                  <a:pos x="T0" y="T1"/>
                </a:cxn>
                <a:cxn ang="0">
                  <a:pos x="T2" y="T3"/>
                </a:cxn>
                <a:cxn ang="0">
                  <a:pos x="T4" y="T5"/>
                </a:cxn>
                <a:cxn ang="0">
                  <a:pos x="T6" y="T7"/>
                </a:cxn>
              </a:cxnLst>
              <a:rect l="0" t="0" r="r" b="b"/>
              <a:pathLst>
                <a:path w="93" h="25">
                  <a:moveTo>
                    <a:pt x="1" y="2"/>
                  </a:moveTo>
                  <a:cubicBezTo>
                    <a:pt x="1" y="2"/>
                    <a:pt x="63" y="24"/>
                    <a:pt x="92" y="0"/>
                  </a:cubicBezTo>
                  <a:cubicBezTo>
                    <a:pt x="92" y="0"/>
                    <a:pt x="93" y="3"/>
                    <a:pt x="93" y="6"/>
                  </a:cubicBezTo>
                  <a:cubicBezTo>
                    <a:pt x="92" y="8"/>
                    <a:pt x="64" y="25"/>
                    <a:pt x="0" y="4"/>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19">
              <a:extLst>
                <a:ext uri="{FF2B5EF4-FFF2-40B4-BE49-F238E27FC236}">
                  <a16:creationId xmlns:a16="http://schemas.microsoft.com/office/drawing/2014/main" xmlns="" id="{1B5A12F2-4A71-404E-A007-99A1852F3E95}"/>
                </a:ext>
              </a:extLst>
            </p:cNvPr>
            <p:cNvSpPr>
              <a:spLocks/>
            </p:cNvSpPr>
            <p:nvPr/>
          </p:nvSpPr>
          <p:spPr bwMode="auto">
            <a:xfrm flipH="1">
              <a:off x="3176588" y="5819775"/>
              <a:ext cx="61913" cy="61913"/>
            </a:xfrm>
            <a:custGeom>
              <a:avLst/>
              <a:gdLst>
                <a:gd name="T0" fmla="*/ 17 w 22"/>
                <a:gd name="T1" fmla="*/ 21 h 22"/>
                <a:gd name="T2" fmla="*/ 6 w 22"/>
                <a:gd name="T3" fmla="*/ 18 h 22"/>
                <a:gd name="T4" fmla="*/ 14 w 22"/>
                <a:gd name="T5" fmla="*/ 17 h 22"/>
                <a:gd name="T6" fmla="*/ 0 w 22"/>
                <a:gd name="T7" fmla="*/ 10 h 22"/>
                <a:gd name="T8" fmla="*/ 15 w 22"/>
                <a:gd name="T9" fmla="*/ 15 h 22"/>
                <a:gd name="T10" fmla="*/ 1 w 22"/>
                <a:gd name="T11" fmla="*/ 3 h 22"/>
                <a:gd name="T12" fmla="*/ 13 w 22"/>
                <a:gd name="T13" fmla="*/ 9 h 22"/>
                <a:gd name="T14" fmla="*/ 7 w 22"/>
                <a:gd name="T15" fmla="*/ 3 h 22"/>
                <a:gd name="T16" fmla="*/ 4 w 22"/>
                <a:gd name="T17" fmla="*/ 0 h 22"/>
                <a:gd name="T18" fmla="*/ 20 w 22"/>
                <a:gd name="T19" fmla="*/ 15 h 22"/>
                <a:gd name="T20" fmla="*/ 17 w 22"/>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7" y="21"/>
                  </a:moveTo>
                  <a:cubicBezTo>
                    <a:pt x="17" y="21"/>
                    <a:pt x="12" y="20"/>
                    <a:pt x="6" y="18"/>
                  </a:cubicBezTo>
                  <a:cubicBezTo>
                    <a:pt x="10" y="19"/>
                    <a:pt x="15" y="20"/>
                    <a:pt x="14" y="17"/>
                  </a:cubicBezTo>
                  <a:cubicBezTo>
                    <a:pt x="12" y="13"/>
                    <a:pt x="0" y="10"/>
                    <a:pt x="0" y="10"/>
                  </a:cubicBezTo>
                  <a:cubicBezTo>
                    <a:pt x="9" y="9"/>
                    <a:pt x="14" y="14"/>
                    <a:pt x="15" y="15"/>
                  </a:cubicBezTo>
                  <a:cubicBezTo>
                    <a:pt x="13" y="8"/>
                    <a:pt x="1" y="3"/>
                    <a:pt x="1" y="3"/>
                  </a:cubicBezTo>
                  <a:cubicBezTo>
                    <a:pt x="8" y="5"/>
                    <a:pt x="13" y="8"/>
                    <a:pt x="13" y="9"/>
                  </a:cubicBezTo>
                  <a:cubicBezTo>
                    <a:pt x="13" y="8"/>
                    <a:pt x="10" y="6"/>
                    <a:pt x="7" y="3"/>
                  </a:cubicBezTo>
                  <a:cubicBezTo>
                    <a:pt x="6" y="2"/>
                    <a:pt x="5" y="1"/>
                    <a:pt x="4" y="0"/>
                  </a:cubicBezTo>
                  <a:cubicBezTo>
                    <a:pt x="11" y="3"/>
                    <a:pt x="16" y="8"/>
                    <a:pt x="20" y="15"/>
                  </a:cubicBezTo>
                  <a:cubicBezTo>
                    <a:pt x="20" y="15"/>
                    <a:pt x="22" y="22"/>
                    <a:pt x="17" y="21"/>
                  </a:cubicBezTo>
                  <a:close/>
                </a:path>
              </a:pathLst>
            </a:custGeom>
            <a:solidFill>
              <a:srgbClr val="FFE1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20">
              <a:extLst>
                <a:ext uri="{FF2B5EF4-FFF2-40B4-BE49-F238E27FC236}">
                  <a16:creationId xmlns:a16="http://schemas.microsoft.com/office/drawing/2014/main" xmlns="" id="{F99E97A3-6A27-4B97-A0AA-D021B94052F7}"/>
                </a:ext>
              </a:extLst>
            </p:cNvPr>
            <p:cNvSpPr>
              <a:spLocks/>
            </p:cNvSpPr>
            <p:nvPr/>
          </p:nvSpPr>
          <p:spPr bwMode="auto">
            <a:xfrm flipH="1">
              <a:off x="1360488" y="5370513"/>
              <a:ext cx="101600" cy="190500"/>
            </a:xfrm>
            <a:custGeom>
              <a:avLst/>
              <a:gdLst>
                <a:gd name="T0" fmla="*/ 16 w 36"/>
                <a:gd name="T1" fmla="*/ 1 h 67"/>
                <a:gd name="T2" fmla="*/ 19 w 36"/>
                <a:gd name="T3" fmla="*/ 1 h 67"/>
                <a:gd name="T4" fmla="*/ 28 w 36"/>
                <a:gd name="T5" fmla="*/ 3 h 67"/>
                <a:gd name="T6" fmla="*/ 33 w 36"/>
                <a:gd name="T7" fmla="*/ 6 h 67"/>
                <a:gd name="T8" fmla="*/ 36 w 36"/>
                <a:gd name="T9" fmla="*/ 17 h 67"/>
                <a:gd name="T10" fmla="*/ 35 w 36"/>
                <a:gd name="T11" fmla="*/ 29 h 67"/>
                <a:gd name="T12" fmla="*/ 31 w 36"/>
                <a:gd name="T13" fmla="*/ 19 h 67"/>
                <a:gd name="T14" fmla="*/ 35 w 36"/>
                <a:gd name="T15" fmla="*/ 36 h 67"/>
                <a:gd name="T16" fmla="*/ 31 w 36"/>
                <a:gd name="T17" fmla="*/ 59 h 67"/>
                <a:gd name="T18" fmla="*/ 30 w 36"/>
                <a:gd name="T19" fmla="*/ 58 h 67"/>
                <a:gd name="T20" fmla="*/ 20 w 36"/>
                <a:gd name="T21" fmla="*/ 61 h 67"/>
                <a:gd name="T22" fmla="*/ 17 w 36"/>
                <a:gd name="T23" fmla="*/ 66 h 67"/>
                <a:gd name="T24" fmla="*/ 10 w 36"/>
                <a:gd name="T25" fmla="*/ 53 h 67"/>
                <a:gd name="T26" fmla="*/ 3 w 36"/>
                <a:gd name="T27" fmla="*/ 42 h 67"/>
                <a:gd name="T28" fmla="*/ 1 w 36"/>
                <a:gd name="T29" fmla="*/ 30 h 67"/>
                <a:gd name="T30" fmla="*/ 1 w 36"/>
                <a:gd name="T31" fmla="*/ 30 h 67"/>
                <a:gd name="T32" fmla="*/ 1 w 36"/>
                <a:gd name="T33" fmla="*/ 14 h 67"/>
                <a:gd name="T34" fmla="*/ 11 w 36"/>
                <a:gd name="T35" fmla="*/ 3 h 67"/>
                <a:gd name="T36" fmla="*/ 16 w 36"/>
                <a:gd name="T3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67">
                  <a:moveTo>
                    <a:pt x="16" y="1"/>
                  </a:moveTo>
                  <a:cubicBezTo>
                    <a:pt x="17" y="1"/>
                    <a:pt x="18" y="1"/>
                    <a:pt x="19" y="1"/>
                  </a:cubicBezTo>
                  <a:cubicBezTo>
                    <a:pt x="21" y="1"/>
                    <a:pt x="24" y="1"/>
                    <a:pt x="28" y="3"/>
                  </a:cubicBezTo>
                  <a:cubicBezTo>
                    <a:pt x="29" y="3"/>
                    <a:pt x="31" y="4"/>
                    <a:pt x="33" y="6"/>
                  </a:cubicBezTo>
                  <a:cubicBezTo>
                    <a:pt x="35" y="7"/>
                    <a:pt x="36" y="11"/>
                    <a:pt x="36" y="17"/>
                  </a:cubicBezTo>
                  <a:cubicBezTo>
                    <a:pt x="36" y="20"/>
                    <a:pt x="36" y="25"/>
                    <a:pt x="35" y="29"/>
                  </a:cubicBezTo>
                  <a:cubicBezTo>
                    <a:pt x="33" y="24"/>
                    <a:pt x="32" y="20"/>
                    <a:pt x="31" y="19"/>
                  </a:cubicBezTo>
                  <a:cubicBezTo>
                    <a:pt x="33" y="23"/>
                    <a:pt x="34" y="29"/>
                    <a:pt x="35" y="36"/>
                  </a:cubicBezTo>
                  <a:cubicBezTo>
                    <a:pt x="34" y="44"/>
                    <a:pt x="32" y="53"/>
                    <a:pt x="31" y="59"/>
                  </a:cubicBezTo>
                  <a:cubicBezTo>
                    <a:pt x="30" y="58"/>
                    <a:pt x="30" y="58"/>
                    <a:pt x="30" y="58"/>
                  </a:cubicBezTo>
                  <a:cubicBezTo>
                    <a:pt x="26" y="53"/>
                    <a:pt x="23" y="57"/>
                    <a:pt x="20" y="61"/>
                  </a:cubicBezTo>
                  <a:cubicBezTo>
                    <a:pt x="19" y="64"/>
                    <a:pt x="18" y="67"/>
                    <a:pt x="17" y="66"/>
                  </a:cubicBezTo>
                  <a:cubicBezTo>
                    <a:pt x="10" y="53"/>
                    <a:pt x="10" y="53"/>
                    <a:pt x="10" y="53"/>
                  </a:cubicBezTo>
                  <a:cubicBezTo>
                    <a:pt x="3" y="42"/>
                    <a:pt x="3" y="42"/>
                    <a:pt x="3" y="42"/>
                  </a:cubicBezTo>
                  <a:cubicBezTo>
                    <a:pt x="3" y="42"/>
                    <a:pt x="2" y="36"/>
                    <a:pt x="1" y="30"/>
                  </a:cubicBezTo>
                  <a:cubicBezTo>
                    <a:pt x="1" y="30"/>
                    <a:pt x="1" y="30"/>
                    <a:pt x="1" y="30"/>
                  </a:cubicBezTo>
                  <a:cubicBezTo>
                    <a:pt x="1" y="24"/>
                    <a:pt x="0" y="18"/>
                    <a:pt x="1" y="14"/>
                  </a:cubicBezTo>
                  <a:cubicBezTo>
                    <a:pt x="4" y="7"/>
                    <a:pt x="10" y="3"/>
                    <a:pt x="11" y="3"/>
                  </a:cubicBezTo>
                  <a:cubicBezTo>
                    <a:pt x="12" y="2"/>
                    <a:pt x="13" y="0"/>
                    <a:pt x="16"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21">
              <a:extLst>
                <a:ext uri="{FF2B5EF4-FFF2-40B4-BE49-F238E27FC236}">
                  <a16:creationId xmlns:a16="http://schemas.microsoft.com/office/drawing/2014/main" xmlns="" id="{CC15CF23-3965-4CE5-8154-D040EC695A50}"/>
                </a:ext>
              </a:extLst>
            </p:cNvPr>
            <p:cNvSpPr>
              <a:spLocks noEditPoints="1"/>
            </p:cNvSpPr>
            <p:nvPr/>
          </p:nvSpPr>
          <p:spPr bwMode="auto">
            <a:xfrm flipH="1">
              <a:off x="1382713" y="5372100"/>
              <a:ext cx="77788" cy="74613"/>
            </a:xfrm>
            <a:custGeom>
              <a:avLst/>
              <a:gdLst>
                <a:gd name="T0" fmla="*/ 12 w 27"/>
                <a:gd name="T1" fmla="*/ 22 h 26"/>
                <a:gd name="T2" fmla="*/ 13 w 27"/>
                <a:gd name="T3" fmla="*/ 26 h 26"/>
                <a:gd name="T4" fmla="*/ 13 w 27"/>
                <a:gd name="T5" fmla="*/ 22 h 26"/>
                <a:gd name="T6" fmla="*/ 12 w 27"/>
                <a:gd name="T7" fmla="*/ 22 h 26"/>
                <a:gd name="T8" fmla="*/ 0 w 27"/>
                <a:gd name="T9" fmla="*/ 15 h 26"/>
                <a:gd name="T10" fmla="*/ 0 w 27"/>
                <a:gd name="T11" fmla="*/ 20 h 26"/>
                <a:gd name="T12" fmla="*/ 1 w 27"/>
                <a:gd name="T13" fmla="*/ 21 h 26"/>
                <a:gd name="T14" fmla="*/ 3 w 27"/>
                <a:gd name="T15" fmla="*/ 16 h 26"/>
                <a:gd name="T16" fmla="*/ 0 w 27"/>
                <a:gd name="T17" fmla="*/ 15 h 26"/>
                <a:gd name="T18" fmla="*/ 3 w 27"/>
                <a:gd name="T19" fmla="*/ 8 h 26"/>
                <a:gd name="T20" fmla="*/ 0 w 27"/>
                <a:gd name="T21" fmla="*/ 13 h 26"/>
                <a:gd name="T22" fmla="*/ 0 w 27"/>
                <a:gd name="T23" fmla="*/ 14 h 26"/>
                <a:gd name="T24" fmla="*/ 3 w 27"/>
                <a:gd name="T25" fmla="*/ 15 h 26"/>
                <a:gd name="T26" fmla="*/ 6 w 27"/>
                <a:gd name="T27" fmla="*/ 12 h 26"/>
                <a:gd name="T28" fmla="*/ 7 w 27"/>
                <a:gd name="T29" fmla="*/ 12 h 26"/>
                <a:gd name="T30" fmla="*/ 12 w 27"/>
                <a:gd name="T31" fmla="*/ 19 h 26"/>
                <a:gd name="T32" fmla="*/ 13 w 27"/>
                <a:gd name="T33" fmla="*/ 20 h 26"/>
                <a:gd name="T34" fmla="*/ 14 w 27"/>
                <a:gd name="T35" fmla="*/ 15 h 26"/>
                <a:gd name="T36" fmla="*/ 3 w 27"/>
                <a:gd name="T37" fmla="*/ 8 h 26"/>
                <a:gd name="T38" fmla="*/ 10 w 27"/>
                <a:gd name="T39" fmla="*/ 2 h 26"/>
                <a:gd name="T40" fmla="*/ 4 w 27"/>
                <a:gd name="T41" fmla="*/ 7 h 26"/>
                <a:gd name="T42" fmla="*/ 14 w 27"/>
                <a:gd name="T43" fmla="*/ 13 h 26"/>
                <a:gd name="T44" fmla="*/ 16 w 27"/>
                <a:gd name="T45" fmla="*/ 9 h 26"/>
                <a:gd name="T46" fmla="*/ 17 w 27"/>
                <a:gd name="T47" fmla="*/ 9 h 26"/>
                <a:gd name="T48" fmla="*/ 19 w 27"/>
                <a:gd name="T49" fmla="*/ 11 h 26"/>
                <a:gd name="T50" fmla="*/ 19 w 27"/>
                <a:gd name="T51" fmla="*/ 11 h 26"/>
                <a:gd name="T52" fmla="*/ 10 w 27"/>
                <a:gd name="T53" fmla="*/ 2 h 26"/>
                <a:gd name="T54" fmla="*/ 23 w 27"/>
                <a:gd name="T55" fmla="*/ 0 h 26"/>
                <a:gd name="T56" fmla="*/ 25 w 27"/>
                <a:gd name="T57" fmla="*/ 3 h 26"/>
                <a:gd name="T58" fmla="*/ 27 w 27"/>
                <a:gd name="T59" fmla="*/ 2 h 26"/>
                <a:gd name="T60" fmla="*/ 23 w 27"/>
                <a:gd name="T61" fmla="*/ 0 h 26"/>
                <a:gd name="T62" fmla="*/ 13 w 27"/>
                <a:gd name="T63" fmla="*/ 0 h 26"/>
                <a:gd name="T64" fmla="*/ 11 w 27"/>
                <a:gd name="T65" fmla="*/ 0 h 26"/>
                <a:gd name="T66" fmla="*/ 20 w 27"/>
                <a:gd name="T67" fmla="*/ 9 h 26"/>
                <a:gd name="T68" fmla="*/ 21 w 27"/>
                <a:gd name="T69" fmla="*/ 9 h 26"/>
                <a:gd name="T70" fmla="*/ 22 w 27"/>
                <a:gd name="T71" fmla="*/ 5 h 26"/>
                <a:gd name="T72" fmla="*/ 23 w 27"/>
                <a:gd name="T73" fmla="*/ 4 h 26"/>
                <a:gd name="T74" fmla="*/ 23 w 27"/>
                <a:gd name="T75" fmla="*/ 4 h 26"/>
                <a:gd name="T76" fmla="*/ 19 w 27"/>
                <a:gd name="T77" fmla="*/ 0 h 26"/>
                <a:gd name="T78" fmla="*/ 18 w 27"/>
                <a:gd name="T79" fmla="*/ 0 h 26"/>
                <a:gd name="T80" fmla="*/ 17 w 27"/>
                <a:gd name="T81" fmla="*/ 0 h 26"/>
                <a:gd name="T82" fmla="*/ 15 w 27"/>
                <a:gd name="T83" fmla="*/ 0 h 26"/>
                <a:gd name="T84" fmla="*/ 13 w 27"/>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26">
                  <a:moveTo>
                    <a:pt x="12" y="22"/>
                  </a:moveTo>
                  <a:cubicBezTo>
                    <a:pt x="13" y="24"/>
                    <a:pt x="13" y="26"/>
                    <a:pt x="13" y="26"/>
                  </a:cubicBezTo>
                  <a:cubicBezTo>
                    <a:pt x="13" y="26"/>
                    <a:pt x="13" y="24"/>
                    <a:pt x="13" y="22"/>
                  </a:cubicBezTo>
                  <a:cubicBezTo>
                    <a:pt x="13" y="22"/>
                    <a:pt x="13" y="22"/>
                    <a:pt x="12" y="22"/>
                  </a:cubicBezTo>
                  <a:moveTo>
                    <a:pt x="0" y="15"/>
                  </a:moveTo>
                  <a:cubicBezTo>
                    <a:pt x="0" y="17"/>
                    <a:pt x="0" y="18"/>
                    <a:pt x="0" y="20"/>
                  </a:cubicBezTo>
                  <a:cubicBezTo>
                    <a:pt x="0" y="20"/>
                    <a:pt x="1" y="20"/>
                    <a:pt x="1" y="21"/>
                  </a:cubicBezTo>
                  <a:cubicBezTo>
                    <a:pt x="2" y="19"/>
                    <a:pt x="2" y="18"/>
                    <a:pt x="3" y="16"/>
                  </a:cubicBezTo>
                  <a:cubicBezTo>
                    <a:pt x="2" y="16"/>
                    <a:pt x="1" y="16"/>
                    <a:pt x="0" y="15"/>
                  </a:cubicBezTo>
                  <a:moveTo>
                    <a:pt x="3" y="8"/>
                  </a:moveTo>
                  <a:cubicBezTo>
                    <a:pt x="2" y="10"/>
                    <a:pt x="1" y="11"/>
                    <a:pt x="0" y="13"/>
                  </a:cubicBezTo>
                  <a:cubicBezTo>
                    <a:pt x="0" y="14"/>
                    <a:pt x="0" y="14"/>
                    <a:pt x="0" y="14"/>
                  </a:cubicBezTo>
                  <a:cubicBezTo>
                    <a:pt x="1" y="14"/>
                    <a:pt x="2" y="15"/>
                    <a:pt x="3" y="15"/>
                  </a:cubicBezTo>
                  <a:cubicBezTo>
                    <a:pt x="4" y="14"/>
                    <a:pt x="5" y="12"/>
                    <a:pt x="6" y="12"/>
                  </a:cubicBezTo>
                  <a:cubicBezTo>
                    <a:pt x="7" y="12"/>
                    <a:pt x="7" y="12"/>
                    <a:pt x="7" y="12"/>
                  </a:cubicBezTo>
                  <a:cubicBezTo>
                    <a:pt x="10" y="12"/>
                    <a:pt x="11" y="16"/>
                    <a:pt x="12" y="19"/>
                  </a:cubicBezTo>
                  <a:cubicBezTo>
                    <a:pt x="12" y="20"/>
                    <a:pt x="13" y="20"/>
                    <a:pt x="13" y="20"/>
                  </a:cubicBezTo>
                  <a:cubicBezTo>
                    <a:pt x="13" y="19"/>
                    <a:pt x="13" y="17"/>
                    <a:pt x="14" y="15"/>
                  </a:cubicBezTo>
                  <a:cubicBezTo>
                    <a:pt x="10" y="12"/>
                    <a:pt x="6" y="10"/>
                    <a:pt x="3" y="8"/>
                  </a:cubicBezTo>
                  <a:moveTo>
                    <a:pt x="10" y="2"/>
                  </a:moveTo>
                  <a:cubicBezTo>
                    <a:pt x="9" y="2"/>
                    <a:pt x="6" y="4"/>
                    <a:pt x="4" y="7"/>
                  </a:cubicBezTo>
                  <a:cubicBezTo>
                    <a:pt x="7" y="9"/>
                    <a:pt x="11" y="11"/>
                    <a:pt x="14" y="13"/>
                  </a:cubicBezTo>
                  <a:cubicBezTo>
                    <a:pt x="14" y="12"/>
                    <a:pt x="15" y="10"/>
                    <a:pt x="16" y="9"/>
                  </a:cubicBezTo>
                  <a:cubicBezTo>
                    <a:pt x="16" y="9"/>
                    <a:pt x="16" y="9"/>
                    <a:pt x="17" y="9"/>
                  </a:cubicBezTo>
                  <a:cubicBezTo>
                    <a:pt x="17" y="9"/>
                    <a:pt x="18" y="10"/>
                    <a:pt x="19" y="11"/>
                  </a:cubicBezTo>
                  <a:cubicBezTo>
                    <a:pt x="19" y="11"/>
                    <a:pt x="19" y="11"/>
                    <a:pt x="19" y="11"/>
                  </a:cubicBezTo>
                  <a:cubicBezTo>
                    <a:pt x="16" y="7"/>
                    <a:pt x="13" y="4"/>
                    <a:pt x="10" y="2"/>
                  </a:cubicBezTo>
                  <a:moveTo>
                    <a:pt x="23" y="0"/>
                  </a:moveTo>
                  <a:cubicBezTo>
                    <a:pt x="24" y="1"/>
                    <a:pt x="24" y="2"/>
                    <a:pt x="25" y="3"/>
                  </a:cubicBezTo>
                  <a:cubicBezTo>
                    <a:pt x="26" y="3"/>
                    <a:pt x="26" y="2"/>
                    <a:pt x="27" y="2"/>
                  </a:cubicBezTo>
                  <a:cubicBezTo>
                    <a:pt x="25" y="1"/>
                    <a:pt x="24" y="0"/>
                    <a:pt x="23" y="0"/>
                  </a:cubicBezTo>
                  <a:moveTo>
                    <a:pt x="13" y="0"/>
                  </a:moveTo>
                  <a:cubicBezTo>
                    <a:pt x="12" y="0"/>
                    <a:pt x="12" y="0"/>
                    <a:pt x="11" y="0"/>
                  </a:cubicBezTo>
                  <a:cubicBezTo>
                    <a:pt x="15" y="3"/>
                    <a:pt x="18" y="6"/>
                    <a:pt x="20" y="9"/>
                  </a:cubicBezTo>
                  <a:cubicBezTo>
                    <a:pt x="20" y="9"/>
                    <a:pt x="20" y="9"/>
                    <a:pt x="21" y="9"/>
                  </a:cubicBezTo>
                  <a:cubicBezTo>
                    <a:pt x="21" y="7"/>
                    <a:pt x="21" y="5"/>
                    <a:pt x="22" y="5"/>
                  </a:cubicBezTo>
                  <a:cubicBezTo>
                    <a:pt x="22" y="4"/>
                    <a:pt x="22" y="4"/>
                    <a:pt x="23" y="4"/>
                  </a:cubicBezTo>
                  <a:cubicBezTo>
                    <a:pt x="23" y="4"/>
                    <a:pt x="23" y="4"/>
                    <a:pt x="23" y="4"/>
                  </a:cubicBezTo>
                  <a:cubicBezTo>
                    <a:pt x="22" y="3"/>
                    <a:pt x="21" y="1"/>
                    <a:pt x="19" y="0"/>
                  </a:cubicBezTo>
                  <a:cubicBezTo>
                    <a:pt x="19" y="0"/>
                    <a:pt x="18" y="0"/>
                    <a:pt x="18" y="0"/>
                  </a:cubicBezTo>
                  <a:cubicBezTo>
                    <a:pt x="18" y="0"/>
                    <a:pt x="17" y="0"/>
                    <a:pt x="17" y="0"/>
                  </a:cubicBezTo>
                  <a:cubicBezTo>
                    <a:pt x="16" y="0"/>
                    <a:pt x="16" y="0"/>
                    <a:pt x="15" y="0"/>
                  </a:cubicBezTo>
                  <a:cubicBezTo>
                    <a:pt x="14" y="0"/>
                    <a:pt x="14" y="0"/>
                    <a:pt x="13"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22">
              <a:extLst>
                <a:ext uri="{FF2B5EF4-FFF2-40B4-BE49-F238E27FC236}">
                  <a16:creationId xmlns:a16="http://schemas.microsoft.com/office/drawing/2014/main" xmlns="" id="{6EBEA736-667F-4B75-AE6F-E5C32F29E65D}"/>
                </a:ext>
              </a:extLst>
            </p:cNvPr>
            <p:cNvSpPr>
              <a:spLocks/>
            </p:cNvSpPr>
            <p:nvPr/>
          </p:nvSpPr>
          <p:spPr bwMode="auto">
            <a:xfrm flipH="1">
              <a:off x="1468438" y="5478463"/>
              <a:ext cx="165100" cy="147638"/>
            </a:xfrm>
            <a:custGeom>
              <a:avLst/>
              <a:gdLst>
                <a:gd name="T0" fmla="*/ 27 w 58"/>
                <a:gd name="T1" fmla="*/ 1 h 52"/>
                <a:gd name="T2" fmla="*/ 27 w 58"/>
                <a:gd name="T3" fmla="*/ 1 h 52"/>
                <a:gd name="T4" fmla="*/ 28 w 58"/>
                <a:gd name="T5" fmla="*/ 1 h 52"/>
                <a:gd name="T6" fmla="*/ 54 w 58"/>
                <a:gd name="T7" fmla="*/ 11 h 52"/>
                <a:gd name="T8" fmla="*/ 58 w 58"/>
                <a:gd name="T9" fmla="*/ 50 h 52"/>
                <a:gd name="T10" fmla="*/ 15 w 58"/>
                <a:gd name="T11" fmla="*/ 38 h 52"/>
                <a:gd name="T12" fmla="*/ 15 w 58"/>
                <a:gd name="T13" fmla="*/ 38 h 52"/>
                <a:gd name="T14" fmla="*/ 3 w 58"/>
                <a:gd name="T15" fmla="*/ 26 h 52"/>
                <a:gd name="T16" fmla="*/ 2 w 58"/>
                <a:gd name="T17" fmla="*/ 22 h 52"/>
                <a:gd name="T18" fmla="*/ 8 w 58"/>
                <a:gd name="T19" fmla="*/ 15 h 52"/>
                <a:gd name="T20" fmla="*/ 9 w 58"/>
                <a:gd name="T21" fmla="*/ 7 h 52"/>
                <a:gd name="T22" fmla="*/ 27 w 58"/>
                <a:gd name="T2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2">
                  <a:moveTo>
                    <a:pt x="27" y="1"/>
                  </a:moveTo>
                  <a:cubicBezTo>
                    <a:pt x="27" y="1"/>
                    <a:pt x="27" y="1"/>
                    <a:pt x="27" y="1"/>
                  </a:cubicBezTo>
                  <a:cubicBezTo>
                    <a:pt x="28" y="1"/>
                    <a:pt x="28" y="1"/>
                    <a:pt x="28" y="1"/>
                  </a:cubicBezTo>
                  <a:cubicBezTo>
                    <a:pt x="35" y="0"/>
                    <a:pt x="44" y="3"/>
                    <a:pt x="54" y="11"/>
                  </a:cubicBezTo>
                  <a:cubicBezTo>
                    <a:pt x="58" y="50"/>
                    <a:pt x="58" y="50"/>
                    <a:pt x="58" y="50"/>
                  </a:cubicBezTo>
                  <a:cubicBezTo>
                    <a:pt x="58" y="50"/>
                    <a:pt x="35" y="52"/>
                    <a:pt x="15" y="38"/>
                  </a:cubicBezTo>
                  <a:cubicBezTo>
                    <a:pt x="15" y="38"/>
                    <a:pt x="15" y="38"/>
                    <a:pt x="15" y="38"/>
                  </a:cubicBezTo>
                  <a:cubicBezTo>
                    <a:pt x="11" y="35"/>
                    <a:pt x="7" y="31"/>
                    <a:pt x="3" y="26"/>
                  </a:cubicBezTo>
                  <a:cubicBezTo>
                    <a:pt x="3" y="26"/>
                    <a:pt x="0" y="25"/>
                    <a:pt x="2" y="22"/>
                  </a:cubicBezTo>
                  <a:cubicBezTo>
                    <a:pt x="4" y="18"/>
                    <a:pt x="8" y="18"/>
                    <a:pt x="8" y="15"/>
                  </a:cubicBezTo>
                  <a:cubicBezTo>
                    <a:pt x="8" y="12"/>
                    <a:pt x="6" y="10"/>
                    <a:pt x="9" y="7"/>
                  </a:cubicBezTo>
                  <a:cubicBezTo>
                    <a:pt x="11" y="6"/>
                    <a:pt x="17" y="1"/>
                    <a:pt x="27" y="1"/>
                  </a:cubicBezTo>
                </a:path>
              </a:pathLst>
            </a:custGeom>
            <a:solidFill>
              <a:srgbClr val="F9E5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23">
              <a:extLst>
                <a:ext uri="{FF2B5EF4-FFF2-40B4-BE49-F238E27FC236}">
                  <a16:creationId xmlns:a16="http://schemas.microsoft.com/office/drawing/2014/main" xmlns="" id="{A5E73180-8354-48C8-9C77-0359701C43C6}"/>
                </a:ext>
              </a:extLst>
            </p:cNvPr>
            <p:cNvSpPr>
              <a:spLocks noEditPoints="1"/>
            </p:cNvSpPr>
            <p:nvPr/>
          </p:nvSpPr>
          <p:spPr bwMode="auto">
            <a:xfrm flipH="1">
              <a:off x="1555750" y="5480050"/>
              <a:ext cx="74613" cy="106363"/>
            </a:xfrm>
            <a:custGeom>
              <a:avLst/>
              <a:gdLst>
                <a:gd name="T0" fmla="*/ 25 w 26"/>
                <a:gd name="T1" fmla="*/ 17 h 37"/>
                <a:gd name="T2" fmla="*/ 25 w 26"/>
                <a:gd name="T3" fmla="*/ 18 h 37"/>
                <a:gd name="T4" fmla="*/ 25 w 26"/>
                <a:gd name="T5" fmla="*/ 18 h 37"/>
                <a:gd name="T6" fmla="*/ 25 w 26"/>
                <a:gd name="T7" fmla="*/ 17 h 37"/>
                <a:gd name="T8" fmla="*/ 17 w 26"/>
                <a:gd name="T9" fmla="*/ 5 h 37"/>
                <a:gd name="T10" fmla="*/ 19 w 26"/>
                <a:gd name="T11" fmla="*/ 8 h 37"/>
                <a:gd name="T12" fmla="*/ 26 w 26"/>
                <a:gd name="T13" fmla="*/ 6 h 37"/>
                <a:gd name="T14" fmla="*/ 25 w 26"/>
                <a:gd name="T15" fmla="*/ 6 h 37"/>
                <a:gd name="T16" fmla="*/ 17 w 26"/>
                <a:gd name="T17" fmla="*/ 5 h 37"/>
                <a:gd name="T18" fmla="*/ 14 w 26"/>
                <a:gd name="T19" fmla="*/ 2 h 37"/>
                <a:gd name="T20" fmla="*/ 8 w 26"/>
                <a:gd name="T21" fmla="*/ 6 h 37"/>
                <a:gd name="T22" fmla="*/ 6 w 26"/>
                <a:gd name="T23" fmla="*/ 9 h 37"/>
                <a:gd name="T24" fmla="*/ 7 w 26"/>
                <a:gd name="T25" fmla="*/ 14 h 37"/>
                <a:gd name="T26" fmla="*/ 7 w 26"/>
                <a:gd name="T27" fmla="*/ 14 h 37"/>
                <a:gd name="T28" fmla="*/ 1 w 26"/>
                <a:gd name="T29" fmla="*/ 21 h 37"/>
                <a:gd name="T30" fmla="*/ 0 w 26"/>
                <a:gd name="T31" fmla="*/ 22 h 37"/>
                <a:gd name="T32" fmla="*/ 2 w 26"/>
                <a:gd name="T33" fmla="*/ 25 h 37"/>
                <a:gd name="T34" fmla="*/ 14 w 26"/>
                <a:gd name="T35" fmla="*/ 37 h 37"/>
                <a:gd name="T36" fmla="*/ 7 w 26"/>
                <a:gd name="T37" fmla="*/ 24 h 37"/>
                <a:gd name="T38" fmla="*/ 9 w 26"/>
                <a:gd name="T39" fmla="*/ 23 h 37"/>
                <a:gd name="T40" fmla="*/ 20 w 26"/>
                <a:gd name="T41" fmla="*/ 28 h 37"/>
                <a:gd name="T42" fmla="*/ 12 w 26"/>
                <a:gd name="T43" fmla="*/ 16 h 37"/>
                <a:gd name="T44" fmla="*/ 15 w 26"/>
                <a:gd name="T45" fmla="*/ 15 h 37"/>
                <a:gd name="T46" fmla="*/ 22 w 26"/>
                <a:gd name="T47" fmla="*/ 16 h 37"/>
                <a:gd name="T48" fmla="*/ 21 w 26"/>
                <a:gd name="T49" fmla="*/ 15 h 37"/>
                <a:gd name="T50" fmla="*/ 15 w 26"/>
                <a:gd name="T51" fmla="*/ 10 h 37"/>
                <a:gd name="T52" fmla="*/ 17 w 26"/>
                <a:gd name="T53" fmla="*/ 9 h 37"/>
                <a:gd name="T54" fmla="*/ 14 w 26"/>
                <a:gd name="T55" fmla="*/ 2 h 37"/>
                <a:gd name="T56" fmla="*/ 26 w 26"/>
                <a:gd name="T57" fmla="*/ 0 h 37"/>
                <a:gd name="T58" fmla="*/ 16 w 26"/>
                <a:gd name="T59" fmla="*/ 2 h 37"/>
                <a:gd name="T60" fmla="*/ 17 w 26"/>
                <a:gd name="T61" fmla="*/ 4 h 37"/>
                <a:gd name="T62" fmla="*/ 17 w 26"/>
                <a:gd name="T63" fmla="*/ 4 h 37"/>
                <a:gd name="T64" fmla="*/ 26 w 26"/>
                <a:gd name="T6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7">
                  <a:moveTo>
                    <a:pt x="25" y="17"/>
                  </a:moveTo>
                  <a:cubicBezTo>
                    <a:pt x="25" y="17"/>
                    <a:pt x="25" y="17"/>
                    <a:pt x="25" y="18"/>
                  </a:cubicBezTo>
                  <a:cubicBezTo>
                    <a:pt x="25" y="18"/>
                    <a:pt x="25" y="18"/>
                    <a:pt x="25" y="18"/>
                  </a:cubicBezTo>
                  <a:cubicBezTo>
                    <a:pt x="25" y="18"/>
                    <a:pt x="25" y="18"/>
                    <a:pt x="25" y="17"/>
                  </a:cubicBezTo>
                  <a:moveTo>
                    <a:pt x="17" y="5"/>
                  </a:moveTo>
                  <a:cubicBezTo>
                    <a:pt x="18" y="6"/>
                    <a:pt x="18" y="7"/>
                    <a:pt x="19" y="8"/>
                  </a:cubicBezTo>
                  <a:cubicBezTo>
                    <a:pt x="22" y="7"/>
                    <a:pt x="26" y="6"/>
                    <a:pt x="26" y="6"/>
                  </a:cubicBezTo>
                  <a:cubicBezTo>
                    <a:pt x="26" y="6"/>
                    <a:pt x="26" y="6"/>
                    <a:pt x="25" y="6"/>
                  </a:cubicBezTo>
                  <a:cubicBezTo>
                    <a:pt x="23" y="6"/>
                    <a:pt x="19" y="6"/>
                    <a:pt x="17" y="5"/>
                  </a:cubicBezTo>
                  <a:moveTo>
                    <a:pt x="14" y="2"/>
                  </a:moveTo>
                  <a:cubicBezTo>
                    <a:pt x="11" y="4"/>
                    <a:pt x="9" y="5"/>
                    <a:pt x="8" y="6"/>
                  </a:cubicBezTo>
                  <a:cubicBezTo>
                    <a:pt x="7" y="8"/>
                    <a:pt x="6" y="8"/>
                    <a:pt x="6" y="9"/>
                  </a:cubicBezTo>
                  <a:cubicBezTo>
                    <a:pt x="6" y="11"/>
                    <a:pt x="7" y="12"/>
                    <a:pt x="7" y="14"/>
                  </a:cubicBezTo>
                  <a:cubicBezTo>
                    <a:pt x="7" y="14"/>
                    <a:pt x="7" y="14"/>
                    <a:pt x="7" y="14"/>
                  </a:cubicBezTo>
                  <a:cubicBezTo>
                    <a:pt x="7" y="17"/>
                    <a:pt x="3" y="17"/>
                    <a:pt x="1" y="21"/>
                  </a:cubicBezTo>
                  <a:cubicBezTo>
                    <a:pt x="0" y="21"/>
                    <a:pt x="0" y="22"/>
                    <a:pt x="0" y="22"/>
                  </a:cubicBezTo>
                  <a:cubicBezTo>
                    <a:pt x="0" y="25"/>
                    <a:pt x="2" y="25"/>
                    <a:pt x="2" y="25"/>
                  </a:cubicBezTo>
                  <a:cubicBezTo>
                    <a:pt x="6" y="30"/>
                    <a:pt x="10" y="34"/>
                    <a:pt x="14" y="37"/>
                  </a:cubicBezTo>
                  <a:cubicBezTo>
                    <a:pt x="13" y="36"/>
                    <a:pt x="6" y="28"/>
                    <a:pt x="7" y="24"/>
                  </a:cubicBezTo>
                  <a:cubicBezTo>
                    <a:pt x="8" y="23"/>
                    <a:pt x="8" y="23"/>
                    <a:pt x="9" y="23"/>
                  </a:cubicBezTo>
                  <a:cubicBezTo>
                    <a:pt x="13" y="23"/>
                    <a:pt x="19" y="28"/>
                    <a:pt x="20" y="28"/>
                  </a:cubicBezTo>
                  <a:cubicBezTo>
                    <a:pt x="19" y="27"/>
                    <a:pt x="11" y="19"/>
                    <a:pt x="12" y="16"/>
                  </a:cubicBezTo>
                  <a:cubicBezTo>
                    <a:pt x="13" y="15"/>
                    <a:pt x="14" y="15"/>
                    <a:pt x="15" y="15"/>
                  </a:cubicBezTo>
                  <a:cubicBezTo>
                    <a:pt x="17" y="15"/>
                    <a:pt x="19" y="16"/>
                    <a:pt x="22" y="16"/>
                  </a:cubicBezTo>
                  <a:cubicBezTo>
                    <a:pt x="21" y="16"/>
                    <a:pt x="21" y="16"/>
                    <a:pt x="21" y="15"/>
                  </a:cubicBezTo>
                  <a:cubicBezTo>
                    <a:pt x="18" y="14"/>
                    <a:pt x="15" y="11"/>
                    <a:pt x="15" y="10"/>
                  </a:cubicBezTo>
                  <a:cubicBezTo>
                    <a:pt x="15" y="10"/>
                    <a:pt x="16" y="9"/>
                    <a:pt x="17" y="9"/>
                  </a:cubicBezTo>
                  <a:cubicBezTo>
                    <a:pt x="16" y="7"/>
                    <a:pt x="15" y="5"/>
                    <a:pt x="14" y="2"/>
                  </a:cubicBezTo>
                  <a:moveTo>
                    <a:pt x="26" y="0"/>
                  </a:moveTo>
                  <a:cubicBezTo>
                    <a:pt x="22" y="0"/>
                    <a:pt x="19" y="1"/>
                    <a:pt x="16" y="2"/>
                  </a:cubicBezTo>
                  <a:cubicBezTo>
                    <a:pt x="16" y="2"/>
                    <a:pt x="17" y="3"/>
                    <a:pt x="17" y="4"/>
                  </a:cubicBezTo>
                  <a:cubicBezTo>
                    <a:pt x="17" y="4"/>
                    <a:pt x="17" y="4"/>
                    <a:pt x="17" y="4"/>
                  </a:cubicBezTo>
                  <a:cubicBezTo>
                    <a:pt x="18" y="1"/>
                    <a:pt x="24" y="0"/>
                    <a:pt x="26" y="0"/>
                  </a:cubicBezTo>
                </a:path>
              </a:pathLst>
            </a:custGeom>
            <a:solidFill>
              <a:srgbClr val="FBEC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24">
              <a:extLst>
                <a:ext uri="{FF2B5EF4-FFF2-40B4-BE49-F238E27FC236}">
                  <a16:creationId xmlns:a16="http://schemas.microsoft.com/office/drawing/2014/main" xmlns="" id="{D1BA9019-8C25-4A18-BEDB-FB9CE2289209}"/>
                </a:ext>
              </a:extLst>
            </p:cNvPr>
            <p:cNvSpPr>
              <a:spLocks/>
            </p:cNvSpPr>
            <p:nvPr/>
          </p:nvSpPr>
          <p:spPr bwMode="auto">
            <a:xfrm flipH="1">
              <a:off x="1385888" y="5418138"/>
              <a:ext cx="147638" cy="161925"/>
            </a:xfrm>
            <a:custGeom>
              <a:avLst/>
              <a:gdLst>
                <a:gd name="T0" fmla="*/ 3 w 52"/>
                <a:gd name="T1" fmla="*/ 6 h 57"/>
                <a:gd name="T2" fmla="*/ 22 w 52"/>
                <a:gd name="T3" fmla="*/ 39 h 57"/>
                <a:gd name="T4" fmla="*/ 52 w 52"/>
                <a:gd name="T5" fmla="*/ 55 h 57"/>
                <a:gd name="T6" fmla="*/ 49 w 52"/>
                <a:gd name="T7" fmla="*/ 57 h 57"/>
                <a:gd name="T8" fmla="*/ 3 w 52"/>
                <a:gd name="T9" fmla="*/ 6 h 57"/>
                <a:gd name="T10" fmla="*/ 3 w 52"/>
                <a:gd name="T11" fmla="*/ 6 h 57"/>
                <a:gd name="T12" fmla="*/ 1 w 52"/>
                <a:gd name="T13" fmla="*/ 2 h 57"/>
                <a:gd name="T14" fmla="*/ 5 w 52"/>
                <a:gd name="T15" fmla="*/ 3 h 57"/>
                <a:gd name="T16" fmla="*/ 3 w 52"/>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7">
                  <a:moveTo>
                    <a:pt x="3" y="6"/>
                  </a:moveTo>
                  <a:cubicBezTo>
                    <a:pt x="5" y="13"/>
                    <a:pt x="9" y="29"/>
                    <a:pt x="22" y="39"/>
                  </a:cubicBezTo>
                  <a:cubicBezTo>
                    <a:pt x="38" y="53"/>
                    <a:pt x="52" y="55"/>
                    <a:pt x="52" y="55"/>
                  </a:cubicBezTo>
                  <a:cubicBezTo>
                    <a:pt x="49" y="57"/>
                    <a:pt x="49" y="57"/>
                    <a:pt x="49" y="57"/>
                  </a:cubicBezTo>
                  <a:cubicBezTo>
                    <a:pt x="49" y="57"/>
                    <a:pt x="9" y="48"/>
                    <a:pt x="3" y="6"/>
                  </a:cubicBezTo>
                  <a:cubicBezTo>
                    <a:pt x="3" y="6"/>
                    <a:pt x="3" y="6"/>
                    <a:pt x="3" y="6"/>
                  </a:cubicBezTo>
                  <a:cubicBezTo>
                    <a:pt x="2" y="5"/>
                    <a:pt x="1" y="4"/>
                    <a:pt x="1" y="2"/>
                  </a:cubicBezTo>
                  <a:cubicBezTo>
                    <a:pt x="0" y="0"/>
                    <a:pt x="3" y="0"/>
                    <a:pt x="5" y="3"/>
                  </a:cubicBezTo>
                  <a:cubicBezTo>
                    <a:pt x="6" y="6"/>
                    <a:pt x="4" y="6"/>
                    <a:pt x="3"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25">
              <a:extLst>
                <a:ext uri="{FF2B5EF4-FFF2-40B4-BE49-F238E27FC236}">
                  <a16:creationId xmlns:a16="http://schemas.microsoft.com/office/drawing/2014/main" xmlns="" id="{17C5C17D-A284-44A7-822A-69C6E0D17571}"/>
                </a:ext>
              </a:extLst>
            </p:cNvPr>
            <p:cNvSpPr>
              <a:spLocks/>
            </p:cNvSpPr>
            <p:nvPr/>
          </p:nvSpPr>
          <p:spPr bwMode="auto">
            <a:xfrm flipH="1">
              <a:off x="1357313" y="5383213"/>
              <a:ext cx="179388" cy="177800"/>
            </a:xfrm>
            <a:custGeom>
              <a:avLst/>
              <a:gdLst>
                <a:gd name="T0" fmla="*/ 59 w 63"/>
                <a:gd name="T1" fmla="*/ 62 h 62"/>
                <a:gd name="T2" fmla="*/ 63 w 63"/>
                <a:gd name="T3" fmla="*/ 61 h 62"/>
                <a:gd name="T4" fmla="*/ 5 w 63"/>
                <a:gd name="T5" fmla="*/ 7 h 62"/>
                <a:gd name="T6" fmla="*/ 3 w 63"/>
                <a:gd name="T7" fmla="*/ 2 h 62"/>
                <a:gd name="T8" fmla="*/ 4 w 63"/>
                <a:gd name="T9" fmla="*/ 7 h 62"/>
                <a:gd name="T10" fmla="*/ 4 w 63"/>
                <a:gd name="T11" fmla="*/ 7 h 62"/>
                <a:gd name="T12" fmla="*/ 18 w 63"/>
                <a:gd name="T13" fmla="*/ 30 h 62"/>
                <a:gd name="T14" fmla="*/ 59 w 63"/>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2">
                  <a:moveTo>
                    <a:pt x="59" y="62"/>
                  </a:moveTo>
                  <a:cubicBezTo>
                    <a:pt x="63" y="61"/>
                    <a:pt x="63" y="61"/>
                    <a:pt x="63" y="61"/>
                  </a:cubicBezTo>
                  <a:cubicBezTo>
                    <a:pt x="63" y="61"/>
                    <a:pt x="18" y="41"/>
                    <a:pt x="5" y="7"/>
                  </a:cubicBezTo>
                  <a:cubicBezTo>
                    <a:pt x="5" y="7"/>
                    <a:pt x="6" y="3"/>
                    <a:pt x="3" y="2"/>
                  </a:cubicBezTo>
                  <a:cubicBezTo>
                    <a:pt x="1" y="0"/>
                    <a:pt x="0" y="5"/>
                    <a:pt x="4" y="7"/>
                  </a:cubicBezTo>
                  <a:cubicBezTo>
                    <a:pt x="4" y="7"/>
                    <a:pt x="4" y="7"/>
                    <a:pt x="4" y="7"/>
                  </a:cubicBezTo>
                  <a:cubicBezTo>
                    <a:pt x="6" y="12"/>
                    <a:pt x="11" y="21"/>
                    <a:pt x="18" y="30"/>
                  </a:cubicBezTo>
                  <a:cubicBezTo>
                    <a:pt x="29" y="43"/>
                    <a:pt x="52" y="58"/>
                    <a:pt x="59" y="6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26">
              <a:extLst>
                <a:ext uri="{FF2B5EF4-FFF2-40B4-BE49-F238E27FC236}">
                  <a16:creationId xmlns:a16="http://schemas.microsoft.com/office/drawing/2014/main" xmlns="" id="{46664DA6-9157-4C1C-9293-27AA387AB5D7}"/>
                </a:ext>
              </a:extLst>
            </p:cNvPr>
            <p:cNvSpPr>
              <a:spLocks/>
            </p:cNvSpPr>
            <p:nvPr/>
          </p:nvSpPr>
          <p:spPr bwMode="auto">
            <a:xfrm flipH="1">
              <a:off x="1312863" y="5232400"/>
              <a:ext cx="220663" cy="319088"/>
            </a:xfrm>
            <a:custGeom>
              <a:avLst/>
              <a:gdLst>
                <a:gd name="T0" fmla="*/ 10 w 78"/>
                <a:gd name="T1" fmla="*/ 3 h 112"/>
                <a:gd name="T2" fmla="*/ 4 w 78"/>
                <a:gd name="T3" fmla="*/ 1 h 112"/>
                <a:gd name="T4" fmla="*/ 12 w 78"/>
                <a:gd name="T5" fmla="*/ 7 h 112"/>
                <a:gd name="T6" fmla="*/ 56 w 78"/>
                <a:gd name="T7" fmla="*/ 111 h 112"/>
                <a:gd name="T8" fmla="*/ 59 w 78"/>
                <a:gd name="T9" fmla="*/ 112 h 112"/>
                <a:gd name="T10" fmla="*/ 10 w 78"/>
                <a:gd name="T11" fmla="*/ 3 h 112"/>
              </a:gdLst>
              <a:ahLst/>
              <a:cxnLst>
                <a:cxn ang="0">
                  <a:pos x="T0" y="T1"/>
                </a:cxn>
                <a:cxn ang="0">
                  <a:pos x="T2" y="T3"/>
                </a:cxn>
                <a:cxn ang="0">
                  <a:pos x="T4" y="T5"/>
                </a:cxn>
                <a:cxn ang="0">
                  <a:pos x="T6" y="T7"/>
                </a:cxn>
                <a:cxn ang="0">
                  <a:pos x="T8" y="T9"/>
                </a:cxn>
                <a:cxn ang="0">
                  <a:pos x="T10" y="T11"/>
                </a:cxn>
              </a:cxnLst>
              <a:rect l="0" t="0" r="r" b="b"/>
              <a:pathLst>
                <a:path w="78" h="112">
                  <a:moveTo>
                    <a:pt x="10" y="3"/>
                  </a:moveTo>
                  <a:cubicBezTo>
                    <a:pt x="8" y="2"/>
                    <a:pt x="6" y="0"/>
                    <a:pt x="4" y="1"/>
                  </a:cubicBezTo>
                  <a:cubicBezTo>
                    <a:pt x="0" y="3"/>
                    <a:pt x="8" y="11"/>
                    <a:pt x="12" y="7"/>
                  </a:cubicBezTo>
                  <a:cubicBezTo>
                    <a:pt x="77" y="28"/>
                    <a:pt x="56" y="110"/>
                    <a:pt x="56" y="111"/>
                  </a:cubicBezTo>
                  <a:cubicBezTo>
                    <a:pt x="59" y="112"/>
                    <a:pt x="59" y="112"/>
                    <a:pt x="59" y="112"/>
                  </a:cubicBezTo>
                  <a:cubicBezTo>
                    <a:pt x="59" y="111"/>
                    <a:pt x="78" y="24"/>
                    <a:pt x="10"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27">
              <a:extLst>
                <a:ext uri="{FF2B5EF4-FFF2-40B4-BE49-F238E27FC236}">
                  <a16:creationId xmlns:a16="http://schemas.microsoft.com/office/drawing/2014/main" xmlns="" id="{3E9B7079-6113-4F4D-8CA0-6CF571D71861}"/>
                </a:ext>
              </a:extLst>
            </p:cNvPr>
            <p:cNvSpPr>
              <a:spLocks/>
            </p:cNvSpPr>
            <p:nvPr/>
          </p:nvSpPr>
          <p:spPr bwMode="auto">
            <a:xfrm flipH="1">
              <a:off x="1335088" y="5324475"/>
              <a:ext cx="231775" cy="276225"/>
            </a:xfrm>
            <a:custGeom>
              <a:avLst/>
              <a:gdLst>
                <a:gd name="T0" fmla="*/ 10 w 82"/>
                <a:gd name="T1" fmla="*/ 2 h 97"/>
                <a:gd name="T2" fmla="*/ 4 w 82"/>
                <a:gd name="T3" fmla="*/ 1 h 97"/>
                <a:gd name="T4" fmla="*/ 12 w 82"/>
                <a:gd name="T5" fmla="*/ 5 h 97"/>
                <a:gd name="T6" fmla="*/ 79 w 82"/>
                <a:gd name="T7" fmla="*/ 97 h 97"/>
                <a:gd name="T8" fmla="*/ 82 w 82"/>
                <a:gd name="T9" fmla="*/ 97 h 97"/>
                <a:gd name="T10" fmla="*/ 10 w 82"/>
                <a:gd name="T11" fmla="*/ 2 h 97"/>
              </a:gdLst>
              <a:ahLst/>
              <a:cxnLst>
                <a:cxn ang="0">
                  <a:pos x="T0" y="T1"/>
                </a:cxn>
                <a:cxn ang="0">
                  <a:pos x="T2" y="T3"/>
                </a:cxn>
                <a:cxn ang="0">
                  <a:pos x="T4" y="T5"/>
                </a:cxn>
                <a:cxn ang="0">
                  <a:pos x="T6" y="T7"/>
                </a:cxn>
                <a:cxn ang="0">
                  <a:pos x="T8" y="T9"/>
                </a:cxn>
                <a:cxn ang="0">
                  <a:pos x="T10" y="T11"/>
                </a:cxn>
              </a:cxnLst>
              <a:rect l="0" t="0" r="r" b="b"/>
              <a:pathLst>
                <a:path w="82" h="97">
                  <a:moveTo>
                    <a:pt x="10" y="2"/>
                  </a:moveTo>
                  <a:cubicBezTo>
                    <a:pt x="8" y="1"/>
                    <a:pt x="6" y="0"/>
                    <a:pt x="4" y="1"/>
                  </a:cubicBezTo>
                  <a:cubicBezTo>
                    <a:pt x="0" y="4"/>
                    <a:pt x="10" y="10"/>
                    <a:pt x="12" y="5"/>
                  </a:cubicBezTo>
                  <a:cubicBezTo>
                    <a:pt x="81" y="11"/>
                    <a:pt x="79" y="96"/>
                    <a:pt x="79" y="97"/>
                  </a:cubicBezTo>
                  <a:cubicBezTo>
                    <a:pt x="82" y="97"/>
                    <a:pt x="82" y="97"/>
                    <a:pt x="82" y="97"/>
                  </a:cubicBezTo>
                  <a:cubicBezTo>
                    <a:pt x="82" y="96"/>
                    <a:pt x="81" y="7"/>
                    <a:pt x="10"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28">
              <a:extLst>
                <a:ext uri="{FF2B5EF4-FFF2-40B4-BE49-F238E27FC236}">
                  <a16:creationId xmlns:a16="http://schemas.microsoft.com/office/drawing/2014/main" xmlns="" id="{D7C3F70D-2220-4429-B920-D5D5F8E8E8B8}"/>
                </a:ext>
              </a:extLst>
            </p:cNvPr>
            <p:cNvSpPr>
              <a:spLocks/>
            </p:cNvSpPr>
            <p:nvPr/>
          </p:nvSpPr>
          <p:spPr bwMode="auto">
            <a:xfrm flipH="1">
              <a:off x="1368425" y="5367338"/>
              <a:ext cx="255588" cy="276225"/>
            </a:xfrm>
            <a:custGeom>
              <a:avLst/>
              <a:gdLst>
                <a:gd name="T0" fmla="*/ 8 w 90"/>
                <a:gd name="T1" fmla="*/ 10 h 97"/>
                <a:gd name="T2" fmla="*/ 8 w 90"/>
                <a:gd name="T3" fmla="*/ 3 h 97"/>
                <a:gd name="T4" fmla="*/ 10 w 90"/>
                <a:gd name="T5" fmla="*/ 12 h 97"/>
                <a:gd name="T6" fmla="*/ 90 w 90"/>
                <a:gd name="T7" fmla="*/ 94 h 97"/>
                <a:gd name="T8" fmla="*/ 89 w 90"/>
                <a:gd name="T9" fmla="*/ 97 h 97"/>
                <a:gd name="T10" fmla="*/ 8 w 90"/>
                <a:gd name="T11" fmla="*/ 10 h 97"/>
              </a:gdLst>
              <a:ahLst/>
              <a:cxnLst>
                <a:cxn ang="0">
                  <a:pos x="T0" y="T1"/>
                </a:cxn>
                <a:cxn ang="0">
                  <a:pos x="T2" y="T3"/>
                </a:cxn>
                <a:cxn ang="0">
                  <a:pos x="T4" y="T5"/>
                </a:cxn>
                <a:cxn ang="0">
                  <a:pos x="T6" y="T7"/>
                </a:cxn>
                <a:cxn ang="0">
                  <a:pos x="T8" y="T9"/>
                </a:cxn>
                <a:cxn ang="0">
                  <a:pos x="T10" y="T11"/>
                </a:cxn>
              </a:cxnLst>
              <a:rect l="0" t="0" r="r" b="b"/>
              <a:pathLst>
                <a:path w="90" h="97">
                  <a:moveTo>
                    <a:pt x="8" y="10"/>
                  </a:moveTo>
                  <a:cubicBezTo>
                    <a:pt x="7" y="8"/>
                    <a:pt x="6" y="5"/>
                    <a:pt x="8" y="3"/>
                  </a:cubicBezTo>
                  <a:cubicBezTo>
                    <a:pt x="12" y="0"/>
                    <a:pt x="16" y="11"/>
                    <a:pt x="10" y="12"/>
                  </a:cubicBezTo>
                  <a:cubicBezTo>
                    <a:pt x="5" y="81"/>
                    <a:pt x="89" y="94"/>
                    <a:pt x="90" y="94"/>
                  </a:cubicBezTo>
                  <a:cubicBezTo>
                    <a:pt x="89" y="97"/>
                    <a:pt x="89" y="97"/>
                    <a:pt x="89" y="97"/>
                  </a:cubicBezTo>
                  <a:cubicBezTo>
                    <a:pt x="88" y="97"/>
                    <a:pt x="0" y="80"/>
                    <a:pt x="8" y="10"/>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129">
              <a:extLst>
                <a:ext uri="{FF2B5EF4-FFF2-40B4-BE49-F238E27FC236}">
                  <a16:creationId xmlns:a16="http://schemas.microsoft.com/office/drawing/2014/main" xmlns="" id="{8EAB6E34-8426-4423-8366-A4308DC49951}"/>
                </a:ext>
              </a:extLst>
            </p:cNvPr>
            <p:cNvSpPr>
              <a:spLocks/>
            </p:cNvSpPr>
            <p:nvPr/>
          </p:nvSpPr>
          <p:spPr bwMode="auto">
            <a:xfrm flipH="1">
              <a:off x="1443038" y="5440363"/>
              <a:ext cx="176213" cy="174625"/>
            </a:xfrm>
            <a:custGeom>
              <a:avLst/>
              <a:gdLst>
                <a:gd name="T0" fmla="*/ 2 w 62"/>
                <a:gd name="T1" fmla="*/ 6 h 61"/>
                <a:gd name="T2" fmla="*/ 2 w 62"/>
                <a:gd name="T3" fmla="*/ 2 h 61"/>
                <a:gd name="T4" fmla="*/ 4 w 62"/>
                <a:gd name="T5" fmla="*/ 8 h 61"/>
                <a:gd name="T6" fmla="*/ 62 w 62"/>
                <a:gd name="T7" fmla="*/ 59 h 61"/>
                <a:gd name="T8" fmla="*/ 62 w 62"/>
                <a:gd name="T9" fmla="*/ 61 h 61"/>
                <a:gd name="T10" fmla="*/ 2 w 62"/>
                <a:gd name="T11" fmla="*/ 6 h 61"/>
              </a:gdLst>
              <a:ahLst/>
              <a:cxnLst>
                <a:cxn ang="0">
                  <a:pos x="T0" y="T1"/>
                </a:cxn>
                <a:cxn ang="0">
                  <a:pos x="T2" y="T3"/>
                </a:cxn>
                <a:cxn ang="0">
                  <a:pos x="T4" y="T5"/>
                </a:cxn>
                <a:cxn ang="0">
                  <a:pos x="T6" y="T7"/>
                </a:cxn>
                <a:cxn ang="0">
                  <a:pos x="T8" y="T9"/>
                </a:cxn>
                <a:cxn ang="0">
                  <a:pos x="T10" y="T11"/>
                </a:cxn>
              </a:cxnLst>
              <a:rect l="0" t="0" r="r" b="b"/>
              <a:pathLst>
                <a:path w="62" h="61">
                  <a:moveTo>
                    <a:pt x="2" y="6"/>
                  </a:moveTo>
                  <a:cubicBezTo>
                    <a:pt x="1" y="5"/>
                    <a:pt x="0" y="3"/>
                    <a:pt x="2" y="2"/>
                  </a:cubicBezTo>
                  <a:cubicBezTo>
                    <a:pt x="4" y="0"/>
                    <a:pt x="7" y="7"/>
                    <a:pt x="4" y="8"/>
                  </a:cubicBezTo>
                  <a:cubicBezTo>
                    <a:pt x="4" y="55"/>
                    <a:pt x="61" y="59"/>
                    <a:pt x="62" y="59"/>
                  </a:cubicBezTo>
                  <a:cubicBezTo>
                    <a:pt x="62" y="61"/>
                    <a:pt x="62" y="61"/>
                    <a:pt x="62" y="61"/>
                  </a:cubicBezTo>
                  <a:cubicBezTo>
                    <a:pt x="61" y="61"/>
                    <a:pt x="1" y="55"/>
                    <a:pt x="2"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130">
              <a:extLst>
                <a:ext uri="{FF2B5EF4-FFF2-40B4-BE49-F238E27FC236}">
                  <a16:creationId xmlns:a16="http://schemas.microsoft.com/office/drawing/2014/main" xmlns="" id="{CB510AAF-3303-4C19-B419-3B10578740BF}"/>
                </a:ext>
              </a:extLst>
            </p:cNvPr>
            <p:cNvSpPr>
              <a:spLocks/>
            </p:cNvSpPr>
            <p:nvPr/>
          </p:nvSpPr>
          <p:spPr bwMode="auto">
            <a:xfrm flipH="1">
              <a:off x="1323975" y="5310188"/>
              <a:ext cx="152400" cy="201613"/>
            </a:xfrm>
            <a:custGeom>
              <a:avLst/>
              <a:gdLst>
                <a:gd name="T0" fmla="*/ 7 w 54"/>
                <a:gd name="T1" fmla="*/ 2 h 71"/>
                <a:gd name="T2" fmla="*/ 3 w 54"/>
                <a:gd name="T3" fmla="*/ 1 h 71"/>
                <a:gd name="T4" fmla="*/ 8 w 54"/>
                <a:gd name="T5" fmla="*/ 4 h 71"/>
                <a:gd name="T6" fmla="*/ 47 w 54"/>
                <a:gd name="T7" fmla="*/ 71 h 71"/>
                <a:gd name="T8" fmla="*/ 50 w 54"/>
                <a:gd name="T9" fmla="*/ 71 h 71"/>
                <a:gd name="T10" fmla="*/ 7 w 54"/>
                <a:gd name="T11" fmla="*/ 2 h 71"/>
              </a:gdLst>
              <a:ahLst/>
              <a:cxnLst>
                <a:cxn ang="0">
                  <a:pos x="T0" y="T1"/>
                </a:cxn>
                <a:cxn ang="0">
                  <a:pos x="T2" y="T3"/>
                </a:cxn>
                <a:cxn ang="0">
                  <a:pos x="T4" y="T5"/>
                </a:cxn>
                <a:cxn ang="0">
                  <a:pos x="T6" y="T7"/>
                </a:cxn>
                <a:cxn ang="0">
                  <a:pos x="T8" y="T9"/>
                </a:cxn>
                <a:cxn ang="0">
                  <a:pos x="T10" y="T11"/>
                </a:cxn>
              </a:cxnLst>
              <a:rect l="0" t="0" r="r" b="b"/>
              <a:pathLst>
                <a:path w="54" h="71">
                  <a:moveTo>
                    <a:pt x="7" y="2"/>
                  </a:moveTo>
                  <a:cubicBezTo>
                    <a:pt x="6" y="1"/>
                    <a:pt x="4" y="0"/>
                    <a:pt x="3" y="1"/>
                  </a:cubicBezTo>
                  <a:cubicBezTo>
                    <a:pt x="0" y="3"/>
                    <a:pt x="6" y="8"/>
                    <a:pt x="8" y="4"/>
                  </a:cubicBezTo>
                  <a:cubicBezTo>
                    <a:pt x="54" y="13"/>
                    <a:pt x="47" y="71"/>
                    <a:pt x="47" y="71"/>
                  </a:cubicBezTo>
                  <a:cubicBezTo>
                    <a:pt x="50" y="71"/>
                    <a:pt x="50" y="71"/>
                    <a:pt x="50" y="71"/>
                  </a:cubicBezTo>
                  <a:cubicBezTo>
                    <a:pt x="50" y="71"/>
                    <a:pt x="54" y="10"/>
                    <a:pt x="7"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131">
              <a:extLst>
                <a:ext uri="{FF2B5EF4-FFF2-40B4-BE49-F238E27FC236}">
                  <a16:creationId xmlns:a16="http://schemas.microsoft.com/office/drawing/2014/main" xmlns="" id="{408038EC-48DC-4F10-9EEE-FCD8D9D7EC29}"/>
                </a:ext>
              </a:extLst>
            </p:cNvPr>
            <p:cNvSpPr>
              <a:spLocks/>
            </p:cNvSpPr>
            <p:nvPr/>
          </p:nvSpPr>
          <p:spPr bwMode="auto">
            <a:xfrm flipH="1">
              <a:off x="1417638" y="5438775"/>
              <a:ext cx="269875" cy="192088"/>
            </a:xfrm>
            <a:custGeom>
              <a:avLst/>
              <a:gdLst>
                <a:gd name="T0" fmla="*/ 3 w 95"/>
                <a:gd name="T1" fmla="*/ 8 h 68"/>
                <a:gd name="T2" fmla="*/ 1 w 95"/>
                <a:gd name="T3" fmla="*/ 3 h 68"/>
                <a:gd name="T4" fmla="*/ 5 w 95"/>
                <a:gd name="T5" fmla="*/ 10 h 68"/>
                <a:gd name="T6" fmla="*/ 94 w 95"/>
                <a:gd name="T7" fmla="*/ 52 h 68"/>
                <a:gd name="T8" fmla="*/ 95 w 95"/>
                <a:gd name="T9" fmla="*/ 55 h 68"/>
                <a:gd name="T10" fmla="*/ 3 w 95"/>
                <a:gd name="T11" fmla="*/ 8 h 68"/>
              </a:gdLst>
              <a:ahLst/>
              <a:cxnLst>
                <a:cxn ang="0">
                  <a:pos x="T0" y="T1"/>
                </a:cxn>
                <a:cxn ang="0">
                  <a:pos x="T2" y="T3"/>
                </a:cxn>
                <a:cxn ang="0">
                  <a:pos x="T4" y="T5"/>
                </a:cxn>
                <a:cxn ang="0">
                  <a:pos x="T6" y="T7"/>
                </a:cxn>
                <a:cxn ang="0">
                  <a:pos x="T8" y="T9"/>
                </a:cxn>
                <a:cxn ang="0">
                  <a:pos x="T10" y="T11"/>
                </a:cxn>
              </a:cxnLst>
              <a:rect l="0" t="0" r="r" b="b"/>
              <a:pathLst>
                <a:path w="95" h="68">
                  <a:moveTo>
                    <a:pt x="3" y="8"/>
                  </a:moveTo>
                  <a:cubicBezTo>
                    <a:pt x="1" y="7"/>
                    <a:pt x="0" y="5"/>
                    <a:pt x="1" y="3"/>
                  </a:cubicBezTo>
                  <a:cubicBezTo>
                    <a:pt x="3" y="0"/>
                    <a:pt x="9" y="7"/>
                    <a:pt x="5" y="10"/>
                  </a:cubicBezTo>
                  <a:cubicBezTo>
                    <a:pt x="22" y="67"/>
                    <a:pt x="93" y="52"/>
                    <a:pt x="94" y="52"/>
                  </a:cubicBezTo>
                  <a:cubicBezTo>
                    <a:pt x="95" y="55"/>
                    <a:pt x="95" y="55"/>
                    <a:pt x="95" y="55"/>
                  </a:cubicBezTo>
                  <a:cubicBezTo>
                    <a:pt x="94" y="55"/>
                    <a:pt x="18" y="68"/>
                    <a:pt x="3" y="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32">
              <a:extLst>
                <a:ext uri="{FF2B5EF4-FFF2-40B4-BE49-F238E27FC236}">
                  <a16:creationId xmlns:a16="http://schemas.microsoft.com/office/drawing/2014/main" xmlns="" id="{3A0662ED-B268-4057-A591-8D3167FDB2BE}"/>
                </a:ext>
              </a:extLst>
            </p:cNvPr>
            <p:cNvSpPr>
              <a:spLocks/>
            </p:cNvSpPr>
            <p:nvPr/>
          </p:nvSpPr>
          <p:spPr bwMode="auto">
            <a:xfrm flipH="1">
              <a:off x="1425575" y="5403850"/>
              <a:ext cx="173038" cy="187325"/>
            </a:xfrm>
            <a:custGeom>
              <a:avLst/>
              <a:gdLst>
                <a:gd name="T0" fmla="*/ 6 w 61"/>
                <a:gd name="T1" fmla="*/ 6 h 66"/>
                <a:gd name="T2" fmla="*/ 6 w 61"/>
                <a:gd name="T3" fmla="*/ 2 h 66"/>
                <a:gd name="T4" fmla="*/ 7 w 61"/>
                <a:gd name="T5" fmla="*/ 8 h 66"/>
                <a:gd name="T6" fmla="*/ 61 w 61"/>
                <a:gd name="T7" fmla="*/ 64 h 66"/>
                <a:gd name="T8" fmla="*/ 60 w 61"/>
                <a:gd name="T9" fmla="*/ 66 h 66"/>
                <a:gd name="T10" fmla="*/ 6 w 61"/>
                <a:gd name="T11" fmla="*/ 6 h 66"/>
              </a:gdLst>
              <a:ahLst/>
              <a:cxnLst>
                <a:cxn ang="0">
                  <a:pos x="T0" y="T1"/>
                </a:cxn>
                <a:cxn ang="0">
                  <a:pos x="T2" y="T3"/>
                </a:cxn>
                <a:cxn ang="0">
                  <a:pos x="T4" y="T5"/>
                </a:cxn>
                <a:cxn ang="0">
                  <a:pos x="T6" y="T7"/>
                </a:cxn>
                <a:cxn ang="0">
                  <a:pos x="T8" y="T9"/>
                </a:cxn>
                <a:cxn ang="0">
                  <a:pos x="T10" y="T11"/>
                </a:cxn>
              </a:cxnLst>
              <a:rect l="0" t="0" r="r" b="b"/>
              <a:pathLst>
                <a:path w="61" h="66">
                  <a:moveTo>
                    <a:pt x="6" y="6"/>
                  </a:moveTo>
                  <a:cubicBezTo>
                    <a:pt x="5" y="4"/>
                    <a:pt x="5" y="3"/>
                    <a:pt x="6" y="2"/>
                  </a:cubicBezTo>
                  <a:cubicBezTo>
                    <a:pt x="8" y="0"/>
                    <a:pt x="11" y="7"/>
                    <a:pt x="7" y="8"/>
                  </a:cubicBezTo>
                  <a:cubicBezTo>
                    <a:pt x="3" y="54"/>
                    <a:pt x="60" y="63"/>
                    <a:pt x="61" y="64"/>
                  </a:cubicBezTo>
                  <a:cubicBezTo>
                    <a:pt x="60" y="66"/>
                    <a:pt x="60" y="66"/>
                    <a:pt x="60" y="66"/>
                  </a:cubicBezTo>
                  <a:cubicBezTo>
                    <a:pt x="60" y="66"/>
                    <a:pt x="0" y="54"/>
                    <a:pt x="6"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133">
              <a:extLst>
                <a:ext uri="{FF2B5EF4-FFF2-40B4-BE49-F238E27FC236}">
                  <a16:creationId xmlns:a16="http://schemas.microsoft.com/office/drawing/2014/main" xmlns="" id="{6584EC99-16D6-4660-9D3F-0814987B8256}"/>
                </a:ext>
              </a:extLst>
            </p:cNvPr>
            <p:cNvSpPr>
              <a:spLocks/>
            </p:cNvSpPr>
            <p:nvPr/>
          </p:nvSpPr>
          <p:spPr bwMode="auto">
            <a:xfrm flipH="1">
              <a:off x="1354138" y="5372100"/>
              <a:ext cx="157163"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6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2" y="39"/>
                    <a:pt x="53" y="53"/>
                    <a:pt x="53" y="53"/>
                  </a:cubicBezTo>
                  <a:cubicBezTo>
                    <a:pt x="55" y="50"/>
                    <a:pt x="55" y="50"/>
                    <a:pt x="55" y="50"/>
                  </a:cubicBezTo>
                  <a:cubicBezTo>
                    <a:pt x="55" y="50"/>
                    <a:pt x="47" y="10"/>
                    <a:pt x="6" y="2"/>
                  </a:cubicBezTo>
                  <a:cubicBezTo>
                    <a:pt x="6" y="2"/>
                    <a:pt x="6" y="2"/>
                    <a:pt x="6" y="2"/>
                  </a:cubicBezTo>
                  <a:cubicBezTo>
                    <a:pt x="5" y="1"/>
                    <a:pt x="4"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34">
              <a:extLst>
                <a:ext uri="{FF2B5EF4-FFF2-40B4-BE49-F238E27FC236}">
                  <a16:creationId xmlns:a16="http://schemas.microsoft.com/office/drawing/2014/main" xmlns="" id="{7A19A571-3FBE-43EE-9F57-7A10D2EEC206}"/>
                </a:ext>
              </a:extLst>
            </p:cNvPr>
            <p:cNvSpPr>
              <a:spLocks/>
            </p:cNvSpPr>
            <p:nvPr/>
          </p:nvSpPr>
          <p:spPr bwMode="auto">
            <a:xfrm flipH="1">
              <a:off x="1352550" y="5421313"/>
              <a:ext cx="155575" cy="150813"/>
            </a:xfrm>
            <a:custGeom>
              <a:avLst/>
              <a:gdLst>
                <a:gd name="T0" fmla="*/ 6 w 55"/>
                <a:gd name="T1" fmla="*/ 3 h 53"/>
                <a:gd name="T2" fmla="*/ 38 w 55"/>
                <a:gd name="T3" fmla="*/ 22 h 53"/>
                <a:gd name="T4" fmla="*/ 53 w 55"/>
                <a:gd name="T5" fmla="*/ 53 h 53"/>
                <a:gd name="T6" fmla="*/ 55 w 55"/>
                <a:gd name="T7" fmla="*/ 50 h 53"/>
                <a:gd name="T8" fmla="*/ 6 w 55"/>
                <a:gd name="T9" fmla="*/ 2 h 53"/>
                <a:gd name="T10" fmla="*/ 5 w 55"/>
                <a:gd name="T11" fmla="*/ 2 h 53"/>
                <a:gd name="T12" fmla="*/ 2 w 55"/>
                <a:gd name="T13" fmla="*/ 0 h 53"/>
                <a:gd name="T14" fmla="*/ 3 w 55"/>
                <a:gd name="T15" fmla="*/ 4 h 53"/>
                <a:gd name="T16" fmla="*/ 6 w 55"/>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3">
                  <a:moveTo>
                    <a:pt x="6" y="3"/>
                  </a:moveTo>
                  <a:cubicBezTo>
                    <a:pt x="12" y="5"/>
                    <a:pt x="28" y="9"/>
                    <a:pt x="38" y="22"/>
                  </a:cubicBezTo>
                  <a:cubicBezTo>
                    <a:pt x="51" y="39"/>
                    <a:pt x="53" y="53"/>
                    <a:pt x="53" y="53"/>
                  </a:cubicBezTo>
                  <a:cubicBezTo>
                    <a:pt x="55" y="50"/>
                    <a:pt x="55" y="50"/>
                    <a:pt x="55" y="50"/>
                  </a:cubicBezTo>
                  <a:cubicBezTo>
                    <a:pt x="55" y="50"/>
                    <a:pt x="47" y="10"/>
                    <a:pt x="6" y="2"/>
                  </a:cubicBezTo>
                  <a:cubicBezTo>
                    <a:pt x="5" y="2"/>
                    <a:pt x="5" y="2"/>
                    <a:pt x="5" y="2"/>
                  </a:cubicBezTo>
                  <a:cubicBezTo>
                    <a:pt x="5" y="1"/>
                    <a:pt x="3" y="0"/>
                    <a:pt x="2" y="0"/>
                  </a:cubicBezTo>
                  <a:cubicBezTo>
                    <a:pt x="0" y="0"/>
                    <a:pt x="0" y="3"/>
                    <a:pt x="3" y="4"/>
                  </a:cubicBezTo>
                  <a:cubicBezTo>
                    <a:pt x="5"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35">
              <a:extLst>
                <a:ext uri="{FF2B5EF4-FFF2-40B4-BE49-F238E27FC236}">
                  <a16:creationId xmlns:a16="http://schemas.microsoft.com/office/drawing/2014/main" xmlns="" id="{819D8AE5-2034-418D-8964-EE60113296BF}"/>
                </a:ext>
              </a:extLst>
            </p:cNvPr>
            <p:cNvSpPr>
              <a:spLocks/>
            </p:cNvSpPr>
            <p:nvPr/>
          </p:nvSpPr>
          <p:spPr bwMode="auto">
            <a:xfrm flipH="1">
              <a:off x="1346200" y="5397500"/>
              <a:ext cx="166688" cy="139700"/>
            </a:xfrm>
            <a:custGeom>
              <a:avLst/>
              <a:gdLst>
                <a:gd name="T0" fmla="*/ 6 w 59"/>
                <a:gd name="T1" fmla="*/ 3 h 49"/>
                <a:gd name="T2" fmla="*/ 40 w 59"/>
                <a:gd name="T3" fmla="*/ 20 h 49"/>
                <a:gd name="T4" fmla="*/ 57 w 59"/>
                <a:gd name="T5" fmla="*/ 49 h 49"/>
                <a:gd name="T6" fmla="*/ 59 w 59"/>
                <a:gd name="T7" fmla="*/ 46 h 49"/>
                <a:gd name="T8" fmla="*/ 6 w 59"/>
                <a:gd name="T9" fmla="*/ 2 h 49"/>
                <a:gd name="T10" fmla="*/ 6 w 59"/>
                <a:gd name="T11" fmla="*/ 2 h 49"/>
                <a:gd name="T12" fmla="*/ 2 w 59"/>
                <a:gd name="T13" fmla="*/ 1 h 49"/>
                <a:gd name="T14" fmla="*/ 3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7" y="49"/>
                    <a:pt x="57" y="49"/>
                  </a:cubicBezTo>
                  <a:cubicBezTo>
                    <a:pt x="59" y="46"/>
                    <a:pt x="59" y="46"/>
                    <a:pt x="59" y="46"/>
                  </a:cubicBezTo>
                  <a:cubicBezTo>
                    <a:pt x="59" y="46"/>
                    <a:pt x="48" y="7"/>
                    <a:pt x="6" y="2"/>
                  </a:cubicBezTo>
                  <a:cubicBezTo>
                    <a:pt x="6" y="2"/>
                    <a:pt x="6" y="2"/>
                    <a:pt x="6" y="2"/>
                  </a:cubicBezTo>
                  <a:cubicBezTo>
                    <a:pt x="5" y="2"/>
                    <a:pt x="4" y="1"/>
                    <a:pt x="2" y="1"/>
                  </a:cubicBezTo>
                  <a:cubicBezTo>
                    <a:pt x="0" y="0"/>
                    <a:pt x="0" y="3"/>
                    <a:pt x="3"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36">
              <a:extLst>
                <a:ext uri="{FF2B5EF4-FFF2-40B4-BE49-F238E27FC236}">
                  <a16:creationId xmlns:a16="http://schemas.microsoft.com/office/drawing/2014/main" xmlns="" id="{9A7F0882-8AA9-4C7B-85BA-6C953383031F}"/>
                </a:ext>
              </a:extLst>
            </p:cNvPr>
            <p:cNvSpPr>
              <a:spLocks/>
            </p:cNvSpPr>
            <p:nvPr/>
          </p:nvSpPr>
          <p:spPr bwMode="auto">
            <a:xfrm flipH="1">
              <a:off x="1354138" y="5313363"/>
              <a:ext cx="168275" cy="139700"/>
            </a:xfrm>
            <a:custGeom>
              <a:avLst/>
              <a:gdLst>
                <a:gd name="T0" fmla="*/ 6 w 59"/>
                <a:gd name="T1" fmla="*/ 3 h 49"/>
                <a:gd name="T2" fmla="*/ 40 w 59"/>
                <a:gd name="T3" fmla="*/ 20 h 49"/>
                <a:gd name="T4" fmla="*/ 58 w 59"/>
                <a:gd name="T5" fmla="*/ 49 h 49"/>
                <a:gd name="T6" fmla="*/ 59 w 59"/>
                <a:gd name="T7" fmla="*/ 46 h 49"/>
                <a:gd name="T8" fmla="*/ 6 w 59"/>
                <a:gd name="T9" fmla="*/ 2 h 49"/>
                <a:gd name="T10" fmla="*/ 6 w 59"/>
                <a:gd name="T11" fmla="*/ 2 h 49"/>
                <a:gd name="T12" fmla="*/ 2 w 59"/>
                <a:gd name="T13" fmla="*/ 0 h 49"/>
                <a:gd name="T14" fmla="*/ 4 w 59"/>
                <a:gd name="T15" fmla="*/ 5 h 49"/>
                <a:gd name="T16" fmla="*/ 6 w 59"/>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9">
                  <a:moveTo>
                    <a:pt x="6" y="3"/>
                  </a:moveTo>
                  <a:cubicBezTo>
                    <a:pt x="13" y="4"/>
                    <a:pt x="29" y="7"/>
                    <a:pt x="40" y="20"/>
                  </a:cubicBezTo>
                  <a:cubicBezTo>
                    <a:pt x="55" y="36"/>
                    <a:pt x="58" y="49"/>
                    <a:pt x="58" y="49"/>
                  </a:cubicBezTo>
                  <a:cubicBezTo>
                    <a:pt x="59" y="46"/>
                    <a:pt x="59" y="46"/>
                    <a:pt x="59" y="46"/>
                  </a:cubicBezTo>
                  <a:cubicBezTo>
                    <a:pt x="59" y="46"/>
                    <a:pt x="48" y="7"/>
                    <a:pt x="6" y="2"/>
                  </a:cubicBezTo>
                  <a:cubicBezTo>
                    <a:pt x="6" y="2"/>
                    <a:pt x="6" y="2"/>
                    <a:pt x="6" y="2"/>
                  </a:cubicBezTo>
                  <a:cubicBezTo>
                    <a:pt x="5" y="2"/>
                    <a:pt x="4" y="1"/>
                    <a:pt x="2" y="0"/>
                  </a:cubicBezTo>
                  <a:cubicBezTo>
                    <a:pt x="1" y="0"/>
                    <a:pt x="0" y="3"/>
                    <a:pt x="4" y="5"/>
                  </a:cubicBezTo>
                  <a:cubicBezTo>
                    <a:pt x="6" y="5"/>
                    <a:pt x="6" y="4"/>
                    <a:pt x="6"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37">
              <a:extLst>
                <a:ext uri="{FF2B5EF4-FFF2-40B4-BE49-F238E27FC236}">
                  <a16:creationId xmlns:a16="http://schemas.microsoft.com/office/drawing/2014/main" xmlns="" id="{4266C958-DBA4-4251-B95B-1467168A7B1A}"/>
                </a:ext>
              </a:extLst>
            </p:cNvPr>
            <p:cNvSpPr>
              <a:spLocks/>
            </p:cNvSpPr>
            <p:nvPr/>
          </p:nvSpPr>
          <p:spPr bwMode="auto">
            <a:xfrm flipH="1">
              <a:off x="1366838" y="5429250"/>
              <a:ext cx="195263" cy="133350"/>
            </a:xfrm>
            <a:custGeom>
              <a:avLst/>
              <a:gdLst>
                <a:gd name="T0" fmla="*/ 5 w 69"/>
                <a:gd name="T1" fmla="*/ 7 h 47"/>
                <a:gd name="T2" fmla="*/ 34 w 69"/>
                <a:gd name="T3" fmla="*/ 35 h 47"/>
                <a:gd name="T4" fmla="*/ 69 w 69"/>
                <a:gd name="T5" fmla="*/ 42 h 47"/>
                <a:gd name="T6" fmla="*/ 67 w 69"/>
                <a:gd name="T7" fmla="*/ 44 h 47"/>
                <a:gd name="T8" fmla="*/ 4 w 69"/>
                <a:gd name="T9" fmla="*/ 7 h 47"/>
                <a:gd name="T10" fmla="*/ 4 w 69"/>
                <a:gd name="T11" fmla="*/ 7 h 47"/>
                <a:gd name="T12" fmla="*/ 1 w 69"/>
                <a:gd name="T13" fmla="*/ 4 h 47"/>
                <a:gd name="T14" fmla="*/ 6 w 69"/>
                <a:gd name="T15" fmla="*/ 3 h 47"/>
                <a:gd name="T16" fmla="*/ 5 w 69"/>
                <a:gd name="T1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7">
                  <a:moveTo>
                    <a:pt x="5" y="7"/>
                  </a:moveTo>
                  <a:cubicBezTo>
                    <a:pt x="9" y="13"/>
                    <a:pt x="18" y="28"/>
                    <a:pt x="34" y="35"/>
                  </a:cubicBezTo>
                  <a:cubicBezTo>
                    <a:pt x="55" y="44"/>
                    <a:pt x="69" y="42"/>
                    <a:pt x="69" y="42"/>
                  </a:cubicBezTo>
                  <a:cubicBezTo>
                    <a:pt x="67" y="44"/>
                    <a:pt x="67" y="44"/>
                    <a:pt x="67" y="44"/>
                  </a:cubicBezTo>
                  <a:cubicBezTo>
                    <a:pt x="67" y="44"/>
                    <a:pt x="24" y="47"/>
                    <a:pt x="4" y="7"/>
                  </a:cubicBezTo>
                  <a:cubicBezTo>
                    <a:pt x="4" y="7"/>
                    <a:pt x="4" y="7"/>
                    <a:pt x="4" y="7"/>
                  </a:cubicBezTo>
                  <a:cubicBezTo>
                    <a:pt x="3" y="6"/>
                    <a:pt x="2" y="5"/>
                    <a:pt x="1" y="4"/>
                  </a:cubicBezTo>
                  <a:cubicBezTo>
                    <a:pt x="0" y="2"/>
                    <a:pt x="3" y="0"/>
                    <a:pt x="6" y="3"/>
                  </a:cubicBezTo>
                  <a:cubicBezTo>
                    <a:pt x="7" y="5"/>
                    <a:pt x="6" y="6"/>
                    <a:pt x="5" y="7"/>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38">
              <a:extLst>
                <a:ext uri="{FF2B5EF4-FFF2-40B4-BE49-F238E27FC236}">
                  <a16:creationId xmlns:a16="http://schemas.microsoft.com/office/drawing/2014/main" xmlns="" id="{35324C8A-920E-4F39-AD39-A10F6A7D29DE}"/>
                </a:ext>
              </a:extLst>
            </p:cNvPr>
            <p:cNvSpPr>
              <a:spLocks/>
            </p:cNvSpPr>
            <p:nvPr/>
          </p:nvSpPr>
          <p:spPr bwMode="auto">
            <a:xfrm flipH="1">
              <a:off x="1377950" y="5575300"/>
              <a:ext cx="285750" cy="122238"/>
            </a:xfrm>
            <a:custGeom>
              <a:avLst/>
              <a:gdLst>
                <a:gd name="T0" fmla="*/ 55 w 101"/>
                <a:gd name="T1" fmla="*/ 4 h 43"/>
                <a:gd name="T2" fmla="*/ 56 w 101"/>
                <a:gd name="T3" fmla="*/ 4 h 43"/>
                <a:gd name="T4" fmla="*/ 56 w 101"/>
                <a:gd name="T5" fmla="*/ 4 h 43"/>
                <a:gd name="T6" fmla="*/ 56 w 101"/>
                <a:gd name="T7" fmla="*/ 4 h 43"/>
                <a:gd name="T8" fmla="*/ 60 w 101"/>
                <a:gd name="T9" fmla="*/ 5 h 43"/>
                <a:gd name="T10" fmla="*/ 101 w 101"/>
                <a:gd name="T11" fmla="*/ 26 h 43"/>
                <a:gd name="T12" fmla="*/ 101 w 101"/>
                <a:gd name="T13" fmla="*/ 29 h 43"/>
                <a:gd name="T14" fmla="*/ 63 w 101"/>
                <a:gd name="T15" fmla="*/ 39 h 43"/>
                <a:gd name="T16" fmla="*/ 31 w 101"/>
                <a:gd name="T17" fmla="*/ 43 h 43"/>
                <a:gd name="T18" fmla="*/ 31 w 101"/>
                <a:gd name="T19" fmla="*/ 43 h 43"/>
                <a:gd name="T20" fmla="*/ 27 w 101"/>
                <a:gd name="T21" fmla="*/ 43 h 43"/>
                <a:gd name="T22" fmla="*/ 27 w 101"/>
                <a:gd name="T23" fmla="*/ 43 h 43"/>
                <a:gd name="T24" fmla="*/ 3 w 101"/>
                <a:gd name="T25" fmla="*/ 37 h 43"/>
                <a:gd name="T26" fmla="*/ 3 w 101"/>
                <a:gd name="T27" fmla="*/ 33 h 43"/>
                <a:gd name="T28" fmla="*/ 6 w 101"/>
                <a:gd name="T29" fmla="*/ 27 h 43"/>
                <a:gd name="T30" fmla="*/ 9 w 101"/>
                <a:gd name="T31" fmla="*/ 21 h 43"/>
                <a:gd name="T32" fmla="*/ 20 w 101"/>
                <a:gd name="T33" fmla="*/ 11 h 43"/>
                <a:gd name="T34" fmla="*/ 20 w 101"/>
                <a:gd name="T35" fmla="*/ 11 h 43"/>
                <a:gd name="T36" fmla="*/ 55 w 101"/>
                <a:gd name="T3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3">
                  <a:moveTo>
                    <a:pt x="55" y="4"/>
                  </a:moveTo>
                  <a:cubicBezTo>
                    <a:pt x="56" y="4"/>
                    <a:pt x="56" y="4"/>
                    <a:pt x="56" y="4"/>
                  </a:cubicBezTo>
                  <a:cubicBezTo>
                    <a:pt x="56" y="4"/>
                    <a:pt x="56" y="4"/>
                    <a:pt x="56" y="4"/>
                  </a:cubicBezTo>
                  <a:cubicBezTo>
                    <a:pt x="56" y="4"/>
                    <a:pt x="56" y="4"/>
                    <a:pt x="56" y="4"/>
                  </a:cubicBezTo>
                  <a:cubicBezTo>
                    <a:pt x="57" y="4"/>
                    <a:pt x="59" y="4"/>
                    <a:pt x="60" y="5"/>
                  </a:cubicBezTo>
                  <a:cubicBezTo>
                    <a:pt x="90" y="14"/>
                    <a:pt x="89" y="24"/>
                    <a:pt x="101" y="26"/>
                  </a:cubicBezTo>
                  <a:cubicBezTo>
                    <a:pt x="101" y="29"/>
                    <a:pt x="101" y="29"/>
                    <a:pt x="101" y="29"/>
                  </a:cubicBezTo>
                  <a:cubicBezTo>
                    <a:pt x="101" y="29"/>
                    <a:pt x="82" y="33"/>
                    <a:pt x="63" y="39"/>
                  </a:cubicBezTo>
                  <a:cubicBezTo>
                    <a:pt x="54" y="42"/>
                    <a:pt x="42" y="43"/>
                    <a:pt x="31" y="43"/>
                  </a:cubicBezTo>
                  <a:cubicBezTo>
                    <a:pt x="31" y="43"/>
                    <a:pt x="31" y="43"/>
                    <a:pt x="31" y="43"/>
                  </a:cubicBezTo>
                  <a:cubicBezTo>
                    <a:pt x="29" y="43"/>
                    <a:pt x="28" y="43"/>
                    <a:pt x="27" y="43"/>
                  </a:cubicBezTo>
                  <a:cubicBezTo>
                    <a:pt x="27" y="43"/>
                    <a:pt x="27" y="43"/>
                    <a:pt x="27" y="43"/>
                  </a:cubicBezTo>
                  <a:cubicBezTo>
                    <a:pt x="17" y="42"/>
                    <a:pt x="9" y="40"/>
                    <a:pt x="3" y="37"/>
                  </a:cubicBezTo>
                  <a:cubicBezTo>
                    <a:pt x="3" y="37"/>
                    <a:pt x="0" y="36"/>
                    <a:pt x="3" y="33"/>
                  </a:cubicBezTo>
                  <a:cubicBezTo>
                    <a:pt x="7" y="30"/>
                    <a:pt x="6" y="28"/>
                    <a:pt x="6" y="27"/>
                  </a:cubicBezTo>
                  <a:cubicBezTo>
                    <a:pt x="5" y="25"/>
                    <a:pt x="5" y="25"/>
                    <a:pt x="9" y="21"/>
                  </a:cubicBezTo>
                  <a:cubicBezTo>
                    <a:pt x="10" y="19"/>
                    <a:pt x="14" y="15"/>
                    <a:pt x="20" y="11"/>
                  </a:cubicBezTo>
                  <a:cubicBezTo>
                    <a:pt x="20" y="11"/>
                    <a:pt x="20" y="11"/>
                    <a:pt x="20" y="11"/>
                  </a:cubicBezTo>
                  <a:cubicBezTo>
                    <a:pt x="28" y="5"/>
                    <a:pt x="40" y="0"/>
                    <a:pt x="55" y="4"/>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39">
              <a:extLst>
                <a:ext uri="{FF2B5EF4-FFF2-40B4-BE49-F238E27FC236}">
                  <a16:creationId xmlns:a16="http://schemas.microsoft.com/office/drawing/2014/main" xmlns="" id="{8EFC960A-CF8D-4CC6-A36D-DC78F941DB3F}"/>
                </a:ext>
              </a:extLst>
            </p:cNvPr>
            <p:cNvSpPr>
              <a:spLocks/>
            </p:cNvSpPr>
            <p:nvPr/>
          </p:nvSpPr>
          <p:spPr bwMode="auto">
            <a:xfrm flipH="1">
              <a:off x="1377950" y="5586413"/>
              <a:ext cx="198438" cy="111125"/>
            </a:xfrm>
            <a:custGeom>
              <a:avLst/>
              <a:gdLst>
                <a:gd name="T0" fmla="*/ 25 w 70"/>
                <a:gd name="T1" fmla="*/ 0 h 39"/>
                <a:gd name="T2" fmla="*/ 29 w 70"/>
                <a:gd name="T3" fmla="*/ 1 h 39"/>
                <a:gd name="T4" fmla="*/ 70 w 70"/>
                <a:gd name="T5" fmla="*/ 22 h 39"/>
                <a:gd name="T6" fmla="*/ 70 w 70"/>
                <a:gd name="T7" fmla="*/ 25 h 39"/>
                <a:gd name="T8" fmla="*/ 32 w 70"/>
                <a:gd name="T9" fmla="*/ 35 h 39"/>
                <a:gd name="T10" fmla="*/ 0 w 70"/>
                <a:gd name="T11" fmla="*/ 39 h 39"/>
                <a:gd name="T12" fmla="*/ 34 w 70"/>
                <a:gd name="T13" fmla="*/ 30 h 39"/>
                <a:gd name="T14" fmla="*/ 29 w 70"/>
                <a:gd name="T15" fmla="*/ 28 h 39"/>
                <a:gd name="T16" fmla="*/ 12 w 70"/>
                <a:gd name="T17" fmla="*/ 27 h 39"/>
                <a:gd name="T18" fmla="*/ 40 w 70"/>
                <a:gd name="T19" fmla="*/ 21 h 39"/>
                <a:gd name="T20" fmla="*/ 19 w 70"/>
                <a:gd name="T21" fmla="*/ 16 h 39"/>
                <a:gd name="T22" fmla="*/ 46 w 70"/>
                <a:gd name="T23" fmla="*/ 11 h 39"/>
                <a:gd name="T24" fmla="*/ 25 w 7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9">
                  <a:moveTo>
                    <a:pt x="25" y="0"/>
                  </a:moveTo>
                  <a:cubicBezTo>
                    <a:pt x="26" y="0"/>
                    <a:pt x="28" y="0"/>
                    <a:pt x="29" y="1"/>
                  </a:cubicBezTo>
                  <a:cubicBezTo>
                    <a:pt x="59" y="10"/>
                    <a:pt x="58" y="20"/>
                    <a:pt x="70" y="22"/>
                  </a:cubicBezTo>
                  <a:cubicBezTo>
                    <a:pt x="70" y="25"/>
                    <a:pt x="70" y="25"/>
                    <a:pt x="70" y="25"/>
                  </a:cubicBezTo>
                  <a:cubicBezTo>
                    <a:pt x="70" y="25"/>
                    <a:pt x="51" y="29"/>
                    <a:pt x="32" y="35"/>
                  </a:cubicBezTo>
                  <a:cubicBezTo>
                    <a:pt x="23" y="38"/>
                    <a:pt x="11" y="39"/>
                    <a:pt x="0" y="39"/>
                  </a:cubicBezTo>
                  <a:cubicBezTo>
                    <a:pt x="2" y="39"/>
                    <a:pt x="31" y="36"/>
                    <a:pt x="34" y="30"/>
                  </a:cubicBezTo>
                  <a:cubicBezTo>
                    <a:pt x="36" y="27"/>
                    <a:pt x="33" y="28"/>
                    <a:pt x="29" y="28"/>
                  </a:cubicBezTo>
                  <a:cubicBezTo>
                    <a:pt x="24" y="29"/>
                    <a:pt x="19" y="29"/>
                    <a:pt x="12" y="27"/>
                  </a:cubicBezTo>
                  <a:cubicBezTo>
                    <a:pt x="12" y="27"/>
                    <a:pt x="39" y="26"/>
                    <a:pt x="40" y="21"/>
                  </a:cubicBezTo>
                  <a:cubicBezTo>
                    <a:pt x="41" y="17"/>
                    <a:pt x="19" y="16"/>
                    <a:pt x="19" y="16"/>
                  </a:cubicBezTo>
                  <a:cubicBezTo>
                    <a:pt x="19" y="16"/>
                    <a:pt x="47" y="15"/>
                    <a:pt x="46" y="11"/>
                  </a:cubicBezTo>
                  <a:cubicBezTo>
                    <a:pt x="45" y="7"/>
                    <a:pt x="27" y="1"/>
                    <a:pt x="25" y="0"/>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140">
              <a:extLst>
                <a:ext uri="{FF2B5EF4-FFF2-40B4-BE49-F238E27FC236}">
                  <a16:creationId xmlns:a16="http://schemas.microsoft.com/office/drawing/2014/main" xmlns="" id="{44E3DA2C-EF47-4E81-80F0-FEC5C3F51B8F}"/>
                </a:ext>
              </a:extLst>
            </p:cNvPr>
            <p:cNvSpPr>
              <a:spLocks/>
            </p:cNvSpPr>
            <p:nvPr/>
          </p:nvSpPr>
          <p:spPr bwMode="auto">
            <a:xfrm flipH="1">
              <a:off x="1289050" y="5341938"/>
              <a:ext cx="125413" cy="288925"/>
            </a:xfrm>
            <a:custGeom>
              <a:avLst/>
              <a:gdLst>
                <a:gd name="T0" fmla="*/ 30 w 44"/>
                <a:gd name="T1" fmla="*/ 3 h 102"/>
                <a:gd name="T2" fmla="*/ 33 w 44"/>
                <a:gd name="T3" fmla="*/ 3 h 102"/>
                <a:gd name="T4" fmla="*/ 36 w 44"/>
                <a:gd name="T5" fmla="*/ 3 h 102"/>
                <a:gd name="T6" fmla="*/ 42 w 44"/>
                <a:gd name="T7" fmla="*/ 12 h 102"/>
                <a:gd name="T8" fmla="*/ 42 w 44"/>
                <a:gd name="T9" fmla="*/ 12 h 102"/>
                <a:gd name="T10" fmla="*/ 42 w 44"/>
                <a:gd name="T11" fmla="*/ 12 h 102"/>
                <a:gd name="T12" fmla="*/ 44 w 44"/>
                <a:gd name="T13" fmla="*/ 28 h 102"/>
                <a:gd name="T14" fmla="*/ 44 w 44"/>
                <a:gd name="T15" fmla="*/ 30 h 102"/>
                <a:gd name="T16" fmla="*/ 44 w 44"/>
                <a:gd name="T17" fmla="*/ 31 h 102"/>
                <a:gd name="T18" fmla="*/ 44 w 44"/>
                <a:gd name="T19" fmla="*/ 34 h 102"/>
                <a:gd name="T20" fmla="*/ 24 w 44"/>
                <a:gd name="T21" fmla="*/ 102 h 102"/>
                <a:gd name="T22" fmla="*/ 11 w 44"/>
                <a:gd name="T23" fmla="*/ 80 h 102"/>
                <a:gd name="T24" fmla="*/ 10 w 44"/>
                <a:gd name="T25" fmla="*/ 77 h 102"/>
                <a:gd name="T26" fmla="*/ 1 w 44"/>
                <a:gd name="T27" fmla="*/ 40 h 102"/>
                <a:gd name="T28" fmla="*/ 1 w 44"/>
                <a:gd name="T29" fmla="*/ 39 h 102"/>
                <a:gd name="T30" fmla="*/ 1 w 44"/>
                <a:gd name="T31" fmla="*/ 39 h 102"/>
                <a:gd name="T32" fmla="*/ 0 w 44"/>
                <a:gd name="T33" fmla="*/ 34 h 102"/>
                <a:gd name="T34" fmla="*/ 2 w 44"/>
                <a:gd name="T35" fmla="*/ 24 h 102"/>
                <a:gd name="T36" fmla="*/ 11 w 44"/>
                <a:gd name="T37" fmla="*/ 13 h 102"/>
                <a:gd name="T38" fmla="*/ 22 w 44"/>
                <a:gd name="T39" fmla="*/ 4 h 102"/>
                <a:gd name="T40" fmla="*/ 30 w 44"/>
                <a:gd name="T41" fmla="*/ 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02">
                  <a:moveTo>
                    <a:pt x="30" y="3"/>
                  </a:moveTo>
                  <a:cubicBezTo>
                    <a:pt x="30" y="5"/>
                    <a:pt x="32" y="4"/>
                    <a:pt x="33" y="3"/>
                  </a:cubicBezTo>
                  <a:cubicBezTo>
                    <a:pt x="34" y="3"/>
                    <a:pt x="35" y="3"/>
                    <a:pt x="36" y="3"/>
                  </a:cubicBezTo>
                  <a:cubicBezTo>
                    <a:pt x="38" y="3"/>
                    <a:pt x="40" y="6"/>
                    <a:pt x="42" y="12"/>
                  </a:cubicBezTo>
                  <a:cubicBezTo>
                    <a:pt x="42" y="12"/>
                    <a:pt x="42" y="12"/>
                    <a:pt x="42" y="12"/>
                  </a:cubicBezTo>
                  <a:cubicBezTo>
                    <a:pt x="42" y="12"/>
                    <a:pt x="42" y="12"/>
                    <a:pt x="42" y="12"/>
                  </a:cubicBezTo>
                  <a:cubicBezTo>
                    <a:pt x="43" y="16"/>
                    <a:pt x="44" y="21"/>
                    <a:pt x="44" y="28"/>
                  </a:cubicBezTo>
                  <a:cubicBezTo>
                    <a:pt x="44" y="29"/>
                    <a:pt x="44" y="29"/>
                    <a:pt x="44" y="30"/>
                  </a:cubicBezTo>
                  <a:cubicBezTo>
                    <a:pt x="44" y="31"/>
                    <a:pt x="44" y="31"/>
                    <a:pt x="44" y="31"/>
                  </a:cubicBezTo>
                  <a:cubicBezTo>
                    <a:pt x="44" y="32"/>
                    <a:pt x="44" y="33"/>
                    <a:pt x="44" y="34"/>
                  </a:cubicBezTo>
                  <a:cubicBezTo>
                    <a:pt x="44" y="53"/>
                    <a:pt x="43" y="88"/>
                    <a:pt x="24" y="102"/>
                  </a:cubicBezTo>
                  <a:cubicBezTo>
                    <a:pt x="11" y="80"/>
                    <a:pt x="11" y="80"/>
                    <a:pt x="11" y="80"/>
                  </a:cubicBezTo>
                  <a:cubicBezTo>
                    <a:pt x="11" y="80"/>
                    <a:pt x="11" y="79"/>
                    <a:pt x="10" y="77"/>
                  </a:cubicBezTo>
                  <a:cubicBezTo>
                    <a:pt x="8" y="71"/>
                    <a:pt x="3" y="53"/>
                    <a:pt x="1" y="40"/>
                  </a:cubicBezTo>
                  <a:cubicBezTo>
                    <a:pt x="1" y="39"/>
                    <a:pt x="1" y="39"/>
                    <a:pt x="1" y="39"/>
                  </a:cubicBezTo>
                  <a:cubicBezTo>
                    <a:pt x="1" y="39"/>
                    <a:pt x="1" y="39"/>
                    <a:pt x="1" y="39"/>
                  </a:cubicBezTo>
                  <a:cubicBezTo>
                    <a:pt x="1" y="37"/>
                    <a:pt x="1" y="36"/>
                    <a:pt x="0" y="34"/>
                  </a:cubicBezTo>
                  <a:cubicBezTo>
                    <a:pt x="0" y="30"/>
                    <a:pt x="1" y="26"/>
                    <a:pt x="2" y="24"/>
                  </a:cubicBezTo>
                  <a:cubicBezTo>
                    <a:pt x="5" y="19"/>
                    <a:pt x="8" y="15"/>
                    <a:pt x="11" y="13"/>
                  </a:cubicBezTo>
                  <a:cubicBezTo>
                    <a:pt x="15" y="9"/>
                    <a:pt x="19" y="6"/>
                    <a:pt x="22" y="4"/>
                  </a:cubicBezTo>
                  <a:cubicBezTo>
                    <a:pt x="26" y="0"/>
                    <a:pt x="29" y="0"/>
                    <a:pt x="30" y="3"/>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1">
              <a:extLst>
                <a:ext uri="{FF2B5EF4-FFF2-40B4-BE49-F238E27FC236}">
                  <a16:creationId xmlns:a16="http://schemas.microsoft.com/office/drawing/2014/main" xmlns="" id="{1867100C-EBEC-42E4-B76D-750DB5277F14}"/>
                </a:ext>
              </a:extLst>
            </p:cNvPr>
            <p:cNvSpPr>
              <a:spLocks/>
            </p:cNvSpPr>
            <p:nvPr/>
          </p:nvSpPr>
          <p:spPr bwMode="auto">
            <a:xfrm flipH="1">
              <a:off x="1289050" y="5438775"/>
              <a:ext cx="96838" cy="192088"/>
            </a:xfrm>
            <a:custGeom>
              <a:avLst/>
              <a:gdLst>
                <a:gd name="T0" fmla="*/ 8 w 34"/>
                <a:gd name="T1" fmla="*/ 12 h 68"/>
                <a:gd name="T2" fmla="*/ 8 w 34"/>
                <a:gd name="T3" fmla="*/ 5 h 68"/>
                <a:gd name="T4" fmla="*/ 15 w 34"/>
                <a:gd name="T5" fmla="*/ 26 h 68"/>
                <a:gd name="T6" fmla="*/ 20 w 34"/>
                <a:gd name="T7" fmla="*/ 1 h 68"/>
                <a:gd name="T8" fmla="*/ 24 w 34"/>
                <a:gd name="T9" fmla="*/ 31 h 68"/>
                <a:gd name="T10" fmla="*/ 26 w 34"/>
                <a:gd name="T11" fmla="*/ 32 h 68"/>
                <a:gd name="T12" fmla="*/ 34 w 34"/>
                <a:gd name="T13" fmla="*/ 0 h 68"/>
                <a:gd name="T14" fmla="*/ 14 w 34"/>
                <a:gd name="T15" fmla="*/ 68 h 68"/>
                <a:gd name="T16" fmla="*/ 1 w 34"/>
                <a:gd name="T17" fmla="*/ 46 h 68"/>
                <a:gd name="T18" fmla="*/ 0 w 34"/>
                <a:gd name="T19" fmla="*/ 43 h 68"/>
                <a:gd name="T20" fmla="*/ 2 w 34"/>
                <a:gd name="T21" fmla="*/ 42 h 68"/>
                <a:gd name="T22" fmla="*/ 4 w 34"/>
                <a:gd name="T23" fmla="*/ 28 h 68"/>
                <a:gd name="T24" fmla="*/ 8 w 34"/>
                <a:gd name="T25"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68">
                  <a:moveTo>
                    <a:pt x="8" y="12"/>
                  </a:moveTo>
                  <a:cubicBezTo>
                    <a:pt x="8" y="9"/>
                    <a:pt x="8" y="7"/>
                    <a:pt x="8" y="5"/>
                  </a:cubicBezTo>
                  <a:cubicBezTo>
                    <a:pt x="11" y="12"/>
                    <a:pt x="14" y="20"/>
                    <a:pt x="15" y="26"/>
                  </a:cubicBezTo>
                  <a:cubicBezTo>
                    <a:pt x="17" y="39"/>
                    <a:pt x="24" y="16"/>
                    <a:pt x="20" y="1"/>
                  </a:cubicBezTo>
                  <a:cubicBezTo>
                    <a:pt x="20" y="1"/>
                    <a:pt x="26" y="15"/>
                    <a:pt x="24" y="31"/>
                  </a:cubicBezTo>
                  <a:cubicBezTo>
                    <a:pt x="24" y="31"/>
                    <a:pt x="25" y="35"/>
                    <a:pt x="26" y="32"/>
                  </a:cubicBezTo>
                  <a:cubicBezTo>
                    <a:pt x="28" y="29"/>
                    <a:pt x="34" y="11"/>
                    <a:pt x="34" y="0"/>
                  </a:cubicBezTo>
                  <a:cubicBezTo>
                    <a:pt x="34" y="19"/>
                    <a:pt x="33" y="54"/>
                    <a:pt x="14" y="68"/>
                  </a:cubicBezTo>
                  <a:cubicBezTo>
                    <a:pt x="1" y="46"/>
                    <a:pt x="1" y="46"/>
                    <a:pt x="1" y="46"/>
                  </a:cubicBezTo>
                  <a:cubicBezTo>
                    <a:pt x="1" y="46"/>
                    <a:pt x="1" y="45"/>
                    <a:pt x="0" y="43"/>
                  </a:cubicBezTo>
                  <a:cubicBezTo>
                    <a:pt x="2" y="42"/>
                    <a:pt x="2" y="42"/>
                    <a:pt x="2" y="42"/>
                  </a:cubicBezTo>
                  <a:cubicBezTo>
                    <a:pt x="2" y="42"/>
                    <a:pt x="5" y="38"/>
                    <a:pt x="4" y="28"/>
                  </a:cubicBezTo>
                  <a:cubicBezTo>
                    <a:pt x="10" y="41"/>
                    <a:pt x="9" y="25"/>
                    <a:pt x="8" y="1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2">
              <a:extLst>
                <a:ext uri="{FF2B5EF4-FFF2-40B4-BE49-F238E27FC236}">
                  <a16:creationId xmlns:a16="http://schemas.microsoft.com/office/drawing/2014/main" xmlns="" id="{B931B197-A51E-43DB-8108-404A6DCF2F06}"/>
                </a:ext>
              </a:extLst>
            </p:cNvPr>
            <p:cNvSpPr>
              <a:spLocks/>
            </p:cNvSpPr>
            <p:nvPr/>
          </p:nvSpPr>
          <p:spPr bwMode="auto">
            <a:xfrm flipH="1">
              <a:off x="1346200" y="5411788"/>
              <a:ext cx="195263" cy="246063"/>
            </a:xfrm>
            <a:custGeom>
              <a:avLst/>
              <a:gdLst>
                <a:gd name="T0" fmla="*/ 8 w 69"/>
                <a:gd name="T1" fmla="*/ 1 h 86"/>
                <a:gd name="T2" fmla="*/ 32 w 69"/>
                <a:gd name="T3" fmla="*/ 8 h 86"/>
                <a:gd name="T4" fmla="*/ 34 w 69"/>
                <a:gd name="T5" fmla="*/ 8 h 86"/>
                <a:gd name="T6" fmla="*/ 34 w 69"/>
                <a:gd name="T7" fmla="*/ 9 h 86"/>
                <a:gd name="T8" fmla="*/ 36 w 69"/>
                <a:gd name="T9" fmla="*/ 10 h 86"/>
                <a:gd name="T10" fmla="*/ 36 w 69"/>
                <a:gd name="T11" fmla="*/ 10 h 86"/>
                <a:gd name="T12" fmla="*/ 43 w 69"/>
                <a:gd name="T13" fmla="*/ 18 h 86"/>
                <a:gd name="T14" fmla="*/ 53 w 69"/>
                <a:gd name="T15" fmla="*/ 33 h 86"/>
                <a:gd name="T16" fmla="*/ 53 w 69"/>
                <a:gd name="T17" fmla="*/ 33 h 86"/>
                <a:gd name="T18" fmla="*/ 53 w 69"/>
                <a:gd name="T19" fmla="*/ 34 h 86"/>
                <a:gd name="T20" fmla="*/ 69 w 69"/>
                <a:gd name="T21" fmla="*/ 77 h 86"/>
                <a:gd name="T22" fmla="*/ 58 w 69"/>
                <a:gd name="T23" fmla="*/ 86 h 86"/>
                <a:gd name="T24" fmla="*/ 21 w 69"/>
                <a:gd name="T25" fmla="*/ 69 h 86"/>
                <a:gd name="T26" fmla="*/ 9 w 69"/>
                <a:gd name="T27" fmla="*/ 45 h 86"/>
                <a:gd name="T28" fmla="*/ 9 w 69"/>
                <a:gd name="T29" fmla="*/ 45 h 86"/>
                <a:gd name="T30" fmla="*/ 6 w 69"/>
                <a:gd name="T31" fmla="*/ 35 h 86"/>
                <a:gd name="T32" fmla="*/ 3 w 69"/>
                <a:gd name="T33" fmla="*/ 24 h 86"/>
                <a:gd name="T34" fmla="*/ 3 w 69"/>
                <a:gd name="T35" fmla="*/ 11 h 86"/>
                <a:gd name="T36" fmla="*/ 8 w 69"/>
                <a:gd name="T37" fmla="*/ 9 h 86"/>
                <a:gd name="T38" fmla="*/ 8 w 69"/>
                <a:gd name="T39"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6">
                  <a:moveTo>
                    <a:pt x="8" y="1"/>
                  </a:moveTo>
                  <a:cubicBezTo>
                    <a:pt x="9" y="0"/>
                    <a:pt x="22" y="1"/>
                    <a:pt x="32" y="8"/>
                  </a:cubicBezTo>
                  <a:cubicBezTo>
                    <a:pt x="33" y="8"/>
                    <a:pt x="33" y="8"/>
                    <a:pt x="34" y="8"/>
                  </a:cubicBezTo>
                  <a:cubicBezTo>
                    <a:pt x="34" y="9"/>
                    <a:pt x="34" y="9"/>
                    <a:pt x="34" y="9"/>
                  </a:cubicBezTo>
                  <a:cubicBezTo>
                    <a:pt x="35" y="9"/>
                    <a:pt x="35" y="9"/>
                    <a:pt x="36" y="10"/>
                  </a:cubicBezTo>
                  <a:cubicBezTo>
                    <a:pt x="36" y="10"/>
                    <a:pt x="36" y="10"/>
                    <a:pt x="36" y="10"/>
                  </a:cubicBezTo>
                  <a:cubicBezTo>
                    <a:pt x="39" y="12"/>
                    <a:pt x="41" y="15"/>
                    <a:pt x="43" y="18"/>
                  </a:cubicBezTo>
                  <a:cubicBezTo>
                    <a:pt x="47" y="23"/>
                    <a:pt x="50" y="28"/>
                    <a:pt x="53" y="33"/>
                  </a:cubicBezTo>
                  <a:cubicBezTo>
                    <a:pt x="53" y="33"/>
                    <a:pt x="53" y="33"/>
                    <a:pt x="53" y="33"/>
                  </a:cubicBezTo>
                  <a:cubicBezTo>
                    <a:pt x="53" y="33"/>
                    <a:pt x="53" y="34"/>
                    <a:pt x="53" y="34"/>
                  </a:cubicBezTo>
                  <a:cubicBezTo>
                    <a:pt x="66" y="58"/>
                    <a:pt x="69" y="77"/>
                    <a:pt x="69" y="77"/>
                  </a:cubicBezTo>
                  <a:cubicBezTo>
                    <a:pt x="58" y="86"/>
                    <a:pt x="58" y="86"/>
                    <a:pt x="58" y="86"/>
                  </a:cubicBezTo>
                  <a:cubicBezTo>
                    <a:pt x="58" y="86"/>
                    <a:pt x="33" y="81"/>
                    <a:pt x="21" y="69"/>
                  </a:cubicBezTo>
                  <a:cubicBezTo>
                    <a:pt x="15" y="62"/>
                    <a:pt x="11" y="53"/>
                    <a:pt x="9" y="45"/>
                  </a:cubicBezTo>
                  <a:cubicBezTo>
                    <a:pt x="9" y="45"/>
                    <a:pt x="9" y="45"/>
                    <a:pt x="9" y="45"/>
                  </a:cubicBezTo>
                  <a:cubicBezTo>
                    <a:pt x="8" y="41"/>
                    <a:pt x="7" y="38"/>
                    <a:pt x="6" y="35"/>
                  </a:cubicBezTo>
                  <a:cubicBezTo>
                    <a:pt x="5" y="30"/>
                    <a:pt x="4" y="26"/>
                    <a:pt x="3" y="24"/>
                  </a:cubicBezTo>
                  <a:cubicBezTo>
                    <a:pt x="0" y="14"/>
                    <a:pt x="1" y="12"/>
                    <a:pt x="3" y="11"/>
                  </a:cubicBezTo>
                  <a:cubicBezTo>
                    <a:pt x="5" y="9"/>
                    <a:pt x="7" y="9"/>
                    <a:pt x="8" y="9"/>
                  </a:cubicBezTo>
                  <a:cubicBezTo>
                    <a:pt x="9" y="9"/>
                    <a:pt x="6" y="3"/>
                    <a:pt x="8" y="1"/>
                  </a:cubicBezTo>
                </a:path>
              </a:pathLst>
            </a:custGeom>
            <a:solidFill>
              <a:srgbClr val="FFDC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43">
              <a:extLst>
                <a:ext uri="{FF2B5EF4-FFF2-40B4-BE49-F238E27FC236}">
                  <a16:creationId xmlns:a16="http://schemas.microsoft.com/office/drawing/2014/main" xmlns="" id="{91D15EF8-114B-49E5-9A3F-627BBF1AF310}"/>
                </a:ext>
              </a:extLst>
            </p:cNvPr>
            <p:cNvSpPr>
              <a:spLocks/>
            </p:cNvSpPr>
            <p:nvPr/>
          </p:nvSpPr>
          <p:spPr bwMode="auto">
            <a:xfrm flipH="1">
              <a:off x="1346200" y="5508625"/>
              <a:ext cx="169863" cy="149225"/>
            </a:xfrm>
            <a:custGeom>
              <a:avLst/>
              <a:gdLst>
                <a:gd name="T0" fmla="*/ 52 w 60"/>
                <a:gd name="T1" fmla="*/ 22 h 52"/>
                <a:gd name="T2" fmla="*/ 44 w 60"/>
                <a:gd name="T3" fmla="*/ 0 h 52"/>
                <a:gd name="T4" fmla="*/ 60 w 60"/>
                <a:gd name="T5" fmla="*/ 43 h 52"/>
                <a:gd name="T6" fmla="*/ 49 w 60"/>
                <a:gd name="T7" fmla="*/ 52 h 52"/>
                <a:gd name="T8" fmla="*/ 12 w 60"/>
                <a:gd name="T9" fmla="*/ 35 h 52"/>
                <a:gd name="T10" fmla="*/ 0 w 60"/>
                <a:gd name="T11" fmla="*/ 11 h 52"/>
                <a:gd name="T12" fmla="*/ 26 w 60"/>
                <a:gd name="T13" fmla="*/ 37 h 52"/>
                <a:gd name="T14" fmla="*/ 29 w 60"/>
                <a:gd name="T15" fmla="*/ 34 h 52"/>
                <a:gd name="T16" fmla="*/ 15 w 60"/>
                <a:gd name="T17" fmla="*/ 13 h 52"/>
                <a:gd name="T18" fmla="*/ 34 w 60"/>
                <a:gd name="T19" fmla="*/ 31 h 52"/>
                <a:gd name="T20" fmla="*/ 20 w 60"/>
                <a:gd name="T21" fmla="*/ 1 h 52"/>
                <a:gd name="T22" fmla="*/ 39 w 60"/>
                <a:gd name="T23" fmla="*/ 19 h 52"/>
                <a:gd name="T24" fmla="*/ 35 w 60"/>
                <a:gd name="T25" fmla="*/ 1 h 52"/>
                <a:gd name="T26" fmla="*/ 50 w 60"/>
                <a:gd name="T27" fmla="*/ 21 h 52"/>
                <a:gd name="T28" fmla="*/ 52 w 60"/>
                <a:gd name="T29"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2">
                  <a:moveTo>
                    <a:pt x="52" y="22"/>
                  </a:moveTo>
                  <a:cubicBezTo>
                    <a:pt x="52" y="20"/>
                    <a:pt x="47" y="6"/>
                    <a:pt x="44" y="0"/>
                  </a:cubicBezTo>
                  <a:cubicBezTo>
                    <a:pt x="57" y="24"/>
                    <a:pt x="60" y="43"/>
                    <a:pt x="60" y="43"/>
                  </a:cubicBezTo>
                  <a:cubicBezTo>
                    <a:pt x="49" y="52"/>
                    <a:pt x="49" y="52"/>
                    <a:pt x="49" y="52"/>
                  </a:cubicBezTo>
                  <a:cubicBezTo>
                    <a:pt x="49" y="52"/>
                    <a:pt x="24" y="47"/>
                    <a:pt x="12" y="35"/>
                  </a:cubicBezTo>
                  <a:cubicBezTo>
                    <a:pt x="6" y="28"/>
                    <a:pt x="2" y="19"/>
                    <a:pt x="0" y="11"/>
                  </a:cubicBezTo>
                  <a:cubicBezTo>
                    <a:pt x="2" y="15"/>
                    <a:pt x="11" y="34"/>
                    <a:pt x="26" y="37"/>
                  </a:cubicBezTo>
                  <a:cubicBezTo>
                    <a:pt x="26" y="37"/>
                    <a:pt x="30" y="37"/>
                    <a:pt x="29" y="34"/>
                  </a:cubicBezTo>
                  <a:cubicBezTo>
                    <a:pt x="27" y="32"/>
                    <a:pt x="17" y="23"/>
                    <a:pt x="15" y="13"/>
                  </a:cubicBezTo>
                  <a:cubicBezTo>
                    <a:pt x="15" y="13"/>
                    <a:pt x="30" y="34"/>
                    <a:pt x="34" y="31"/>
                  </a:cubicBezTo>
                  <a:cubicBezTo>
                    <a:pt x="38" y="27"/>
                    <a:pt x="25" y="6"/>
                    <a:pt x="20" y="1"/>
                  </a:cubicBezTo>
                  <a:cubicBezTo>
                    <a:pt x="22" y="3"/>
                    <a:pt x="34" y="11"/>
                    <a:pt x="39" y="19"/>
                  </a:cubicBezTo>
                  <a:cubicBezTo>
                    <a:pt x="45" y="27"/>
                    <a:pt x="42" y="8"/>
                    <a:pt x="35" y="1"/>
                  </a:cubicBezTo>
                  <a:cubicBezTo>
                    <a:pt x="35" y="1"/>
                    <a:pt x="47" y="10"/>
                    <a:pt x="50" y="21"/>
                  </a:cubicBezTo>
                  <a:cubicBezTo>
                    <a:pt x="50" y="21"/>
                    <a:pt x="51" y="23"/>
                    <a:pt x="52" y="22"/>
                  </a:cubicBezTo>
                </a:path>
              </a:pathLst>
            </a:custGeom>
            <a:solidFill>
              <a:srgbClr val="F9C7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Rectangle 144">
              <a:extLst>
                <a:ext uri="{FF2B5EF4-FFF2-40B4-BE49-F238E27FC236}">
                  <a16:creationId xmlns:a16="http://schemas.microsoft.com/office/drawing/2014/main" xmlns="" id="{5965DC74-1C5F-4895-A3B4-5E381BD57003}"/>
                </a:ext>
              </a:extLst>
            </p:cNvPr>
            <p:cNvSpPr>
              <a:spLocks noChangeArrowheads="1"/>
            </p:cNvSpPr>
            <p:nvPr/>
          </p:nvSpPr>
          <p:spPr bwMode="auto">
            <a:xfrm flipH="1">
              <a:off x="1544638" y="5605463"/>
              <a:ext cx="104775" cy="74613"/>
            </a:xfrm>
            <a:prstGeom prst="rect">
              <a:avLst/>
            </a:prstGeom>
            <a:solidFill>
              <a:srgbClr val="FFE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45">
              <a:extLst>
                <a:ext uri="{FF2B5EF4-FFF2-40B4-BE49-F238E27FC236}">
                  <a16:creationId xmlns:a16="http://schemas.microsoft.com/office/drawing/2014/main" xmlns="" id="{30A1B357-064C-4745-BE47-DA3C5C7CABE8}"/>
                </a:ext>
              </a:extLst>
            </p:cNvPr>
            <p:cNvSpPr>
              <a:spLocks/>
            </p:cNvSpPr>
            <p:nvPr/>
          </p:nvSpPr>
          <p:spPr bwMode="auto">
            <a:xfrm flipH="1">
              <a:off x="1465263" y="5472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1" y="1"/>
                    <a:pt x="1" y="2"/>
                    <a:pt x="1"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46">
              <a:extLst>
                <a:ext uri="{FF2B5EF4-FFF2-40B4-BE49-F238E27FC236}">
                  <a16:creationId xmlns:a16="http://schemas.microsoft.com/office/drawing/2014/main" xmlns="" id="{E1C038DB-7CCA-4938-B0B0-F28BA925B660}"/>
                </a:ext>
              </a:extLst>
            </p:cNvPr>
            <p:cNvSpPr>
              <a:spLocks/>
            </p:cNvSpPr>
            <p:nvPr/>
          </p:nvSpPr>
          <p:spPr bwMode="auto">
            <a:xfrm flipH="1">
              <a:off x="1439863" y="5435600"/>
              <a:ext cx="6350" cy="4763"/>
            </a:xfrm>
            <a:custGeom>
              <a:avLst/>
              <a:gdLst>
                <a:gd name="T0" fmla="*/ 0 w 2"/>
                <a:gd name="T1" fmla="*/ 1 h 2"/>
                <a:gd name="T2" fmla="*/ 0 w 2"/>
                <a:gd name="T3" fmla="*/ 0 h 2"/>
                <a:gd name="T4" fmla="*/ 2 w 2"/>
                <a:gd name="T5" fmla="*/ 2 h 2"/>
                <a:gd name="T6" fmla="*/ 2 w 2"/>
                <a:gd name="T7" fmla="*/ 2 h 2"/>
                <a:gd name="T8" fmla="*/ 2 w 2"/>
                <a:gd name="T9" fmla="*/ 2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cubicBezTo>
                    <a:pt x="0" y="1"/>
                    <a:pt x="0" y="1"/>
                    <a:pt x="0" y="0"/>
                  </a:cubicBezTo>
                  <a:cubicBezTo>
                    <a:pt x="1" y="1"/>
                    <a:pt x="1" y="1"/>
                    <a:pt x="2" y="2"/>
                  </a:cubicBezTo>
                  <a:cubicBezTo>
                    <a:pt x="2" y="2"/>
                    <a:pt x="2" y="2"/>
                    <a:pt x="2" y="2"/>
                  </a:cubicBezTo>
                  <a:cubicBezTo>
                    <a:pt x="2" y="2"/>
                    <a:pt x="2" y="2"/>
                    <a:pt x="2" y="2"/>
                  </a:cubicBezTo>
                  <a:cubicBezTo>
                    <a:pt x="2" y="2"/>
                    <a:pt x="1" y="1"/>
                    <a:pt x="0" y="1"/>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47">
              <a:extLst>
                <a:ext uri="{FF2B5EF4-FFF2-40B4-BE49-F238E27FC236}">
                  <a16:creationId xmlns:a16="http://schemas.microsoft.com/office/drawing/2014/main" xmlns="" id="{E8418A3C-98B7-4EEF-8566-3C12AF042C8B}"/>
                </a:ext>
              </a:extLst>
            </p:cNvPr>
            <p:cNvSpPr>
              <a:spLocks/>
            </p:cNvSpPr>
            <p:nvPr/>
          </p:nvSpPr>
          <p:spPr bwMode="auto">
            <a:xfrm flipH="1">
              <a:off x="1450975" y="5414963"/>
              <a:ext cx="88900" cy="96838"/>
            </a:xfrm>
            <a:custGeom>
              <a:avLst/>
              <a:gdLst>
                <a:gd name="T0" fmla="*/ 9 w 31"/>
                <a:gd name="T1" fmla="*/ 0 h 34"/>
                <a:gd name="T2" fmla="*/ 7 w 31"/>
                <a:gd name="T3" fmla="*/ 0 h 34"/>
                <a:gd name="T4" fmla="*/ 7 w 31"/>
                <a:gd name="T5" fmla="*/ 0 h 34"/>
                <a:gd name="T6" fmla="*/ 7 w 31"/>
                <a:gd name="T7" fmla="*/ 1 h 34"/>
                <a:gd name="T8" fmla="*/ 6 w 31"/>
                <a:gd name="T9" fmla="*/ 2 h 34"/>
                <a:gd name="T10" fmla="*/ 7 w 31"/>
                <a:gd name="T11" fmla="*/ 7 h 34"/>
                <a:gd name="T12" fmla="*/ 7 w 31"/>
                <a:gd name="T13" fmla="*/ 8 h 34"/>
                <a:gd name="T14" fmla="*/ 6 w 31"/>
                <a:gd name="T15" fmla="*/ 8 h 34"/>
                <a:gd name="T16" fmla="*/ 5 w 31"/>
                <a:gd name="T17" fmla="*/ 9 h 34"/>
                <a:gd name="T18" fmla="*/ 2 w 31"/>
                <a:gd name="T19" fmla="*/ 10 h 34"/>
                <a:gd name="T20" fmla="*/ 0 w 31"/>
                <a:gd name="T21" fmla="*/ 13 h 34"/>
                <a:gd name="T22" fmla="*/ 2 w 31"/>
                <a:gd name="T23" fmla="*/ 23 h 34"/>
                <a:gd name="T24" fmla="*/ 5 w 31"/>
                <a:gd name="T25" fmla="*/ 34 h 34"/>
                <a:gd name="T26" fmla="*/ 7 w 31"/>
                <a:gd name="T27" fmla="*/ 15 h 34"/>
                <a:gd name="T28" fmla="*/ 7 w 31"/>
                <a:gd name="T29" fmla="*/ 15 h 34"/>
                <a:gd name="T30" fmla="*/ 16 w 31"/>
                <a:gd name="T31" fmla="*/ 29 h 34"/>
                <a:gd name="T32" fmla="*/ 14 w 31"/>
                <a:gd name="T33" fmla="*/ 11 h 34"/>
                <a:gd name="T34" fmla="*/ 15 w 31"/>
                <a:gd name="T35" fmla="*/ 11 h 34"/>
                <a:gd name="T36" fmla="*/ 25 w 31"/>
                <a:gd name="T37" fmla="*/ 19 h 34"/>
                <a:gd name="T38" fmla="*/ 19 w 31"/>
                <a:gd name="T39" fmla="*/ 8 h 34"/>
                <a:gd name="T40" fmla="*/ 23 w 31"/>
                <a:gd name="T41" fmla="*/ 5 h 34"/>
                <a:gd name="T42" fmla="*/ 31 w 31"/>
                <a:gd name="T43" fmla="*/ 7 h 34"/>
                <a:gd name="T44" fmla="*/ 29 w 31"/>
                <a:gd name="T45" fmla="*/ 6 h 34"/>
                <a:gd name="T46" fmla="*/ 28 w 31"/>
                <a:gd name="T47" fmla="*/ 5 h 34"/>
                <a:gd name="T48" fmla="*/ 9 w 31"/>
                <a:gd name="T4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9" y="0"/>
                  </a:moveTo>
                  <a:cubicBezTo>
                    <a:pt x="8" y="0"/>
                    <a:pt x="8" y="0"/>
                    <a:pt x="7" y="0"/>
                  </a:cubicBezTo>
                  <a:cubicBezTo>
                    <a:pt x="7" y="0"/>
                    <a:pt x="7" y="0"/>
                    <a:pt x="7" y="0"/>
                  </a:cubicBezTo>
                  <a:cubicBezTo>
                    <a:pt x="7" y="0"/>
                    <a:pt x="7" y="0"/>
                    <a:pt x="7" y="1"/>
                  </a:cubicBezTo>
                  <a:cubicBezTo>
                    <a:pt x="7" y="1"/>
                    <a:pt x="6" y="2"/>
                    <a:pt x="6" y="2"/>
                  </a:cubicBezTo>
                  <a:cubicBezTo>
                    <a:pt x="6" y="4"/>
                    <a:pt x="7" y="6"/>
                    <a:pt x="7" y="7"/>
                  </a:cubicBezTo>
                  <a:cubicBezTo>
                    <a:pt x="7" y="8"/>
                    <a:pt x="7" y="8"/>
                    <a:pt x="7" y="8"/>
                  </a:cubicBezTo>
                  <a:cubicBezTo>
                    <a:pt x="7" y="8"/>
                    <a:pt x="6" y="8"/>
                    <a:pt x="6" y="8"/>
                  </a:cubicBezTo>
                  <a:cubicBezTo>
                    <a:pt x="5" y="8"/>
                    <a:pt x="5" y="8"/>
                    <a:pt x="5" y="9"/>
                  </a:cubicBezTo>
                  <a:cubicBezTo>
                    <a:pt x="4" y="9"/>
                    <a:pt x="3" y="9"/>
                    <a:pt x="2" y="10"/>
                  </a:cubicBezTo>
                  <a:cubicBezTo>
                    <a:pt x="1" y="11"/>
                    <a:pt x="0" y="11"/>
                    <a:pt x="0" y="13"/>
                  </a:cubicBezTo>
                  <a:cubicBezTo>
                    <a:pt x="0" y="15"/>
                    <a:pt x="1" y="18"/>
                    <a:pt x="2" y="23"/>
                  </a:cubicBezTo>
                  <a:cubicBezTo>
                    <a:pt x="3" y="25"/>
                    <a:pt x="4" y="29"/>
                    <a:pt x="5" y="34"/>
                  </a:cubicBezTo>
                  <a:cubicBezTo>
                    <a:pt x="5" y="34"/>
                    <a:pt x="3" y="18"/>
                    <a:pt x="7" y="15"/>
                  </a:cubicBezTo>
                  <a:cubicBezTo>
                    <a:pt x="7" y="15"/>
                    <a:pt x="7" y="15"/>
                    <a:pt x="7" y="15"/>
                  </a:cubicBezTo>
                  <a:cubicBezTo>
                    <a:pt x="11" y="15"/>
                    <a:pt x="16" y="29"/>
                    <a:pt x="16" y="29"/>
                  </a:cubicBezTo>
                  <a:cubicBezTo>
                    <a:pt x="16" y="29"/>
                    <a:pt x="12" y="13"/>
                    <a:pt x="14" y="11"/>
                  </a:cubicBezTo>
                  <a:cubicBezTo>
                    <a:pt x="14" y="11"/>
                    <a:pt x="15" y="11"/>
                    <a:pt x="15" y="11"/>
                  </a:cubicBezTo>
                  <a:cubicBezTo>
                    <a:pt x="17" y="11"/>
                    <a:pt x="22" y="15"/>
                    <a:pt x="25" y="19"/>
                  </a:cubicBezTo>
                  <a:cubicBezTo>
                    <a:pt x="23" y="16"/>
                    <a:pt x="21" y="11"/>
                    <a:pt x="19" y="8"/>
                  </a:cubicBezTo>
                  <a:cubicBezTo>
                    <a:pt x="18" y="6"/>
                    <a:pt x="20" y="5"/>
                    <a:pt x="23" y="5"/>
                  </a:cubicBezTo>
                  <a:cubicBezTo>
                    <a:pt x="26" y="5"/>
                    <a:pt x="29" y="5"/>
                    <a:pt x="31" y="7"/>
                  </a:cubicBezTo>
                  <a:cubicBezTo>
                    <a:pt x="31" y="6"/>
                    <a:pt x="30" y="6"/>
                    <a:pt x="29" y="6"/>
                  </a:cubicBezTo>
                  <a:cubicBezTo>
                    <a:pt x="29" y="5"/>
                    <a:pt x="28" y="5"/>
                    <a:pt x="28" y="5"/>
                  </a:cubicBezTo>
                  <a:cubicBezTo>
                    <a:pt x="20" y="1"/>
                    <a:pt x="13" y="0"/>
                    <a:pt x="9"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148">
              <a:extLst>
                <a:ext uri="{FF2B5EF4-FFF2-40B4-BE49-F238E27FC236}">
                  <a16:creationId xmlns:a16="http://schemas.microsoft.com/office/drawing/2014/main" xmlns="" id="{FDC26E62-2E0F-41C3-89B6-D191CDD9DBEC}"/>
                </a:ext>
              </a:extLst>
            </p:cNvPr>
            <p:cNvSpPr>
              <a:spLocks/>
            </p:cNvSpPr>
            <p:nvPr/>
          </p:nvSpPr>
          <p:spPr bwMode="auto">
            <a:xfrm flipH="1">
              <a:off x="1397000" y="54292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149">
              <a:extLst>
                <a:ext uri="{FF2B5EF4-FFF2-40B4-BE49-F238E27FC236}">
                  <a16:creationId xmlns:a16="http://schemas.microsoft.com/office/drawing/2014/main" xmlns="" id="{FC6DDD2C-9DB9-42F4-A357-5878E59F56CF}"/>
                </a:ext>
              </a:extLst>
            </p:cNvPr>
            <p:cNvSpPr>
              <a:spLocks/>
            </p:cNvSpPr>
            <p:nvPr/>
          </p:nvSpPr>
          <p:spPr bwMode="auto">
            <a:xfrm flipH="1">
              <a:off x="1289050" y="5343525"/>
              <a:ext cx="125413" cy="96838"/>
            </a:xfrm>
            <a:custGeom>
              <a:avLst/>
              <a:gdLst>
                <a:gd name="T0" fmla="*/ 28 w 44"/>
                <a:gd name="T1" fmla="*/ 0 h 34"/>
                <a:gd name="T2" fmla="*/ 22 w 44"/>
                <a:gd name="T3" fmla="*/ 3 h 34"/>
                <a:gd name="T4" fmla="*/ 15 w 44"/>
                <a:gd name="T5" fmla="*/ 8 h 34"/>
                <a:gd name="T6" fmla="*/ 14 w 44"/>
                <a:gd name="T7" fmla="*/ 9 h 34"/>
                <a:gd name="T8" fmla="*/ 14 w 44"/>
                <a:gd name="T9" fmla="*/ 9 h 34"/>
                <a:gd name="T10" fmla="*/ 12 w 44"/>
                <a:gd name="T11" fmla="*/ 10 h 34"/>
                <a:gd name="T12" fmla="*/ 11 w 44"/>
                <a:gd name="T13" fmla="*/ 12 h 34"/>
                <a:gd name="T14" fmla="*/ 9 w 44"/>
                <a:gd name="T15" fmla="*/ 13 h 34"/>
                <a:gd name="T16" fmla="*/ 8 w 44"/>
                <a:gd name="T17" fmla="*/ 15 h 34"/>
                <a:gd name="T18" fmla="*/ 4 w 44"/>
                <a:gd name="T19" fmla="*/ 19 h 34"/>
                <a:gd name="T20" fmla="*/ 3 w 44"/>
                <a:gd name="T21" fmla="*/ 21 h 34"/>
                <a:gd name="T22" fmla="*/ 2 w 44"/>
                <a:gd name="T23" fmla="*/ 23 h 34"/>
                <a:gd name="T24" fmla="*/ 1 w 44"/>
                <a:gd name="T25" fmla="*/ 26 h 34"/>
                <a:gd name="T26" fmla="*/ 1 w 44"/>
                <a:gd name="T27" fmla="*/ 28 h 34"/>
                <a:gd name="T28" fmla="*/ 0 w 44"/>
                <a:gd name="T29" fmla="*/ 31 h 34"/>
                <a:gd name="T30" fmla="*/ 0 w 44"/>
                <a:gd name="T31" fmla="*/ 33 h 34"/>
                <a:gd name="T32" fmla="*/ 12 w 44"/>
                <a:gd name="T33" fmla="*/ 19 h 34"/>
                <a:gd name="T34" fmla="*/ 12 w 44"/>
                <a:gd name="T35" fmla="*/ 19 h 34"/>
                <a:gd name="T36" fmla="*/ 21 w 44"/>
                <a:gd name="T37" fmla="*/ 34 h 34"/>
                <a:gd name="T38" fmla="*/ 20 w 44"/>
                <a:gd name="T39" fmla="*/ 17 h 34"/>
                <a:gd name="T40" fmla="*/ 22 w 44"/>
                <a:gd name="T41" fmla="*/ 12 h 34"/>
                <a:gd name="T42" fmla="*/ 25 w 44"/>
                <a:gd name="T43" fmla="*/ 14 h 34"/>
                <a:gd name="T44" fmla="*/ 28 w 44"/>
                <a:gd name="T45" fmla="*/ 28 h 34"/>
                <a:gd name="T46" fmla="*/ 31 w 44"/>
                <a:gd name="T47" fmla="*/ 12 h 34"/>
                <a:gd name="T48" fmla="*/ 32 w 44"/>
                <a:gd name="T49" fmla="*/ 8 h 34"/>
                <a:gd name="T50" fmla="*/ 37 w 44"/>
                <a:gd name="T51" fmla="*/ 15 h 34"/>
                <a:gd name="T52" fmla="*/ 37 w 44"/>
                <a:gd name="T53" fmla="*/ 34 h 34"/>
                <a:gd name="T54" fmla="*/ 42 w 44"/>
                <a:gd name="T55" fmla="*/ 11 h 34"/>
                <a:gd name="T56" fmla="*/ 42 w 44"/>
                <a:gd name="T57" fmla="*/ 11 h 34"/>
                <a:gd name="T58" fmla="*/ 42 w 44"/>
                <a:gd name="T59" fmla="*/ 11 h 34"/>
                <a:gd name="T60" fmla="*/ 42 w 44"/>
                <a:gd name="T61" fmla="*/ 11 h 34"/>
                <a:gd name="T62" fmla="*/ 36 w 44"/>
                <a:gd name="T63" fmla="*/ 2 h 34"/>
                <a:gd name="T64" fmla="*/ 36 w 44"/>
                <a:gd name="T65" fmla="*/ 2 h 34"/>
                <a:gd name="T66" fmla="*/ 33 w 44"/>
                <a:gd name="T67" fmla="*/ 2 h 34"/>
                <a:gd name="T68" fmla="*/ 31 w 44"/>
                <a:gd name="T69" fmla="*/ 3 h 34"/>
                <a:gd name="T70" fmla="*/ 30 w 44"/>
                <a:gd name="T71" fmla="*/ 2 h 34"/>
                <a:gd name="T72" fmla="*/ 28 w 44"/>
                <a:gd name="T7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4">
                  <a:moveTo>
                    <a:pt x="28" y="0"/>
                  </a:moveTo>
                  <a:cubicBezTo>
                    <a:pt x="26" y="0"/>
                    <a:pt x="24" y="1"/>
                    <a:pt x="22" y="3"/>
                  </a:cubicBezTo>
                  <a:cubicBezTo>
                    <a:pt x="20" y="4"/>
                    <a:pt x="18" y="6"/>
                    <a:pt x="15" y="8"/>
                  </a:cubicBezTo>
                  <a:cubicBezTo>
                    <a:pt x="14" y="9"/>
                    <a:pt x="14" y="9"/>
                    <a:pt x="14" y="9"/>
                  </a:cubicBezTo>
                  <a:cubicBezTo>
                    <a:pt x="14" y="9"/>
                    <a:pt x="14" y="9"/>
                    <a:pt x="14" y="9"/>
                  </a:cubicBezTo>
                  <a:cubicBezTo>
                    <a:pt x="13" y="9"/>
                    <a:pt x="13" y="10"/>
                    <a:pt x="12" y="10"/>
                  </a:cubicBezTo>
                  <a:cubicBezTo>
                    <a:pt x="12" y="11"/>
                    <a:pt x="11" y="11"/>
                    <a:pt x="11" y="12"/>
                  </a:cubicBezTo>
                  <a:cubicBezTo>
                    <a:pt x="10" y="12"/>
                    <a:pt x="10" y="13"/>
                    <a:pt x="9" y="13"/>
                  </a:cubicBezTo>
                  <a:cubicBezTo>
                    <a:pt x="9" y="14"/>
                    <a:pt x="8" y="14"/>
                    <a:pt x="8" y="15"/>
                  </a:cubicBezTo>
                  <a:cubicBezTo>
                    <a:pt x="6" y="16"/>
                    <a:pt x="5" y="18"/>
                    <a:pt x="4" y="19"/>
                  </a:cubicBezTo>
                  <a:cubicBezTo>
                    <a:pt x="4" y="20"/>
                    <a:pt x="4" y="20"/>
                    <a:pt x="3" y="21"/>
                  </a:cubicBezTo>
                  <a:cubicBezTo>
                    <a:pt x="3" y="21"/>
                    <a:pt x="2" y="22"/>
                    <a:pt x="2" y="23"/>
                  </a:cubicBezTo>
                  <a:cubicBezTo>
                    <a:pt x="2" y="24"/>
                    <a:pt x="1" y="25"/>
                    <a:pt x="1" y="26"/>
                  </a:cubicBezTo>
                  <a:cubicBezTo>
                    <a:pt x="1" y="27"/>
                    <a:pt x="1" y="27"/>
                    <a:pt x="1" y="28"/>
                  </a:cubicBezTo>
                  <a:cubicBezTo>
                    <a:pt x="0" y="29"/>
                    <a:pt x="0" y="30"/>
                    <a:pt x="0" y="31"/>
                  </a:cubicBezTo>
                  <a:cubicBezTo>
                    <a:pt x="0" y="32"/>
                    <a:pt x="0" y="33"/>
                    <a:pt x="0" y="33"/>
                  </a:cubicBezTo>
                  <a:cubicBezTo>
                    <a:pt x="0" y="33"/>
                    <a:pt x="6" y="19"/>
                    <a:pt x="12" y="19"/>
                  </a:cubicBezTo>
                  <a:cubicBezTo>
                    <a:pt x="12" y="19"/>
                    <a:pt x="12" y="19"/>
                    <a:pt x="12" y="19"/>
                  </a:cubicBezTo>
                  <a:cubicBezTo>
                    <a:pt x="18" y="19"/>
                    <a:pt x="21" y="34"/>
                    <a:pt x="21" y="34"/>
                  </a:cubicBezTo>
                  <a:cubicBezTo>
                    <a:pt x="21" y="34"/>
                    <a:pt x="22" y="22"/>
                    <a:pt x="20" y="17"/>
                  </a:cubicBezTo>
                  <a:cubicBezTo>
                    <a:pt x="19" y="13"/>
                    <a:pt x="21" y="12"/>
                    <a:pt x="22" y="12"/>
                  </a:cubicBezTo>
                  <a:cubicBezTo>
                    <a:pt x="23" y="12"/>
                    <a:pt x="25" y="12"/>
                    <a:pt x="25" y="14"/>
                  </a:cubicBezTo>
                  <a:cubicBezTo>
                    <a:pt x="28" y="17"/>
                    <a:pt x="28" y="27"/>
                    <a:pt x="28" y="28"/>
                  </a:cubicBezTo>
                  <a:cubicBezTo>
                    <a:pt x="29" y="27"/>
                    <a:pt x="31" y="19"/>
                    <a:pt x="31" y="12"/>
                  </a:cubicBezTo>
                  <a:cubicBezTo>
                    <a:pt x="30" y="10"/>
                    <a:pt x="31" y="8"/>
                    <a:pt x="32" y="8"/>
                  </a:cubicBezTo>
                  <a:cubicBezTo>
                    <a:pt x="34" y="8"/>
                    <a:pt x="36" y="11"/>
                    <a:pt x="37" y="15"/>
                  </a:cubicBezTo>
                  <a:cubicBezTo>
                    <a:pt x="39" y="21"/>
                    <a:pt x="37" y="34"/>
                    <a:pt x="37" y="34"/>
                  </a:cubicBezTo>
                  <a:cubicBezTo>
                    <a:pt x="37" y="34"/>
                    <a:pt x="44" y="23"/>
                    <a:pt x="42" y="11"/>
                  </a:cubicBezTo>
                  <a:cubicBezTo>
                    <a:pt x="42" y="11"/>
                    <a:pt x="42" y="11"/>
                    <a:pt x="42" y="11"/>
                  </a:cubicBezTo>
                  <a:cubicBezTo>
                    <a:pt x="42" y="11"/>
                    <a:pt x="42" y="11"/>
                    <a:pt x="42" y="11"/>
                  </a:cubicBezTo>
                  <a:cubicBezTo>
                    <a:pt x="42" y="11"/>
                    <a:pt x="42" y="11"/>
                    <a:pt x="42" y="11"/>
                  </a:cubicBezTo>
                  <a:cubicBezTo>
                    <a:pt x="40" y="5"/>
                    <a:pt x="38" y="2"/>
                    <a:pt x="36" y="2"/>
                  </a:cubicBezTo>
                  <a:cubicBezTo>
                    <a:pt x="36" y="2"/>
                    <a:pt x="36" y="2"/>
                    <a:pt x="36" y="2"/>
                  </a:cubicBezTo>
                  <a:cubicBezTo>
                    <a:pt x="35" y="2"/>
                    <a:pt x="34" y="2"/>
                    <a:pt x="33" y="2"/>
                  </a:cubicBezTo>
                  <a:cubicBezTo>
                    <a:pt x="33" y="3"/>
                    <a:pt x="32" y="3"/>
                    <a:pt x="31" y="3"/>
                  </a:cubicBezTo>
                  <a:cubicBezTo>
                    <a:pt x="31" y="3"/>
                    <a:pt x="30" y="3"/>
                    <a:pt x="30" y="2"/>
                  </a:cubicBezTo>
                  <a:cubicBezTo>
                    <a:pt x="30" y="1"/>
                    <a:pt x="29" y="0"/>
                    <a:pt x="28" y="0"/>
                  </a:cubicBezTo>
                </a:path>
              </a:pathLst>
            </a:custGeom>
            <a:solidFill>
              <a:srgbClr val="FFE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50">
              <a:extLst>
                <a:ext uri="{FF2B5EF4-FFF2-40B4-BE49-F238E27FC236}">
                  <a16:creationId xmlns:a16="http://schemas.microsoft.com/office/drawing/2014/main" xmlns="" id="{ED97604E-B58C-46C9-A63F-269226F34BC3}"/>
                </a:ext>
              </a:extLst>
            </p:cNvPr>
            <p:cNvSpPr>
              <a:spLocks/>
            </p:cNvSpPr>
            <p:nvPr/>
          </p:nvSpPr>
          <p:spPr bwMode="auto">
            <a:xfrm flipH="1">
              <a:off x="1320800" y="5580063"/>
              <a:ext cx="100013" cy="92075"/>
            </a:xfrm>
            <a:custGeom>
              <a:avLst/>
              <a:gdLst>
                <a:gd name="T0" fmla="*/ 20 w 35"/>
                <a:gd name="T1" fmla="*/ 0 h 32"/>
                <a:gd name="T2" fmla="*/ 18 w 35"/>
                <a:gd name="T3" fmla="*/ 21 h 32"/>
                <a:gd name="T4" fmla="*/ 3 w 35"/>
                <a:gd name="T5" fmla="*/ 15 h 32"/>
                <a:gd name="T6" fmla="*/ 11 w 35"/>
                <a:gd name="T7" fmla="*/ 24 h 32"/>
                <a:gd name="T8" fmla="*/ 0 w 35"/>
                <a:gd name="T9" fmla="*/ 31 h 32"/>
                <a:gd name="T10" fmla="*/ 10 w 35"/>
                <a:gd name="T11" fmla="*/ 30 h 32"/>
                <a:gd name="T12" fmla="*/ 17 w 35"/>
                <a:gd name="T13" fmla="*/ 29 h 32"/>
                <a:gd name="T14" fmla="*/ 25 w 35"/>
                <a:gd name="T15" fmla="*/ 26 h 32"/>
                <a:gd name="T16" fmla="*/ 35 w 35"/>
                <a:gd name="T17" fmla="*/ 9 h 32"/>
                <a:gd name="T18" fmla="*/ 23 w 35"/>
                <a:gd name="T19" fmla="*/ 19 h 32"/>
                <a:gd name="T20" fmla="*/ 20 w 3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2">
                  <a:moveTo>
                    <a:pt x="20" y="0"/>
                  </a:moveTo>
                  <a:cubicBezTo>
                    <a:pt x="20" y="0"/>
                    <a:pt x="21" y="17"/>
                    <a:pt x="18" y="21"/>
                  </a:cubicBezTo>
                  <a:cubicBezTo>
                    <a:pt x="14" y="24"/>
                    <a:pt x="3" y="15"/>
                    <a:pt x="3" y="15"/>
                  </a:cubicBezTo>
                  <a:cubicBezTo>
                    <a:pt x="3" y="15"/>
                    <a:pt x="5" y="23"/>
                    <a:pt x="11" y="24"/>
                  </a:cubicBezTo>
                  <a:cubicBezTo>
                    <a:pt x="11" y="24"/>
                    <a:pt x="11" y="27"/>
                    <a:pt x="0" y="31"/>
                  </a:cubicBezTo>
                  <a:cubicBezTo>
                    <a:pt x="0" y="31"/>
                    <a:pt x="5" y="31"/>
                    <a:pt x="10" y="30"/>
                  </a:cubicBezTo>
                  <a:cubicBezTo>
                    <a:pt x="12" y="30"/>
                    <a:pt x="17" y="29"/>
                    <a:pt x="17" y="29"/>
                  </a:cubicBezTo>
                  <a:cubicBezTo>
                    <a:pt x="17" y="29"/>
                    <a:pt x="25" y="32"/>
                    <a:pt x="25" y="26"/>
                  </a:cubicBezTo>
                  <a:cubicBezTo>
                    <a:pt x="25" y="26"/>
                    <a:pt x="33" y="15"/>
                    <a:pt x="35" y="9"/>
                  </a:cubicBezTo>
                  <a:cubicBezTo>
                    <a:pt x="35" y="9"/>
                    <a:pt x="28" y="18"/>
                    <a:pt x="23" y="19"/>
                  </a:cubicBezTo>
                  <a:cubicBezTo>
                    <a:pt x="23" y="19"/>
                    <a:pt x="23" y="10"/>
                    <a:pt x="20"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51">
              <a:extLst>
                <a:ext uri="{FF2B5EF4-FFF2-40B4-BE49-F238E27FC236}">
                  <a16:creationId xmlns:a16="http://schemas.microsoft.com/office/drawing/2014/main" xmlns="" id="{FA4115A7-EC07-4082-B949-50E6507BB978}"/>
                </a:ext>
              </a:extLst>
            </p:cNvPr>
            <p:cNvSpPr>
              <a:spLocks/>
            </p:cNvSpPr>
            <p:nvPr/>
          </p:nvSpPr>
          <p:spPr bwMode="auto">
            <a:xfrm flipH="1">
              <a:off x="1122363" y="5659438"/>
              <a:ext cx="241300" cy="179388"/>
            </a:xfrm>
            <a:custGeom>
              <a:avLst/>
              <a:gdLst>
                <a:gd name="T0" fmla="*/ 0 w 85"/>
                <a:gd name="T1" fmla="*/ 2 h 63"/>
                <a:gd name="T2" fmla="*/ 80 w 85"/>
                <a:gd name="T3" fmla="*/ 61 h 63"/>
                <a:gd name="T4" fmla="*/ 84 w 85"/>
                <a:gd name="T5" fmla="*/ 60 h 63"/>
                <a:gd name="T6" fmla="*/ 5 w 85"/>
                <a:gd name="T7" fmla="*/ 0 h 63"/>
                <a:gd name="T8" fmla="*/ 0 w 85"/>
                <a:gd name="T9" fmla="*/ 2 h 63"/>
              </a:gdLst>
              <a:ahLst/>
              <a:cxnLst>
                <a:cxn ang="0">
                  <a:pos x="T0" y="T1"/>
                </a:cxn>
                <a:cxn ang="0">
                  <a:pos x="T2" y="T3"/>
                </a:cxn>
                <a:cxn ang="0">
                  <a:pos x="T4" y="T5"/>
                </a:cxn>
                <a:cxn ang="0">
                  <a:pos x="T6" y="T7"/>
                </a:cxn>
                <a:cxn ang="0">
                  <a:pos x="T8" y="T9"/>
                </a:cxn>
              </a:cxnLst>
              <a:rect l="0" t="0" r="r" b="b"/>
              <a:pathLst>
                <a:path w="85" h="63">
                  <a:moveTo>
                    <a:pt x="0" y="2"/>
                  </a:moveTo>
                  <a:cubicBezTo>
                    <a:pt x="0" y="2"/>
                    <a:pt x="29" y="43"/>
                    <a:pt x="80" y="61"/>
                  </a:cubicBezTo>
                  <a:cubicBezTo>
                    <a:pt x="80" y="61"/>
                    <a:pt x="85" y="63"/>
                    <a:pt x="84" y="60"/>
                  </a:cubicBezTo>
                  <a:cubicBezTo>
                    <a:pt x="82" y="53"/>
                    <a:pt x="45" y="54"/>
                    <a:pt x="5" y="0"/>
                  </a:cubicBezTo>
                  <a:cubicBezTo>
                    <a:pt x="0" y="2"/>
                    <a:pt x="0" y="2"/>
                    <a:pt x="0" y="2"/>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52">
              <a:extLst>
                <a:ext uri="{FF2B5EF4-FFF2-40B4-BE49-F238E27FC236}">
                  <a16:creationId xmlns:a16="http://schemas.microsoft.com/office/drawing/2014/main" xmlns="" id="{8DF9965E-3E58-40D3-AEAE-76B1036D7479}"/>
                </a:ext>
              </a:extLst>
            </p:cNvPr>
            <p:cNvSpPr>
              <a:spLocks/>
            </p:cNvSpPr>
            <p:nvPr/>
          </p:nvSpPr>
          <p:spPr bwMode="auto">
            <a:xfrm flipH="1">
              <a:off x="1973263" y="5834063"/>
              <a:ext cx="314325" cy="125413"/>
            </a:xfrm>
            <a:custGeom>
              <a:avLst/>
              <a:gdLst>
                <a:gd name="T0" fmla="*/ 24 w 111"/>
                <a:gd name="T1" fmla="*/ 36 h 44"/>
                <a:gd name="T2" fmla="*/ 23 w 111"/>
                <a:gd name="T3" fmla="*/ 35 h 44"/>
                <a:gd name="T4" fmla="*/ 21 w 111"/>
                <a:gd name="T5" fmla="*/ 34 h 44"/>
                <a:gd name="T6" fmla="*/ 1 w 111"/>
                <a:gd name="T7" fmla="*/ 13 h 44"/>
                <a:gd name="T8" fmla="*/ 2 w 111"/>
                <a:gd name="T9" fmla="*/ 8 h 44"/>
                <a:gd name="T10" fmla="*/ 16 w 111"/>
                <a:gd name="T11" fmla="*/ 8 h 44"/>
                <a:gd name="T12" fmla="*/ 18 w 111"/>
                <a:gd name="T13" fmla="*/ 8 h 44"/>
                <a:gd name="T14" fmla="*/ 18 w 111"/>
                <a:gd name="T15" fmla="*/ 8 h 44"/>
                <a:gd name="T16" fmla="*/ 18 w 111"/>
                <a:gd name="T17" fmla="*/ 8 h 44"/>
                <a:gd name="T18" fmla="*/ 19 w 111"/>
                <a:gd name="T19" fmla="*/ 8 h 44"/>
                <a:gd name="T20" fmla="*/ 31 w 111"/>
                <a:gd name="T21" fmla="*/ 9 h 44"/>
                <a:gd name="T22" fmla="*/ 64 w 111"/>
                <a:gd name="T23" fmla="*/ 7 h 44"/>
                <a:gd name="T24" fmla="*/ 96 w 111"/>
                <a:gd name="T25" fmla="*/ 1 h 44"/>
                <a:gd name="T26" fmla="*/ 102 w 111"/>
                <a:gd name="T27" fmla="*/ 0 h 44"/>
                <a:gd name="T28" fmla="*/ 111 w 111"/>
                <a:gd name="T29" fmla="*/ 7 h 44"/>
                <a:gd name="T30" fmla="*/ 102 w 111"/>
                <a:gd name="T31" fmla="*/ 18 h 44"/>
                <a:gd name="T32" fmla="*/ 50 w 111"/>
                <a:gd name="T33" fmla="*/ 43 h 44"/>
                <a:gd name="T34" fmla="*/ 24 w 111"/>
                <a:gd name="T35"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4">
                  <a:moveTo>
                    <a:pt x="24" y="36"/>
                  </a:moveTo>
                  <a:cubicBezTo>
                    <a:pt x="23" y="35"/>
                    <a:pt x="23" y="35"/>
                    <a:pt x="23" y="35"/>
                  </a:cubicBezTo>
                  <a:cubicBezTo>
                    <a:pt x="22" y="35"/>
                    <a:pt x="21" y="35"/>
                    <a:pt x="21" y="34"/>
                  </a:cubicBezTo>
                  <a:cubicBezTo>
                    <a:pt x="8" y="28"/>
                    <a:pt x="0" y="15"/>
                    <a:pt x="1" y="13"/>
                  </a:cubicBezTo>
                  <a:cubicBezTo>
                    <a:pt x="0" y="9"/>
                    <a:pt x="2" y="11"/>
                    <a:pt x="2" y="8"/>
                  </a:cubicBezTo>
                  <a:cubicBezTo>
                    <a:pt x="2" y="6"/>
                    <a:pt x="4" y="5"/>
                    <a:pt x="16" y="8"/>
                  </a:cubicBezTo>
                  <a:cubicBezTo>
                    <a:pt x="17" y="8"/>
                    <a:pt x="17" y="8"/>
                    <a:pt x="18" y="8"/>
                  </a:cubicBezTo>
                  <a:cubicBezTo>
                    <a:pt x="18" y="8"/>
                    <a:pt x="18" y="8"/>
                    <a:pt x="18" y="8"/>
                  </a:cubicBezTo>
                  <a:cubicBezTo>
                    <a:pt x="18" y="8"/>
                    <a:pt x="18" y="8"/>
                    <a:pt x="18" y="8"/>
                  </a:cubicBezTo>
                  <a:cubicBezTo>
                    <a:pt x="18" y="8"/>
                    <a:pt x="19" y="8"/>
                    <a:pt x="19" y="8"/>
                  </a:cubicBezTo>
                  <a:cubicBezTo>
                    <a:pt x="22" y="9"/>
                    <a:pt x="26" y="9"/>
                    <a:pt x="31" y="9"/>
                  </a:cubicBezTo>
                  <a:cubicBezTo>
                    <a:pt x="42" y="10"/>
                    <a:pt x="56" y="9"/>
                    <a:pt x="64" y="7"/>
                  </a:cubicBezTo>
                  <a:cubicBezTo>
                    <a:pt x="71" y="6"/>
                    <a:pt x="87" y="3"/>
                    <a:pt x="96" y="1"/>
                  </a:cubicBezTo>
                  <a:cubicBezTo>
                    <a:pt x="99" y="1"/>
                    <a:pt x="102" y="0"/>
                    <a:pt x="102" y="0"/>
                  </a:cubicBezTo>
                  <a:cubicBezTo>
                    <a:pt x="111" y="7"/>
                    <a:pt x="111" y="7"/>
                    <a:pt x="111" y="7"/>
                  </a:cubicBezTo>
                  <a:cubicBezTo>
                    <a:pt x="108" y="11"/>
                    <a:pt x="105" y="15"/>
                    <a:pt x="102" y="18"/>
                  </a:cubicBezTo>
                  <a:cubicBezTo>
                    <a:pt x="84" y="39"/>
                    <a:pt x="66" y="44"/>
                    <a:pt x="50" y="43"/>
                  </a:cubicBezTo>
                  <a:cubicBezTo>
                    <a:pt x="40" y="42"/>
                    <a:pt x="30" y="39"/>
                    <a:pt x="24" y="3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53">
              <a:extLst>
                <a:ext uri="{FF2B5EF4-FFF2-40B4-BE49-F238E27FC236}">
                  <a16:creationId xmlns:a16="http://schemas.microsoft.com/office/drawing/2014/main" xmlns="" id="{8E6027AF-506B-44FC-8A2F-51264673452A}"/>
                </a:ext>
              </a:extLst>
            </p:cNvPr>
            <p:cNvSpPr>
              <a:spLocks noEditPoints="1"/>
            </p:cNvSpPr>
            <p:nvPr/>
          </p:nvSpPr>
          <p:spPr bwMode="auto">
            <a:xfrm flipH="1">
              <a:off x="2009775" y="5859463"/>
              <a:ext cx="190500" cy="96838"/>
            </a:xfrm>
            <a:custGeom>
              <a:avLst/>
              <a:gdLst>
                <a:gd name="T0" fmla="*/ 36 w 67"/>
                <a:gd name="T1" fmla="*/ 31 h 34"/>
                <a:gd name="T2" fmla="*/ 19 w 67"/>
                <a:gd name="T3" fmla="*/ 34 h 34"/>
                <a:gd name="T4" fmla="*/ 23 w 67"/>
                <a:gd name="T5" fmla="*/ 34 h 34"/>
                <a:gd name="T6" fmla="*/ 33 w 67"/>
                <a:gd name="T7" fmla="*/ 33 h 34"/>
                <a:gd name="T8" fmla="*/ 36 w 67"/>
                <a:gd name="T9" fmla="*/ 31 h 34"/>
                <a:gd name="T10" fmla="*/ 67 w 67"/>
                <a:gd name="T11" fmla="*/ 3 h 34"/>
                <a:gd name="T12" fmla="*/ 64 w 67"/>
                <a:gd name="T13" fmla="*/ 3 h 34"/>
                <a:gd name="T14" fmla="*/ 47 w 67"/>
                <a:gd name="T15" fmla="*/ 6 h 34"/>
                <a:gd name="T16" fmla="*/ 44 w 67"/>
                <a:gd name="T17" fmla="*/ 5 h 34"/>
                <a:gd name="T18" fmla="*/ 40 w 67"/>
                <a:gd name="T19" fmla="*/ 10 h 34"/>
                <a:gd name="T20" fmla="*/ 25 w 67"/>
                <a:gd name="T21" fmla="*/ 12 h 34"/>
                <a:gd name="T22" fmla="*/ 7 w 67"/>
                <a:gd name="T23" fmla="*/ 11 h 34"/>
                <a:gd name="T24" fmla="*/ 32 w 67"/>
                <a:gd name="T25" fmla="*/ 16 h 34"/>
                <a:gd name="T26" fmla="*/ 35 w 67"/>
                <a:gd name="T27" fmla="*/ 15 h 34"/>
                <a:gd name="T28" fmla="*/ 47 w 67"/>
                <a:gd name="T29" fmla="*/ 15 h 34"/>
                <a:gd name="T30" fmla="*/ 49 w 67"/>
                <a:gd name="T31" fmla="*/ 19 h 34"/>
                <a:gd name="T32" fmla="*/ 28 w 67"/>
                <a:gd name="T33" fmla="*/ 24 h 34"/>
                <a:gd name="T34" fmla="*/ 18 w 67"/>
                <a:gd name="T35" fmla="*/ 24 h 34"/>
                <a:gd name="T36" fmla="*/ 31 w 67"/>
                <a:gd name="T37" fmla="*/ 27 h 34"/>
                <a:gd name="T38" fmla="*/ 38 w 67"/>
                <a:gd name="T39" fmla="*/ 27 h 34"/>
                <a:gd name="T40" fmla="*/ 42 w 67"/>
                <a:gd name="T41" fmla="*/ 26 h 34"/>
                <a:gd name="T42" fmla="*/ 45 w 67"/>
                <a:gd name="T43" fmla="*/ 23 h 34"/>
                <a:gd name="T44" fmla="*/ 46 w 67"/>
                <a:gd name="T45" fmla="*/ 23 h 34"/>
                <a:gd name="T46" fmla="*/ 67 w 67"/>
                <a:gd name="T47" fmla="*/ 3 h 34"/>
                <a:gd name="T48" fmla="*/ 16 w 67"/>
                <a:gd name="T49" fmla="*/ 0 h 34"/>
                <a:gd name="T50" fmla="*/ 4 w 67"/>
                <a:gd name="T51" fmla="*/ 0 h 34"/>
                <a:gd name="T52" fmla="*/ 0 w 67"/>
                <a:gd name="T53" fmla="*/ 0 h 34"/>
                <a:gd name="T54" fmla="*/ 9 w 67"/>
                <a:gd name="T55" fmla="*/ 2 h 34"/>
                <a:gd name="T56" fmla="*/ 19 w 67"/>
                <a:gd name="T57" fmla="*/ 2 h 34"/>
                <a:gd name="T58" fmla="*/ 21 w 67"/>
                <a:gd name="T59" fmla="*/ 2 h 34"/>
                <a:gd name="T60" fmla="*/ 16 w 67"/>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34">
                  <a:moveTo>
                    <a:pt x="36" y="31"/>
                  </a:moveTo>
                  <a:cubicBezTo>
                    <a:pt x="30" y="32"/>
                    <a:pt x="23" y="34"/>
                    <a:pt x="19" y="34"/>
                  </a:cubicBezTo>
                  <a:cubicBezTo>
                    <a:pt x="20" y="34"/>
                    <a:pt x="22" y="34"/>
                    <a:pt x="23" y="34"/>
                  </a:cubicBezTo>
                  <a:cubicBezTo>
                    <a:pt x="26" y="34"/>
                    <a:pt x="29" y="34"/>
                    <a:pt x="33" y="33"/>
                  </a:cubicBezTo>
                  <a:cubicBezTo>
                    <a:pt x="34" y="33"/>
                    <a:pt x="35" y="32"/>
                    <a:pt x="36" y="31"/>
                  </a:cubicBezTo>
                  <a:moveTo>
                    <a:pt x="67" y="3"/>
                  </a:moveTo>
                  <a:cubicBezTo>
                    <a:pt x="67" y="3"/>
                    <a:pt x="66" y="3"/>
                    <a:pt x="64" y="3"/>
                  </a:cubicBezTo>
                  <a:cubicBezTo>
                    <a:pt x="59" y="5"/>
                    <a:pt x="53" y="6"/>
                    <a:pt x="47" y="6"/>
                  </a:cubicBezTo>
                  <a:cubicBezTo>
                    <a:pt x="46" y="6"/>
                    <a:pt x="45" y="5"/>
                    <a:pt x="44" y="5"/>
                  </a:cubicBezTo>
                  <a:cubicBezTo>
                    <a:pt x="44" y="7"/>
                    <a:pt x="43" y="9"/>
                    <a:pt x="40" y="10"/>
                  </a:cubicBezTo>
                  <a:cubicBezTo>
                    <a:pt x="37" y="12"/>
                    <a:pt x="31" y="12"/>
                    <a:pt x="25" y="12"/>
                  </a:cubicBezTo>
                  <a:cubicBezTo>
                    <a:pt x="16" y="12"/>
                    <a:pt x="7" y="11"/>
                    <a:pt x="7" y="11"/>
                  </a:cubicBezTo>
                  <a:cubicBezTo>
                    <a:pt x="7" y="11"/>
                    <a:pt x="20" y="16"/>
                    <a:pt x="32" y="16"/>
                  </a:cubicBezTo>
                  <a:cubicBezTo>
                    <a:pt x="33" y="16"/>
                    <a:pt x="34" y="16"/>
                    <a:pt x="35" y="15"/>
                  </a:cubicBezTo>
                  <a:cubicBezTo>
                    <a:pt x="40" y="15"/>
                    <a:pt x="44" y="15"/>
                    <a:pt x="47" y="15"/>
                  </a:cubicBezTo>
                  <a:cubicBezTo>
                    <a:pt x="51" y="15"/>
                    <a:pt x="52" y="16"/>
                    <a:pt x="49" y="19"/>
                  </a:cubicBezTo>
                  <a:cubicBezTo>
                    <a:pt x="46" y="22"/>
                    <a:pt x="38" y="24"/>
                    <a:pt x="28" y="24"/>
                  </a:cubicBezTo>
                  <a:cubicBezTo>
                    <a:pt x="25" y="24"/>
                    <a:pt x="22" y="24"/>
                    <a:pt x="18" y="24"/>
                  </a:cubicBezTo>
                  <a:cubicBezTo>
                    <a:pt x="21" y="26"/>
                    <a:pt x="26" y="27"/>
                    <a:pt x="31" y="27"/>
                  </a:cubicBezTo>
                  <a:cubicBezTo>
                    <a:pt x="33" y="27"/>
                    <a:pt x="36" y="27"/>
                    <a:pt x="38" y="27"/>
                  </a:cubicBezTo>
                  <a:cubicBezTo>
                    <a:pt x="39" y="26"/>
                    <a:pt x="41" y="26"/>
                    <a:pt x="42" y="26"/>
                  </a:cubicBezTo>
                  <a:cubicBezTo>
                    <a:pt x="43" y="25"/>
                    <a:pt x="44" y="24"/>
                    <a:pt x="45" y="23"/>
                  </a:cubicBezTo>
                  <a:cubicBezTo>
                    <a:pt x="46" y="23"/>
                    <a:pt x="46" y="23"/>
                    <a:pt x="46" y="23"/>
                  </a:cubicBezTo>
                  <a:cubicBezTo>
                    <a:pt x="54" y="17"/>
                    <a:pt x="62" y="12"/>
                    <a:pt x="67" y="3"/>
                  </a:cubicBezTo>
                  <a:moveTo>
                    <a:pt x="16" y="0"/>
                  </a:moveTo>
                  <a:cubicBezTo>
                    <a:pt x="12" y="0"/>
                    <a:pt x="8" y="0"/>
                    <a:pt x="4" y="0"/>
                  </a:cubicBezTo>
                  <a:cubicBezTo>
                    <a:pt x="3" y="0"/>
                    <a:pt x="1" y="0"/>
                    <a:pt x="0" y="0"/>
                  </a:cubicBezTo>
                  <a:cubicBezTo>
                    <a:pt x="2" y="2"/>
                    <a:pt x="5" y="2"/>
                    <a:pt x="9" y="2"/>
                  </a:cubicBezTo>
                  <a:cubicBezTo>
                    <a:pt x="12" y="2"/>
                    <a:pt x="15" y="2"/>
                    <a:pt x="19" y="2"/>
                  </a:cubicBezTo>
                  <a:cubicBezTo>
                    <a:pt x="20" y="2"/>
                    <a:pt x="20" y="2"/>
                    <a:pt x="21" y="2"/>
                  </a:cubicBezTo>
                  <a:cubicBezTo>
                    <a:pt x="19" y="1"/>
                    <a:pt x="18" y="1"/>
                    <a:pt x="16"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54">
              <a:extLst>
                <a:ext uri="{FF2B5EF4-FFF2-40B4-BE49-F238E27FC236}">
                  <a16:creationId xmlns:a16="http://schemas.microsoft.com/office/drawing/2014/main" xmlns="" id="{2918AD70-8891-4B6A-97A2-2443837FD8A9}"/>
                </a:ext>
              </a:extLst>
            </p:cNvPr>
            <p:cNvSpPr>
              <a:spLocks/>
            </p:cNvSpPr>
            <p:nvPr/>
          </p:nvSpPr>
          <p:spPr bwMode="auto">
            <a:xfrm flipH="1">
              <a:off x="1976438" y="5688013"/>
              <a:ext cx="280988" cy="207963"/>
            </a:xfrm>
            <a:custGeom>
              <a:avLst/>
              <a:gdLst>
                <a:gd name="T0" fmla="*/ 20 w 99"/>
                <a:gd name="T1" fmla="*/ 53 h 73"/>
                <a:gd name="T2" fmla="*/ 11 w 99"/>
                <a:gd name="T3" fmla="*/ 46 h 73"/>
                <a:gd name="T4" fmla="*/ 2 w 99"/>
                <a:gd name="T5" fmla="*/ 30 h 73"/>
                <a:gd name="T6" fmla="*/ 2 w 99"/>
                <a:gd name="T7" fmla="*/ 30 h 73"/>
                <a:gd name="T8" fmla="*/ 0 w 99"/>
                <a:gd name="T9" fmla="*/ 17 h 73"/>
                <a:gd name="T10" fmla="*/ 4 w 99"/>
                <a:gd name="T11" fmla="*/ 13 h 73"/>
                <a:gd name="T12" fmla="*/ 7 w 99"/>
                <a:gd name="T13" fmla="*/ 12 h 73"/>
                <a:gd name="T14" fmla="*/ 8 w 99"/>
                <a:gd name="T15" fmla="*/ 8 h 73"/>
                <a:gd name="T16" fmla="*/ 10 w 99"/>
                <a:gd name="T17" fmla="*/ 4 h 73"/>
                <a:gd name="T18" fmla="*/ 27 w 99"/>
                <a:gd name="T19" fmla="*/ 0 h 73"/>
                <a:gd name="T20" fmla="*/ 27 w 99"/>
                <a:gd name="T21" fmla="*/ 0 h 73"/>
                <a:gd name="T22" fmla="*/ 33 w 99"/>
                <a:gd name="T23" fmla="*/ 0 h 73"/>
                <a:gd name="T24" fmla="*/ 50 w 99"/>
                <a:gd name="T25" fmla="*/ 3 h 73"/>
                <a:gd name="T26" fmla="*/ 50 w 99"/>
                <a:gd name="T27" fmla="*/ 3 h 73"/>
                <a:gd name="T28" fmla="*/ 53 w 99"/>
                <a:gd name="T29" fmla="*/ 4 h 73"/>
                <a:gd name="T30" fmla="*/ 53 w 99"/>
                <a:gd name="T31" fmla="*/ 4 h 73"/>
                <a:gd name="T32" fmla="*/ 80 w 99"/>
                <a:gd name="T33" fmla="*/ 21 h 73"/>
                <a:gd name="T34" fmla="*/ 99 w 99"/>
                <a:gd name="T35" fmla="*/ 55 h 73"/>
                <a:gd name="T36" fmla="*/ 20 w 99"/>
                <a:gd name="T37"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73">
                  <a:moveTo>
                    <a:pt x="20" y="53"/>
                  </a:moveTo>
                  <a:cubicBezTo>
                    <a:pt x="16" y="50"/>
                    <a:pt x="13" y="48"/>
                    <a:pt x="11" y="46"/>
                  </a:cubicBezTo>
                  <a:cubicBezTo>
                    <a:pt x="6" y="40"/>
                    <a:pt x="3" y="35"/>
                    <a:pt x="2" y="30"/>
                  </a:cubicBezTo>
                  <a:cubicBezTo>
                    <a:pt x="2" y="30"/>
                    <a:pt x="2" y="30"/>
                    <a:pt x="2" y="30"/>
                  </a:cubicBezTo>
                  <a:cubicBezTo>
                    <a:pt x="0" y="25"/>
                    <a:pt x="0" y="20"/>
                    <a:pt x="0" y="17"/>
                  </a:cubicBezTo>
                  <a:cubicBezTo>
                    <a:pt x="0" y="15"/>
                    <a:pt x="1" y="14"/>
                    <a:pt x="4" y="13"/>
                  </a:cubicBezTo>
                  <a:cubicBezTo>
                    <a:pt x="5" y="13"/>
                    <a:pt x="6" y="13"/>
                    <a:pt x="7" y="12"/>
                  </a:cubicBezTo>
                  <a:cubicBezTo>
                    <a:pt x="8" y="11"/>
                    <a:pt x="8" y="10"/>
                    <a:pt x="8" y="8"/>
                  </a:cubicBezTo>
                  <a:cubicBezTo>
                    <a:pt x="8" y="6"/>
                    <a:pt x="8" y="4"/>
                    <a:pt x="10" y="4"/>
                  </a:cubicBezTo>
                  <a:cubicBezTo>
                    <a:pt x="14" y="2"/>
                    <a:pt x="19" y="1"/>
                    <a:pt x="27" y="0"/>
                  </a:cubicBezTo>
                  <a:cubicBezTo>
                    <a:pt x="27" y="0"/>
                    <a:pt x="27" y="0"/>
                    <a:pt x="27" y="0"/>
                  </a:cubicBezTo>
                  <a:cubicBezTo>
                    <a:pt x="29" y="0"/>
                    <a:pt x="31" y="0"/>
                    <a:pt x="33" y="0"/>
                  </a:cubicBezTo>
                  <a:cubicBezTo>
                    <a:pt x="38" y="0"/>
                    <a:pt x="44" y="1"/>
                    <a:pt x="50" y="3"/>
                  </a:cubicBezTo>
                  <a:cubicBezTo>
                    <a:pt x="50" y="3"/>
                    <a:pt x="50" y="3"/>
                    <a:pt x="50" y="3"/>
                  </a:cubicBezTo>
                  <a:cubicBezTo>
                    <a:pt x="51" y="3"/>
                    <a:pt x="52" y="3"/>
                    <a:pt x="53" y="4"/>
                  </a:cubicBezTo>
                  <a:cubicBezTo>
                    <a:pt x="53" y="4"/>
                    <a:pt x="53" y="4"/>
                    <a:pt x="53" y="4"/>
                  </a:cubicBezTo>
                  <a:cubicBezTo>
                    <a:pt x="63" y="7"/>
                    <a:pt x="72" y="13"/>
                    <a:pt x="80" y="21"/>
                  </a:cubicBezTo>
                  <a:cubicBezTo>
                    <a:pt x="93" y="36"/>
                    <a:pt x="99" y="55"/>
                    <a:pt x="99" y="55"/>
                  </a:cubicBezTo>
                  <a:cubicBezTo>
                    <a:pt x="79" y="73"/>
                    <a:pt x="40" y="65"/>
                    <a:pt x="20" y="53"/>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55">
              <a:extLst>
                <a:ext uri="{FF2B5EF4-FFF2-40B4-BE49-F238E27FC236}">
                  <a16:creationId xmlns:a16="http://schemas.microsoft.com/office/drawing/2014/main" xmlns="" id="{F98B96D0-B070-4C78-B2F7-76FCDB04141E}"/>
                </a:ext>
              </a:extLst>
            </p:cNvPr>
            <p:cNvSpPr>
              <a:spLocks/>
            </p:cNvSpPr>
            <p:nvPr/>
          </p:nvSpPr>
          <p:spPr bwMode="auto">
            <a:xfrm flipH="1">
              <a:off x="2070100" y="5697538"/>
              <a:ext cx="44450" cy="19050"/>
            </a:xfrm>
            <a:custGeom>
              <a:avLst/>
              <a:gdLst>
                <a:gd name="T0" fmla="*/ 0 w 16"/>
                <a:gd name="T1" fmla="*/ 0 h 7"/>
                <a:gd name="T2" fmla="*/ 0 w 16"/>
                <a:gd name="T3" fmla="*/ 0 h 7"/>
                <a:gd name="T4" fmla="*/ 0 w 16"/>
                <a:gd name="T5" fmla="*/ 0 h 7"/>
                <a:gd name="T6" fmla="*/ 3 w 16"/>
                <a:gd name="T7" fmla="*/ 1 h 7"/>
                <a:gd name="T8" fmla="*/ 3 w 16"/>
                <a:gd name="T9" fmla="*/ 1 h 7"/>
                <a:gd name="T10" fmla="*/ 16 w 16"/>
                <a:gd name="T11" fmla="*/ 7 h 7"/>
                <a:gd name="T12" fmla="*/ 16 w 16"/>
                <a:gd name="T13" fmla="*/ 7 h 7"/>
                <a:gd name="T14" fmla="*/ 3 w 16"/>
                <a:gd name="T15" fmla="*/ 1 h 7"/>
                <a:gd name="T16" fmla="*/ 3 w 16"/>
                <a:gd name="T17" fmla="*/ 1 h 7"/>
                <a:gd name="T18" fmla="*/ 0 w 16"/>
                <a:gd name="T19" fmla="*/ 0 h 7"/>
                <a:gd name="T20" fmla="*/ 0 w 16"/>
                <a:gd name="T21" fmla="*/ 0 h 7"/>
                <a:gd name="T22" fmla="*/ 0 w 1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7">
                  <a:moveTo>
                    <a:pt x="0" y="0"/>
                  </a:moveTo>
                  <a:cubicBezTo>
                    <a:pt x="0" y="0"/>
                    <a:pt x="0" y="0"/>
                    <a:pt x="0" y="0"/>
                  </a:cubicBezTo>
                  <a:cubicBezTo>
                    <a:pt x="0" y="0"/>
                    <a:pt x="0" y="0"/>
                    <a:pt x="0" y="0"/>
                  </a:cubicBezTo>
                  <a:cubicBezTo>
                    <a:pt x="1" y="0"/>
                    <a:pt x="2" y="0"/>
                    <a:pt x="3" y="1"/>
                  </a:cubicBezTo>
                  <a:cubicBezTo>
                    <a:pt x="3" y="1"/>
                    <a:pt x="3" y="1"/>
                    <a:pt x="3" y="1"/>
                  </a:cubicBezTo>
                  <a:cubicBezTo>
                    <a:pt x="7" y="2"/>
                    <a:pt x="12" y="4"/>
                    <a:pt x="16" y="7"/>
                  </a:cubicBezTo>
                  <a:cubicBezTo>
                    <a:pt x="16" y="7"/>
                    <a:pt x="16" y="7"/>
                    <a:pt x="16" y="7"/>
                  </a:cubicBezTo>
                  <a:cubicBezTo>
                    <a:pt x="12" y="4"/>
                    <a:pt x="7" y="2"/>
                    <a:pt x="3" y="1"/>
                  </a:cubicBezTo>
                  <a:cubicBezTo>
                    <a:pt x="3" y="1"/>
                    <a:pt x="3" y="1"/>
                    <a:pt x="3" y="1"/>
                  </a:cubicBezTo>
                  <a:cubicBezTo>
                    <a:pt x="2" y="0"/>
                    <a:pt x="1" y="0"/>
                    <a:pt x="0" y="0"/>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56">
              <a:extLst>
                <a:ext uri="{FF2B5EF4-FFF2-40B4-BE49-F238E27FC236}">
                  <a16:creationId xmlns:a16="http://schemas.microsoft.com/office/drawing/2014/main" xmlns="" id="{67985149-B92D-4BDA-911A-32C066B00E11}"/>
                </a:ext>
              </a:extLst>
            </p:cNvPr>
            <p:cNvSpPr>
              <a:spLocks noEditPoints="1"/>
            </p:cNvSpPr>
            <p:nvPr/>
          </p:nvSpPr>
          <p:spPr bwMode="auto">
            <a:xfrm flipH="1">
              <a:off x="1984375" y="5691188"/>
              <a:ext cx="215900" cy="185738"/>
            </a:xfrm>
            <a:custGeom>
              <a:avLst/>
              <a:gdLst>
                <a:gd name="T0" fmla="*/ 47 w 76"/>
                <a:gd name="T1" fmla="*/ 65 h 65"/>
                <a:gd name="T2" fmla="*/ 59 w 76"/>
                <a:gd name="T3" fmla="*/ 62 h 65"/>
                <a:gd name="T4" fmla="*/ 40 w 76"/>
                <a:gd name="T5" fmla="*/ 60 h 65"/>
                <a:gd name="T6" fmla="*/ 0 w 76"/>
                <a:gd name="T7" fmla="*/ 52 h 65"/>
                <a:gd name="T8" fmla="*/ 72 w 76"/>
                <a:gd name="T9" fmla="*/ 53 h 65"/>
                <a:gd name="T10" fmla="*/ 66 w 76"/>
                <a:gd name="T11" fmla="*/ 50 h 65"/>
                <a:gd name="T12" fmla="*/ 50 w 76"/>
                <a:gd name="T13" fmla="*/ 51 h 65"/>
                <a:gd name="T14" fmla="*/ 71 w 76"/>
                <a:gd name="T15" fmla="*/ 54 h 65"/>
                <a:gd name="T16" fmla="*/ 58 w 76"/>
                <a:gd name="T17" fmla="*/ 47 h 65"/>
                <a:gd name="T18" fmla="*/ 23 w 76"/>
                <a:gd name="T19" fmla="*/ 45 h 65"/>
                <a:gd name="T20" fmla="*/ 44 w 76"/>
                <a:gd name="T21" fmla="*/ 60 h 65"/>
                <a:gd name="T22" fmla="*/ 68 w 76"/>
                <a:gd name="T23" fmla="*/ 60 h 65"/>
                <a:gd name="T24" fmla="*/ 49 w 76"/>
                <a:gd name="T25" fmla="*/ 51 h 65"/>
                <a:gd name="T26" fmla="*/ 39 w 76"/>
                <a:gd name="T27" fmla="*/ 50 h 65"/>
                <a:gd name="T28" fmla="*/ 16 w 76"/>
                <a:gd name="T29" fmla="*/ 39 h 65"/>
                <a:gd name="T30" fmla="*/ 19 w 76"/>
                <a:gd name="T31" fmla="*/ 41 h 65"/>
                <a:gd name="T32" fmla="*/ 49 w 76"/>
                <a:gd name="T33" fmla="*/ 38 h 65"/>
                <a:gd name="T34" fmla="*/ 55 w 76"/>
                <a:gd name="T35" fmla="*/ 40 h 65"/>
                <a:gd name="T36" fmla="*/ 38 w 76"/>
                <a:gd name="T37" fmla="*/ 34 h 65"/>
                <a:gd name="T38" fmla="*/ 52 w 76"/>
                <a:gd name="T39" fmla="*/ 43 h 65"/>
                <a:gd name="T40" fmla="*/ 38 w 76"/>
                <a:gd name="T41" fmla="*/ 34 h 65"/>
                <a:gd name="T42" fmla="*/ 38 w 76"/>
                <a:gd name="T43" fmla="*/ 36 h 65"/>
                <a:gd name="T44" fmla="*/ 34 w 76"/>
                <a:gd name="T45" fmla="*/ 33 h 65"/>
                <a:gd name="T46" fmla="*/ 51 w 76"/>
                <a:gd name="T47" fmla="*/ 31 h 65"/>
                <a:gd name="T48" fmla="*/ 59 w 76"/>
                <a:gd name="T49" fmla="*/ 41 h 65"/>
                <a:gd name="T50" fmla="*/ 56 w 76"/>
                <a:gd name="T51" fmla="*/ 41 h 65"/>
                <a:gd name="T52" fmla="*/ 74 w 76"/>
                <a:gd name="T53" fmla="*/ 50 h 65"/>
                <a:gd name="T54" fmla="*/ 71 w 76"/>
                <a:gd name="T55" fmla="*/ 44 h 65"/>
                <a:gd name="T56" fmla="*/ 58 w 76"/>
                <a:gd name="T57" fmla="*/ 33 h 65"/>
                <a:gd name="T58" fmla="*/ 38 w 76"/>
                <a:gd name="T59" fmla="*/ 24 h 65"/>
                <a:gd name="T60" fmla="*/ 52 w 76"/>
                <a:gd name="T61" fmla="*/ 34 h 65"/>
                <a:gd name="T62" fmla="*/ 50 w 76"/>
                <a:gd name="T63" fmla="*/ 30 h 65"/>
                <a:gd name="T64" fmla="*/ 28 w 76"/>
                <a:gd name="T65" fmla="*/ 20 h 65"/>
                <a:gd name="T66" fmla="*/ 37 w 76"/>
                <a:gd name="T67" fmla="*/ 24 h 65"/>
                <a:gd name="T68" fmla="*/ 28 w 76"/>
                <a:gd name="T69" fmla="*/ 20 h 65"/>
                <a:gd name="T70" fmla="*/ 21 w 76"/>
                <a:gd name="T71" fmla="*/ 1 h 65"/>
                <a:gd name="T72" fmla="*/ 46 w 76"/>
                <a:gd name="T73" fmla="*/ 9 h 65"/>
                <a:gd name="T74" fmla="*/ 33 w 76"/>
                <a:gd name="T75" fmla="*/ 3 h 65"/>
                <a:gd name="T76" fmla="*/ 30 w 76"/>
                <a:gd name="T77" fmla="*/ 2 h 65"/>
                <a:gd name="T78" fmla="*/ 22 w 76"/>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65">
                  <a:moveTo>
                    <a:pt x="0" y="52"/>
                  </a:moveTo>
                  <a:cubicBezTo>
                    <a:pt x="12" y="59"/>
                    <a:pt x="30" y="65"/>
                    <a:pt x="47" y="65"/>
                  </a:cubicBezTo>
                  <a:cubicBezTo>
                    <a:pt x="53" y="65"/>
                    <a:pt x="59" y="64"/>
                    <a:pt x="64" y="62"/>
                  </a:cubicBezTo>
                  <a:cubicBezTo>
                    <a:pt x="63" y="62"/>
                    <a:pt x="61" y="62"/>
                    <a:pt x="59" y="62"/>
                  </a:cubicBezTo>
                  <a:cubicBezTo>
                    <a:pt x="54" y="62"/>
                    <a:pt x="48" y="62"/>
                    <a:pt x="41" y="60"/>
                  </a:cubicBezTo>
                  <a:cubicBezTo>
                    <a:pt x="41" y="60"/>
                    <a:pt x="41" y="60"/>
                    <a:pt x="40" y="60"/>
                  </a:cubicBezTo>
                  <a:cubicBezTo>
                    <a:pt x="35" y="60"/>
                    <a:pt x="28" y="59"/>
                    <a:pt x="24" y="58"/>
                  </a:cubicBezTo>
                  <a:cubicBezTo>
                    <a:pt x="8" y="54"/>
                    <a:pt x="8" y="54"/>
                    <a:pt x="0" y="52"/>
                  </a:cubicBezTo>
                  <a:moveTo>
                    <a:pt x="66" y="50"/>
                  </a:moveTo>
                  <a:cubicBezTo>
                    <a:pt x="68" y="51"/>
                    <a:pt x="70" y="52"/>
                    <a:pt x="72" y="53"/>
                  </a:cubicBezTo>
                  <a:cubicBezTo>
                    <a:pt x="72" y="52"/>
                    <a:pt x="73" y="52"/>
                    <a:pt x="73" y="51"/>
                  </a:cubicBezTo>
                  <a:cubicBezTo>
                    <a:pt x="71" y="51"/>
                    <a:pt x="69" y="51"/>
                    <a:pt x="66" y="50"/>
                  </a:cubicBezTo>
                  <a:moveTo>
                    <a:pt x="58" y="47"/>
                  </a:moveTo>
                  <a:cubicBezTo>
                    <a:pt x="60" y="49"/>
                    <a:pt x="56" y="51"/>
                    <a:pt x="50" y="51"/>
                  </a:cubicBezTo>
                  <a:cubicBezTo>
                    <a:pt x="57" y="56"/>
                    <a:pt x="65" y="58"/>
                    <a:pt x="69" y="59"/>
                  </a:cubicBezTo>
                  <a:cubicBezTo>
                    <a:pt x="70" y="57"/>
                    <a:pt x="70" y="56"/>
                    <a:pt x="71" y="54"/>
                  </a:cubicBezTo>
                  <a:cubicBezTo>
                    <a:pt x="68" y="53"/>
                    <a:pt x="65" y="51"/>
                    <a:pt x="62" y="48"/>
                  </a:cubicBezTo>
                  <a:cubicBezTo>
                    <a:pt x="61" y="48"/>
                    <a:pt x="60" y="47"/>
                    <a:pt x="58" y="47"/>
                  </a:cubicBezTo>
                  <a:moveTo>
                    <a:pt x="21" y="42"/>
                  </a:moveTo>
                  <a:cubicBezTo>
                    <a:pt x="21" y="43"/>
                    <a:pt x="22" y="44"/>
                    <a:pt x="23" y="45"/>
                  </a:cubicBezTo>
                  <a:cubicBezTo>
                    <a:pt x="29" y="50"/>
                    <a:pt x="38" y="56"/>
                    <a:pt x="45" y="58"/>
                  </a:cubicBezTo>
                  <a:cubicBezTo>
                    <a:pt x="50" y="59"/>
                    <a:pt x="49" y="59"/>
                    <a:pt x="44" y="60"/>
                  </a:cubicBezTo>
                  <a:cubicBezTo>
                    <a:pt x="49" y="61"/>
                    <a:pt x="53" y="61"/>
                    <a:pt x="57" y="61"/>
                  </a:cubicBezTo>
                  <a:cubicBezTo>
                    <a:pt x="62" y="61"/>
                    <a:pt x="66" y="61"/>
                    <a:pt x="68" y="60"/>
                  </a:cubicBezTo>
                  <a:cubicBezTo>
                    <a:pt x="68" y="60"/>
                    <a:pt x="69" y="60"/>
                    <a:pt x="69" y="60"/>
                  </a:cubicBezTo>
                  <a:cubicBezTo>
                    <a:pt x="64" y="59"/>
                    <a:pt x="56" y="56"/>
                    <a:pt x="49" y="51"/>
                  </a:cubicBezTo>
                  <a:cubicBezTo>
                    <a:pt x="49" y="51"/>
                    <a:pt x="49" y="51"/>
                    <a:pt x="49" y="51"/>
                  </a:cubicBezTo>
                  <a:cubicBezTo>
                    <a:pt x="46" y="51"/>
                    <a:pt x="42" y="51"/>
                    <a:pt x="39" y="50"/>
                  </a:cubicBezTo>
                  <a:cubicBezTo>
                    <a:pt x="33" y="48"/>
                    <a:pt x="26" y="44"/>
                    <a:pt x="21" y="42"/>
                  </a:cubicBezTo>
                  <a:moveTo>
                    <a:pt x="16" y="39"/>
                  </a:moveTo>
                  <a:cubicBezTo>
                    <a:pt x="16" y="39"/>
                    <a:pt x="17" y="41"/>
                    <a:pt x="20" y="43"/>
                  </a:cubicBezTo>
                  <a:cubicBezTo>
                    <a:pt x="20" y="42"/>
                    <a:pt x="19" y="42"/>
                    <a:pt x="19" y="41"/>
                  </a:cubicBezTo>
                  <a:cubicBezTo>
                    <a:pt x="17" y="40"/>
                    <a:pt x="16" y="39"/>
                    <a:pt x="16" y="39"/>
                  </a:cubicBezTo>
                  <a:moveTo>
                    <a:pt x="49" y="38"/>
                  </a:moveTo>
                  <a:cubicBezTo>
                    <a:pt x="51" y="41"/>
                    <a:pt x="55" y="44"/>
                    <a:pt x="59" y="46"/>
                  </a:cubicBezTo>
                  <a:cubicBezTo>
                    <a:pt x="58" y="44"/>
                    <a:pt x="56" y="43"/>
                    <a:pt x="55" y="40"/>
                  </a:cubicBezTo>
                  <a:cubicBezTo>
                    <a:pt x="53" y="40"/>
                    <a:pt x="51" y="39"/>
                    <a:pt x="49" y="38"/>
                  </a:cubicBezTo>
                  <a:moveTo>
                    <a:pt x="38" y="34"/>
                  </a:moveTo>
                  <a:cubicBezTo>
                    <a:pt x="39" y="35"/>
                    <a:pt x="39" y="36"/>
                    <a:pt x="39" y="37"/>
                  </a:cubicBezTo>
                  <a:cubicBezTo>
                    <a:pt x="43" y="39"/>
                    <a:pt x="48" y="41"/>
                    <a:pt x="52" y="43"/>
                  </a:cubicBezTo>
                  <a:cubicBezTo>
                    <a:pt x="50" y="41"/>
                    <a:pt x="49" y="39"/>
                    <a:pt x="47" y="37"/>
                  </a:cubicBezTo>
                  <a:cubicBezTo>
                    <a:pt x="44" y="36"/>
                    <a:pt x="41" y="35"/>
                    <a:pt x="38" y="34"/>
                  </a:cubicBezTo>
                  <a:moveTo>
                    <a:pt x="33" y="33"/>
                  </a:moveTo>
                  <a:cubicBezTo>
                    <a:pt x="30" y="33"/>
                    <a:pt x="33" y="34"/>
                    <a:pt x="38" y="36"/>
                  </a:cubicBezTo>
                  <a:cubicBezTo>
                    <a:pt x="38" y="35"/>
                    <a:pt x="38" y="34"/>
                    <a:pt x="37" y="33"/>
                  </a:cubicBezTo>
                  <a:cubicBezTo>
                    <a:pt x="36" y="33"/>
                    <a:pt x="35" y="33"/>
                    <a:pt x="34" y="33"/>
                  </a:cubicBezTo>
                  <a:cubicBezTo>
                    <a:pt x="33" y="33"/>
                    <a:pt x="33" y="33"/>
                    <a:pt x="33" y="33"/>
                  </a:cubicBezTo>
                  <a:moveTo>
                    <a:pt x="51" y="31"/>
                  </a:moveTo>
                  <a:cubicBezTo>
                    <a:pt x="52" y="32"/>
                    <a:pt x="52" y="34"/>
                    <a:pt x="53" y="35"/>
                  </a:cubicBezTo>
                  <a:cubicBezTo>
                    <a:pt x="56" y="37"/>
                    <a:pt x="59" y="39"/>
                    <a:pt x="59" y="41"/>
                  </a:cubicBezTo>
                  <a:cubicBezTo>
                    <a:pt x="59" y="41"/>
                    <a:pt x="59" y="42"/>
                    <a:pt x="58" y="42"/>
                  </a:cubicBezTo>
                  <a:cubicBezTo>
                    <a:pt x="58" y="42"/>
                    <a:pt x="57" y="41"/>
                    <a:pt x="56" y="41"/>
                  </a:cubicBezTo>
                  <a:cubicBezTo>
                    <a:pt x="58" y="43"/>
                    <a:pt x="60" y="45"/>
                    <a:pt x="62" y="47"/>
                  </a:cubicBezTo>
                  <a:cubicBezTo>
                    <a:pt x="67" y="49"/>
                    <a:pt x="71" y="49"/>
                    <a:pt x="74" y="50"/>
                  </a:cubicBezTo>
                  <a:cubicBezTo>
                    <a:pt x="75" y="49"/>
                    <a:pt x="75" y="48"/>
                    <a:pt x="76" y="47"/>
                  </a:cubicBezTo>
                  <a:cubicBezTo>
                    <a:pt x="71" y="44"/>
                    <a:pt x="71" y="44"/>
                    <a:pt x="71" y="44"/>
                  </a:cubicBezTo>
                  <a:cubicBezTo>
                    <a:pt x="67" y="41"/>
                    <a:pt x="63" y="37"/>
                    <a:pt x="59" y="33"/>
                  </a:cubicBezTo>
                  <a:cubicBezTo>
                    <a:pt x="59" y="33"/>
                    <a:pt x="59" y="33"/>
                    <a:pt x="58" y="33"/>
                  </a:cubicBezTo>
                  <a:cubicBezTo>
                    <a:pt x="57" y="33"/>
                    <a:pt x="54" y="33"/>
                    <a:pt x="51" y="31"/>
                  </a:cubicBezTo>
                  <a:moveTo>
                    <a:pt x="38" y="24"/>
                  </a:moveTo>
                  <a:cubicBezTo>
                    <a:pt x="39" y="25"/>
                    <a:pt x="39" y="26"/>
                    <a:pt x="39" y="26"/>
                  </a:cubicBezTo>
                  <a:cubicBezTo>
                    <a:pt x="43" y="29"/>
                    <a:pt x="48" y="32"/>
                    <a:pt x="52" y="34"/>
                  </a:cubicBezTo>
                  <a:cubicBezTo>
                    <a:pt x="51" y="33"/>
                    <a:pt x="51" y="32"/>
                    <a:pt x="51" y="30"/>
                  </a:cubicBezTo>
                  <a:cubicBezTo>
                    <a:pt x="50" y="30"/>
                    <a:pt x="50" y="30"/>
                    <a:pt x="50" y="30"/>
                  </a:cubicBezTo>
                  <a:cubicBezTo>
                    <a:pt x="46" y="28"/>
                    <a:pt x="42" y="26"/>
                    <a:pt x="38" y="24"/>
                  </a:cubicBezTo>
                  <a:moveTo>
                    <a:pt x="28" y="20"/>
                  </a:moveTo>
                  <a:cubicBezTo>
                    <a:pt x="28" y="20"/>
                    <a:pt x="32" y="22"/>
                    <a:pt x="36" y="25"/>
                  </a:cubicBezTo>
                  <a:cubicBezTo>
                    <a:pt x="36" y="25"/>
                    <a:pt x="37" y="24"/>
                    <a:pt x="37" y="24"/>
                  </a:cubicBezTo>
                  <a:cubicBezTo>
                    <a:pt x="37" y="24"/>
                    <a:pt x="37" y="24"/>
                    <a:pt x="37" y="24"/>
                  </a:cubicBezTo>
                  <a:cubicBezTo>
                    <a:pt x="32" y="21"/>
                    <a:pt x="28" y="20"/>
                    <a:pt x="28" y="20"/>
                  </a:cubicBezTo>
                  <a:moveTo>
                    <a:pt x="22" y="0"/>
                  </a:moveTo>
                  <a:cubicBezTo>
                    <a:pt x="22" y="0"/>
                    <a:pt x="21" y="1"/>
                    <a:pt x="21" y="1"/>
                  </a:cubicBezTo>
                  <a:cubicBezTo>
                    <a:pt x="25" y="2"/>
                    <a:pt x="38" y="7"/>
                    <a:pt x="48" y="14"/>
                  </a:cubicBezTo>
                  <a:cubicBezTo>
                    <a:pt x="47" y="12"/>
                    <a:pt x="46" y="10"/>
                    <a:pt x="46" y="9"/>
                  </a:cubicBezTo>
                  <a:cubicBezTo>
                    <a:pt x="42" y="6"/>
                    <a:pt x="37" y="4"/>
                    <a:pt x="33" y="3"/>
                  </a:cubicBezTo>
                  <a:cubicBezTo>
                    <a:pt x="33" y="3"/>
                    <a:pt x="33" y="3"/>
                    <a:pt x="33" y="3"/>
                  </a:cubicBezTo>
                  <a:cubicBezTo>
                    <a:pt x="32" y="2"/>
                    <a:pt x="31" y="2"/>
                    <a:pt x="30" y="2"/>
                  </a:cubicBezTo>
                  <a:cubicBezTo>
                    <a:pt x="30" y="2"/>
                    <a:pt x="30" y="2"/>
                    <a:pt x="30" y="2"/>
                  </a:cubicBezTo>
                  <a:cubicBezTo>
                    <a:pt x="30" y="2"/>
                    <a:pt x="30" y="2"/>
                    <a:pt x="30" y="2"/>
                  </a:cubicBezTo>
                  <a:cubicBezTo>
                    <a:pt x="29" y="1"/>
                    <a:pt x="24" y="0"/>
                    <a:pt x="2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7">
              <a:extLst>
                <a:ext uri="{FF2B5EF4-FFF2-40B4-BE49-F238E27FC236}">
                  <a16:creationId xmlns:a16="http://schemas.microsoft.com/office/drawing/2014/main" xmlns="" id="{2ECC192E-183A-49DE-876B-8F105DC6BD8E}"/>
                </a:ext>
              </a:extLst>
            </p:cNvPr>
            <p:cNvSpPr>
              <a:spLocks/>
            </p:cNvSpPr>
            <p:nvPr/>
          </p:nvSpPr>
          <p:spPr bwMode="auto">
            <a:xfrm flipH="1">
              <a:off x="1900238" y="5546725"/>
              <a:ext cx="177800" cy="287338"/>
            </a:xfrm>
            <a:custGeom>
              <a:avLst/>
              <a:gdLst>
                <a:gd name="T0" fmla="*/ 37 w 63"/>
                <a:gd name="T1" fmla="*/ 101 h 101"/>
                <a:gd name="T2" fmla="*/ 28 w 63"/>
                <a:gd name="T3" fmla="*/ 95 h 101"/>
                <a:gd name="T4" fmla="*/ 1 w 63"/>
                <a:gd name="T5" fmla="*/ 51 h 101"/>
                <a:gd name="T6" fmla="*/ 1 w 63"/>
                <a:gd name="T7" fmla="*/ 51 h 101"/>
                <a:gd name="T8" fmla="*/ 0 w 63"/>
                <a:gd name="T9" fmla="*/ 46 h 101"/>
                <a:gd name="T10" fmla="*/ 1 w 63"/>
                <a:gd name="T11" fmla="*/ 33 h 101"/>
                <a:gd name="T12" fmla="*/ 7 w 63"/>
                <a:gd name="T13" fmla="*/ 12 h 101"/>
                <a:gd name="T14" fmla="*/ 8 w 63"/>
                <a:gd name="T15" fmla="*/ 12 h 101"/>
                <a:gd name="T16" fmla="*/ 9 w 63"/>
                <a:gd name="T17" fmla="*/ 10 h 101"/>
                <a:gd name="T18" fmla="*/ 9 w 63"/>
                <a:gd name="T19" fmla="*/ 9 h 101"/>
                <a:gd name="T20" fmla="*/ 19 w 63"/>
                <a:gd name="T21" fmla="*/ 2 h 101"/>
                <a:gd name="T22" fmla="*/ 20 w 63"/>
                <a:gd name="T23" fmla="*/ 3 h 101"/>
                <a:gd name="T24" fmla="*/ 25 w 63"/>
                <a:gd name="T25" fmla="*/ 2 h 101"/>
                <a:gd name="T26" fmla="*/ 31 w 63"/>
                <a:gd name="T27" fmla="*/ 1 h 101"/>
                <a:gd name="T28" fmla="*/ 31 w 63"/>
                <a:gd name="T29" fmla="*/ 1 h 101"/>
                <a:gd name="T30" fmla="*/ 36 w 63"/>
                <a:gd name="T31" fmla="*/ 4 h 101"/>
                <a:gd name="T32" fmla="*/ 43 w 63"/>
                <a:gd name="T33" fmla="*/ 9 h 101"/>
                <a:gd name="T34" fmla="*/ 60 w 63"/>
                <a:gd name="T35" fmla="*/ 34 h 101"/>
                <a:gd name="T36" fmla="*/ 60 w 63"/>
                <a:gd name="T37" fmla="*/ 34 h 101"/>
                <a:gd name="T38" fmla="*/ 62 w 63"/>
                <a:gd name="T39" fmla="*/ 52 h 101"/>
                <a:gd name="T40" fmla="*/ 49 w 63"/>
                <a:gd name="T41" fmla="*/ 87 h 101"/>
                <a:gd name="T42" fmla="*/ 37 w 63"/>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101">
                  <a:moveTo>
                    <a:pt x="37" y="101"/>
                  </a:moveTo>
                  <a:cubicBezTo>
                    <a:pt x="28" y="95"/>
                    <a:pt x="28" y="95"/>
                    <a:pt x="28" y="95"/>
                  </a:cubicBezTo>
                  <a:cubicBezTo>
                    <a:pt x="14" y="84"/>
                    <a:pt x="4" y="68"/>
                    <a:pt x="1" y="51"/>
                  </a:cubicBezTo>
                  <a:cubicBezTo>
                    <a:pt x="1" y="51"/>
                    <a:pt x="1" y="51"/>
                    <a:pt x="1" y="51"/>
                  </a:cubicBezTo>
                  <a:cubicBezTo>
                    <a:pt x="1" y="49"/>
                    <a:pt x="1" y="48"/>
                    <a:pt x="0" y="46"/>
                  </a:cubicBezTo>
                  <a:cubicBezTo>
                    <a:pt x="0" y="42"/>
                    <a:pt x="0" y="38"/>
                    <a:pt x="1" y="33"/>
                  </a:cubicBezTo>
                  <a:cubicBezTo>
                    <a:pt x="2" y="24"/>
                    <a:pt x="5" y="17"/>
                    <a:pt x="7" y="12"/>
                  </a:cubicBezTo>
                  <a:cubicBezTo>
                    <a:pt x="8" y="12"/>
                    <a:pt x="8" y="12"/>
                    <a:pt x="8" y="12"/>
                  </a:cubicBezTo>
                  <a:cubicBezTo>
                    <a:pt x="8" y="11"/>
                    <a:pt x="8" y="11"/>
                    <a:pt x="9" y="10"/>
                  </a:cubicBezTo>
                  <a:cubicBezTo>
                    <a:pt x="9" y="9"/>
                    <a:pt x="9" y="9"/>
                    <a:pt x="9" y="9"/>
                  </a:cubicBezTo>
                  <a:cubicBezTo>
                    <a:pt x="13" y="3"/>
                    <a:pt x="17" y="0"/>
                    <a:pt x="19" y="2"/>
                  </a:cubicBezTo>
                  <a:cubicBezTo>
                    <a:pt x="20" y="3"/>
                    <a:pt x="20" y="3"/>
                    <a:pt x="20" y="3"/>
                  </a:cubicBezTo>
                  <a:cubicBezTo>
                    <a:pt x="22" y="4"/>
                    <a:pt x="24" y="3"/>
                    <a:pt x="25" y="2"/>
                  </a:cubicBezTo>
                  <a:cubicBezTo>
                    <a:pt x="27" y="2"/>
                    <a:pt x="29" y="1"/>
                    <a:pt x="31" y="1"/>
                  </a:cubicBezTo>
                  <a:cubicBezTo>
                    <a:pt x="31" y="1"/>
                    <a:pt x="31" y="1"/>
                    <a:pt x="31" y="1"/>
                  </a:cubicBezTo>
                  <a:cubicBezTo>
                    <a:pt x="33" y="2"/>
                    <a:pt x="35" y="3"/>
                    <a:pt x="36" y="4"/>
                  </a:cubicBezTo>
                  <a:cubicBezTo>
                    <a:pt x="39" y="6"/>
                    <a:pt x="41" y="7"/>
                    <a:pt x="43" y="9"/>
                  </a:cubicBezTo>
                  <a:cubicBezTo>
                    <a:pt x="52" y="17"/>
                    <a:pt x="58" y="25"/>
                    <a:pt x="60" y="34"/>
                  </a:cubicBezTo>
                  <a:cubicBezTo>
                    <a:pt x="60" y="34"/>
                    <a:pt x="60" y="34"/>
                    <a:pt x="60" y="34"/>
                  </a:cubicBezTo>
                  <a:cubicBezTo>
                    <a:pt x="62" y="40"/>
                    <a:pt x="63" y="47"/>
                    <a:pt x="62" y="52"/>
                  </a:cubicBezTo>
                  <a:cubicBezTo>
                    <a:pt x="62" y="65"/>
                    <a:pt x="57" y="77"/>
                    <a:pt x="49" y="87"/>
                  </a:cubicBezTo>
                  <a:cubicBezTo>
                    <a:pt x="37" y="101"/>
                    <a:pt x="37" y="101"/>
                    <a:pt x="37" y="10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58">
              <a:extLst>
                <a:ext uri="{FF2B5EF4-FFF2-40B4-BE49-F238E27FC236}">
                  <a16:creationId xmlns:a16="http://schemas.microsoft.com/office/drawing/2014/main" xmlns="" id="{850DDB3E-C415-48AA-A9DD-4EC1EE40F2E0}"/>
                </a:ext>
              </a:extLst>
            </p:cNvPr>
            <p:cNvSpPr>
              <a:spLocks noEditPoints="1"/>
            </p:cNvSpPr>
            <p:nvPr/>
          </p:nvSpPr>
          <p:spPr bwMode="auto">
            <a:xfrm flipH="1">
              <a:off x="1900238" y="5637213"/>
              <a:ext cx="177800" cy="187325"/>
            </a:xfrm>
            <a:custGeom>
              <a:avLst/>
              <a:gdLst>
                <a:gd name="T0" fmla="*/ 13 w 63"/>
                <a:gd name="T1" fmla="*/ 47 h 66"/>
                <a:gd name="T2" fmla="*/ 28 w 63"/>
                <a:gd name="T3" fmla="*/ 63 h 66"/>
                <a:gd name="T4" fmla="*/ 33 w 63"/>
                <a:gd name="T5" fmla="*/ 66 h 66"/>
                <a:gd name="T6" fmla="*/ 36 w 63"/>
                <a:gd name="T7" fmla="*/ 63 h 66"/>
                <a:gd name="T8" fmla="*/ 32 w 63"/>
                <a:gd name="T9" fmla="*/ 58 h 66"/>
                <a:gd name="T10" fmla="*/ 27 w 63"/>
                <a:gd name="T11" fmla="*/ 53 h 66"/>
                <a:gd name="T12" fmla="*/ 27 w 63"/>
                <a:gd name="T13" fmla="*/ 55 h 66"/>
                <a:gd name="T14" fmla="*/ 26 w 63"/>
                <a:gd name="T15" fmla="*/ 55 h 66"/>
                <a:gd name="T16" fmla="*/ 19 w 63"/>
                <a:gd name="T17" fmla="*/ 49 h 66"/>
                <a:gd name="T18" fmla="*/ 13 w 63"/>
                <a:gd name="T19" fmla="*/ 47 h 66"/>
                <a:gd name="T20" fmla="*/ 24 w 63"/>
                <a:gd name="T21" fmla="*/ 40 h 66"/>
                <a:gd name="T22" fmla="*/ 27 w 63"/>
                <a:gd name="T23" fmla="*/ 52 h 66"/>
                <a:gd name="T24" fmla="*/ 37 w 63"/>
                <a:gd name="T25" fmla="*/ 62 h 66"/>
                <a:gd name="T26" fmla="*/ 40 w 63"/>
                <a:gd name="T27" fmla="*/ 59 h 66"/>
                <a:gd name="T28" fmla="*/ 34 w 63"/>
                <a:gd name="T29" fmla="*/ 49 h 66"/>
                <a:gd name="T30" fmla="*/ 33 w 63"/>
                <a:gd name="T31" fmla="*/ 49 h 66"/>
                <a:gd name="T32" fmla="*/ 33 w 63"/>
                <a:gd name="T33" fmla="*/ 49 h 66"/>
                <a:gd name="T34" fmla="*/ 28 w 63"/>
                <a:gd name="T35" fmla="*/ 43 h 66"/>
                <a:gd name="T36" fmla="*/ 24 w 63"/>
                <a:gd name="T37" fmla="*/ 40 h 66"/>
                <a:gd name="T38" fmla="*/ 19 w 63"/>
                <a:gd name="T39" fmla="*/ 28 h 66"/>
                <a:gd name="T40" fmla="*/ 23 w 63"/>
                <a:gd name="T41" fmla="*/ 39 h 66"/>
                <a:gd name="T42" fmla="*/ 27 w 63"/>
                <a:gd name="T43" fmla="*/ 41 h 66"/>
                <a:gd name="T44" fmla="*/ 19 w 63"/>
                <a:gd name="T45" fmla="*/ 28 h 66"/>
                <a:gd name="T46" fmla="*/ 33 w 63"/>
                <a:gd name="T47" fmla="*/ 27 h 66"/>
                <a:gd name="T48" fmla="*/ 34 w 63"/>
                <a:gd name="T49" fmla="*/ 47 h 66"/>
                <a:gd name="T50" fmla="*/ 40 w 63"/>
                <a:gd name="T51" fmla="*/ 55 h 66"/>
                <a:gd name="T52" fmla="*/ 39 w 63"/>
                <a:gd name="T53" fmla="*/ 46 h 66"/>
                <a:gd name="T54" fmla="*/ 38 w 63"/>
                <a:gd name="T55" fmla="*/ 48 h 66"/>
                <a:gd name="T56" fmla="*/ 36 w 63"/>
                <a:gd name="T57" fmla="*/ 35 h 66"/>
                <a:gd name="T58" fmla="*/ 33 w 63"/>
                <a:gd name="T59" fmla="*/ 27 h 66"/>
                <a:gd name="T60" fmla="*/ 30 w 63"/>
                <a:gd name="T61" fmla="*/ 16 h 66"/>
                <a:gd name="T62" fmla="*/ 32 w 63"/>
                <a:gd name="T63" fmla="*/ 24 h 66"/>
                <a:gd name="T64" fmla="*/ 35 w 63"/>
                <a:gd name="T65" fmla="*/ 28 h 66"/>
                <a:gd name="T66" fmla="*/ 30 w 63"/>
                <a:gd name="T67" fmla="*/ 16 h 66"/>
                <a:gd name="T68" fmla="*/ 2 w 63"/>
                <a:gd name="T69" fmla="*/ 10 h 66"/>
                <a:gd name="T70" fmla="*/ 1 w 63"/>
                <a:gd name="T71" fmla="*/ 19 h 66"/>
                <a:gd name="T72" fmla="*/ 1 w 63"/>
                <a:gd name="T73" fmla="*/ 19 h 66"/>
                <a:gd name="T74" fmla="*/ 1 w 63"/>
                <a:gd name="T75" fmla="*/ 19 h 66"/>
                <a:gd name="T76" fmla="*/ 1 w 63"/>
                <a:gd name="T77" fmla="*/ 19 h 66"/>
                <a:gd name="T78" fmla="*/ 12 w 63"/>
                <a:gd name="T79" fmla="*/ 47 h 66"/>
                <a:gd name="T80" fmla="*/ 18 w 63"/>
                <a:gd name="T81" fmla="*/ 48 h 66"/>
                <a:gd name="T82" fmla="*/ 11 w 63"/>
                <a:gd name="T83" fmla="*/ 37 h 66"/>
                <a:gd name="T84" fmla="*/ 10 w 63"/>
                <a:gd name="T85" fmla="*/ 37 h 66"/>
                <a:gd name="T86" fmla="*/ 9 w 63"/>
                <a:gd name="T87" fmla="*/ 34 h 66"/>
                <a:gd name="T88" fmla="*/ 2 w 63"/>
                <a:gd name="T89" fmla="*/ 10 h 66"/>
                <a:gd name="T90" fmla="*/ 2 w 63"/>
                <a:gd name="T91" fmla="*/ 10 h 66"/>
                <a:gd name="T92" fmla="*/ 45 w 63"/>
                <a:gd name="T93" fmla="*/ 6 h 66"/>
                <a:gd name="T94" fmla="*/ 40 w 63"/>
                <a:gd name="T95" fmla="*/ 44 h 66"/>
                <a:gd name="T96" fmla="*/ 41 w 63"/>
                <a:gd name="T97" fmla="*/ 57 h 66"/>
                <a:gd name="T98" fmla="*/ 45 w 63"/>
                <a:gd name="T99" fmla="*/ 53 h 66"/>
                <a:gd name="T100" fmla="*/ 44 w 63"/>
                <a:gd name="T101" fmla="*/ 52 h 66"/>
                <a:gd name="T102" fmla="*/ 45 w 63"/>
                <a:gd name="T103" fmla="*/ 6 h 66"/>
                <a:gd name="T104" fmla="*/ 58 w 63"/>
                <a:gd name="T105" fmla="*/ 0 h 66"/>
                <a:gd name="T106" fmla="*/ 58 w 63"/>
                <a:gd name="T107" fmla="*/ 0 h 66"/>
                <a:gd name="T108" fmla="*/ 55 w 63"/>
                <a:gd name="T109" fmla="*/ 42 h 66"/>
                <a:gd name="T110" fmla="*/ 59 w 63"/>
                <a:gd name="T111" fmla="*/ 36 h 66"/>
                <a:gd name="T112" fmla="*/ 62 w 63"/>
                <a:gd name="T113" fmla="*/ 20 h 66"/>
                <a:gd name="T114" fmla="*/ 63 w 63"/>
                <a:gd name="T115" fmla="*/ 17 h 66"/>
                <a:gd name="T116" fmla="*/ 60 w 63"/>
                <a:gd name="T117" fmla="*/ 2 h 66"/>
                <a:gd name="T118" fmla="*/ 60 w 63"/>
                <a:gd name="T119" fmla="*/ 2 h 66"/>
                <a:gd name="T120" fmla="*/ 60 w 63"/>
                <a:gd name="T121" fmla="*/ 2 h 66"/>
                <a:gd name="T122" fmla="*/ 58 w 63"/>
                <a:gd name="T1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66">
                  <a:moveTo>
                    <a:pt x="13" y="47"/>
                  </a:moveTo>
                  <a:cubicBezTo>
                    <a:pt x="17" y="53"/>
                    <a:pt x="22" y="58"/>
                    <a:pt x="28" y="63"/>
                  </a:cubicBezTo>
                  <a:cubicBezTo>
                    <a:pt x="33" y="66"/>
                    <a:pt x="33" y="66"/>
                    <a:pt x="33" y="66"/>
                  </a:cubicBezTo>
                  <a:cubicBezTo>
                    <a:pt x="34" y="65"/>
                    <a:pt x="35" y="64"/>
                    <a:pt x="36" y="63"/>
                  </a:cubicBezTo>
                  <a:cubicBezTo>
                    <a:pt x="35" y="61"/>
                    <a:pt x="33" y="59"/>
                    <a:pt x="32" y="58"/>
                  </a:cubicBezTo>
                  <a:cubicBezTo>
                    <a:pt x="30" y="56"/>
                    <a:pt x="29" y="55"/>
                    <a:pt x="27" y="53"/>
                  </a:cubicBezTo>
                  <a:cubicBezTo>
                    <a:pt x="27" y="54"/>
                    <a:pt x="27" y="54"/>
                    <a:pt x="27" y="55"/>
                  </a:cubicBezTo>
                  <a:cubicBezTo>
                    <a:pt x="27" y="55"/>
                    <a:pt x="27" y="55"/>
                    <a:pt x="26" y="55"/>
                  </a:cubicBezTo>
                  <a:cubicBezTo>
                    <a:pt x="25" y="55"/>
                    <a:pt x="22" y="53"/>
                    <a:pt x="19" y="49"/>
                  </a:cubicBezTo>
                  <a:cubicBezTo>
                    <a:pt x="16" y="48"/>
                    <a:pt x="14" y="48"/>
                    <a:pt x="13" y="47"/>
                  </a:cubicBezTo>
                  <a:moveTo>
                    <a:pt x="24" y="40"/>
                  </a:moveTo>
                  <a:cubicBezTo>
                    <a:pt x="25" y="45"/>
                    <a:pt x="27" y="49"/>
                    <a:pt x="27" y="52"/>
                  </a:cubicBezTo>
                  <a:cubicBezTo>
                    <a:pt x="31" y="55"/>
                    <a:pt x="34" y="58"/>
                    <a:pt x="37" y="62"/>
                  </a:cubicBezTo>
                  <a:cubicBezTo>
                    <a:pt x="38" y="61"/>
                    <a:pt x="39" y="60"/>
                    <a:pt x="40" y="59"/>
                  </a:cubicBezTo>
                  <a:cubicBezTo>
                    <a:pt x="38" y="56"/>
                    <a:pt x="37" y="53"/>
                    <a:pt x="34" y="49"/>
                  </a:cubicBezTo>
                  <a:cubicBezTo>
                    <a:pt x="34" y="49"/>
                    <a:pt x="34" y="49"/>
                    <a:pt x="33" y="49"/>
                  </a:cubicBezTo>
                  <a:cubicBezTo>
                    <a:pt x="33" y="49"/>
                    <a:pt x="33" y="49"/>
                    <a:pt x="33" y="49"/>
                  </a:cubicBezTo>
                  <a:cubicBezTo>
                    <a:pt x="32" y="49"/>
                    <a:pt x="30" y="46"/>
                    <a:pt x="28" y="43"/>
                  </a:cubicBezTo>
                  <a:cubicBezTo>
                    <a:pt x="27" y="42"/>
                    <a:pt x="25" y="41"/>
                    <a:pt x="24" y="40"/>
                  </a:cubicBezTo>
                  <a:moveTo>
                    <a:pt x="19" y="28"/>
                  </a:moveTo>
                  <a:cubicBezTo>
                    <a:pt x="19" y="28"/>
                    <a:pt x="21" y="33"/>
                    <a:pt x="23" y="39"/>
                  </a:cubicBezTo>
                  <a:cubicBezTo>
                    <a:pt x="25" y="40"/>
                    <a:pt x="26" y="40"/>
                    <a:pt x="27" y="41"/>
                  </a:cubicBezTo>
                  <a:cubicBezTo>
                    <a:pt x="23" y="35"/>
                    <a:pt x="19" y="28"/>
                    <a:pt x="19" y="28"/>
                  </a:cubicBezTo>
                  <a:moveTo>
                    <a:pt x="33" y="27"/>
                  </a:moveTo>
                  <a:cubicBezTo>
                    <a:pt x="34" y="33"/>
                    <a:pt x="35" y="42"/>
                    <a:pt x="34" y="47"/>
                  </a:cubicBezTo>
                  <a:cubicBezTo>
                    <a:pt x="37" y="50"/>
                    <a:pt x="38" y="53"/>
                    <a:pt x="40" y="55"/>
                  </a:cubicBezTo>
                  <a:cubicBezTo>
                    <a:pt x="40" y="53"/>
                    <a:pt x="40" y="50"/>
                    <a:pt x="39" y="46"/>
                  </a:cubicBezTo>
                  <a:cubicBezTo>
                    <a:pt x="39" y="47"/>
                    <a:pt x="39" y="47"/>
                    <a:pt x="38" y="48"/>
                  </a:cubicBezTo>
                  <a:cubicBezTo>
                    <a:pt x="38" y="43"/>
                    <a:pt x="37" y="39"/>
                    <a:pt x="36" y="35"/>
                  </a:cubicBezTo>
                  <a:cubicBezTo>
                    <a:pt x="36" y="32"/>
                    <a:pt x="34" y="29"/>
                    <a:pt x="33" y="27"/>
                  </a:cubicBezTo>
                  <a:moveTo>
                    <a:pt x="30" y="16"/>
                  </a:moveTo>
                  <a:cubicBezTo>
                    <a:pt x="30" y="16"/>
                    <a:pt x="31" y="19"/>
                    <a:pt x="32" y="24"/>
                  </a:cubicBezTo>
                  <a:cubicBezTo>
                    <a:pt x="33" y="25"/>
                    <a:pt x="34" y="27"/>
                    <a:pt x="35" y="28"/>
                  </a:cubicBezTo>
                  <a:cubicBezTo>
                    <a:pt x="33" y="21"/>
                    <a:pt x="30" y="16"/>
                    <a:pt x="30" y="16"/>
                  </a:cubicBezTo>
                  <a:moveTo>
                    <a:pt x="2" y="10"/>
                  </a:moveTo>
                  <a:cubicBezTo>
                    <a:pt x="0" y="10"/>
                    <a:pt x="1" y="18"/>
                    <a:pt x="1" y="19"/>
                  </a:cubicBezTo>
                  <a:cubicBezTo>
                    <a:pt x="1" y="19"/>
                    <a:pt x="1" y="19"/>
                    <a:pt x="1" y="19"/>
                  </a:cubicBezTo>
                  <a:cubicBezTo>
                    <a:pt x="1" y="19"/>
                    <a:pt x="1" y="19"/>
                    <a:pt x="1" y="19"/>
                  </a:cubicBezTo>
                  <a:cubicBezTo>
                    <a:pt x="1" y="19"/>
                    <a:pt x="1" y="19"/>
                    <a:pt x="1" y="19"/>
                  </a:cubicBezTo>
                  <a:cubicBezTo>
                    <a:pt x="2" y="29"/>
                    <a:pt x="6" y="38"/>
                    <a:pt x="12" y="47"/>
                  </a:cubicBezTo>
                  <a:cubicBezTo>
                    <a:pt x="14" y="47"/>
                    <a:pt x="16" y="47"/>
                    <a:pt x="18" y="48"/>
                  </a:cubicBezTo>
                  <a:cubicBezTo>
                    <a:pt x="16" y="45"/>
                    <a:pt x="13" y="41"/>
                    <a:pt x="11" y="37"/>
                  </a:cubicBezTo>
                  <a:cubicBezTo>
                    <a:pt x="11" y="37"/>
                    <a:pt x="11" y="37"/>
                    <a:pt x="10" y="37"/>
                  </a:cubicBezTo>
                  <a:cubicBezTo>
                    <a:pt x="9" y="36"/>
                    <a:pt x="9" y="35"/>
                    <a:pt x="9" y="34"/>
                  </a:cubicBezTo>
                  <a:cubicBezTo>
                    <a:pt x="6" y="27"/>
                    <a:pt x="3" y="19"/>
                    <a:pt x="2" y="10"/>
                  </a:cubicBezTo>
                  <a:cubicBezTo>
                    <a:pt x="2" y="10"/>
                    <a:pt x="2" y="10"/>
                    <a:pt x="2" y="10"/>
                  </a:cubicBezTo>
                  <a:moveTo>
                    <a:pt x="45" y="6"/>
                  </a:moveTo>
                  <a:cubicBezTo>
                    <a:pt x="45" y="6"/>
                    <a:pt x="46" y="31"/>
                    <a:pt x="40" y="44"/>
                  </a:cubicBezTo>
                  <a:cubicBezTo>
                    <a:pt x="41" y="49"/>
                    <a:pt x="41" y="53"/>
                    <a:pt x="41" y="57"/>
                  </a:cubicBezTo>
                  <a:cubicBezTo>
                    <a:pt x="43" y="56"/>
                    <a:pt x="44" y="55"/>
                    <a:pt x="45" y="53"/>
                  </a:cubicBezTo>
                  <a:cubicBezTo>
                    <a:pt x="45" y="53"/>
                    <a:pt x="44" y="53"/>
                    <a:pt x="44" y="52"/>
                  </a:cubicBezTo>
                  <a:cubicBezTo>
                    <a:pt x="51" y="28"/>
                    <a:pt x="45" y="6"/>
                    <a:pt x="45" y="6"/>
                  </a:cubicBezTo>
                  <a:moveTo>
                    <a:pt x="58" y="0"/>
                  </a:moveTo>
                  <a:cubicBezTo>
                    <a:pt x="58" y="0"/>
                    <a:pt x="58" y="0"/>
                    <a:pt x="58" y="0"/>
                  </a:cubicBezTo>
                  <a:cubicBezTo>
                    <a:pt x="58" y="0"/>
                    <a:pt x="63" y="20"/>
                    <a:pt x="55" y="42"/>
                  </a:cubicBezTo>
                  <a:cubicBezTo>
                    <a:pt x="57" y="40"/>
                    <a:pt x="58" y="38"/>
                    <a:pt x="59" y="36"/>
                  </a:cubicBezTo>
                  <a:cubicBezTo>
                    <a:pt x="61" y="31"/>
                    <a:pt x="62" y="26"/>
                    <a:pt x="62" y="20"/>
                  </a:cubicBezTo>
                  <a:cubicBezTo>
                    <a:pt x="62" y="19"/>
                    <a:pt x="63" y="18"/>
                    <a:pt x="63" y="17"/>
                  </a:cubicBezTo>
                  <a:cubicBezTo>
                    <a:pt x="63" y="12"/>
                    <a:pt x="62" y="7"/>
                    <a:pt x="60" y="2"/>
                  </a:cubicBezTo>
                  <a:cubicBezTo>
                    <a:pt x="60" y="2"/>
                    <a:pt x="60" y="2"/>
                    <a:pt x="60" y="2"/>
                  </a:cubicBezTo>
                  <a:cubicBezTo>
                    <a:pt x="60" y="2"/>
                    <a:pt x="60" y="2"/>
                    <a:pt x="60" y="2"/>
                  </a:cubicBezTo>
                  <a:cubicBezTo>
                    <a:pt x="60" y="0"/>
                    <a:pt x="59" y="0"/>
                    <a:pt x="5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59">
              <a:extLst>
                <a:ext uri="{FF2B5EF4-FFF2-40B4-BE49-F238E27FC236}">
                  <a16:creationId xmlns:a16="http://schemas.microsoft.com/office/drawing/2014/main" xmlns="" id="{34D4C223-6F63-46AF-952D-CA9EFE2697AE}"/>
                </a:ext>
              </a:extLst>
            </p:cNvPr>
            <p:cNvSpPr>
              <a:spLocks/>
            </p:cNvSpPr>
            <p:nvPr/>
          </p:nvSpPr>
          <p:spPr bwMode="auto">
            <a:xfrm flipH="1">
              <a:off x="1970088" y="5762625"/>
              <a:ext cx="90488" cy="90488"/>
            </a:xfrm>
            <a:custGeom>
              <a:avLst/>
              <a:gdLst>
                <a:gd name="T0" fmla="*/ 2 w 32"/>
                <a:gd name="T1" fmla="*/ 3 h 32"/>
                <a:gd name="T2" fmla="*/ 13 w 32"/>
                <a:gd name="T3" fmla="*/ 22 h 32"/>
                <a:gd name="T4" fmla="*/ 32 w 32"/>
                <a:gd name="T5" fmla="*/ 31 h 32"/>
                <a:gd name="T6" fmla="*/ 30 w 32"/>
                <a:gd name="T7" fmla="*/ 32 h 32"/>
                <a:gd name="T8" fmla="*/ 1 w 32"/>
                <a:gd name="T9" fmla="*/ 3 h 32"/>
                <a:gd name="T10" fmla="*/ 1 w 32"/>
                <a:gd name="T11" fmla="*/ 3 h 32"/>
                <a:gd name="T12" fmla="*/ 0 w 32"/>
                <a:gd name="T13" fmla="*/ 1 h 32"/>
                <a:gd name="T14" fmla="*/ 2 w 32"/>
                <a:gd name="T15" fmla="*/ 1 h 32"/>
                <a:gd name="T16" fmla="*/ 2 w 32"/>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 y="3"/>
                  </a:moveTo>
                  <a:cubicBezTo>
                    <a:pt x="3" y="7"/>
                    <a:pt x="5" y="16"/>
                    <a:pt x="13" y="22"/>
                  </a:cubicBezTo>
                  <a:cubicBezTo>
                    <a:pt x="24" y="30"/>
                    <a:pt x="32" y="31"/>
                    <a:pt x="32" y="31"/>
                  </a:cubicBezTo>
                  <a:cubicBezTo>
                    <a:pt x="30" y="32"/>
                    <a:pt x="30" y="32"/>
                    <a:pt x="30" y="32"/>
                  </a:cubicBezTo>
                  <a:cubicBezTo>
                    <a:pt x="30" y="32"/>
                    <a:pt x="6" y="28"/>
                    <a:pt x="1" y="3"/>
                  </a:cubicBezTo>
                  <a:cubicBezTo>
                    <a:pt x="1" y="3"/>
                    <a:pt x="1" y="3"/>
                    <a:pt x="1" y="3"/>
                  </a:cubicBezTo>
                  <a:cubicBezTo>
                    <a:pt x="1" y="3"/>
                    <a:pt x="0" y="2"/>
                    <a:pt x="0" y="1"/>
                  </a:cubicBezTo>
                  <a:cubicBezTo>
                    <a:pt x="0" y="0"/>
                    <a:pt x="1" y="0"/>
                    <a:pt x="2" y="1"/>
                  </a:cubicBezTo>
                  <a:cubicBezTo>
                    <a:pt x="3" y="3"/>
                    <a:pt x="2" y="3"/>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0">
              <a:extLst>
                <a:ext uri="{FF2B5EF4-FFF2-40B4-BE49-F238E27FC236}">
                  <a16:creationId xmlns:a16="http://schemas.microsoft.com/office/drawing/2014/main" xmlns="" id="{29B41908-81DD-4BB7-BE97-CCEF01C3E364}"/>
                </a:ext>
              </a:extLst>
            </p:cNvPr>
            <p:cNvSpPr>
              <a:spLocks/>
            </p:cNvSpPr>
            <p:nvPr/>
          </p:nvSpPr>
          <p:spPr bwMode="auto">
            <a:xfrm flipH="1">
              <a:off x="1966913" y="5745163"/>
              <a:ext cx="103188" cy="88900"/>
            </a:xfrm>
            <a:custGeom>
              <a:avLst/>
              <a:gdLst>
                <a:gd name="T0" fmla="*/ 34 w 36"/>
                <a:gd name="T1" fmla="*/ 31 h 31"/>
                <a:gd name="T2" fmla="*/ 36 w 36"/>
                <a:gd name="T3" fmla="*/ 31 h 31"/>
                <a:gd name="T4" fmla="*/ 3 w 36"/>
                <a:gd name="T5" fmla="*/ 3 h 31"/>
                <a:gd name="T6" fmla="*/ 2 w 36"/>
                <a:gd name="T7" fmla="*/ 0 h 31"/>
                <a:gd name="T8" fmla="*/ 2 w 36"/>
                <a:gd name="T9" fmla="*/ 3 h 31"/>
                <a:gd name="T10" fmla="*/ 2 w 36"/>
                <a:gd name="T11" fmla="*/ 3 h 31"/>
                <a:gd name="T12" fmla="*/ 10 w 36"/>
                <a:gd name="T13" fmla="*/ 15 h 31"/>
                <a:gd name="T14" fmla="*/ 34 w 36"/>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1">
                  <a:moveTo>
                    <a:pt x="34" y="31"/>
                  </a:moveTo>
                  <a:cubicBezTo>
                    <a:pt x="36" y="31"/>
                    <a:pt x="36" y="31"/>
                    <a:pt x="36" y="31"/>
                  </a:cubicBezTo>
                  <a:cubicBezTo>
                    <a:pt x="36" y="31"/>
                    <a:pt x="11" y="21"/>
                    <a:pt x="3" y="3"/>
                  </a:cubicBezTo>
                  <a:cubicBezTo>
                    <a:pt x="3" y="3"/>
                    <a:pt x="3" y="1"/>
                    <a:pt x="2" y="0"/>
                  </a:cubicBezTo>
                  <a:cubicBezTo>
                    <a:pt x="1" y="0"/>
                    <a:pt x="0" y="2"/>
                    <a:pt x="2" y="3"/>
                  </a:cubicBezTo>
                  <a:cubicBezTo>
                    <a:pt x="2" y="3"/>
                    <a:pt x="2" y="3"/>
                    <a:pt x="2" y="3"/>
                  </a:cubicBezTo>
                  <a:cubicBezTo>
                    <a:pt x="4" y="6"/>
                    <a:pt x="7" y="11"/>
                    <a:pt x="10" y="15"/>
                  </a:cubicBezTo>
                  <a:cubicBezTo>
                    <a:pt x="17" y="22"/>
                    <a:pt x="30" y="29"/>
                    <a:pt x="34" y="3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1">
              <a:extLst>
                <a:ext uri="{FF2B5EF4-FFF2-40B4-BE49-F238E27FC236}">
                  <a16:creationId xmlns:a16="http://schemas.microsoft.com/office/drawing/2014/main" xmlns="" id="{97D066EA-EB93-4A2F-A214-76222A65C178}"/>
                </a:ext>
              </a:extLst>
            </p:cNvPr>
            <p:cNvSpPr>
              <a:spLocks/>
            </p:cNvSpPr>
            <p:nvPr/>
          </p:nvSpPr>
          <p:spPr bwMode="auto">
            <a:xfrm flipH="1">
              <a:off x="1939925" y="5651500"/>
              <a:ext cx="133350" cy="187325"/>
            </a:xfrm>
            <a:custGeom>
              <a:avLst/>
              <a:gdLst>
                <a:gd name="T0" fmla="*/ 6 w 47"/>
                <a:gd name="T1" fmla="*/ 2 h 66"/>
                <a:gd name="T2" fmla="*/ 3 w 47"/>
                <a:gd name="T3" fmla="*/ 1 h 66"/>
                <a:gd name="T4" fmla="*/ 7 w 47"/>
                <a:gd name="T5" fmla="*/ 4 h 66"/>
                <a:gd name="T6" fmla="*/ 37 w 47"/>
                <a:gd name="T7" fmla="*/ 65 h 66"/>
                <a:gd name="T8" fmla="*/ 39 w 47"/>
                <a:gd name="T9" fmla="*/ 66 h 66"/>
                <a:gd name="T10" fmla="*/ 6 w 47"/>
                <a:gd name="T11" fmla="*/ 2 h 66"/>
              </a:gdLst>
              <a:ahLst/>
              <a:cxnLst>
                <a:cxn ang="0">
                  <a:pos x="T0" y="T1"/>
                </a:cxn>
                <a:cxn ang="0">
                  <a:pos x="T2" y="T3"/>
                </a:cxn>
                <a:cxn ang="0">
                  <a:pos x="T4" y="T5"/>
                </a:cxn>
                <a:cxn ang="0">
                  <a:pos x="T6" y="T7"/>
                </a:cxn>
                <a:cxn ang="0">
                  <a:pos x="T8" y="T9"/>
                </a:cxn>
                <a:cxn ang="0">
                  <a:pos x="T10" y="T11"/>
                </a:cxn>
              </a:cxnLst>
              <a:rect l="0" t="0" r="r" b="b"/>
              <a:pathLst>
                <a:path w="47" h="66">
                  <a:moveTo>
                    <a:pt x="6" y="2"/>
                  </a:moveTo>
                  <a:cubicBezTo>
                    <a:pt x="5" y="1"/>
                    <a:pt x="4" y="0"/>
                    <a:pt x="3" y="1"/>
                  </a:cubicBezTo>
                  <a:cubicBezTo>
                    <a:pt x="0" y="3"/>
                    <a:pt x="5" y="7"/>
                    <a:pt x="7" y="4"/>
                  </a:cubicBezTo>
                  <a:cubicBezTo>
                    <a:pt x="47" y="15"/>
                    <a:pt x="37" y="65"/>
                    <a:pt x="37" y="65"/>
                  </a:cubicBezTo>
                  <a:cubicBezTo>
                    <a:pt x="39" y="66"/>
                    <a:pt x="39" y="66"/>
                    <a:pt x="39" y="66"/>
                  </a:cubicBezTo>
                  <a:cubicBezTo>
                    <a:pt x="39" y="65"/>
                    <a:pt x="47" y="13"/>
                    <a:pt x="6"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2">
              <a:extLst>
                <a:ext uri="{FF2B5EF4-FFF2-40B4-BE49-F238E27FC236}">
                  <a16:creationId xmlns:a16="http://schemas.microsoft.com/office/drawing/2014/main" xmlns="" id="{9CE157A0-7E65-464D-B58A-CDE1043FE82C}"/>
                </a:ext>
              </a:extLst>
            </p:cNvPr>
            <p:cNvSpPr>
              <a:spLocks/>
            </p:cNvSpPr>
            <p:nvPr/>
          </p:nvSpPr>
          <p:spPr bwMode="auto">
            <a:xfrm flipH="1">
              <a:off x="2008188" y="5780088"/>
              <a:ext cx="106363" cy="98425"/>
            </a:xfrm>
            <a:custGeom>
              <a:avLst/>
              <a:gdLst>
                <a:gd name="T0" fmla="*/ 1 w 38"/>
                <a:gd name="T1" fmla="*/ 4 h 35"/>
                <a:gd name="T2" fmla="*/ 1 w 38"/>
                <a:gd name="T3" fmla="*/ 1 h 35"/>
                <a:gd name="T4" fmla="*/ 2 w 38"/>
                <a:gd name="T5" fmla="*/ 5 h 35"/>
                <a:gd name="T6" fmla="*/ 38 w 38"/>
                <a:gd name="T7" fmla="*/ 33 h 35"/>
                <a:gd name="T8" fmla="*/ 38 w 38"/>
                <a:gd name="T9" fmla="*/ 35 h 35"/>
                <a:gd name="T10" fmla="*/ 1 w 38"/>
                <a:gd name="T11" fmla="*/ 4 h 35"/>
              </a:gdLst>
              <a:ahLst/>
              <a:cxnLst>
                <a:cxn ang="0">
                  <a:pos x="T0" y="T1"/>
                </a:cxn>
                <a:cxn ang="0">
                  <a:pos x="T2" y="T3"/>
                </a:cxn>
                <a:cxn ang="0">
                  <a:pos x="T4" y="T5"/>
                </a:cxn>
                <a:cxn ang="0">
                  <a:pos x="T6" y="T7"/>
                </a:cxn>
                <a:cxn ang="0">
                  <a:pos x="T8" y="T9"/>
                </a:cxn>
                <a:cxn ang="0">
                  <a:pos x="T10" y="T11"/>
                </a:cxn>
              </a:cxnLst>
              <a:rect l="0" t="0" r="r" b="b"/>
              <a:pathLst>
                <a:path w="38" h="35">
                  <a:moveTo>
                    <a:pt x="1" y="4"/>
                  </a:moveTo>
                  <a:cubicBezTo>
                    <a:pt x="0" y="3"/>
                    <a:pt x="0" y="2"/>
                    <a:pt x="1" y="1"/>
                  </a:cubicBezTo>
                  <a:cubicBezTo>
                    <a:pt x="2" y="0"/>
                    <a:pt x="4" y="4"/>
                    <a:pt x="2" y="5"/>
                  </a:cubicBezTo>
                  <a:cubicBezTo>
                    <a:pt x="3" y="32"/>
                    <a:pt x="38" y="33"/>
                    <a:pt x="38" y="33"/>
                  </a:cubicBezTo>
                  <a:cubicBezTo>
                    <a:pt x="38" y="35"/>
                    <a:pt x="38" y="35"/>
                    <a:pt x="38" y="35"/>
                  </a:cubicBezTo>
                  <a:cubicBezTo>
                    <a:pt x="38" y="35"/>
                    <a:pt x="2" y="32"/>
                    <a:pt x="1" y="4"/>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63">
              <a:extLst>
                <a:ext uri="{FF2B5EF4-FFF2-40B4-BE49-F238E27FC236}">
                  <a16:creationId xmlns:a16="http://schemas.microsoft.com/office/drawing/2014/main" xmlns="" id="{30E56595-A336-45F4-AC1B-CA41CD378E22}"/>
                </a:ext>
              </a:extLst>
            </p:cNvPr>
            <p:cNvSpPr>
              <a:spLocks/>
            </p:cNvSpPr>
            <p:nvPr/>
          </p:nvSpPr>
          <p:spPr bwMode="auto">
            <a:xfrm flipH="1">
              <a:off x="1941513" y="5697538"/>
              <a:ext cx="93663" cy="115888"/>
            </a:xfrm>
            <a:custGeom>
              <a:avLst/>
              <a:gdLst>
                <a:gd name="T0" fmla="*/ 4 w 33"/>
                <a:gd name="T1" fmla="*/ 1 h 41"/>
                <a:gd name="T2" fmla="*/ 2 w 33"/>
                <a:gd name="T3" fmla="*/ 1 h 41"/>
                <a:gd name="T4" fmla="*/ 5 w 33"/>
                <a:gd name="T5" fmla="*/ 3 h 41"/>
                <a:gd name="T6" fmla="*/ 30 w 33"/>
                <a:gd name="T7" fmla="*/ 41 h 41"/>
                <a:gd name="T8" fmla="*/ 32 w 33"/>
                <a:gd name="T9" fmla="*/ 41 h 41"/>
                <a:gd name="T10" fmla="*/ 4 w 33"/>
                <a:gd name="T11" fmla="*/ 1 h 41"/>
              </a:gdLst>
              <a:ahLst/>
              <a:cxnLst>
                <a:cxn ang="0">
                  <a:pos x="T0" y="T1"/>
                </a:cxn>
                <a:cxn ang="0">
                  <a:pos x="T2" y="T3"/>
                </a:cxn>
                <a:cxn ang="0">
                  <a:pos x="T4" y="T5"/>
                </a:cxn>
                <a:cxn ang="0">
                  <a:pos x="T6" y="T7"/>
                </a:cxn>
                <a:cxn ang="0">
                  <a:pos x="T8" y="T9"/>
                </a:cxn>
                <a:cxn ang="0">
                  <a:pos x="T10" y="T11"/>
                </a:cxn>
              </a:cxnLst>
              <a:rect l="0" t="0" r="r" b="b"/>
              <a:pathLst>
                <a:path w="33" h="41">
                  <a:moveTo>
                    <a:pt x="4" y="1"/>
                  </a:moveTo>
                  <a:cubicBezTo>
                    <a:pt x="3" y="1"/>
                    <a:pt x="2" y="0"/>
                    <a:pt x="2" y="1"/>
                  </a:cubicBezTo>
                  <a:cubicBezTo>
                    <a:pt x="0" y="2"/>
                    <a:pt x="4" y="5"/>
                    <a:pt x="5" y="3"/>
                  </a:cubicBezTo>
                  <a:cubicBezTo>
                    <a:pt x="33" y="6"/>
                    <a:pt x="30" y="41"/>
                    <a:pt x="30" y="41"/>
                  </a:cubicBezTo>
                  <a:cubicBezTo>
                    <a:pt x="32" y="41"/>
                    <a:pt x="32" y="41"/>
                    <a:pt x="32" y="41"/>
                  </a:cubicBezTo>
                  <a:cubicBezTo>
                    <a:pt x="32" y="41"/>
                    <a:pt x="32" y="5"/>
                    <a:pt x="4" y="1"/>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64">
              <a:extLst>
                <a:ext uri="{FF2B5EF4-FFF2-40B4-BE49-F238E27FC236}">
                  <a16:creationId xmlns:a16="http://schemas.microsoft.com/office/drawing/2014/main" xmlns="" id="{D3760091-6BC3-4B6F-AD8F-CF027A4E8AF0}"/>
                </a:ext>
              </a:extLst>
            </p:cNvPr>
            <p:cNvSpPr>
              <a:spLocks/>
            </p:cNvSpPr>
            <p:nvPr/>
          </p:nvSpPr>
          <p:spPr bwMode="auto">
            <a:xfrm flipH="1">
              <a:off x="1993900" y="5780088"/>
              <a:ext cx="163513" cy="112713"/>
            </a:xfrm>
            <a:custGeom>
              <a:avLst/>
              <a:gdLst>
                <a:gd name="T0" fmla="*/ 2 w 58"/>
                <a:gd name="T1" fmla="*/ 5 h 40"/>
                <a:gd name="T2" fmla="*/ 1 w 58"/>
                <a:gd name="T3" fmla="*/ 2 h 40"/>
                <a:gd name="T4" fmla="*/ 4 w 58"/>
                <a:gd name="T5" fmla="*/ 6 h 40"/>
                <a:gd name="T6" fmla="*/ 58 w 58"/>
                <a:gd name="T7" fmla="*/ 28 h 40"/>
                <a:gd name="T8" fmla="*/ 58 w 58"/>
                <a:gd name="T9" fmla="*/ 30 h 40"/>
                <a:gd name="T10" fmla="*/ 2 w 58"/>
                <a:gd name="T11" fmla="*/ 5 h 40"/>
              </a:gdLst>
              <a:ahLst/>
              <a:cxnLst>
                <a:cxn ang="0">
                  <a:pos x="T0" y="T1"/>
                </a:cxn>
                <a:cxn ang="0">
                  <a:pos x="T2" y="T3"/>
                </a:cxn>
                <a:cxn ang="0">
                  <a:pos x="T4" y="T5"/>
                </a:cxn>
                <a:cxn ang="0">
                  <a:pos x="T6" y="T7"/>
                </a:cxn>
                <a:cxn ang="0">
                  <a:pos x="T8" y="T9"/>
                </a:cxn>
                <a:cxn ang="0">
                  <a:pos x="T10" y="T11"/>
                </a:cxn>
              </a:cxnLst>
              <a:rect l="0" t="0" r="r" b="b"/>
              <a:pathLst>
                <a:path w="58" h="40">
                  <a:moveTo>
                    <a:pt x="2" y="5"/>
                  </a:moveTo>
                  <a:cubicBezTo>
                    <a:pt x="1" y="4"/>
                    <a:pt x="0" y="3"/>
                    <a:pt x="1" y="2"/>
                  </a:cubicBezTo>
                  <a:cubicBezTo>
                    <a:pt x="2" y="0"/>
                    <a:pt x="6" y="4"/>
                    <a:pt x="4" y="6"/>
                  </a:cubicBezTo>
                  <a:cubicBezTo>
                    <a:pt x="15" y="39"/>
                    <a:pt x="57" y="28"/>
                    <a:pt x="58" y="28"/>
                  </a:cubicBezTo>
                  <a:cubicBezTo>
                    <a:pt x="58" y="30"/>
                    <a:pt x="58" y="30"/>
                    <a:pt x="58" y="30"/>
                  </a:cubicBezTo>
                  <a:cubicBezTo>
                    <a:pt x="58" y="30"/>
                    <a:pt x="13" y="40"/>
                    <a:pt x="2"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65">
              <a:extLst>
                <a:ext uri="{FF2B5EF4-FFF2-40B4-BE49-F238E27FC236}">
                  <a16:creationId xmlns:a16="http://schemas.microsoft.com/office/drawing/2014/main" xmlns="" id="{1835A98F-60C6-45F7-B28D-BF2A6BD6E44F}"/>
                </a:ext>
              </a:extLst>
            </p:cNvPr>
            <p:cNvSpPr>
              <a:spLocks/>
            </p:cNvSpPr>
            <p:nvPr/>
          </p:nvSpPr>
          <p:spPr bwMode="auto">
            <a:xfrm flipH="1">
              <a:off x="1998663" y="5756275"/>
              <a:ext cx="101600" cy="106363"/>
            </a:xfrm>
            <a:custGeom>
              <a:avLst/>
              <a:gdLst>
                <a:gd name="T0" fmla="*/ 2 w 36"/>
                <a:gd name="T1" fmla="*/ 3 h 37"/>
                <a:gd name="T2" fmla="*/ 2 w 36"/>
                <a:gd name="T3" fmla="*/ 1 h 37"/>
                <a:gd name="T4" fmla="*/ 3 w 36"/>
                <a:gd name="T5" fmla="*/ 4 h 37"/>
                <a:gd name="T6" fmla="*/ 36 w 36"/>
                <a:gd name="T7" fmla="*/ 36 h 37"/>
                <a:gd name="T8" fmla="*/ 36 w 36"/>
                <a:gd name="T9" fmla="*/ 37 h 37"/>
                <a:gd name="T10" fmla="*/ 2 w 36"/>
                <a:gd name="T11" fmla="*/ 3 h 37"/>
              </a:gdLst>
              <a:ahLst/>
              <a:cxnLst>
                <a:cxn ang="0">
                  <a:pos x="T0" y="T1"/>
                </a:cxn>
                <a:cxn ang="0">
                  <a:pos x="T2" y="T3"/>
                </a:cxn>
                <a:cxn ang="0">
                  <a:pos x="T4" y="T5"/>
                </a:cxn>
                <a:cxn ang="0">
                  <a:pos x="T6" y="T7"/>
                </a:cxn>
                <a:cxn ang="0">
                  <a:pos x="T8" y="T9"/>
                </a:cxn>
                <a:cxn ang="0">
                  <a:pos x="T10" y="T11"/>
                </a:cxn>
              </a:cxnLst>
              <a:rect l="0" t="0" r="r" b="b"/>
              <a:pathLst>
                <a:path w="36" h="37">
                  <a:moveTo>
                    <a:pt x="2" y="3"/>
                  </a:moveTo>
                  <a:cubicBezTo>
                    <a:pt x="2" y="3"/>
                    <a:pt x="1" y="1"/>
                    <a:pt x="2" y="1"/>
                  </a:cubicBezTo>
                  <a:cubicBezTo>
                    <a:pt x="3" y="0"/>
                    <a:pt x="5" y="4"/>
                    <a:pt x="3" y="4"/>
                  </a:cubicBezTo>
                  <a:cubicBezTo>
                    <a:pt x="2" y="32"/>
                    <a:pt x="36" y="36"/>
                    <a:pt x="36" y="36"/>
                  </a:cubicBezTo>
                  <a:cubicBezTo>
                    <a:pt x="36" y="37"/>
                    <a:pt x="36" y="37"/>
                    <a:pt x="36" y="37"/>
                  </a:cubicBezTo>
                  <a:cubicBezTo>
                    <a:pt x="36" y="37"/>
                    <a:pt x="0" y="32"/>
                    <a:pt x="2" y="3"/>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66">
              <a:extLst>
                <a:ext uri="{FF2B5EF4-FFF2-40B4-BE49-F238E27FC236}">
                  <a16:creationId xmlns:a16="http://schemas.microsoft.com/office/drawing/2014/main" xmlns="" id="{B77B2207-1582-4D81-8BEB-38BD2EFE1306}"/>
                </a:ext>
              </a:extLst>
            </p:cNvPr>
            <p:cNvSpPr>
              <a:spLocks/>
            </p:cNvSpPr>
            <p:nvPr/>
          </p:nvSpPr>
          <p:spPr bwMode="auto">
            <a:xfrm flipH="1">
              <a:off x="1955800" y="5734050"/>
              <a:ext cx="100013" cy="85725"/>
            </a:xfrm>
            <a:custGeom>
              <a:avLst/>
              <a:gdLst>
                <a:gd name="T0" fmla="*/ 4 w 35"/>
                <a:gd name="T1" fmla="*/ 2 h 30"/>
                <a:gd name="T2" fmla="*/ 24 w 35"/>
                <a:gd name="T3" fmla="*/ 13 h 30"/>
                <a:gd name="T4" fmla="*/ 34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4" y="30"/>
                    <a:pt x="34" y="30"/>
                  </a:cubicBezTo>
                  <a:cubicBezTo>
                    <a:pt x="35" y="29"/>
                    <a:pt x="35" y="29"/>
                    <a:pt x="35" y="29"/>
                  </a:cubicBezTo>
                  <a:cubicBezTo>
                    <a:pt x="35" y="29"/>
                    <a:pt x="29" y="5"/>
                    <a:pt x="4" y="2"/>
                  </a:cubicBezTo>
                  <a:cubicBezTo>
                    <a:pt x="4" y="2"/>
                    <a:pt x="4" y="2"/>
                    <a:pt x="4" y="2"/>
                  </a:cubicBezTo>
                  <a:cubicBezTo>
                    <a:pt x="4" y="1"/>
                    <a:pt x="3" y="1"/>
                    <a:pt x="2" y="0"/>
                  </a:cubicBezTo>
                  <a:cubicBezTo>
                    <a:pt x="1"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67">
              <a:extLst>
                <a:ext uri="{FF2B5EF4-FFF2-40B4-BE49-F238E27FC236}">
                  <a16:creationId xmlns:a16="http://schemas.microsoft.com/office/drawing/2014/main" xmlns="" id="{571E39BA-322B-429F-A221-23C93E860571}"/>
                </a:ext>
              </a:extLst>
            </p:cNvPr>
            <p:cNvSpPr>
              <a:spLocks/>
            </p:cNvSpPr>
            <p:nvPr/>
          </p:nvSpPr>
          <p:spPr bwMode="auto">
            <a:xfrm flipH="1">
              <a:off x="1955800" y="5765800"/>
              <a:ext cx="100013" cy="84138"/>
            </a:xfrm>
            <a:custGeom>
              <a:avLst/>
              <a:gdLst>
                <a:gd name="T0" fmla="*/ 4 w 35"/>
                <a:gd name="T1" fmla="*/ 2 h 30"/>
                <a:gd name="T2" fmla="*/ 24 w 35"/>
                <a:gd name="T3" fmla="*/ 13 h 30"/>
                <a:gd name="T4" fmla="*/ 33 w 35"/>
                <a:gd name="T5" fmla="*/ 30 h 30"/>
                <a:gd name="T6" fmla="*/ 35 w 35"/>
                <a:gd name="T7" fmla="*/ 29 h 30"/>
                <a:gd name="T8" fmla="*/ 4 w 35"/>
                <a:gd name="T9" fmla="*/ 2 h 30"/>
                <a:gd name="T10" fmla="*/ 4 w 35"/>
                <a:gd name="T11" fmla="*/ 2 h 30"/>
                <a:gd name="T12" fmla="*/ 2 w 35"/>
                <a:gd name="T13" fmla="*/ 0 h 30"/>
                <a:gd name="T14" fmla="*/ 2 w 35"/>
                <a:gd name="T15" fmla="*/ 3 h 30"/>
                <a:gd name="T16" fmla="*/ 4 w 35"/>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4" y="2"/>
                  </a:moveTo>
                  <a:cubicBezTo>
                    <a:pt x="8" y="3"/>
                    <a:pt x="17" y="5"/>
                    <a:pt x="24" y="13"/>
                  </a:cubicBezTo>
                  <a:cubicBezTo>
                    <a:pt x="32" y="22"/>
                    <a:pt x="33" y="30"/>
                    <a:pt x="33" y="30"/>
                  </a:cubicBezTo>
                  <a:cubicBezTo>
                    <a:pt x="35" y="29"/>
                    <a:pt x="35" y="29"/>
                    <a:pt x="35" y="29"/>
                  </a:cubicBezTo>
                  <a:cubicBezTo>
                    <a:pt x="35" y="29"/>
                    <a:pt x="29" y="5"/>
                    <a:pt x="4" y="2"/>
                  </a:cubicBezTo>
                  <a:cubicBezTo>
                    <a:pt x="4" y="2"/>
                    <a:pt x="4" y="2"/>
                    <a:pt x="4" y="2"/>
                  </a:cubicBezTo>
                  <a:cubicBezTo>
                    <a:pt x="3" y="1"/>
                    <a:pt x="2" y="1"/>
                    <a:pt x="2" y="0"/>
                  </a:cubicBezTo>
                  <a:cubicBezTo>
                    <a:pt x="0" y="0"/>
                    <a:pt x="0" y="2"/>
                    <a:pt x="2" y="3"/>
                  </a:cubicBezTo>
                  <a:cubicBezTo>
                    <a:pt x="4" y="3"/>
                    <a:pt x="4" y="3"/>
                    <a:pt x="4" y="2"/>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68">
              <a:extLst>
                <a:ext uri="{FF2B5EF4-FFF2-40B4-BE49-F238E27FC236}">
                  <a16:creationId xmlns:a16="http://schemas.microsoft.com/office/drawing/2014/main" xmlns="" id="{A5EAB1CC-8AA7-4D17-A06A-2EDA7D5F2077}"/>
                </a:ext>
              </a:extLst>
            </p:cNvPr>
            <p:cNvSpPr>
              <a:spLocks/>
            </p:cNvSpPr>
            <p:nvPr/>
          </p:nvSpPr>
          <p:spPr bwMode="auto">
            <a:xfrm flipH="1">
              <a:off x="1970088" y="5770563"/>
              <a:ext cx="114300" cy="74613"/>
            </a:xfrm>
            <a:custGeom>
              <a:avLst/>
              <a:gdLst>
                <a:gd name="T0" fmla="*/ 3 w 40"/>
                <a:gd name="T1" fmla="*/ 4 h 26"/>
                <a:gd name="T2" fmla="*/ 20 w 40"/>
                <a:gd name="T3" fmla="*/ 19 h 26"/>
                <a:gd name="T4" fmla="*/ 40 w 40"/>
                <a:gd name="T5" fmla="*/ 22 h 26"/>
                <a:gd name="T6" fmla="*/ 39 w 40"/>
                <a:gd name="T7" fmla="*/ 23 h 26"/>
                <a:gd name="T8" fmla="*/ 3 w 40"/>
                <a:gd name="T9" fmla="*/ 4 h 26"/>
                <a:gd name="T10" fmla="*/ 3 w 40"/>
                <a:gd name="T11" fmla="*/ 4 h 26"/>
                <a:gd name="T12" fmla="*/ 1 w 40"/>
                <a:gd name="T13" fmla="*/ 2 h 26"/>
                <a:gd name="T14" fmla="*/ 3 w 40"/>
                <a:gd name="T15" fmla="*/ 2 h 26"/>
                <a:gd name="T16" fmla="*/ 3 w 40"/>
                <a:gd name="T1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 y="4"/>
                  </a:moveTo>
                  <a:cubicBezTo>
                    <a:pt x="5" y="7"/>
                    <a:pt x="11" y="15"/>
                    <a:pt x="20" y="19"/>
                  </a:cubicBezTo>
                  <a:cubicBezTo>
                    <a:pt x="32" y="23"/>
                    <a:pt x="40" y="22"/>
                    <a:pt x="40" y="22"/>
                  </a:cubicBezTo>
                  <a:cubicBezTo>
                    <a:pt x="39" y="23"/>
                    <a:pt x="39" y="23"/>
                    <a:pt x="39" y="23"/>
                  </a:cubicBezTo>
                  <a:cubicBezTo>
                    <a:pt x="39" y="23"/>
                    <a:pt x="15" y="26"/>
                    <a:pt x="3" y="4"/>
                  </a:cubicBezTo>
                  <a:cubicBezTo>
                    <a:pt x="3" y="4"/>
                    <a:pt x="3" y="4"/>
                    <a:pt x="3" y="4"/>
                  </a:cubicBezTo>
                  <a:cubicBezTo>
                    <a:pt x="2" y="4"/>
                    <a:pt x="1" y="3"/>
                    <a:pt x="1" y="2"/>
                  </a:cubicBezTo>
                  <a:cubicBezTo>
                    <a:pt x="0" y="1"/>
                    <a:pt x="2" y="0"/>
                    <a:pt x="3" y="2"/>
                  </a:cubicBezTo>
                  <a:cubicBezTo>
                    <a:pt x="4" y="3"/>
                    <a:pt x="4" y="4"/>
                    <a:pt x="3" y="4"/>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69">
              <a:extLst>
                <a:ext uri="{FF2B5EF4-FFF2-40B4-BE49-F238E27FC236}">
                  <a16:creationId xmlns:a16="http://schemas.microsoft.com/office/drawing/2014/main" xmlns="" id="{E5912A0F-D3F5-48E1-BB65-D2051563D07B}"/>
                </a:ext>
              </a:extLst>
            </p:cNvPr>
            <p:cNvSpPr>
              <a:spLocks/>
            </p:cNvSpPr>
            <p:nvPr/>
          </p:nvSpPr>
          <p:spPr bwMode="auto">
            <a:xfrm flipH="1">
              <a:off x="1857375" y="5622925"/>
              <a:ext cx="309563" cy="365125"/>
            </a:xfrm>
            <a:custGeom>
              <a:avLst/>
              <a:gdLst>
                <a:gd name="T0" fmla="*/ 29 w 109"/>
                <a:gd name="T1" fmla="*/ 110 h 128"/>
                <a:gd name="T2" fmla="*/ 33 w 109"/>
                <a:gd name="T3" fmla="*/ 106 h 128"/>
                <a:gd name="T4" fmla="*/ 34 w 109"/>
                <a:gd name="T5" fmla="*/ 106 h 128"/>
                <a:gd name="T6" fmla="*/ 59 w 109"/>
                <a:gd name="T7" fmla="*/ 78 h 128"/>
                <a:gd name="T8" fmla="*/ 67 w 109"/>
                <a:gd name="T9" fmla="*/ 67 h 128"/>
                <a:gd name="T10" fmla="*/ 67 w 109"/>
                <a:gd name="T11" fmla="*/ 67 h 128"/>
                <a:gd name="T12" fmla="*/ 72 w 109"/>
                <a:gd name="T13" fmla="*/ 63 h 128"/>
                <a:gd name="T14" fmla="*/ 95 w 109"/>
                <a:gd name="T15" fmla="*/ 33 h 128"/>
                <a:gd name="T16" fmla="*/ 96 w 109"/>
                <a:gd name="T17" fmla="*/ 31 h 128"/>
                <a:gd name="T18" fmla="*/ 107 w 109"/>
                <a:gd name="T19" fmla="*/ 19 h 128"/>
                <a:gd name="T20" fmla="*/ 104 w 109"/>
                <a:gd name="T21" fmla="*/ 42 h 128"/>
                <a:gd name="T22" fmla="*/ 97 w 109"/>
                <a:gd name="T23" fmla="*/ 61 h 128"/>
                <a:gd name="T24" fmla="*/ 97 w 109"/>
                <a:gd name="T25" fmla="*/ 61 h 128"/>
                <a:gd name="T26" fmla="*/ 97 w 109"/>
                <a:gd name="T27" fmla="*/ 62 h 128"/>
                <a:gd name="T28" fmla="*/ 96 w 109"/>
                <a:gd name="T29" fmla="*/ 62 h 128"/>
                <a:gd name="T30" fmla="*/ 96 w 109"/>
                <a:gd name="T31" fmla="*/ 63 h 128"/>
                <a:gd name="T32" fmla="*/ 90 w 109"/>
                <a:gd name="T33" fmla="*/ 71 h 128"/>
                <a:gd name="T34" fmla="*/ 73 w 109"/>
                <a:gd name="T35" fmla="*/ 81 h 128"/>
                <a:gd name="T36" fmla="*/ 68 w 109"/>
                <a:gd name="T37" fmla="*/ 85 h 128"/>
                <a:gd name="T38" fmla="*/ 61 w 109"/>
                <a:gd name="T39" fmla="*/ 99 h 128"/>
                <a:gd name="T40" fmla="*/ 49 w 109"/>
                <a:gd name="T41" fmla="*/ 112 h 128"/>
                <a:gd name="T42" fmla="*/ 49 w 109"/>
                <a:gd name="T43" fmla="*/ 112 h 128"/>
                <a:gd name="T44" fmla="*/ 36 w 109"/>
                <a:gd name="T45" fmla="*/ 121 h 128"/>
                <a:gd name="T46" fmla="*/ 24 w 109"/>
                <a:gd name="T47" fmla="*/ 125 h 128"/>
                <a:gd name="T48" fmla="*/ 29 w 109"/>
                <a:gd name="T4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28">
                  <a:moveTo>
                    <a:pt x="29" y="110"/>
                  </a:moveTo>
                  <a:cubicBezTo>
                    <a:pt x="31" y="109"/>
                    <a:pt x="32" y="108"/>
                    <a:pt x="33" y="106"/>
                  </a:cubicBezTo>
                  <a:cubicBezTo>
                    <a:pt x="34" y="106"/>
                    <a:pt x="34" y="106"/>
                    <a:pt x="34" y="106"/>
                  </a:cubicBezTo>
                  <a:cubicBezTo>
                    <a:pt x="44" y="98"/>
                    <a:pt x="54" y="93"/>
                    <a:pt x="59" y="78"/>
                  </a:cubicBezTo>
                  <a:cubicBezTo>
                    <a:pt x="59" y="78"/>
                    <a:pt x="62" y="73"/>
                    <a:pt x="67" y="67"/>
                  </a:cubicBezTo>
                  <a:cubicBezTo>
                    <a:pt x="67" y="67"/>
                    <a:pt x="67" y="67"/>
                    <a:pt x="67" y="67"/>
                  </a:cubicBezTo>
                  <a:cubicBezTo>
                    <a:pt x="68" y="66"/>
                    <a:pt x="70" y="64"/>
                    <a:pt x="72" y="63"/>
                  </a:cubicBezTo>
                  <a:cubicBezTo>
                    <a:pt x="78" y="57"/>
                    <a:pt x="91" y="42"/>
                    <a:pt x="95" y="33"/>
                  </a:cubicBezTo>
                  <a:cubicBezTo>
                    <a:pt x="95" y="32"/>
                    <a:pt x="96" y="32"/>
                    <a:pt x="96" y="31"/>
                  </a:cubicBezTo>
                  <a:cubicBezTo>
                    <a:pt x="107" y="0"/>
                    <a:pt x="109" y="14"/>
                    <a:pt x="107" y="19"/>
                  </a:cubicBezTo>
                  <a:cubicBezTo>
                    <a:pt x="106" y="25"/>
                    <a:pt x="106" y="33"/>
                    <a:pt x="104" y="42"/>
                  </a:cubicBezTo>
                  <a:cubicBezTo>
                    <a:pt x="103" y="48"/>
                    <a:pt x="101" y="55"/>
                    <a:pt x="97" y="61"/>
                  </a:cubicBezTo>
                  <a:cubicBezTo>
                    <a:pt x="97" y="61"/>
                    <a:pt x="97" y="61"/>
                    <a:pt x="97" y="61"/>
                  </a:cubicBezTo>
                  <a:cubicBezTo>
                    <a:pt x="97" y="62"/>
                    <a:pt x="97" y="62"/>
                    <a:pt x="97" y="62"/>
                  </a:cubicBezTo>
                  <a:cubicBezTo>
                    <a:pt x="96" y="62"/>
                    <a:pt x="96" y="62"/>
                    <a:pt x="96" y="62"/>
                  </a:cubicBezTo>
                  <a:cubicBezTo>
                    <a:pt x="96" y="63"/>
                    <a:pt x="96" y="63"/>
                    <a:pt x="96" y="63"/>
                  </a:cubicBezTo>
                  <a:cubicBezTo>
                    <a:pt x="94" y="66"/>
                    <a:pt x="92" y="68"/>
                    <a:pt x="90" y="71"/>
                  </a:cubicBezTo>
                  <a:cubicBezTo>
                    <a:pt x="83" y="78"/>
                    <a:pt x="78" y="81"/>
                    <a:pt x="73" y="81"/>
                  </a:cubicBezTo>
                  <a:cubicBezTo>
                    <a:pt x="71" y="81"/>
                    <a:pt x="69" y="83"/>
                    <a:pt x="68" y="85"/>
                  </a:cubicBezTo>
                  <a:cubicBezTo>
                    <a:pt x="67" y="89"/>
                    <a:pt x="65" y="94"/>
                    <a:pt x="61" y="99"/>
                  </a:cubicBezTo>
                  <a:cubicBezTo>
                    <a:pt x="57" y="105"/>
                    <a:pt x="53" y="109"/>
                    <a:pt x="49" y="112"/>
                  </a:cubicBezTo>
                  <a:cubicBezTo>
                    <a:pt x="49" y="112"/>
                    <a:pt x="49" y="112"/>
                    <a:pt x="49" y="112"/>
                  </a:cubicBezTo>
                  <a:cubicBezTo>
                    <a:pt x="45" y="116"/>
                    <a:pt x="40" y="119"/>
                    <a:pt x="36" y="121"/>
                  </a:cubicBezTo>
                  <a:cubicBezTo>
                    <a:pt x="31" y="123"/>
                    <a:pt x="27" y="125"/>
                    <a:pt x="24" y="125"/>
                  </a:cubicBezTo>
                  <a:cubicBezTo>
                    <a:pt x="0" y="128"/>
                    <a:pt x="16" y="121"/>
                    <a:pt x="29" y="11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70">
              <a:extLst>
                <a:ext uri="{FF2B5EF4-FFF2-40B4-BE49-F238E27FC236}">
                  <a16:creationId xmlns:a16="http://schemas.microsoft.com/office/drawing/2014/main" xmlns="" id="{44D49D6D-9FF2-4786-A436-2542ECB2CDCD}"/>
                </a:ext>
              </a:extLst>
            </p:cNvPr>
            <p:cNvSpPr>
              <a:spLocks/>
            </p:cNvSpPr>
            <p:nvPr/>
          </p:nvSpPr>
          <p:spPr bwMode="auto">
            <a:xfrm flipH="1">
              <a:off x="1887538" y="5784850"/>
              <a:ext cx="146050" cy="160338"/>
            </a:xfrm>
            <a:custGeom>
              <a:avLst/>
              <a:gdLst>
                <a:gd name="T0" fmla="*/ 38 w 51"/>
                <a:gd name="T1" fmla="*/ 0 h 56"/>
                <a:gd name="T2" fmla="*/ 35 w 51"/>
                <a:gd name="T3" fmla="*/ 10 h 56"/>
                <a:gd name="T4" fmla="*/ 27 w 51"/>
                <a:gd name="T5" fmla="*/ 20 h 56"/>
                <a:gd name="T6" fmla="*/ 27 w 51"/>
                <a:gd name="T7" fmla="*/ 20 h 56"/>
                <a:gd name="T8" fmla="*/ 26 w 51"/>
                <a:gd name="T9" fmla="*/ 10 h 56"/>
                <a:gd name="T10" fmla="*/ 25 w 51"/>
                <a:gd name="T11" fmla="*/ 18 h 56"/>
                <a:gd name="T12" fmla="*/ 23 w 51"/>
                <a:gd name="T13" fmla="*/ 22 h 56"/>
                <a:gd name="T14" fmla="*/ 12 w 51"/>
                <a:gd name="T15" fmla="*/ 27 h 56"/>
                <a:gd name="T16" fmla="*/ 14 w 51"/>
                <a:gd name="T17" fmla="*/ 28 h 56"/>
                <a:gd name="T18" fmla="*/ 18 w 51"/>
                <a:gd name="T19" fmla="*/ 26 h 56"/>
                <a:gd name="T20" fmla="*/ 20 w 51"/>
                <a:gd name="T21" fmla="*/ 25 h 56"/>
                <a:gd name="T22" fmla="*/ 20 w 51"/>
                <a:gd name="T23" fmla="*/ 25 h 56"/>
                <a:gd name="T24" fmla="*/ 14 w 51"/>
                <a:gd name="T25" fmla="*/ 33 h 56"/>
                <a:gd name="T26" fmla="*/ 1 w 51"/>
                <a:gd name="T27" fmla="*/ 42 h 56"/>
                <a:gd name="T28" fmla="*/ 15 w 51"/>
                <a:gd name="T29" fmla="*/ 34 h 56"/>
                <a:gd name="T30" fmla="*/ 15 w 51"/>
                <a:gd name="T31" fmla="*/ 34 h 56"/>
                <a:gd name="T32" fmla="*/ 12 w 51"/>
                <a:gd name="T33" fmla="*/ 43 h 56"/>
                <a:gd name="T34" fmla="*/ 1 w 51"/>
                <a:gd name="T35" fmla="*/ 56 h 56"/>
                <a:gd name="T36" fmla="*/ 2 w 51"/>
                <a:gd name="T37" fmla="*/ 55 h 56"/>
                <a:gd name="T38" fmla="*/ 2 w 51"/>
                <a:gd name="T39" fmla="*/ 55 h 56"/>
                <a:gd name="T40" fmla="*/ 14 w 51"/>
                <a:gd name="T41" fmla="*/ 42 h 56"/>
                <a:gd name="T42" fmla="*/ 21 w 51"/>
                <a:gd name="T43" fmla="*/ 28 h 56"/>
                <a:gd name="T44" fmla="*/ 26 w 51"/>
                <a:gd name="T45" fmla="*/ 24 h 56"/>
                <a:gd name="T46" fmla="*/ 43 w 51"/>
                <a:gd name="T47" fmla="*/ 14 h 56"/>
                <a:gd name="T48" fmla="*/ 49 w 51"/>
                <a:gd name="T49" fmla="*/ 6 h 56"/>
                <a:gd name="T50" fmla="*/ 49 w 51"/>
                <a:gd name="T51" fmla="*/ 5 h 56"/>
                <a:gd name="T52" fmla="*/ 50 w 51"/>
                <a:gd name="T53" fmla="*/ 5 h 56"/>
                <a:gd name="T54" fmla="*/ 50 w 51"/>
                <a:gd name="T55" fmla="*/ 4 h 56"/>
                <a:gd name="T56" fmla="*/ 50 w 51"/>
                <a:gd name="T57" fmla="*/ 4 h 56"/>
                <a:gd name="T58" fmla="*/ 51 w 51"/>
                <a:gd name="T59" fmla="*/ 0 h 56"/>
                <a:gd name="T60" fmla="*/ 51 w 51"/>
                <a:gd name="T61" fmla="*/ 0 h 56"/>
                <a:gd name="T62" fmla="*/ 34 w 51"/>
                <a:gd name="T63" fmla="*/ 19 h 56"/>
                <a:gd name="T64" fmla="*/ 31 w 51"/>
                <a:gd name="T65" fmla="*/ 19 h 56"/>
                <a:gd name="T66" fmla="*/ 38 w 51"/>
                <a:gd name="T67" fmla="*/ 3 h 56"/>
                <a:gd name="T68" fmla="*/ 38 w 51"/>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56">
                  <a:moveTo>
                    <a:pt x="38" y="0"/>
                  </a:moveTo>
                  <a:cubicBezTo>
                    <a:pt x="38" y="0"/>
                    <a:pt x="37" y="3"/>
                    <a:pt x="35" y="10"/>
                  </a:cubicBezTo>
                  <a:cubicBezTo>
                    <a:pt x="33" y="16"/>
                    <a:pt x="29" y="18"/>
                    <a:pt x="27" y="20"/>
                  </a:cubicBezTo>
                  <a:cubicBezTo>
                    <a:pt x="27" y="20"/>
                    <a:pt x="27" y="20"/>
                    <a:pt x="27" y="20"/>
                  </a:cubicBezTo>
                  <a:cubicBezTo>
                    <a:pt x="26" y="20"/>
                    <a:pt x="29" y="14"/>
                    <a:pt x="26" y="10"/>
                  </a:cubicBezTo>
                  <a:cubicBezTo>
                    <a:pt x="26" y="13"/>
                    <a:pt x="27" y="15"/>
                    <a:pt x="25" y="18"/>
                  </a:cubicBezTo>
                  <a:cubicBezTo>
                    <a:pt x="23" y="20"/>
                    <a:pt x="24" y="21"/>
                    <a:pt x="23" y="22"/>
                  </a:cubicBezTo>
                  <a:cubicBezTo>
                    <a:pt x="21" y="23"/>
                    <a:pt x="16" y="26"/>
                    <a:pt x="12" y="27"/>
                  </a:cubicBezTo>
                  <a:cubicBezTo>
                    <a:pt x="12" y="27"/>
                    <a:pt x="13" y="28"/>
                    <a:pt x="14" y="28"/>
                  </a:cubicBezTo>
                  <a:cubicBezTo>
                    <a:pt x="15" y="28"/>
                    <a:pt x="17" y="27"/>
                    <a:pt x="18" y="26"/>
                  </a:cubicBezTo>
                  <a:cubicBezTo>
                    <a:pt x="19" y="26"/>
                    <a:pt x="20" y="25"/>
                    <a:pt x="20" y="25"/>
                  </a:cubicBezTo>
                  <a:cubicBezTo>
                    <a:pt x="20" y="25"/>
                    <a:pt x="20" y="25"/>
                    <a:pt x="20" y="25"/>
                  </a:cubicBezTo>
                  <a:cubicBezTo>
                    <a:pt x="21" y="26"/>
                    <a:pt x="20" y="27"/>
                    <a:pt x="14" y="33"/>
                  </a:cubicBezTo>
                  <a:cubicBezTo>
                    <a:pt x="9" y="37"/>
                    <a:pt x="7" y="38"/>
                    <a:pt x="1" y="42"/>
                  </a:cubicBezTo>
                  <a:cubicBezTo>
                    <a:pt x="11" y="40"/>
                    <a:pt x="13" y="35"/>
                    <a:pt x="15" y="34"/>
                  </a:cubicBezTo>
                  <a:cubicBezTo>
                    <a:pt x="15" y="34"/>
                    <a:pt x="15" y="34"/>
                    <a:pt x="15" y="34"/>
                  </a:cubicBezTo>
                  <a:cubicBezTo>
                    <a:pt x="17" y="34"/>
                    <a:pt x="15" y="38"/>
                    <a:pt x="12" y="43"/>
                  </a:cubicBezTo>
                  <a:cubicBezTo>
                    <a:pt x="8" y="49"/>
                    <a:pt x="0" y="56"/>
                    <a:pt x="1" y="56"/>
                  </a:cubicBezTo>
                  <a:cubicBezTo>
                    <a:pt x="1" y="56"/>
                    <a:pt x="2" y="56"/>
                    <a:pt x="2" y="55"/>
                  </a:cubicBezTo>
                  <a:cubicBezTo>
                    <a:pt x="2" y="55"/>
                    <a:pt x="2" y="55"/>
                    <a:pt x="2" y="55"/>
                  </a:cubicBezTo>
                  <a:cubicBezTo>
                    <a:pt x="6" y="52"/>
                    <a:pt x="10" y="48"/>
                    <a:pt x="14" y="42"/>
                  </a:cubicBezTo>
                  <a:cubicBezTo>
                    <a:pt x="18" y="37"/>
                    <a:pt x="20" y="32"/>
                    <a:pt x="21" y="28"/>
                  </a:cubicBezTo>
                  <a:cubicBezTo>
                    <a:pt x="22" y="26"/>
                    <a:pt x="24" y="24"/>
                    <a:pt x="26" y="24"/>
                  </a:cubicBezTo>
                  <a:cubicBezTo>
                    <a:pt x="31" y="24"/>
                    <a:pt x="36" y="21"/>
                    <a:pt x="43" y="14"/>
                  </a:cubicBezTo>
                  <a:cubicBezTo>
                    <a:pt x="45" y="11"/>
                    <a:pt x="47" y="9"/>
                    <a:pt x="49" y="6"/>
                  </a:cubicBezTo>
                  <a:cubicBezTo>
                    <a:pt x="49" y="5"/>
                    <a:pt x="49" y="5"/>
                    <a:pt x="49" y="5"/>
                  </a:cubicBezTo>
                  <a:cubicBezTo>
                    <a:pt x="50" y="5"/>
                    <a:pt x="50" y="5"/>
                    <a:pt x="50" y="5"/>
                  </a:cubicBezTo>
                  <a:cubicBezTo>
                    <a:pt x="50" y="4"/>
                    <a:pt x="50" y="4"/>
                    <a:pt x="50" y="4"/>
                  </a:cubicBezTo>
                  <a:cubicBezTo>
                    <a:pt x="50" y="4"/>
                    <a:pt x="50" y="4"/>
                    <a:pt x="50" y="4"/>
                  </a:cubicBezTo>
                  <a:cubicBezTo>
                    <a:pt x="51" y="3"/>
                    <a:pt x="51" y="0"/>
                    <a:pt x="51" y="0"/>
                  </a:cubicBezTo>
                  <a:cubicBezTo>
                    <a:pt x="51" y="0"/>
                    <a:pt x="51" y="0"/>
                    <a:pt x="51" y="0"/>
                  </a:cubicBezTo>
                  <a:cubicBezTo>
                    <a:pt x="47" y="6"/>
                    <a:pt x="40" y="18"/>
                    <a:pt x="34" y="19"/>
                  </a:cubicBezTo>
                  <a:cubicBezTo>
                    <a:pt x="32" y="19"/>
                    <a:pt x="32" y="19"/>
                    <a:pt x="31" y="19"/>
                  </a:cubicBezTo>
                  <a:cubicBezTo>
                    <a:pt x="30" y="19"/>
                    <a:pt x="37" y="16"/>
                    <a:pt x="38" y="3"/>
                  </a:cubicBezTo>
                  <a:cubicBezTo>
                    <a:pt x="38" y="1"/>
                    <a:pt x="38" y="0"/>
                    <a:pt x="38"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71">
              <a:extLst>
                <a:ext uri="{FF2B5EF4-FFF2-40B4-BE49-F238E27FC236}">
                  <a16:creationId xmlns:a16="http://schemas.microsoft.com/office/drawing/2014/main" xmlns="" id="{78E43906-44E4-4D55-990E-415723D50DD5}"/>
                </a:ext>
              </a:extLst>
            </p:cNvPr>
            <p:cNvSpPr>
              <a:spLocks/>
            </p:cNvSpPr>
            <p:nvPr/>
          </p:nvSpPr>
          <p:spPr bwMode="auto">
            <a:xfrm flipH="1">
              <a:off x="1976438" y="5548313"/>
              <a:ext cx="82550" cy="31750"/>
            </a:xfrm>
            <a:custGeom>
              <a:avLst/>
              <a:gdLst>
                <a:gd name="T0" fmla="*/ 22 w 29"/>
                <a:gd name="T1" fmla="*/ 0 h 11"/>
                <a:gd name="T2" fmla="*/ 18 w 29"/>
                <a:gd name="T3" fmla="*/ 1 h 11"/>
                <a:gd name="T4" fmla="*/ 15 w 29"/>
                <a:gd name="T5" fmla="*/ 3 h 11"/>
                <a:gd name="T6" fmla="*/ 13 w 29"/>
                <a:gd name="T7" fmla="*/ 2 h 11"/>
                <a:gd name="T8" fmla="*/ 12 w 29"/>
                <a:gd name="T9" fmla="*/ 1 h 11"/>
                <a:gd name="T10" fmla="*/ 10 w 29"/>
                <a:gd name="T11" fmla="*/ 1 h 11"/>
                <a:gd name="T12" fmla="*/ 2 w 29"/>
                <a:gd name="T13" fmla="*/ 8 h 11"/>
                <a:gd name="T14" fmla="*/ 2 w 29"/>
                <a:gd name="T15" fmla="*/ 9 h 11"/>
                <a:gd name="T16" fmla="*/ 1 w 29"/>
                <a:gd name="T17" fmla="*/ 10 h 11"/>
                <a:gd name="T18" fmla="*/ 1 w 29"/>
                <a:gd name="T19" fmla="*/ 11 h 11"/>
                <a:gd name="T20" fmla="*/ 0 w 29"/>
                <a:gd name="T21" fmla="*/ 11 h 11"/>
                <a:gd name="T22" fmla="*/ 0 w 29"/>
                <a:gd name="T23" fmla="*/ 11 h 11"/>
                <a:gd name="T24" fmla="*/ 0 w 29"/>
                <a:gd name="T25" fmla="*/ 11 h 11"/>
                <a:gd name="T26" fmla="*/ 1 w 29"/>
                <a:gd name="T27" fmla="*/ 11 h 11"/>
                <a:gd name="T28" fmla="*/ 2 w 29"/>
                <a:gd name="T29" fmla="*/ 9 h 11"/>
                <a:gd name="T30" fmla="*/ 2 w 29"/>
                <a:gd name="T31" fmla="*/ 8 h 11"/>
                <a:gd name="T32" fmla="*/ 10 w 29"/>
                <a:gd name="T33" fmla="*/ 1 h 11"/>
                <a:gd name="T34" fmla="*/ 12 w 29"/>
                <a:gd name="T35" fmla="*/ 1 h 11"/>
                <a:gd name="T36" fmla="*/ 13 w 29"/>
                <a:gd name="T37" fmla="*/ 2 h 11"/>
                <a:gd name="T38" fmla="*/ 15 w 29"/>
                <a:gd name="T39" fmla="*/ 3 h 11"/>
                <a:gd name="T40" fmla="*/ 18 w 29"/>
                <a:gd name="T41" fmla="*/ 1 h 11"/>
                <a:gd name="T42" fmla="*/ 22 w 29"/>
                <a:gd name="T43" fmla="*/ 0 h 11"/>
                <a:gd name="T44" fmla="*/ 24 w 29"/>
                <a:gd name="T45" fmla="*/ 0 h 11"/>
                <a:gd name="T46" fmla="*/ 24 w 29"/>
                <a:gd name="T47" fmla="*/ 0 h 11"/>
                <a:gd name="T48" fmla="*/ 29 w 29"/>
                <a:gd name="T49" fmla="*/ 3 h 11"/>
                <a:gd name="T50" fmla="*/ 29 w 29"/>
                <a:gd name="T51" fmla="*/ 3 h 11"/>
                <a:gd name="T52" fmla="*/ 29 w 29"/>
                <a:gd name="T53" fmla="*/ 3 h 11"/>
                <a:gd name="T54" fmla="*/ 24 w 29"/>
                <a:gd name="T55" fmla="*/ 0 h 11"/>
                <a:gd name="T56" fmla="*/ 24 w 29"/>
                <a:gd name="T57" fmla="*/ 0 h 11"/>
                <a:gd name="T58" fmla="*/ 22 w 2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1">
                  <a:moveTo>
                    <a:pt x="22" y="0"/>
                  </a:moveTo>
                  <a:cubicBezTo>
                    <a:pt x="21" y="0"/>
                    <a:pt x="20" y="1"/>
                    <a:pt x="18" y="1"/>
                  </a:cubicBezTo>
                  <a:cubicBezTo>
                    <a:pt x="17" y="2"/>
                    <a:pt x="16" y="3"/>
                    <a:pt x="15" y="3"/>
                  </a:cubicBezTo>
                  <a:cubicBezTo>
                    <a:pt x="15" y="3"/>
                    <a:pt x="14" y="3"/>
                    <a:pt x="13" y="2"/>
                  </a:cubicBezTo>
                  <a:cubicBezTo>
                    <a:pt x="12" y="1"/>
                    <a:pt x="12" y="1"/>
                    <a:pt x="12" y="1"/>
                  </a:cubicBezTo>
                  <a:cubicBezTo>
                    <a:pt x="12" y="1"/>
                    <a:pt x="11" y="1"/>
                    <a:pt x="10" y="1"/>
                  </a:cubicBezTo>
                  <a:cubicBezTo>
                    <a:pt x="8" y="1"/>
                    <a:pt x="5" y="3"/>
                    <a:pt x="2" y="8"/>
                  </a:cubicBezTo>
                  <a:cubicBezTo>
                    <a:pt x="2" y="9"/>
                    <a:pt x="2" y="9"/>
                    <a:pt x="2" y="9"/>
                  </a:cubicBezTo>
                  <a:cubicBezTo>
                    <a:pt x="1" y="10"/>
                    <a:pt x="1" y="10"/>
                    <a:pt x="1" y="10"/>
                  </a:cubicBezTo>
                  <a:cubicBezTo>
                    <a:pt x="1" y="10"/>
                    <a:pt x="1" y="11"/>
                    <a:pt x="1" y="11"/>
                  </a:cubicBezTo>
                  <a:cubicBezTo>
                    <a:pt x="0" y="11"/>
                    <a:pt x="0" y="11"/>
                    <a:pt x="0" y="11"/>
                  </a:cubicBezTo>
                  <a:cubicBezTo>
                    <a:pt x="0" y="11"/>
                    <a:pt x="0" y="11"/>
                    <a:pt x="0" y="11"/>
                  </a:cubicBezTo>
                  <a:cubicBezTo>
                    <a:pt x="0" y="11"/>
                    <a:pt x="0" y="11"/>
                    <a:pt x="0" y="11"/>
                  </a:cubicBezTo>
                  <a:cubicBezTo>
                    <a:pt x="1" y="11"/>
                    <a:pt x="1" y="11"/>
                    <a:pt x="1" y="11"/>
                  </a:cubicBezTo>
                  <a:cubicBezTo>
                    <a:pt x="1" y="10"/>
                    <a:pt x="1" y="10"/>
                    <a:pt x="2" y="9"/>
                  </a:cubicBezTo>
                  <a:cubicBezTo>
                    <a:pt x="2" y="8"/>
                    <a:pt x="2" y="8"/>
                    <a:pt x="2" y="8"/>
                  </a:cubicBezTo>
                  <a:cubicBezTo>
                    <a:pt x="5" y="3"/>
                    <a:pt x="8" y="1"/>
                    <a:pt x="10" y="1"/>
                  </a:cubicBezTo>
                  <a:cubicBezTo>
                    <a:pt x="11" y="1"/>
                    <a:pt x="12" y="1"/>
                    <a:pt x="12" y="1"/>
                  </a:cubicBezTo>
                  <a:cubicBezTo>
                    <a:pt x="13" y="2"/>
                    <a:pt x="13" y="2"/>
                    <a:pt x="13" y="2"/>
                  </a:cubicBezTo>
                  <a:cubicBezTo>
                    <a:pt x="14" y="3"/>
                    <a:pt x="15" y="3"/>
                    <a:pt x="15" y="3"/>
                  </a:cubicBezTo>
                  <a:cubicBezTo>
                    <a:pt x="16" y="3"/>
                    <a:pt x="17" y="2"/>
                    <a:pt x="18" y="1"/>
                  </a:cubicBezTo>
                  <a:cubicBezTo>
                    <a:pt x="20" y="1"/>
                    <a:pt x="21" y="0"/>
                    <a:pt x="22" y="0"/>
                  </a:cubicBezTo>
                  <a:cubicBezTo>
                    <a:pt x="23" y="0"/>
                    <a:pt x="24" y="0"/>
                    <a:pt x="24" y="0"/>
                  </a:cubicBezTo>
                  <a:cubicBezTo>
                    <a:pt x="24" y="0"/>
                    <a:pt x="24" y="0"/>
                    <a:pt x="24" y="0"/>
                  </a:cubicBezTo>
                  <a:cubicBezTo>
                    <a:pt x="26" y="1"/>
                    <a:pt x="28" y="2"/>
                    <a:pt x="29" y="3"/>
                  </a:cubicBezTo>
                  <a:cubicBezTo>
                    <a:pt x="29" y="3"/>
                    <a:pt x="29" y="3"/>
                    <a:pt x="29" y="3"/>
                  </a:cubicBezTo>
                  <a:cubicBezTo>
                    <a:pt x="29" y="3"/>
                    <a:pt x="29" y="3"/>
                    <a:pt x="29" y="3"/>
                  </a:cubicBezTo>
                  <a:cubicBezTo>
                    <a:pt x="28" y="2"/>
                    <a:pt x="26" y="1"/>
                    <a:pt x="24" y="0"/>
                  </a:cubicBezTo>
                  <a:cubicBezTo>
                    <a:pt x="24" y="0"/>
                    <a:pt x="24" y="0"/>
                    <a:pt x="24" y="0"/>
                  </a:cubicBezTo>
                  <a:cubicBezTo>
                    <a:pt x="24" y="0"/>
                    <a:pt x="23" y="0"/>
                    <a:pt x="22"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72">
              <a:extLst>
                <a:ext uri="{FF2B5EF4-FFF2-40B4-BE49-F238E27FC236}">
                  <a16:creationId xmlns:a16="http://schemas.microsoft.com/office/drawing/2014/main" xmlns="" id="{99667149-BB4C-487F-BA9D-586A6702BCB6}"/>
                </a:ext>
              </a:extLst>
            </p:cNvPr>
            <p:cNvSpPr>
              <a:spLocks noEditPoints="1"/>
            </p:cNvSpPr>
            <p:nvPr/>
          </p:nvSpPr>
          <p:spPr bwMode="auto">
            <a:xfrm flipH="1">
              <a:off x="1947863" y="5548313"/>
              <a:ext cx="112713" cy="74613"/>
            </a:xfrm>
            <a:custGeom>
              <a:avLst/>
              <a:gdLst>
                <a:gd name="T0" fmla="*/ 24 w 40"/>
                <a:gd name="T1" fmla="*/ 23 h 26"/>
                <a:gd name="T2" fmla="*/ 23 w 40"/>
                <a:gd name="T3" fmla="*/ 26 h 26"/>
                <a:gd name="T4" fmla="*/ 23 w 40"/>
                <a:gd name="T5" fmla="*/ 26 h 26"/>
                <a:gd name="T6" fmla="*/ 24 w 40"/>
                <a:gd name="T7" fmla="*/ 23 h 26"/>
                <a:gd name="T8" fmla="*/ 5 w 40"/>
                <a:gd name="T9" fmla="*/ 20 h 26"/>
                <a:gd name="T10" fmla="*/ 6 w 40"/>
                <a:gd name="T11" fmla="*/ 26 h 26"/>
                <a:gd name="T12" fmla="*/ 6 w 40"/>
                <a:gd name="T13" fmla="*/ 26 h 26"/>
                <a:gd name="T14" fmla="*/ 6 w 40"/>
                <a:gd name="T15" fmla="*/ 26 h 26"/>
                <a:gd name="T16" fmla="*/ 5 w 40"/>
                <a:gd name="T17" fmla="*/ 20 h 26"/>
                <a:gd name="T18" fmla="*/ 5 w 40"/>
                <a:gd name="T19" fmla="*/ 11 h 26"/>
                <a:gd name="T20" fmla="*/ 5 w 40"/>
                <a:gd name="T21" fmla="*/ 13 h 26"/>
                <a:gd name="T22" fmla="*/ 5 w 40"/>
                <a:gd name="T23" fmla="*/ 11 h 26"/>
                <a:gd name="T24" fmla="*/ 25 w 40"/>
                <a:gd name="T25" fmla="*/ 5 h 26"/>
                <a:gd name="T26" fmla="*/ 25 w 40"/>
                <a:gd name="T27" fmla="*/ 5 h 26"/>
                <a:gd name="T28" fmla="*/ 24 w 40"/>
                <a:gd name="T29" fmla="*/ 6 h 26"/>
                <a:gd name="T30" fmla="*/ 25 w 40"/>
                <a:gd name="T31" fmla="*/ 5 h 26"/>
                <a:gd name="T32" fmla="*/ 23 w 40"/>
                <a:gd name="T33" fmla="*/ 0 h 26"/>
                <a:gd name="T34" fmla="*/ 19 w 40"/>
                <a:gd name="T35" fmla="*/ 1 h 26"/>
                <a:gd name="T36" fmla="*/ 16 w 40"/>
                <a:gd name="T37" fmla="*/ 3 h 26"/>
                <a:gd name="T38" fmla="*/ 14 w 40"/>
                <a:gd name="T39" fmla="*/ 2 h 26"/>
                <a:gd name="T40" fmla="*/ 13 w 40"/>
                <a:gd name="T41" fmla="*/ 1 h 26"/>
                <a:gd name="T42" fmla="*/ 11 w 40"/>
                <a:gd name="T43" fmla="*/ 1 h 26"/>
                <a:gd name="T44" fmla="*/ 3 w 40"/>
                <a:gd name="T45" fmla="*/ 8 h 26"/>
                <a:gd name="T46" fmla="*/ 3 w 40"/>
                <a:gd name="T47" fmla="*/ 9 h 26"/>
                <a:gd name="T48" fmla="*/ 2 w 40"/>
                <a:gd name="T49" fmla="*/ 11 h 26"/>
                <a:gd name="T50" fmla="*/ 1 w 40"/>
                <a:gd name="T51" fmla="*/ 11 h 26"/>
                <a:gd name="T52" fmla="*/ 1 w 40"/>
                <a:gd name="T53" fmla="*/ 11 h 26"/>
                <a:gd name="T54" fmla="*/ 1 w 40"/>
                <a:gd name="T55" fmla="*/ 23 h 26"/>
                <a:gd name="T56" fmla="*/ 5 w 40"/>
                <a:gd name="T57" fmla="*/ 11 h 26"/>
                <a:gd name="T58" fmla="*/ 5 w 40"/>
                <a:gd name="T59" fmla="*/ 11 h 26"/>
                <a:gd name="T60" fmla="*/ 5 w 40"/>
                <a:gd name="T61" fmla="*/ 11 h 26"/>
                <a:gd name="T62" fmla="*/ 5 w 40"/>
                <a:gd name="T63" fmla="*/ 11 h 26"/>
                <a:gd name="T64" fmla="*/ 8 w 40"/>
                <a:gd name="T65" fmla="*/ 9 h 26"/>
                <a:gd name="T66" fmla="*/ 6 w 40"/>
                <a:gd name="T67" fmla="*/ 25 h 26"/>
                <a:gd name="T68" fmla="*/ 8 w 40"/>
                <a:gd name="T69" fmla="*/ 9 h 26"/>
                <a:gd name="T70" fmla="*/ 12 w 40"/>
                <a:gd name="T71" fmla="*/ 4 h 26"/>
                <a:gd name="T72" fmla="*/ 16 w 40"/>
                <a:gd name="T73" fmla="*/ 5 h 26"/>
                <a:gd name="T74" fmla="*/ 17 w 40"/>
                <a:gd name="T75" fmla="*/ 17 h 26"/>
                <a:gd name="T76" fmla="*/ 21 w 40"/>
                <a:gd name="T77" fmla="*/ 6 h 26"/>
                <a:gd name="T78" fmla="*/ 21 w 40"/>
                <a:gd name="T79" fmla="*/ 6 h 26"/>
                <a:gd name="T80" fmla="*/ 23 w 40"/>
                <a:gd name="T81" fmla="*/ 18 h 26"/>
                <a:gd name="T82" fmla="*/ 21 w 40"/>
                <a:gd name="T83" fmla="*/ 6 h 26"/>
                <a:gd name="T84" fmla="*/ 25 w 40"/>
                <a:gd name="T85" fmla="*/ 5 h 26"/>
                <a:gd name="T86" fmla="*/ 25 w 40"/>
                <a:gd name="T87" fmla="*/ 5 h 26"/>
                <a:gd name="T88" fmla="*/ 25 w 40"/>
                <a:gd name="T89" fmla="*/ 5 h 26"/>
                <a:gd name="T90" fmla="*/ 25 w 40"/>
                <a:gd name="T91" fmla="*/ 5 h 26"/>
                <a:gd name="T92" fmla="*/ 25 w 40"/>
                <a:gd name="T93" fmla="*/ 5 h 26"/>
                <a:gd name="T94" fmla="*/ 31 w 40"/>
                <a:gd name="T95" fmla="*/ 18 h 26"/>
                <a:gd name="T96" fmla="*/ 31 w 40"/>
                <a:gd name="T97" fmla="*/ 18 h 26"/>
                <a:gd name="T98" fmla="*/ 31 w 40"/>
                <a:gd name="T99" fmla="*/ 18 h 26"/>
                <a:gd name="T100" fmla="*/ 25 w 40"/>
                <a:gd name="T101" fmla="*/ 5 h 26"/>
                <a:gd name="T102" fmla="*/ 28 w 40"/>
                <a:gd name="T103" fmla="*/ 5 h 26"/>
                <a:gd name="T104" fmla="*/ 28 w 40"/>
                <a:gd name="T105" fmla="*/ 5 h 26"/>
                <a:gd name="T106" fmla="*/ 29 w 40"/>
                <a:gd name="T107" fmla="*/ 4 h 26"/>
                <a:gd name="T108" fmla="*/ 30 w 40"/>
                <a:gd name="T109" fmla="*/ 5 h 26"/>
                <a:gd name="T110" fmla="*/ 30 w 40"/>
                <a:gd name="T111" fmla="*/ 5 h 26"/>
                <a:gd name="T112" fmla="*/ 30 w 40"/>
                <a:gd name="T113" fmla="*/ 5 h 26"/>
                <a:gd name="T114" fmla="*/ 40 w 40"/>
                <a:gd name="T115" fmla="*/ 15 h 26"/>
                <a:gd name="T116" fmla="*/ 30 w 40"/>
                <a:gd name="T117" fmla="*/ 3 h 26"/>
                <a:gd name="T118" fmla="*/ 30 w 40"/>
                <a:gd name="T119" fmla="*/ 3 h 26"/>
                <a:gd name="T120" fmla="*/ 25 w 40"/>
                <a:gd name="T121" fmla="*/ 0 h 26"/>
                <a:gd name="T122" fmla="*/ 25 w 40"/>
                <a:gd name="T123" fmla="*/ 0 h 26"/>
                <a:gd name="T124" fmla="*/ 23 w 40"/>
                <a:gd name="T1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26">
                  <a:moveTo>
                    <a:pt x="24" y="23"/>
                  </a:moveTo>
                  <a:cubicBezTo>
                    <a:pt x="24" y="24"/>
                    <a:pt x="23" y="25"/>
                    <a:pt x="23" y="26"/>
                  </a:cubicBezTo>
                  <a:cubicBezTo>
                    <a:pt x="23" y="26"/>
                    <a:pt x="23" y="26"/>
                    <a:pt x="23" y="26"/>
                  </a:cubicBezTo>
                  <a:cubicBezTo>
                    <a:pt x="23" y="25"/>
                    <a:pt x="24" y="24"/>
                    <a:pt x="24" y="23"/>
                  </a:cubicBezTo>
                  <a:moveTo>
                    <a:pt x="5" y="20"/>
                  </a:moveTo>
                  <a:cubicBezTo>
                    <a:pt x="4" y="23"/>
                    <a:pt x="4" y="26"/>
                    <a:pt x="6" y="26"/>
                  </a:cubicBezTo>
                  <a:cubicBezTo>
                    <a:pt x="6" y="26"/>
                    <a:pt x="6" y="26"/>
                    <a:pt x="6" y="26"/>
                  </a:cubicBezTo>
                  <a:cubicBezTo>
                    <a:pt x="6" y="26"/>
                    <a:pt x="6" y="26"/>
                    <a:pt x="6" y="26"/>
                  </a:cubicBezTo>
                  <a:cubicBezTo>
                    <a:pt x="5" y="24"/>
                    <a:pt x="4" y="22"/>
                    <a:pt x="5" y="20"/>
                  </a:cubicBezTo>
                  <a:moveTo>
                    <a:pt x="5" y="11"/>
                  </a:moveTo>
                  <a:cubicBezTo>
                    <a:pt x="6" y="11"/>
                    <a:pt x="6" y="12"/>
                    <a:pt x="5" y="13"/>
                  </a:cubicBezTo>
                  <a:cubicBezTo>
                    <a:pt x="6" y="12"/>
                    <a:pt x="6" y="11"/>
                    <a:pt x="5" y="11"/>
                  </a:cubicBezTo>
                  <a:moveTo>
                    <a:pt x="25" y="5"/>
                  </a:moveTo>
                  <a:cubicBezTo>
                    <a:pt x="25" y="5"/>
                    <a:pt x="25" y="5"/>
                    <a:pt x="25" y="5"/>
                  </a:cubicBezTo>
                  <a:cubicBezTo>
                    <a:pt x="25" y="6"/>
                    <a:pt x="25" y="6"/>
                    <a:pt x="24" y="6"/>
                  </a:cubicBezTo>
                  <a:cubicBezTo>
                    <a:pt x="25" y="6"/>
                    <a:pt x="25" y="6"/>
                    <a:pt x="25" y="5"/>
                  </a:cubicBezTo>
                  <a:moveTo>
                    <a:pt x="23" y="0"/>
                  </a:moveTo>
                  <a:cubicBezTo>
                    <a:pt x="22" y="0"/>
                    <a:pt x="21" y="1"/>
                    <a:pt x="19" y="1"/>
                  </a:cubicBezTo>
                  <a:cubicBezTo>
                    <a:pt x="18" y="2"/>
                    <a:pt x="17" y="3"/>
                    <a:pt x="16" y="3"/>
                  </a:cubicBezTo>
                  <a:cubicBezTo>
                    <a:pt x="16" y="3"/>
                    <a:pt x="15" y="3"/>
                    <a:pt x="14" y="2"/>
                  </a:cubicBezTo>
                  <a:cubicBezTo>
                    <a:pt x="13" y="1"/>
                    <a:pt x="13" y="1"/>
                    <a:pt x="13" y="1"/>
                  </a:cubicBezTo>
                  <a:cubicBezTo>
                    <a:pt x="13" y="1"/>
                    <a:pt x="12" y="1"/>
                    <a:pt x="11" y="1"/>
                  </a:cubicBezTo>
                  <a:cubicBezTo>
                    <a:pt x="9" y="1"/>
                    <a:pt x="6" y="3"/>
                    <a:pt x="3" y="8"/>
                  </a:cubicBezTo>
                  <a:cubicBezTo>
                    <a:pt x="3" y="9"/>
                    <a:pt x="3" y="9"/>
                    <a:pt x="3" y="9"/>
                  </a:cubicBezTo>
                  <a:cubicBezTo>
                    <a:pt x="2" y="10"/>
                    <a:pt x="2" y="10"/>
                    <a:pt x="2" y="11"/>
                  </a:cubicBezTo>
                  <a:cubicBezTo>
                    <a:pt x="1" y="11"/>
                    <a:pt x="1" y="11"/>
                    <a:pt x="1" y="11"/>
                  </a:cubicBezTo>
                  <a:cubicBezTo>
                    <a:pt x="1" y="11"/>
                    <a:pt x="1" y="11"/>
                    <a:pt x="1" y="11"/>
                  </a:cubicBezTo>
                  <a:cubicBezTo>
                    <a:pt x="0" y="16"/>
                    <a:pt x="0" y="21"/>
                    <a:pt x="1" y="23"/>
                  </a:cubicBezTo>
                  <a:cubicBezTo>
                    <a:pt x="0" y="20"/>
                    <a:pt x="4" y="11"/>
                    <a:pt x="5" y="11"/>
                  </a:cubicBezTo>
                  <a:cubicBezTo>
                    <a:pt x="5" y="11"/>
                    <a:pt x="5" y="11"/>
                    <a:pt x="5" y="11"/>
                  </a:cubicBezTo>
                  <a:cubicBezTo>
                    <a:pt x="5" y="11"/>
                    <a:pt x="5" y="11"/>
                    <a:pt x="5" y="11"/>
                  </a:cubicBezTo>
                  <a:cubicBezTo>
                    <a:pt x="5" y="11"/>
                    <a:pt x="5" y="11"/>
                    <a:pt x="5" y="11"/>
                  </a:cubicBezTo>
                  <a:cubicBezTo>
                    <a:pt x="8" y="9"/>
                    <a:pt x="8" y="9"/>
                    <a:pt x="8" y="9"/>
                  </a:cubicBezTo>
                  <a:cubicBezTo>
                    <a:pt x="6" y="16"/>
                    <a:pt x="6" y="21"/>
                    <a:pt x="6" y="25"/>
                  </a:cubicBezTo>
                  <a:cubicBezTo>
                    <a:pt x="6" y="21"/>
                    <a:pt x="6" y="16"/>
                    <a:pt x="8" y="9"/>
                  </a:cubicBezTo>
                  <a:cubicBezTo>
                    <a:pt x="9" y="5"/>
                    <a:pt x="11" y="4"/>
                    <a:pt x="12" y="4"/>
                  </a:cubicBezTo>
                  <a:cubicBezTo>
                    <a:pt x="13" y="4"/>
                    <a:pt x="14" y="5"/>
                    <a:pt x="16" y="5"/>
                  </a:cubicBezTo>
                  <a:cubicBezTo>
                    <a:pt x="19" y="7"/>
                    <a:pt x="17" y="13"/>
                    <a:pt x="17" y="17"/>
                  </a:cubicBezTo>
                  <a:cubicBezTo>
                    <a:pt x="19" y="15"/>
                    <a:pt x="19" y="6"/>
                    <a:pt x="21" y="6"/>
                  </a:cubicBezTo>
                  <a:cubicBezTo>
                    <a:pt x="21" y="6"/>
                    <a:pt x="21" y="6"/>
                    <a:pt x="21" y="6"/>
                  </a:cubicBezTo>
                  <a:cubicBezTo>
                    <a:pt x="22" y="7"/>
                    <a:pt x="23" y="12"/>
                    <a:pt x="23" y="18"/>
                  </a:cubicBezTo>
                  <a:cubicBezTo>
                    <a:pt x="23" y="12"/>
                    <a:pt x="22" y="7"/>
                    <a:pt x="21"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8" y="6"/>
                    <a:pt x="29" y="12"/>
                    <a:pt x="31" y="18"/>
                  </a:cubicBezTo>
                  <a:cubicBezTo>
                    <a:pt x="31" y="18"/>
                    <a:pt x="31" y="18"/>
                    <a:pt x="31" y="18"/>
                  </a:cubicBezTo>
                  <a:cubicBezTo>
                    <a:pt x="31" y="18"/>
                    <a:pt x="31" y="18"/>
                    <a:pt x="31" y="18"/>
                  </a:cubicBezTo>
                  <a:cubicBezTo>
                    <a:pt x="29" y="12"/>
                    <a:pt x="28" y="6"/>
                    <a:pt x="25" y="5"/>
                  </a:cubicBezTo>
                  <a:cubicBezTo>
                    <a:pt x="28" y="5"/>
                    <a:pt x="28" y="5"/>
                    <a:pt x="28" y="5"/>
                  </a:cubicBezTo>
                  <a:cubicBezTo>
                    <a:pt x="28" y="5"/>
                    <a:pt x="28" y="5"/>
                    <a:pt x="28" y="5"/>
                  </a:cubicBezTo>
                  <a:cubicBezTo>
                    <a:pt x="28" y="5"/>
                    <a:pt x="29" y="4"/>
                    <a:pt x="29" y="4"/>
                  </a:cubicBezTo>
                  <a:cubicBezTo>
                    <a:pt x="29" y="4"/>
                    <a:pt x="29" y="5"/>
                    <a:pt x="30" y="5"/>
                  </a:cubicBezTo>
                  <a:cubicBezTo>
                    <a:pt x="30" y="5"/>
                    <a:pt x="30" y="5"/>
                    <a:pt x="30" y="5"/>
                  </a:cubicBezTo>
                  <a:cubicBezTo>
                    <a:pt x="30" y="5"/>
                    <a:pt x="30" y="5"/>
                    <a:pt x="30" y="5"/>
                  </a:cubicBezTo>
                  <a:cubicBezTo>
                    <a:pt x="34" y="7"/>
                    <a:pt x="38" y="12"/>
                    <a:pt x="40" y="15"/>
                  </a:cubicBezTo>
                  <a:cubicBezTo>
                    <a:pt x="39" y="8"/>
                    <a:pt x="30" y="3"/>
                    <a:pt x="30" y="3"/>
                  </a:cubicBezTo>
                  <a:cubicBezTo>
                    <a:pt x="30" y="3"/>
                    <a:pt x="30" y="3"/>
                    <a:pt x="30" y="3"/>
                  </a:cubicBezTo>
                  <a:cubicBezTo>
                    <a:pt x="29" y="2"/>
                    <a:pt x="27" y="1"/>
                    <a:pt x="25" y="0"/>
                  </a:cubicBezTo>
                  <a:cubicBezTo>
                    <a:pt x="25" y="0"/>
                    <a:pt x="25" y="0"/>
                    <a:pt x="25" y="0"/>
                  </a:cubicBezTo>
                  <a:cubicBezTo>
                    <a:pt x="25" y="0"/>
                    <a:pt x="24" y="0"/>
                    <a:pt x="2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73">
              <a:extLst>
                <a:ext uri="{FF2B5EF4-FFF2-40B4-BE49-F238E27FC236}">
                  <a16:creationId xmlns:a16="http://schemas.microsoft.com/office/drawing/2014/main" xmlns="" id="{CC204E09-AAEF-4C1C-B425-D423D8A7A11D}"/>
                </a:ext>
              </a:extLst>
            </p:cNvPr>
            <p:cNvSpPr>
              <a:spLocks/>
            </p:cNvSpPr>
            <p:nvPr/>
          </p:nvSpPr>
          <p:spPr bwMode="auto">
            <a:xfrm flipH="1">
              <a:off x="2135188" y="5688013"/>
              <a:ext cx="122238" cy="117475"/>
            </a:xfrm>
            <a:custGeom>
              <a:avLst/>
              <a:gdLst>
                <a:gd name="T0" fmla="*/ 27 w 43"/>
                <a:gd name="T1" fmla="*/ 0 h 41"/>
                <a:gd name="T2" fmla="*/ 27 w 43"/>
                <a:gd name="T3" fmla="*/ 0 h 41"/>
                <a:gd name="T4" fmla="*/ 27 w 43"/>
                <a:gd name="T5" fmla="*/ 0 h 41"/>
                <a:gd name="T6" fmla="*/ 10 w 43"/>
                <a:gd name="T7" fmla="*/ 4 h 41"/>
                <a:gd name="T8" fmla="*/ 8 w 43"/>
                <a:gd name="T9" fmla="*/ 7 h 41"/>
                <a:gd name="T10" fmla="*/ 8 w 43"/>
                <a:gd name="T11" fmla="*/ 8 h 41"/>
                <a:gd name="T12" fmla="*/ 8 w 43"/>
                <a:gd name="T13" fmla="*/ 10 h 41"/>
                <a:gd name="T14" fmla="*/ 7 w 43"/>
                <a:gd name="T15" fmla="*/ 12 h 41"/>
                <a:gd name="T16" fmla="*/ 4 w 43"/>
                <a:gd name="T17" fmla="*/ 13 h 41"/>
                <a:gd name="T18" fmla="*/ 0 w 43"/>
                <a:gd name="T19" fmla="*/ 17 h 41"/>
                <a:gd name="T20" fmla="*/ 0 w 43"/>
                <a:gd name="T21" fmla="*/ 18 h 41"/>
                <a:gd name="T22" fmla="*/ 2 w 43"/>
                <a:gd name="T23" fmla="*/ 30 h 41"/>
                <a:gd name="T24" fmla="*/ 2 w 43"/>
                <a:gd name="T25" fmla="*/ 30 h 41"/>
                <a:gd name="T26" fmla="*/ 14 w 43"/>
                <a:gd name="T27" fmla="*/ 41 h 41"/>
                <a:gd name="T28" fmla="*/ 6 w 43"/>
                <a:gd name="T29" fmla="*/ 19 h 41"/>
                <a:gd name="T30" fmla="*/ 24 w 43"/>
                <a:gd name="T31" fmla="*/ 37 h 41"/>
                <a:gd name="T32" fmla="*/ 8 w 43"/>
                <a:gd name="T33" fmla="*/ 17 h 41"/>
                <a:gd name="T34" fmla="*/ 9 w 43"/>
                <a:gd name="T35" fmla="*/ 17 h 41"/>
                <a:gd name="T36" fmla="*/ 23 w 43"/>
                <a:gd name="T37" fmla="*/ 24 h 41"/>
                <a:gd name="T38" fmla="*/ 11 w 43"/>
                <a:gd name="T39" fmla="*/ 15 h 41"/>
                <a:gd name="T40" fmla="*/ 12 w 43"/>
                <a:gd name="T41" fmla="*/ 14 h 41"/>
                <a:gd name="T42" fmla="*/ 25 w 43"/>
                <a:gd name="T43" fmla="*/ 21 h 41"/>
                <a:gd name="T44" fmla="*/ 14 w 43"/>
                <a:gd name="T45" fmla="*/ 11 h 41"/>
                <a:gd name="T46" fmla="*/ 15 w 43"/>
                <a:gd name="T47" fmla="*/ 11 h 41"/>
                <a:gd name="T48" fmla="*/ 33 w 43"/>
                <a:gd name="T49" fmla="*/ 21 h 41"/>
                <a:gd name="T50" fmla="*/ 16 w 43"/>
                <a:gd name="T51" fmla="*/ 7 h 41"/>
                <a:gd name="T52" fmla="*/ 19 w 43"/>
                <a:gd name="T53" fmla="*/ 7 h 41"/>
                <a:gd name="T54" fmla="*/ 38 w 43"/>
                <a:gd name="T55" fmla="*/ 14 h 41"/>
                <a:gd name="T56" fmla="*/ 18 w 43"/>
                <a:gd name="T57" fmla="*/ 3 h 41"/>
                <a:gd name="T58" fmla="*/ 27 w 43"/>
                <a:gd name="T59" fmla="*/ 2 h 41"/>
                <a:gd name="T60" fmla="*/ 43 w 43"/>
                <a:gd name="T61" fmla="*/ 4 h 41"/>
                <a:gd name="T62" fmla="*/ 27 w 4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1">
                  <a:moveTo>
                    <a:pt x="27" y="0"/>
                  </a:moveTo>
                  <a:cubicBezTo>
                    <a:pt x="27" y="0"/>
                    <a:pt x="27" y="0"/>
                    <a:pt x="27" y="0"/>
                  </a:cubicBezTo>
                  <a:cubicBezTo>
                    <a:pt x="27" y="0"/>
                    <a:pt x="27" y="0"/>
                    <a:pt x="27" y="0"/>
                  </a:cubicBezTo>
                  <a:cubicBezTo>
                    <a:pt x="19" y="1"/>
                    <a:pt x="14" y="2"/>
                    <a:pt x="10" y="4"/>
                  </a:cubicBezTo>
                  <a:cubicBezTo>
                    <a:pt x="9" y="4"/>
                    <a:pt x="8" y="6"/>
                    <a:pt x="8" y="7"/>
                  </a:cubicBezTo>
                  <a:cubicBezTo>
                    <a:pt x="8" y="8"/>
                    <a:pt x="8" y="8"/>
                    <a:pt x="8" y="8"/>
                  </a:cubicBezTo>
                  <a:cubicBezTo>
                    <a:pt x="8" y="9"/>
                    <a:pt x="8" y="9"/>
                    <a:pt x="8" y="10"/>
                  </a:cubicBezTo>
                  <a:cubicBezTo>
                    <a:pt x="8" y="11"/>
                    <a:pt x="8" y="11"/>
                    <a:pt x="7" y="12"/>
                  </a:cubicBezTo>
                  <a:cubicBezTo>
                    <a:pt x="6" y="13"/>
                    <a:pt x="5" y="13"/>
                    <a:pt x="4" y="13"/>
                  </a:cubicBezTo>
                  <a:cubicBezTo>
                    <a:pt x="1" y="14"/>
                    <a:pt x="0" y="15"/>
                    <a:pt x="0" y="17"/>
                  </a:cubicBezTo>
                  <a:cubicBezTo>
                    <a:pt x="0" y="17"/>
                    <a:pt x="0" y="18"/>
                    <a:pt x="0" y="18"/>
                  </a:cubicBezTo>
                  <a:cubicBezTo>
                    <a:pt x="0" y="21"/>
                    <a:pt x="0" y="25"/>
                    <a:pt x="2" y="30"/>
                  </a:cubicBezTo>
                  <a:cubicBezTo>
                    <a:pt x="2" y="30"/>
                    <a:pt x="2" y="30"/>
                    <a:pt x="2" y="30"/>
                  </a:cubicBezTo>
                  <a:cubicBezTo>
                    <a:pt x="7" y="39"/>
                    <a:pt x="10" y="40"/>
                    <a:pt x="14" y="41"/>
                  </a:cubicBezTo>
                  <a:cubicBezTo>
                    <a:pt x="1" y="32"/>
                    <a:pt x="3" y="20"/>
                    <a:pt x="6" y="19"/>
                  </a:cubicBezTo>
                  <a:cubicBezTo>
                    <a:pt x="6" y="25"/>
                    <a:pt x="13" y="36"/>
                    <a:pt x="24" y="37"/>
                  </a:cubicBezTo>
                  <a:cubicBezTo>
                    <a:pt x="17" y="36"/>
                    <a:pt x="5" y="19"/>
                    <a:pt x="8" y="17"/>
                  </a:cubicBezTo>
                  <a:cubicBezTo>
                    <a:pt x="9" y="17"/>
                    <a:pt x="9" y="17"/>
                    <a:pt x="9" y="17"/>
                  </a:cubicBezTo>
                  <a:cubicBezTo>
                    <a:pt x="13" y="17"/>
                    <a:pt x="18" y="22"/>
                    <a:pt x="23" y="24"/>
                  </a:cubicBezTo>
                  <a:cubicBezTo>
                    <a:pt x="20" y="20"/>
                    <a:pt x="12" y="17"/>
                    <a:pt x="11" y="15"/>
                  </a:cubicBezTo>
                  <a:cubicBezTo>
                    <a:pt x="11" y="15"/>
                    <a:pt x="12" y="14"/>
                    <a:pt x="12" y="14"/>
                  </a:cubicBezTo>
                  <a:cubicBezTo>
                    <a:pt x="16" y="14"/>
                    <a:pt x="23" y="20"/>
                    <a:pt x="25" y="21"/>
                  </a:cubicBezTo>
                  <a:cubicBezTo>
                    <a:pt x="21" y="15"/>
                    <a:pt x="12" y="12"/>
                    <a:pt x="14" y="11"/>
                  </a:cubicBezTo>
                  <a:cubicBezTo>
                    <a:pt x="14" y="11"/>
                    <a:pt x="15" y="11"/>
                    <a:pt x="15" y="11"/>
                  </a:cubicBezTo>
                  <a:cubicBezTo>
                    <a:pt x="19" y="11"/>
                    <a:pt x="30" y="17"/>
                    <a:pt x="33" y="21"/>
                  </a:cubicBezTo>
                  <a:cubicBezTo>
                    <a:pt x="33" y="13"/>
                    <a:pt x="13" y="9"/>
                    <a:pt x="16" y="7"/>
                  </a:cubicBezTo>
                  <a:cubicBezTo>
                    <a:pt x="16" y="7"/>
                    <a:pt x="17" y="7"/>
                    <a:pt x="19" y="7"/>
                  </a:cubicBezTo>
                  <a:cubicBezTo>
                    <a:pt x="24" y="7"/>
                    <a:pt x="34" y="9"/>
                    <a:pt x="38" y="14"/>
                  </a:cubicBezTo>
                  <a:cubicBezTo>
                    <a:pt x="33" y="1"/>
                    <a:pt x="7" y="6"/>
                    <a:pt x="18" y="3"/>
                  </a:cubicBezTo>
                  <a:cubicBezTo>
                    <a:pt x="22" y="2"/>
                    <a:pt x="24" y="2"/>
                    <a:pt x="27" y="2"/>
                  </a:cubicBezTo>
                  <a:cubicBezTo>
                    <a:pt x="33" y="2"/>
                    <a:pt x="37" y="4"/>
                    <a:pt x="43" y="4"/>
                  </a:cubicBezTo>
                  <a:cubicBezTo>
                    <a:pt x="38" y="1"/>
                    <a:pt x="28" y="0"/>
                    <a:pt x="27"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74">
              <a:extLst>
                <a:ext uri="{FF2B5EF4-FFF2-40B4-BE49-F238E27FC236}">
                  <a16:creationId xmlns:a16="http://schemas.microsoft.com/office/drawing/2014/main" xmlns="" id="{E25952C8-9A18-49D8-941C-CAF89E5D74DF}"/>
                </a:ext>
              </a:extLst>
            </p:cNvPr>
            <p:cNvSpPr>
              <a:spLocks/>
            </p:cNvSpPr>
            <p:nvPr/>
          </p:nvSpPr>
          <p:spPr bwMode="auto">
            <a:xfrm flipH="1">
              <a:off x="2206625" y="5849938"/>
              <a:ext cx="79375" cy="82550"/>
            </a:xfrm>
            <a:custGeom>
              <a:avLst/>
              <a:gdLst>
                <a:gd name="T0" fmla="*/ 4 w 28"/>
                <a:gd name="T1" fmla="*/ 0 h 29"/>
                <a:gd name="T2" fmla="*/ 1 w 28"/>
                <a:gd name="T3" fmla="*/ 2 h 29"/>
                <a:gd name="T4" fmla="*/ 1 w 28"/>
                <a:gd name="T5" fmla="*/ 2 h 29"/>
                <a:gd name="T6" fmla="*/ 1 w 28"/>
                <a:gd name="T7" fmla="*/ 2 h 29"/>
                <a:gd name="T8" fmla="*/ 0 w 28"/>
                <a:gd name="T9" fmla="*/ 5 h 29"/>
                <a:gd name="T10" fmla="*/ 0 w 28"/>
                <a:gd name="T11" fmla="*/ 7 h 29"/>
                <a:gd name="T12" fmla="*/ 0 w 28"/>
                <a:gd name="T13" fmla="*/ 7 h 29"/>
                <a:gd name="T14" fmla="*/ 0 w 28"/>
                <a:gd name="T15" fmla="*/ 7 h 29"/>
                <a:gd name="T16" fmla="*/ 0 w 28"/>
                <a:gd name="T17" fmla="*/ 8 h 29"/>
                <a:gd name="T18" fmla="*/ 20 w 28"/>
                <a:gd name="T19" fmla="*/ 28 h 29"/>
                <a:gd name="T20" fmla="*/ 22 w 28"/>
                <a:gd name="T21" fmla="*/ 29 h 29"/>
                <a:gd name="T22" fmla="*/ 5 w 28"/>
                <a:gd name="T23" fmla="*/ 14 h 29"/>
                <a:gd name="T24" fmla="*/ 8 w 28"/>
                <a:gd name="T25" fmla="*/ 15 h 29"/>
                <a:gd name="T26" fmla="*/ 26 w 28"/>
                <a:gd name="T27" fmla="*/ 23 h 29"/>
                <a:gd name="T28" fmla="*/ 24 w 28"/>
                <a:gd name="T29" fmla="*/ 22 h 29"/>
                <a:gd name="T30" fmla="*/ 3 w 28"/>
                <a:gd name="T31" fmla="*/ 7 h 29"/>
                <a:gd name="T32" fmla="*/ 3 w 28"/>
                <a:gd name="T33" fmla="*/ 7 h 29"/>
                <a:gd name="T34" fmla="*/ 10 w 28"/>
                <a:gd name="T35" fmla="*/ 11 h 29"/>
                <a:gd name="T36" fmla="*/ 18 w 28"/>
                <a:gd name="T37" fmla="*/ 14 h 29"/>
                <a:gd name="T38" fmla="*/ 18 w 28"/>
                <a:gd name="T39" fmla="*/ 13 h 29"/>
                <a:gd name="T40" fmla="*/ 4 w 28"/>
                <a:gd name="T41" fmla="*/ 5 h 29"/>
                <a:gd name="T42" fmla="*/ 4 w 28"/>
                <a:gd name="T43" fmla="*/ 5 h 29"/>
                <a:gd name="T44" fmla="*/ 16 w 28"/>
                <a:gd name="T45" fmla="*/ 9 h 29"/>
                <a:gd name="T46" fmla="*/ 27 w 28"/>
                <a:gd name="T47" fmla="*/ 13 h 29"/>
                <a:gd name="T48" fmla="*/ 28 w 28"/>
                <a:gd name="T49" fmla="*/ 12 h 29"/>
                <a:gd name="T50" fmla="*/ 6 w 28"/>
                <a:gd name="T51" fmla="*/ 2 h 29"/>
                <a:gd name="T52" fmla="*/ 7 w 28"/>
                <a:gd name="T53" fmla="*/ 2 h 29"/>
                <a:gd name="T54" fmla="*/ 16 w 28"/>
                <a:gd name="T55" fmla="*/ 4 h 29"/>
                <a:gd name="T56" fmla="*/ 25 w 28"/>
                <a:gd name="T57" fmla="*/ 6 h 29"/>
                <a:gd name="T58" fmla="*/ 25 w 28"/>
                <a:gd name="T59" fmla="*/ 6 h 29"/>
                <a:gd name="T60" fmla="*/ 18 w 28"/>
                <a:gd name="T61" fmla="*/ 2 h 29"/>
                <a:gd name="T62" fmla="*/ 18 w 28"/>
                <a:gd name="T63" fmla="*/ 2 h 29"/>
                <a:gd name="T64" fmla="*/ 17 w 28"/>
                <a:gd name="T65" fmla="*/ 2 h 29"/>
                <a:gd name="T66" fmla="*/ 17 w 28"/>
                <a:gd name="T67" fmla="*/ 2 h 29"/>
                <a:gd name="T68" fmla="*/ 17 w 28"/>
                <a:gd name="T69" fmla="*/ 2 h 29"/>
                <a:gd name="T70" fmla="*/ 15 w 28"/>
                <a:gd name="T71" fmla="*/ 2 h 29"/>
                <a:gd name="T72" fmla="*/ 4 w 28"/>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4" y="0"/>
                  </a:moveTo>
                  <a:cubicBezTo>
                    <a:pt x="1" y="0"/>
                    <a:pt x="1" y="1"/>
                    <a:pt x="1" y="2"/>
                  </a:cubicBezTo>
                  <a:cubicBezTo>
                    <a:pt x="1" y="2"/>
                    <a:pt x="1" y="2"/>
                    <a:pt x="1" y="2"/>
                  </a:cubicBezTo>
                  <a:cubicBezTo>
                    <a:pt x="1" y="2"/>
                    <a:pt x="1" y="2"/>
                    <a:pt x="1" y="2"/>
                  </a:cubicBezTo>
                  <a:cubicBezTo>
                    <a:pt x="1" y="4"/>
                    <a:pt x="0" y="4"/>
                    <a:pt x="0" y="5"/>
                  </a:cubicBezTo>
                  <a:cubicBezTo>
                    <a:pt x="0" y="6"/>
                    <a:pt x="0" y="6"/>
                    <a:pt x="0" y="7"/>
                  </a:cubicBezTo>
                  <a:cubicBezTo>
                    <a:pt x="0" y="7"/>
                    <a:pt x="0" y="7"/>
                    <a:pt x="0" y="7"/>
                  </a:cubicBezTo>
                  <a:cubicBezTo>
                    <a:pt x="0" y="7"/>
                    <a:pt x="0" y="7"/>
                    <a:pt x="0" y="7"/>
                  </a:cubicBezTo>
                  <a:cubicBezTo>
                    <a:pt x="0" y="7"/>
                    <a:pt x="0" y="8"/>
                    <a:pt x="0" y="8"/>
                  </a:cubicBezTo>
                  <a:cubicBezTo>
                    <a:pt x="0" y="11"/>
                    <a:pt x="8" y="23"/>
                    <a:pt x="20" y="28"/>
                  </a:cubicBezTo>
                  <a:cubicBezTo>
                    <a:pt x="20" y="29"/>
                    <a:pt x="21" y="29"/>
                    <a:pt x="22" y="29"/>
                  </a:cubicBezTo>
                  <a:cubicBezTo>
                    <a:pt x="16" y="26"/>
                    <a:pt x="3" y="14"/>
                    <a:pt x="5" y="14"/>
                  </a:cubicBezTo>
                  <a:cubicBezTo>
                    <a:pt x="6" y="14"/>
                    <a:pt x="7" y="14"/>
                    <a:pt x="8" y="15"/>
                  </a:cubicBezTo>
                  <a:cubicBezTo>
                    <a:pt x="16" y="21"/>
                    <a:pt x="24" y="23"/>
                    <a:pt x="26" y="23"/>
                  </a:cubicBezTo>
                  <a:cubicBezTo>
                    <a:pt x="26" y="23"/>
                    <a:pt x="26" y="22"/>
                    <a:pt x="24" y="22"/>
                  </a:cubicBezTo>
                  <a:cubicBezTo>
                    <a:pt x="18" y="20"/>
                    <a:pt x="2" y="8"/>
                    <a:pt x="3" y="7"/>
                  </a:cubicBezTo>
                  <a:cubicBezTo>
                    <a:pt x="3" y="7"/>
                    <a:pt x="3" y="7"/>
                    <a:pt x="3" y="7"/>
                  </a:cubicBezTo>
                  <a:cubicBezTo>
                    <a:pt x="4" y="7"/>
                    <a:pt x="7" y="9"/>
                    <a:pt x="10" y="11"/>
                  </a:cubicBezTo>
                  <a:cubicBezTo>
                    <a:pt x="13" y="12"/>
                    <a:pt x="17" y="14"/>
                    <a:pt x="18" y="14"/>
                  </a:cubicBezTo>
                  <a:cubicBezTo>
                    <a:pt x="18" y="14"/>
                    <a:pt x="18" y="14"/>
                    <a:pt x="18" y="13"/>
                  </a:cubicBezTo>
                  <a:cubicBezTo>
                    <a:pt x="16" y="10"/>
                    <a:pt x="1" y="5"/>
                    <a:pt x="4" y="5"/>
                  </a:cubicBezTo>
                  <a:cubicBezTo>
                    <a:pt x="4" y="5"/>
                    <a:pt x="4" y="5"/>
                    <a:pt x="4" y="5"/>
                  </a:cubicBezTo>
                  <a:cubicBezTo>
                    <a:pt x="6" y="5"/>
                    <a:pt x="11" y="7"/>
                    <a:pt x="16" y="9"/>
                  </a:cubicBezTo>
                  <a:cubicBezTo>
                    <a:pt x="21" y="11"/>
                    <a:pt x="26" y="13"/>
                    <a:pt x="27" y="13"/>
                  </a:cubicBezTo>
                  <a:cubicBezTo>
                    <a:pt x="28" y="13"/>
                    <a:pt x="28" y="12"/>
                    <a:pt x="28" y="12"/>
                  </a:cubicBezTo>
                  <a:cubicBezTo>
                    <a:pt x="26" y="10"/>
                    <a:pt x="2" y="3"/>
                    <a:pt x="6" y="2"/>
                  </a:cubicBezTo>
                  <a:cubicBezTo>
                    <a:pt x="6" y="2"/>
                    <a:pt x="6" y="2"/>
                    <a:pt x="7" y="2"/>
                  </a:cubicBezTo>
                  <a:cubicBezTo>
                    <a:pt x="9" y="2"/>
                    <a:pt x="12" y="3"/>
                    <a:pt x="16" y="4"/>
                  </a:cubicBezTo>
                  <a:cubicBezTo>
                    <a:pt x="19" y="5"/>
                    <a:pt x="23" y="6"/>
                    <a:pt x="25" y="6"/>
                  </a:cubicBezTo>
                  <a:cubicBezTo>
                    <a:pt x="25" y="6"/>
                    <a:pt x="25" y="6"/>
                    <a:pt x="25" y="6"/>
                  </a:cubicBezTo>
                  <a:cubicBezTo>
                    <a:pt x="26" y="4"/>
                    <a:pt x="20" y="3"/>
                    <a:pt x="18" y="2"/>
                  </a:cubicBezTo>
                  <a:cubicBezTo>
                    <a:pt x="18" y="2"/>
                    <a:pt x="18" y="2"/>
                    <a:pt x="18" y="2"/>
                  </a:cubicBezTo>
                  <a:cubicBezTo>
                    <a:pt x="18" y="2"/>
                    <a:pt x="17" y="2"/>
                    <a:pt x="17" y="2"/>
                  </a:cubicBezTo>
                  <a:cubicBezTo>
                    <a:pt x="17" y="2"/>
                    <a:pt x="17" y="2"/>
                    <a:pt x="17" y="2"/>
                  </a:cubicBezTo>
                  <a:cubicBezTo>
                    <a:pt x="17" y="2"/>
                    <a:pt x="17" y="2"/>
                    <a:pt x="17" y="2"/>
                  </a:cubicBezTo>
                  <a:cubicBezTo>
                    <a:pt x="16" y="2"/>
                    <a:pt x="16" y="2"/>
                    <a:pt x="15" y="2"/>
                  </a:cubicBezTo>
                  <a:cubicBezTo>
                    <a:pt x="10" y="1"/>
                    <a:pt x="6" y="0"/>
                    <a:pt x="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75">
              <a:extLst>
                <a:ext uri="{FF2B5EF4-FFF2-40B4-BE49-F238E27FC236}">
                  <a16:creationId xmlns:a16="http://schemas.microsoft.com/office/drawing/2014/main" xmlns="" id="{568933D7-D030-4E12-9F3B-67EB9E5AE656}"/>
                </a:ext>
              </a:extLst>
            </p:cNvPr>
            <p:cNvSpPr>
              <a:spLocks/>
            </p:cNvSpPr>
            <p:nvPr/>
          </p:nvSpPr>
          <p:spPr bwMode="auto">
            <a:xfrm flipH="1">
              <a:off x="2041525" y="5919788"/>
              <a:ext cx="90488" cy="61913"/>
            </a:xfrm>
            <a:custGeom>
              <a:avLst/>
              <a:gdLst>
                <a:gd name="T0" fmla="*/ 26 w 32"/>
                <a:gd name="T1" fmla="*/ 0 h 22"/>
                <a:gd name="T2" fmla="*/ 22 w 32"/>
                <a:gd name="T3" fmla="*/ 2 h 22"/>
                <a:gd name="T4" fmla="*/ 22 w 32"/>
                <a:gd name="T5" fmla="*/ 2 h 22"/>
                <a:gd name="T6" fmla="*/ 22 w 32"/>
                <a:gd name="T7" fmla="*/ 2 h 22"/>
                <a:gd name="T8" fmla="*/ 21 w 32"/>
                <a:gd name="T9" fmla="*/ 2 h 22"/>
                <a:gd name="T10" fmla="*/ 17 w 32"/>
                <a:gd name="T11" fmla="*/ 6 h 22"/>
                <a:gd name="T12" fmla="*/ 0 w 32"/>
                <a:gd name="T13" fmla="*/ 20 h 22"/>
                <a:gd name="T14" fmla="*/ 4 w 32"/>
                <a:gd name="T15" fmla="*/ 22 h 22"/>
                <a:gd name="T16" fmla="*/ 12 w 32"/>
                <a:gd name="T17" fmla="*/ 21 h 22"/>
                <a:gd name="T18" fmla="*/ 24 w 32"/>
                <a:gd name="T19" fmla="*/ 17 h 22"/>
                <a:gd name="T20" fmla="*/ 32 w 32"/>
                <a:gd name="T21" fmla="*/ 7 h 22"/>
                <a:gd name="T22" fmla="*/ 32 w 32"/>
                <a:gd name="T23" fmla="*/ 6 h 22"/>
                <a:gd name="T24" fmla="*/ 30 w 32"/>
                <a:gd name="T25" fmla="*/ 9 h 22"/>
                <a:gd name="T26" fmla="*/ 13 w 32"/>
                <a:gd name="T27" fmla="*/ 19 h 22"/>
                <a:gd name="T28" fmla="*/ 11 w 32"/>
                <a:gd name="T29" fmla="*/ 19 h 22"/>
                <a:gd name="T30" fmla="*/ 24 w 32"/>
                <a:gd name="T31" fmla="*/ 10 h 22"/>
                <a:gd name="T32" fmla="*/ 26 w 32"/>
                <a:gd name="T33" fmla="*/ 8 h 22"/>
                <a:gd name="T34" fmla="*/ 20 w 32"/>
                <a:gd name="T35" fmla="*/ 11 h 22"/>
                <a:gd name="T36" fmla="*/ 8 w 32"/>
                <a:gd name="T37" fmla="*/ 17 h 22"/>
                <a:gd name="T38" fmla="*/ 8 w 32"/>
                <a:gd name="T39" fmla="*/ 17 h 22"/>
                <a:gd name="T40" fmla="*/ 24 w 32"/>
                <a:gd name="T41" fmla="*/ 4 h 22"/>
                <a:gd name="T42" fmla="*/ 26 w 3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2">
                  <a:moveTo>
                    <a:pt x="26" y="0"/>
                  </a:moveTo>
                  <a:cubicBezTo>
                    <a:pt x="25" y="0"/>
                    <a:pt x="24" y="1"/>
                    <a:pt x="22" y="2"/>
                  </a:cubicBezTo>
                  <a:cubicBezTo>
                    <a:pt x="22" y="2"/>
                    <a:pt x="22" y="2"/>
                    <a:pt x="22" y="2"/>
                  </a:cubicBezTo>
                  <a:cubicBezTo>
                    <a:pt x="22" y="2"/>
                    <a:pt x="22" y="2"/>
                    <a:pt x="22" y="2"/>
                  </a:cubicBezTo>
                  <a:cubicBezTo>
                    <a:pt x="21" y="2"/>
                    <a:pt x="21" y="2"/>
                    <a:pt x="21" y="2"/>
                  </a:cubicBezTo>
                  <a:cubicBezTo>
                    <a:pt x="20" y="4"/>
                    <a:pt x="19" y="5"/>
                    <a:pt x="17" y="6"/>
                  </a:cubicBezTo>
                  <a:cubicBezTo>
                    <a:pt x="9" y="13"/>
                    <a:pt x="0" y="18"/>
                    <a:pt x="0" y="20"/>
                  </a:cubicBezTo>
                  <a:cubicBezTo>
                    <a:pt x="0" y="21"/>
                    <a:pt x="1" y="22"/>
                    <a:pt x="4" y="22"/>
                  </a:cubicBezTo>
                  <a:cubicBezTo>
                    <a:pt x="6" y="22"/>
                    <a:pt x="9" y="21"/>
                    <a:pt x="12" y="21"/>
                  </a:cubicBezTo>
                  <a:cubicBezTo>
                    <a:pt x="15" y="21"/>
                    <a:pt x="19" y="19"/>
                    <a:pt x="24" y="17"/>
                  </a:cubicBezTo>
                  <a:cubicBezTo>
                    <a:pt x="24" y="17"/>
                    <a:pt x="31" y="12"/>
                    <a:pt x="32" y="7"/>
                  </a:cubicBezTo>
                  <a:cubicBezTo>
                    <a:pt x="32" y="7"/>
                    <a:pt x="32" y="6"/>
                    <a:pt x="32" y="6"/>
                  </a:cubicBezTo>
                  <a:cubicBezTo>
                    <a:pt x="32" y="6"/>
                    <a:pt x="31" y="7"/>
                    <a:pt x="30" y="9"/>
                  </a:cubicBezTo>
                  <a:cubicBezTo>
                    <a:pt x="27" y="13"/>
                    <a:pt x="21" y="18"/>
                    <a:pt x="13" y="19"/>
                  </a:cubicBezTo>
                  <a:cubicBezTo>
                    <a:pt x="12" y="19"/>
                    <a:pt x="11" y="19"/>
                    <a:pt x="11" y="19"/>
                  </a:cubicBezTo>
                  <a:cubicBezTo>
                    <a:pt x="7" y="19"/>
                    <a:pt x="19" y="14"/>
                    <a:pt x="24" y="10"/>
                  </a:cubicBezTo>
                  <a:cubicBezTo>
                    <a:pt x="26" y="8"/>
                    <a:pt x="26" y="8"/>
                    <a:pt x="26" y="8"/>
                  </a:cubicBezTo>
                  <a:cubicBezTo>
                    <a:pt x="25" y="8"/>
                    <a:pt x="22" y="9"/>
                    <a:pt x="20" y="11"/>
                  </a:cubicBezTo>
                  <a:cubicBezTo>
                    <a:pt x="16" y="14"/>
                    <a:pt x="10" y="16"/>
                    <a:pt x="8" y="17"/>
                  </a:cubicBezTo>
                  <a:cubicBezTo>
                    <a:pt x="8" y="17"/>
                    <a:pt x="8" y="17"/>
                    <a:pt x="8" y="17"/>
                  </a:cubicBezTo>
                  <a:cubicBezTo>
                    <a:pt x="6" y="17"/>
                    <a:pt x="20" y="8"/>
                    <a:pt x="24" y="4"/>
                  </a:cubicBezTo>
                  <a:cubicBezTo>
                    <a:pt x="26" y="1"/>
                    <a:pt x="26"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76">
              <a:extLst>
                <a:ext uri="{FF2B5EF4-FFF2-40B4-BE49-F238E27FC236}">
                  <a16:creationId xmlns:a16="http://schemas.microsoft.com/office/drawing/2014/main" xmlns="" id="{895BCB73-542C-4030-8DFE-CEE7930E908F}"/>
                </a:ext>
              </a:extLst>
            </p:cNvPr>
            <p:cNvSpPr>
              <a:spLocks/>
            </p:cNvSpPr>
            <p:nvPr/>
          </p:nvSpPr>
          <p:spPr bwMode="auto">
            <a:xfrm flipH="1">
              <a:off x="1860550" y="5654675"/>
              <a:ext cx="36513" cy="93663"/>
            </a:xfrm>
            <a:custGeom>
              <a:avLst/>
              <a:gdLst>
                <a:gd name="T0" fmla="*/ 11 w 13"/>
                <a:gd name="T1" fmla="*/ 0 h 33"/>
                <a:gd name="T2" fmla="*/ 1 w 13"/>
                <a:gd name="T3" fmla="*/ 20 h 33"/>
                <a:gd name="T4" fmla="*/ 0 w 13"/>
                <a:gd name="T5" fmla="*/ 22 h 33"/>
                <a:gd name="T6" fmla="*/ 8 w 13"/>
                <a:gd name="T7" fmla="*/ 8 h 33"/>
                <a:gd name="T8" fmla="*/ 9 w 13"/>
                <a:gd name="T9" fmla="*/ 8 h 33"/>
                <a:gd name="T10" fmla="*/ 5 w 13"/>
                <a:gd name="T11" fmla="*/ 24 h 33"/>
                <a:gd name="T12" fmla="*/ 5 w 13"/>
                <a:gd name="T13" fmla="*/ 24 h 33"/>
                <a:gd name="T14" fmla="*/ 10 w 13"/>
                <a:gd name="T15" fmla="*/ 9 h 33"/>
                <a:gd name="T16" fmla="*/ 10 w 13"/>
                <a:gd name="T17" fmla="*/ 12 h 33"/>
                <a:gd name="T18" fmla="*/ 7 w 13"/>
                <a:gd name="T19" fmla="*/ 33 h 33"/>
                <a:gd name="T20" fmla="*/ 7 w 13"/>
                <a:gd name="T21" fmla="*/ 33 h 33"/>
                <a:gd name="T22" fmla="*/ 9 w 13"/>
                <a:gd name="T23" fmla="*/ 31 h 33"/>
                <a:gd name="T24" fmla="*/ 12 w 13"/>
                <a:gd name="T25" fmla="*/ 8 h 33"/>
                <a:gd name="T26" fmla="*/ 13 w 13"/>
                <a:gd name="T27" fmla="*/ 5 h 33"/>
                <a:gd name="T28" fmla="*/ 11 w 1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11" y="0"/>
                  </a:moveTo>
                  <a:cubicBezTo>
                    <a:pt x="9" y="0"/>
                    <a:pt x="6" y="5"/>
                    <a:pt x="1" y="20"/>
                  </a:cubicBezTo>
                  <a:cubicBezTo>
                    <a:pt x="1" y="21"/>
                    <a:pt x="0" y="21"/>
                    <a:pt x="0" y="22"/>
                  </a:cubicBezTo>
                  <a:cubicBezTo>
                    <a:pt x="3" y="18"/>
                    <a:pt x="7" y="8"/>
                    <a:pt x="8" y="8"/>
                  </a:cubicBezTo>
                  <a:cubicBezTo>
                    <a:pt x="8" y="8"/>
                    <a:pt x="9" y="8"/>
                    <a:pt x="9" y="8"/>
                  </a:cubicBezTo>
                  <a:cubicBezTo>
                    <a:pt x="9" y="11"/>
                    <a:pt x="4" y="24"/>
                    <a:pt x="5" y="24"/>
                  </a:cubicBezTo>
                  <a:cubicBezTo>
                    <a:pt x="5" y="24"/>
                    <a:pt x="5" y="24"/>
                    <a:pt x="5" y="24"/>
                  </a:cubicBezTo>
                  <a:cubicBezTo>
                    <a:pt x="7" y="22"/>
                    <a:pt x="10" y="9"/>
                    <a:pt x="10" y="9"/>
                  </a:cubicBezTo>
                  <a:cubicBezTo>
                    <a:pt x="11" y="9"/>
                    <a:pt x="10" y="10"/>
                    <a:pt x="10" y="12"/>
                  </a:cubicBezTo>
                  <a:cubicBezTo>
                    <a:pt x="9" y="20"/>
                    <a:pt x="5" y="33"/>
                    <a:pt x="7" y="33"/>
                  </a:cubicBezTo>
                  <a:cubicBezTo>
                    <a:pt x="7" y="33"/>
                    <a:pt x="7" y="33"/>
                    <a:pt x="7" y="33"/>
                  </a:cubicBezTo>
                  <a:cubicBezTo>
                    <a:pt x="8" y="33"/>
                    <a:pt x="9" y="32"/>
                    <a:pt x="9" y="31"/>
                  </a:cubicBezTo>
                  <a:cubicBezTo>
                    <a:pt x="11" y="22"/>
                    <a:pt x="11" y="14"/>
                    <a:pt x="12" y="8"/>
                  </a:cubicBezTo>
                  <a:cubicBezTo>
                    <a:pt x="13" y="7"/>
                    <a:pt x="13" y="6"/>
                    <a:pt x="13" y="5"/>
                  </a:cubicBezTo>
                  <a:cubicBezTo>
                    <a:pt x="13" y="2"/>
                    <a:pt x="12" y="0"/>
                    <a:pt x="1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77">
              <a:extLst>
                <a:ext uri="{FF2B5EF4-FFF2-40B4-BE49-F238E27FC236}">
                  <a16:creationId xmlns:a16="http://schemas.microsoft.com/office/drawing/2014/main" xmlns="" id="{78F00288-18A4-4833-A4F4-42E54BE5FB56}"/>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78">
              <a:extLst>
                <a:ext uri="{FF2B5EF4-FFF2-40B4-BE49-F238E27FC236}">
                  <a16:creationId xmlns:a16="http://schemas.microsoft.com/office/drawing/2014/main" xmlns="" id="{EBB477D0-B3B6-470C-8BC9-3782299A3369}"/>
                </a:ext>
              </a:extLst>
            </p:cNvPr>
            <p:cNvSpPr>
              <a:spLocks/>
            </p:cNvSpPr>
            <p:nvPr/>
          </p:nvSpPr>
          <p:spPr bwMode="auto">
            <a:xfrm flipH="1">
              <a:off x="1990725" y="5562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79">
              <a:extLst>
                <a:ext uri="{FF2B5EF4-FFF2-40B4-BE49-F238E27FC236}">
                  <a16:creationId xmlns:a16="http://schemas.microsoft.com/office/drawing/2014/main" xmlns="" id="{8EBE3AD5-FD18-4186-BBDF-5349FC23B379}"/>
                </a:ext>
              </a:extLst>
            </p:cNvPr>
            <p:cNvSpPr>
              <a:spLocks/>
            </p:cNvSpPr>
            <p:nvPr/>
          </p:nvSpPr>
          <p:spPr bwMode="auto">
            <a:xfrm flipH="1">
              <a:off x="1987550" y="5565775"/>
              <a:ext cx="6350" cy="49213"/>
            </a:xfrm>
            <a:custGeom>
              <a:avLst/>
              <a:gdLst>
                <a:gd name="T0" fmla="*/ 0 w 2"/>
                <a:gd name="T1" fmla="*/ 0 h 17"/>
                <a:gd name="T2" fmla="*/ 0 w 2"/>
                <a:gd name="T3" fmla="*/ 17 h 17"/>
                <a:gd name="T4" fmla="*/ 0 w 2"/>
                <a:gd name="T5" fmla="*/ 0 h 17"/>
              </a:gdLst>
              <a:ahLst/>
              <a:cxnLst>
                <a:cxn ang="0">
                  <a:pos x="T0" y="T1"/>
                </a:cxn>
                <a:cxn ang="0">
                  <a:pos x="T2" y="T3"/>
                </a:cxn>
                <a:cxn ang="0">
                  <a:pos x="T4" y="T5"/>
                </a:cxn>
              </a:cxnLst>
              <a:rect l="0" t="0" r="r" b="b"/>
              <a:pathLst>
                <a:path w="2" h="17">
                  <a:moveTo>
                    <a:pt x="0" y="0"/>
                  </a:moveTo>
                  <a:cubicBezTo>
                    <a:pt x="0" y="3"/>
                    <a:pt x="1" y="12"/>
                    <a:pt x="0" y="17"/>
                  </a:cubicBezTo>
                  <a:cubicBezTo>
                    <a:pt x="2" y="10"/>
                    <a:pt x="0" y="3"/>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80">
              <a:extLst>
                <a:ext uri="{FF2B5EF4-FFF2-40B4-BE49-F238E27FC236}">
                  <a16:creationId xmlns:a16="http://schemas.microsoft.com/office/drawing/2014/main" xmlns="" id="{31E278CE-7933-4CAC-94F9-32AE7AAEAF1B}"/>
                </a:ext>
              </a:extLst>
            </p:cNvPr>
            <p:cNvSpPr>
              <a:spLocks/>
            </p:cNvSpPr>
            <p:nvPr/>
          </p:nvSpPr>
          <p:spPr bwMode="auto">
            <a:xfrm flipH="1">
              <a:off x="1990725" y="5562600"/>
              <a:ext cx="11113" cy="60325"/>
            </a:xfrm>
            <a:custGeom>
              <a:avLst/>
              <a:gdLst>
                <a:gd name="T0" fmla="*/ 4 w 4"/>
                <a:gd name="T1" fmla="*/ 0 h 21"/>
                <a:gd name="T2" fmla="*/ 0 w 4"/>
                <a:gd name="T3" fmla="*/ 1 h 21"/>
                <a:gd name="T4" fmla="*/ 2 w 4"/>
                <a:gd name="T5" fmla="*/ 13 h 21"/>
                <a:gd name="T6" fmla="*/ 2 w 4"/>
                <a:gd name="T7" fmla="*/ 21 h 21"/>
                <a:gd name="T8" fmla="*/ 3 w 4"/>
                <a:gd name="T9" fmla="*/ 18 h 21"/>
                <a:gd name="T10" fmla="*/ 3 w 4"/>
                <a:gd name="T11" fmla="*/ 1 h 21"/>
                <a:gd name="T12" fmla="*/ 4 w 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4" y="0"/>
                  </a:moveTo>
                  <a:cubicBezTo>
                    <a:pt x="0" y="1"/>
                    <a:pt x="0" y="1"/>
                    <a:pt x="0" y="1"/>
                  </a:cubicBezTo>
                  <a:cubicBezTo>
                    <a:pt x="1" y="2"/>
                    <a:pt x="2" y="7"/>
                    <a:pt x="2" y="13"/>
                  </a:cubicBezTo>
                  <a:cubicBezTo>
                    <a:pt x="2" y="16"/>
                    <a:pt x="2" y="19"/>
                    <a:pt x="2" y="21"/>
                  </a:cubicBezTo>
                  <a:cubicBezTo>
                    <a:pt x="2" y="20"/>
                    <a:pt x="3" y="19"/>
                    <a:pt x="3" y="18"/>
                  </a:cubicBezTo>
                  <a:cubicBezTo>
                    <a:pt x="4" y="13"/>
                    <a:pt x="3" y="4"/>
                    <a:pt x="3" y="1"/>
                  </a:cubicBezTo>
                  <a:cubicBezTo>
                    <a:pt x="4" y="1"/>
                    <a:pt x="4" y="1"/>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81">
              <a:extLst>
                <a:ext uri="{FF2B5EF4-FFF2-40B4-BE49-F238E27FC236}">
                  <a16:creationId xmlns:a16="http://schemas.microsoft.com/office/drawing/2014/main" xmlns="" id="{4F0B425D-DE2A-4D73-BE7A-48BC2A3197C7}"/>
                </a:ext>
              </a:extLst>
            </p:cNvPr>
            <p:cNvSpPr>
              <a:spLocks/>
            </p:cNvSpPr>
            <p:nvPr/>
          </p:nvSpPr>
          <p:spPr bwMode="auto">
            <a:xfrm flipH="1">
              <a:off x="1976438" y="5561013"/>
              <a:ext cx="4763" cy="1588"/>
            </a:xfrm>
            <a:custGeom>
              <a:avLst/>
              <a:gdLst>
                <a:gd name="T0" fmla="*/ 1 w 2"/>
                <a:gd name="T1" fmla="*/ 0 h 1"/>
                <a:gd name="T2" fmla="*/ 0 w 2"/>
                <a:gd name="T3" fmla="*/ 1 h 1"/>
                <a:gd name="T4" fmla="*/ 0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0" y="1"/>
                    <a:pt x="0" y="1"/>
                  </a:cubicBezTo>
                  <a:cubicBezTo>
                    <a:pt x="2" y="1"/>
                    <a:pt x="2" y="1"/>
                    <a:pt x="2" y="1"/>
                  </a:cubicBezTo>
                  <a:cubicBezTo>
                    <a:pt x="1" y="1"/>
                    <a:pt x="1" y="0"/>
                    <a:pt x="1"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82">
              <a:extLst>
                <a:ext uri="{FF2B5EF4-FFF2-40B4-BE49-F238E27FC236}">
                  <a16:creationId xmlns:a16="http://schemas.microsoft.com/office/drawing/2014/main" xmlns="" id="{345FD13F-36FB-401F-A780-5070946F5FB0}"/>
                </a:ext>
              </a:extLst>
            </p:cNvPr>
            <p:cNvSpPr>
              <a:spLocks/>
            </p:cNvSpPr>
            <p:nvPr/>
          </p:nvSpPr>
          <p:spPr bwMode="auto">
            <a:xfrm flipH="1">
              <a:off x="1976438" y="5561013"/>
              <a:ext cx="4763" cy="1588"/>
            </a:xfrm>
            <a:custGeom>
              <a:avLst/>
              <a:gdLst>
                <a:gd name="T0" fmla="*/ 1 w 2"/>
                <a:gd name="T1" fmla="*/ 0 h 1"/>
                <a:gd name="T2" fmla="*/ 0 w 2"/>
                <a:gd name="T3" fmla="*/ 1 h 1"/>
                <a:gd name="T4" fmla="*/ 1 w 2"/>
                <a:gd name="T5" fmla="*/ 0 h 1"/>
                <a:gd name="T6" fmla="*/ 2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1"/>
                    <a:pt x="0" y="1"/>
                  </a:cubicBezTo>
                  <a:cubicBezTo>
                    <a:pt x="0" y="1"/>
                    <a:pt x="1" y="0"/>
                    <a:pt x="1" y="0"/>
                  </a:cubicBezTo>
                  <a:cubicBezTo>
                    <a:pt x="1" y="0"/>
                    <a:pt x="1" y="1"/>
                    <a:pt x="2" y="1"/>
                  </a:cubicBezTo>
                  <a:cubicBezTo>
                    <a:pt x="2" y="1"/>
                    <a:pt x="2" y="1"/>
                    <a:pt x="2" y="1"/>
                  </a:cubicBezTo>
                  <a:cubicBezTo>
                    <a:pt x="1" y="1"/>
                    <a:pt x="1" y="0"/>
                    <a:pt x="1"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83">
              <a:extLst>
                <a:ext uri="{FF2B5EF4-FFF2-40B4-BE49-F238E27FC236}">
                  <a16:creationId xmlns:a16="http://schemas.microsoft.com/office/drawing/2014/main" xmlns="" id="{5A554A62-59CC-41D0-BA9F-1314EF77A63B}"/>
                </a:ext>
              </a:extLst>
            </p:cNvPr>
            <p:cNvSpPr>
              <a:spLocks/>
            </p:cNvSpPr>
            <p:nvPr/>
          </p:nvSpPr>
          <p:spPr bwMode="auto">
            <a:xfrm flipH="1">
              <a:off x="1966913" y="5562600"/>
              <a:ext cx="14288" cy="38100"/>
            </a:xfrm>
            <a:custGeom>
              <a:avLst/>
              <a:gdLst>
                <a:gd name="T0" fmla="*/ 0 w 5"/>
                <a:gd name="T1" fmla="*/ 0 h 13"/>
                <a:gd name="T2" fmla="*/ 0 w 5"/>
                <a:gd name="T3" fmla="*/ 0 h 13"/>
                <a:gd name="T4" fmla="*/ 3 w 5"/>
                <a:gd name="T5" fmla="*/ 13 h 13"/>
                <a:gd name="T6" fmla="*/ 0 w 5"/>
                <a:gd name="T7" fmla="*/ 0 h 13"/>
              </a:gdLst>
              <a:ahLst/>
              <a:cxnLst>
                <a:cxn ang="0">
                  <a:pos x="T0" y="T1"/>
                </a:cxn>
                <a:cxn ang="0">
                  <a:pos x="T2" y="T3"/>
                </a:cxn>
                <a:cxn ang="0">
                  <a:pos x="T4" y="T5"/>
                </a:cxn>
                <a:cxn ang="0">
                  <a:pos x="T6" y="T7"/>
                </a:cxn>
              </a:cxnLst>
              <a:rect l="0" t="0" r="r" b="b"/>
              <a:pathLst>
                <a:path w="5" h="13">
                  <a:moveTo>
                    <a:pt x="0" y="0"/>
                  </a:moveTo>
                  <a:cubicBezTo>
                    <a:pt x="0" y="0"/>
                    <a:pt x="0" y="0"/>
                    <a:pt x="0" y="0"/>
                  </a:cubicBezTo>
                  <a:cubicBezTo>
                    <a:pt x="0" y="2"/>
                    <a:pt x="4" y="10"/>
                    <a:pt x="3" y="13"/>
                  </a:cubicBezTo>
                  <a:cubicBezTo>
                    <a:pt x="5" y="9"/>
                    <a:pt x="0" y="2"/>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84">
              <a:extLst>
                <a:ext uri="{FF2B5EF4-FFF2-40B4-BE49-F238E27FC236}">
                  <a16:creationId xmlns:a16="http://schemas.microsoft.com/office/drawing/2014/main" xmlns="" id="{F3D838F0-904C-43DF-AB95-A8D2ADF718D2}"/>
                </a:ext>
              </a:extLst>
            </p:cNvPr>
            <p:cNvSpPr>
              <a:spLocks/>
            </p:cNvSpPr>
            <p:nvPr/>
          </p:nvSpPr>
          <p:spPr bwMode="auto">
            <a:xfrm flipH="1">
              <a:off x="1970088" y="5562600"/>
              <a:ext cx="20638" cy="38100"/>
            </a:xfrm>
            <a:custGeom>
              <a:avLst/>
              <a:gdLst>
                <a:gd name="T0" fmla="*/ 3 w 7"/>
                <a:gd name="T1" fmla="*/ 0 h 13"/>
                <a:gd name="T2" fmla="*/ 0 w 7"/>
                <a:gd name="T3" fmla="*/ 0 h 13"/>
                <a:gd name="T4" fmla="*/ 6 w 7"/>
                <a:gd name="T5" fmla="*/ 13 h 13"/>
                <a:gd name="T6" fmla="*/ 6 w 7"/>
                <a:gd name="T7" fmla="*/ 13 h 13"/>
                <a:gd name="T8" fmla="*/ 3 w 7"/>
                <a:gd name="T9" fmla="*/ 0 h 13"/>
              </a:gdLst>
              <a:ahLst/>
              <a:cxnLst>
                <a:cxn ang="0">
                  <a:pos x="T0" y="T1"/>
                </a:cxn>
                <a:cxn ang="0">
                  <a:pos x="T2" y="T3"/>
                </a:cxn>
                <a:cxn ang="0">
                  <a:pos x="T4" y="T5"/>
                </a:cxn>
                <a:cxn ang="0">
                  <a:pos x="T6" y="T7"/>
                </a:cxn>
                <a:cxn ang="0">
                  <a:pos x="T8" y="T9"/>
                </a:cxn>
              </a:cxnLst>
              <a:rect l="0" t="0" r="r" b="b"/>
              <a:pathLst>
                <a:path w="7" h="13">
                  <a:moveTo>
                    <a:pt x="3" y="0"/>
                  </a:moveTo>
                  <a:cubicBezTo>
                    <a:pt x="0" y="0"/>
                    <a:pt x="0" y="0"/>
                    <a:pt x="0" y="0"/>
                  </a:cubicBezTo>
                  <a:cubicBezTo>
                    <a:pt x="3" y="1"/>
                    <a:pt x="4" y="7"/>
                    <a:pt x="6" y="13"/>
                  </a:cubicBezTo>
                  <a:cubicBezTo>
                    <a:pt x="6" y="13"/>
                    <a:pt x="6" y="13"/>
                    <a:pt x="6" y="13"/>
                  </a:cubicBezTo>
                  <a:cubicBezTo>
                    <a:pt x="7" y="10"/>
                    <a:pt x="3" y="2"/>
                    <a:pt x="3"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85">
              <a:extLst>
                <a:ext uri="{FF2B5EF4-FFF2-40B4-BE49-F238E27FC236}">
                  <a16:creationId xmlns:a16="http://schemas.microsoft.com/office/drawing/2014/main" xmlns="" id="{E3DD6C09-F79A-46AA-9D84-BE95B1ACEFCA}"/>
                </a:ext>
              </a:extLst>
            </p:cNvPr>
            <p:cNvSpPr>
              <a:spLocks noEditPoints="1"/>
            </p:cNvSpPr>
            <p:nvPr/>
          </p:nvSpPr>
          <p:spPr bwMode="auto">
            <a:xfrm flipH="1">
              <a:off x="2047875" y="5580063"/>
              <a:ext cx="0" cy="25400"/>
            </a:xfrm>
            <a:custGeom>
              <a:avLst/>
              <a:gdLst>
                <a:gd name="T0" fmla="*/ 2 h 9"/>
                <a:gd name="T1" fmla="*/ 9 h 9"/>
                <a:gd name="T2" fmla="*/ 2 h 9"/>
                <a:gd name="T3" fmla="*/ 0 h 9"/>
                <a:gd name="T4" fmla="*/ 0 h 9"/>
                <a:gd name="T5" fmla="*/ 0 h 9"/>
              </a:gdLst>
              <a:ahLst/>
              <a:cxnLst>
                <a:cxn ang="0">
                  <a:pos x="0" y="T0"/>
                </a:cxn>
                <a:cxn ang="0">
                  <a:pos x="0" y="T1"/>
                </a:cxn>
                <a:cxn ang="0">
                  <a:pos x="0" y="T2"/>
                </a:cxn>
                <a:cxn ang="0">
                  <a:pos x="0" y="T3"/>
                </a:cxn>
                <a:cxn ang="0">
                  <a:pos x="0" y="T4"/>
                </a:cxn>
                <a:cxn ang="0">
                  <a:pos x="0" y="T5"/>
                </a:cxn>
              </a:cxnLst>
              <a:rect l="0" t="0" r="r" b="b"/>
              <a:pathLst>
                <a:path h="9">
                  <a:moveTo>
                    <a:pt x="0" y="2"/>
                  </a:moveTo>
                  <a:cubicBezTo>
                    <a:pt x="0" y="3"/>
                    <a:pt x="0" y="6"/>
                    <a:pt x="0" y="9"/>
                  </a:cubicBezTo>
                  <a:cubicBezTo>
                    <a:pt x="0" y="6"/>
                    <a:pt x="0" y="3"/>
                    <a:pt x="0" y="2"/>
                  </a:cubicBezTo>
                  <a:moveTo>
                    <a:pt x="0" y="0"/>
                  </a:move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86">
              <a:extLst>
                <a:ext uri="{FF2B5EF4-FFF2-40B4-BE49-F238E27FC236}">
                  <a16:creationId xmlns:a16="http://schemas.microsoft.com/office/drawing/2014/main" xmlns="" id="{ADC59709-43E4-4A68-A63C-4163A9545B3C}"/>
                </a:ext>
              </a:extLst>
            </p:cNvPr>
            <p:cNvSpPr>
              <a:spLocks/>
            </p:cNvSpPr>
            <p:nvPr/>
          </p:nvSpPr>
          <p:spPr bwMode="auto">
            <a:xfrm flipH="1">
              <a:off x="2038350" y="5575300"/>
              <a:ext cx="11113" cy="47625"/>
            </a:xfrm>
            <a:custGeom>
              <a:avLst/>
              <a:gdLst>
                <a:gd name="T0" fmla="*/ 4 w 4"/>
                <a:gd name="T1" fmla="*/ 0 h 17"/>
                <a:gd name="T2" fmla="*/ 1 w 4"/>
                <a:gd name="T3" fmla="*/ 2 h 17"/>
                <a:gd name="T4" fmla="*/ 1 w 4"/>
                <a:gd name="T5" fmla="*/ 2 h 17"/>
                <a:gd name="T6" fmla="*/ 1 w 4"/>
                <a:gd name="T7" fmla="*/ 2 h 17"/>
                <a:gd name="T8" fmla="*/ 1 w 4"/>
                <a:gd name="T9" fmla="*/ 4 h 17"/>
                <a:gd name="T10" fmla="*/ 1 w 4"/>
                <a:gd name="T11" fmla="*/ 11 h 17"/>
                <a:gd name="T12" fmla="*/ 2 w 4"/>
                <a:gd name="T13" fmla="*/ 17 h 17"/>
                <a:gd name="T14" fmla="*/ 2 w 4"/>
                <a:gd name="T15" fmla="*/ 16 h 17"/>
                <a:gd name="T16" fmla="*/ 4 w 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4" y="0"/>
                  </a:moveTo>
                  <a:cubicBezTo>
                    <a:pt x="1" y="2"/>
                    <a:pt x="1" y="2"/>
                    <a:pt x="1" y="2"/>
                  </a:cubicBezTo>
                  <a:cubicBezTo>
                    <a:pt x="1" y="2"/>
                    <a:pt x="1" y="2"/>
                    <a:pt x="1" y="2"/>
                  </a:cubicBezTo>
                  <a:cubicBezTo>
                    <a:pt x="1" y="2"/>
                    <a:pt x="1" y="2"/>
                    <a:pt x="1" y="2"/>
                  </a:cubicBezTo>
                  <a:cubicBezTo>
                    <a:pt x="2" y="2"/>
                    <a:pt x="2" y="3"/>
                    <a:pt x="1" y="4"/>
                  </a:cubicBezTo>
                  <a:cubicBezTo>
                    <a:pt x="1" y="5"/>
                    <a:pt x="1" y="8"/>
                    <a:pt x="1" y="11"/>
                  </a:cubicBezTo>
                  <a:cubicBezTo>
                    <a:pt x="0" y="13"/>
                    <a:pt x="1" y="15"/>
                    <a:pt x="2" y="17"/>
                  </a:cubicBezTo>
                  <a:cubicBezTo>
                    <a:pt x="2" y="16"/>
                    <a:pt x="2" y="16"/>
                    <a:pt x="2" y="16"/>
                  </a:cubicBezTo>
                  <a:cubicBezTo>
                    <a:pt x="2" y="12"/>
                    <a:pt x="2" y="7"/>
                    <a:pt x="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87">
              <a:extLst>
                <a:ext uri="{FF2B5EF4-FFF2-40B4-BE49-F238E27FC236}">
                  <a16:creationId xmlns:a16="http://schemas.microsoft.com/office/drawing/2014/main" xmlns="" id="{A7D8C390-B602-4BB7-8C84-15B439E13E2F}"/>
                </a:ext>
              </a:extLst>
            </p:cNvPr>
            <p:cNvSpPr>
              <a:spLocks/>
            </p:cNvSpPr>
            <p:nvPr/>
          </p:nvSpPr>
          <p:spPr bwMode="auto">
            <a:xfrm flipH="1">
              <a:off x="1930400" y="5837238"/>
              <a:ext cx="68263" cy="53975"/>
            </a:xfrm>
            <a:custGeom>
              <a:avLst/>
              <a:gdLst>
                <a:gd name="T0" fmla="*/ 24 w 24"/>
                <a:gd name="T1" fmla="*/ 2 h 19"/>
                <a:gd name="T2" fmla="*/ 14 w 24"/>
                <a:gd name="T3" fmla="*/ 5 h 19"/>
                <a:gd name="T4" fmla="*/ 8 w 24"/>
                <a:gd name="T5" fmla="*/ 0 h 19"/>
                <a:gd name="T6" fmla="*/ 9 w 24"/>
                <a:gd name="T7" fmla="*/ 7 h 19"/>
                <a:gd name="T8" fmla="*/ 0 w 24"/>
                <a:gd name="T9" fmla="*/ 12 h 19"/>
                <a:gd name="T10" fmla="*/ 8 w 24"/>
                <a:gd name="T11" fmla="*/ 12 h 19"/>
                <a:gd name="T12" fmla="*/ 6 w 24"/>
                <a:gd name="T13" fmla="*/ 19 h 19"/>
                <a:gd name="T14" fmla="*/ 11 w 24"/>
                <a:gd name="T15" fmla="*/ 13 h 19"/>
                <a:gd name="T16" fmla="*/ 24 w 24"/>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
                  <a:moveTo>
                    <a:pt x="24" y="2"/>
                  </a:moveTo>
                  <a:cubicBezTo>
                    <a:pt x="24" y="2"/>
                    <a:pt x="17" y="5"/>
                    <a:pt x="14" y="5"/>
                  </a:cubicBezTo>
                  <a:cubicBezTo>
                    <a:pt x="12" y="4"/>
                    <a:pt x="8" y="0"/>
                    <a:pt x="8" y="0"/>
                  </a:cubicBezTo>
                  <a:cubicBezTo>
                    <a:pt x="8" y="0"/>
                    <a:pt x="10" y="6"/>
                    <a:pt x="9" y="7"/>
                  </a:cubicBezTo>
                  <a:cubicBezTo>
                    <a:pt x="9" y="10"/>
                    <a:pt x="3" y="10"/>
                    <a:pt x="0" y="12"/>
                  </a:cubicBezTo>
                  <a:cubicBezTo>
                    <a:pt x="0" y="12"/>
                    <a:pt x="8" y="11"/>
                    <a:pt x="8" y="12"/>
                  </a:cubicBezTo>
                  <a:cubicBezTo>
                    <a:pt x="7" y="13"/>
                    <a:pt x="6" y="19"/>
                    <a:pt x="6" y="19"/>
                  </a:cubicBezTo>
                  <a:cubicBezTo>
                    <a:pt x="6" y="19"/>
                    <a:pt x="10" y="16"/>
                    <a:pt x="11" y="13"/>
                  </a:cubicBezTo>
                  <a:cubicBezTo>
                    <a:pt x="13" y="10"/>
                    <a:pt x="21" y="6"/>
                    <a:pt x="24" y="2"/>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88">
              <a:extLst>
                <a:ext uri="{FF2B5EF4-FFF2-40B4-BE49-F238E27FC236}">
                  <a16:creationId xmlns:a16="http://schemas.microsoft.com/office/drawing/2014/main" xmlns="" id="{1C681B32-6797-4C36-AD78-75CE5419C092}"/>
                </a:ext>
              </a:extLst>
            </p:cNvPr>
            <p:cNvSpPr>
              <a:spLocks/>
            </p:cNvSpPr>
            <p:nvPr/>
          </p:nvSpPr>
          <p:spPr bwMode="auto">
            <a:xfrm flipH="1">
              <a:off x="1947863" y="5856288"/>
              <a:ext cx="19050" cy="20638"/>
            </a:xfrm>
            <a:custGeom>
              <a:avLst/>
              <a:gdLst>
                <a:gd name="T0" fmla="*/ 7 w 7"/>
                <a:gd name="T1" fmla="*/ 0 h 7"/>
                <a:gd name="T2" fmla="*/ 6 w 7"/>
                <a:gd name="T3" fmla="*/ 5 h 7"/>
                <a:gd name="T4" fmla="*/ 0 w 7"/>
                <a:gd name="T5" fmla="*/ 7 h 7"/>
                <a:gd name="T6" fmla="*/ 3 w 7"/>
                <a:gd name="T7" fmla="*/ 1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7" y="0"/>
                    <a:pt x="7" y="2"/>
                    <a:pt x="6" y="5"/>
                  </a:cubicBezTo>
                  <a:cubicBezTo>
                    <a:pt x="4" y="7"/>
                    <a:pt x="0" y="7"/>
                    <a:pt x="0" y="7"/>
                  </a:cubicBezTo>
                  <a:cubicBezTo>
                    <a:pt x="3" y="1"/>
                    <a:pt x="3" y="1"/>
                    <a:pt x="3" y="1"/>
                  </a:cubicBezTo>
                  <a:lnTo>
                    <a:pt x="7" y="0"/>
                  </a:ln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89">
              <a:extLst>
                <a:ext uri="{FF2B5EF4-FFF2-40B4-BE49-F238E27FC236}">
                  <a16:creationId xmlns:a16="http://schemas.microsoft.com/office/drawing/2014/main" xmlns="" id="{C66B175A-389D-4B53-901D-1F31341C3A57}"/>
                </a:ext>
              </a:extLst>
            </p:cNvPr>
            <p:cNvSpPr>
              <a:spLocks/>
            </p:cNvSpPr>
            <p:nvPr/>
          </p:nvSpPr>
          <p:spPr bwMode="auto">
            <a:xfrm flipH="1">
              <a:off x="1728788" y="5862638"/>
              <a:ext cx="227013" cy="165100"/>
            </a:xfrm>
            <a:custGeom>
              <a:avLst/>
              <a:gdLst>
                <a:gd name="T0" fmla="*/ 2 w 80"/>
                <a:gd name="T1" fmla="*/ 0 h 58"/>
                <a:gd name="T2" fmla="*/ 74 w 80"/>
                <a:gd name="T3" fmla="*/ 52 h 58"/>
                <a:gd name="T4" fmla="*/ 80 w 80"/>
                <a:gd name="T5" fmla="*/ 56 h 58"/>
                <a:gd name="T6" fmla="*/ 0 w 80"/>
                <a:gd name="T7" fmla="*/ 3 h 58"/>
                <a:gd name="T8" fmla="*/ 2 w 80"/>
                <a:gd name="T9" fmla="*/ 0 h 58"/>
              </a:gdLst>
              <a:ahLst/>
              <a:cxnLst>
                <a:cxn ang="0">
                  <a:pos x="T0" y="T1"/>
                </a:cxn>
                <a:cxn ang="0">
                  <a:pos x="T2" y="T3"/>
                </a:cxn>
                <a:cxn ang="0">
                  <a:pos x="T4" y="T5"/>
                </a:cxn>
                <a:cxn ang="0">
                  <a:pos x="T6" y="T7"/>
                </a:cxn>
                <a:cxn ang="0">
                  <a:pos x="T8" y="T9"/>
                </a:cxn>
              </a:cxnLst>
              <a:rect l="0" t="0" r="r" b="b"/>
              <a:pathLst>
                <a:path w="80" h="58">
                  <a:moveTo>
                    <a:pt x="2" y="0"/>
                  </a:moveTo>
                  <a:cubicBezTo>
                    <a:pt x="2" y="0"/>
                    <a:pt x="29" y="38"/>
                    <a:pt x="74" y="52"/>
                  </a:cubicBezTo>
                  <a:cubicBezTo>
                    <a:pt x="74" y="52"/>
                    <a:pt x="80" y="53"/>
                    <a:pt x="80" y="56"/>
                  </a:cubicBezTo>
                  <a:cubicBezTo>
                    <a:pt x="79" y="58"/>
                    <a:pt x="31" y="44"/>
                    <a:pt x="0" y="3"/>
                  </a:cubicBezTo>
                  <a:cubicBezTo>
                    <a:pt x="2" y="0"/>
                    <a:pt x="2" y="0"/>
                    <a:pt x="2"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90">
              <a:extLst>
                <a:ext uri="{FF2B5EF4-FFF2-40B4-BE49-F238E27FC236}">
                  <a16:creationId xmlns:a16="http://schemas.microsoft.com/office/drawing/2014/main" xmlns="" id="{CBD3C741-D00A-47DF-A88B-EFEA0BBF6253}"/>
                </a:ext>
              </a:extLst>
            </p:cNvPr>
            <p:cNvSpPr>
              <a:spLocks/>
            </p:cNvSpPr>
            <p:nvPr/>
          </p:nvSpPr>
          <p:spPr bwMode="auto">
            <a:xfrm flipH="1">
              <a:off x="719138" y="5597525"/>
              <a:ext cx="536575" cy="280988"/>
            </a:xfrm>
            <a:custGeom>
              <a:avLst/>
              <a:gdLst>
                <a:gd name="T0" fmla="*/ 29 w 189"/>
                <a:gd name="T1" fmla="*/ 61 h 99"/>
                <a:gd name="T2" fmla="*/ 29 w 189"/>
                <a:gd name="T3" fmla="*/ 61 h 99"/>
                <a:gd name="T4" fmla="*/ 25 w 189"/>
                <a:gd name="T5" fmla="*/ 57 h 99"/>
                <a:gd name="T6" fmla="*/ 4 w 189"/>
                <a:gd name="T7" fmla="*/ 12 h 99"/>
                <a:gd name="T8" fmla="*/ 8 w 189"/>
                <a:gd name="T9" fmla="*/ 4 h 99"/>
                <a:gd name="T10" fmla="*/ 32 w 189"/>
                <a:gd name="T11" fmla="*/ 12 h 99"/>
                <a:gd name="T12" fmla="*/ 34 w 189"/>
                <a:gd name="T13" fmla="*/ 13 h 99"/>
                <a:gd name="T14" fmla="*/ 34 w 189"/>
                <a:gd name="T15" fmla="*/ 13 h 99"/>
                <a:gd name="T16" fmla="*/ 34 w 189"/>
                <a:gd name="T17" fmla="*/ 13 h 99"/>
                <a:gd name="T18" fmla="*/ 36 w 189"/>
                <a:gd name="T19" fmla="*/ 14 h 99"/>
                <a:gd name="T20" fmla="*/ 55 w 189"/>
                <a:gd name="T21" fmla="*/ 22 h 99"/>
                <a:gd name="T22" fmla="*/ 111 w 189"/>
                <a:gd name="T23" fmla="*/ 36 h 99"/>
                <a:gd name="T24" fmla="*/ 166 w 189"/>
                <a:gd name="T25" fmla="*/ 43 h 99"/>
                <a:gd name="T26" fmla="*/ 177 w 189"/>
                <a:gd name="T27" fmla="*/ 44 h 99"/>
                <a:gd name="T28" fmla="*/ 189 w 189"/>
                <a:gd name="T29" fmla="*/ 61 h 99"/>
                <a:gd name="T30" fmla="*/ 168 w 189"/>
                <a:gd name="T31" fmla="*/ 75 h 99"/>
                <a:gd name="T32" fmla="*/ 69 w 189"/>
                <a:gd name="T33" fmla="*/ 88 h 99"/>
                <a:gd name="T34" fmla="*/ 29 w 189"/>
                <a:gd name="T3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99">
                  <a:moveTo>
                    <a:pt x="29" y="61"/>
                  </a:moveTo>
                  <a:cubicBezTo>
                    <a:pt x="29" y="61"/>
                    <a:pt x="29" y="61"/>
                    <a:pt x="29" y="61"/>
                  </a:cubicBezTo>
                  <a:cubicBezTo>
                    <a:pt x="27" y="60"/>
                    <a:pt x="26" y="58"/>
                    <a:pt x="25" y="57"/>
                  </a:cubicBezTo>
                  <a:cubicBezTo>
                    <a:pt x="8" y="41"/>
                    <a:pt x="0" y="15"/>
                    <a:pt x="4" y="12"/>
                  </a:cubicBezTo>
                  <a:cubicBezTo>
                    <a:pt x="4" y="5"/>
                    <a:pt x="7" y="8"/>
                    <a:pt x="8" y="4"/>
                  </a:cubicBezTo>
                  <a:cubicBezTo>
                    <a:pt x="9" y="0"/>
                    <a:pt x="12" y="0"/>
                    <a:pt x="32" y="12"/>
                  </a:cubicBezTo>
                  <a:cubicBezTo>
                    <a:pt x="33" y="12"/>
                    <a:pt x="33" y="12"/>
                    <a:pt x="34" y="13"/>
                  </a:cubicBezTo>
                  <a:cubicBezTo>
                    <a:pt x="34" y="13"/>
                    <a:pt x="34" y="13"/>
                    <a:pt x="34" y="13"/>
                  </a:cubicBezTo>
                  <a:cubicBezTo>
                    <a:pt x="34" y="13"/>
                    <a:pt x="34" y="13"/>
                    <a:pt x="34" y="13"/>
                  </a:cubicBezTo>
                  <a:cubicBezTo>
                    <a:pt x="35" y="13"/>
                    <a:pt x="35" y="14"/>
                    <a:pt x="36" y="14"/>
                  </a:cubicBezTo>
                  <a:cubicBezTo>
                    <a:pt x="41" y="17"/>
                    <a:pt x="48" y="19"/>
                    <a:pt x="55" y="22"/>
                  </a:cubicBezTo>
                  <a:cubicBezTo>
                    <a:pt x="74" y="28"/>
                    <a:pt x="97" y="34"/>
                    <a:pt x="111" y="36"/>
                  </a:cubicBezTo>
                  <a:cubicBezTo>
                    <a:pt x="122" y="38"/>
                    <a:pt x="151" y="41"/>
                    <a:pt x="166" y="43"/>
                  </a:cubicBezTo>
                  <a:cubicBezTo>
                    <a:pt x="173" y="43"/>
                    <a:pt x="177" y="44"/>
                    <a:pt x="177" y="44"/>
                  </a:cubicBezTo>
                  <a:cubicBezTo>
                    <a:pt x="189" y="61"/>
                    <a:pt x="189" y="61"/>
                    <a:pt x="189" y="61"/>
                  </a:cubicBezTo>
                  <a:cubicBezTo>
                    <a:pt x="182" y="66"/>
                    <a:pt x="175" y="71"/>
                    <a:pt x="168" y="75"/>
                  </a:cubicBezTo>
                  <a:cubicBezTo>
                    <a:pt x="127" y="99"/>
                    <a:pt x="94" y="98"/>
                    <a:pt x="69" y="88"/>
                  </a:cubicBezTo>
                  <a:cubicBezTo>
                    <a:pt x="52" y="81"/>
                    <a:pt x="39" y="70"/>
                    <a:pt x="29" y="6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91">
              <a:extLst>
                <a:ext uri="{FF2B5EF4-FFF2-40B4-BE49-F238E27FC236}">
                  <a16:creationId xmlns:a16="http://schemas.microsoft.com/office/drawing/2014/main" xmlns="" id="{7330DF8D-FA6A-46AB-9152-E0849CFBCC6B}"/>
                </a:ext>
              </a:extLst>
            </p:cNvPr>
            <p:cNvSpPr>
              <a:spLocks noEditPoints="1"/>
            </p:cNvSpPr>
            <p:nvPr/>
          </p:nvSpPr>
          <p:spPr bwMode="auto">
            <a:xfrm flipH="1">
              <a:off x="787400" y="5659438"/>
              <a:ext cx="312738" cy="204788"/>
            </a:xfrm>
            <a:custGeom>
              <a:avLst/>
              <a:gdLst>
                <a:gd name="T0" fmla="*/ 14 w 110"/>
                <a:gd name="T1" fmla="*/ 66 h 72"/>
                <a:gd name="T2" fmla="*/ 37 w 110"/>
                <a:gd name="T3" fmla="*/ 72 h 72"/>
                <a:gd name="T4" fmla="*/ 43 w 110"/>
                <a:gd name="T5" fmla="*/ 69 h 72"/>
                <a:gd name="T6" fmla="*/ 14 w 110"/>
                <a:gd name="T7" fmla="*/ 66 h 72"/>
                <a:gd name="T8" fmla="*/ 6 w 110"/>
                <a:gd name="T9" fmla="*/ 21 h 72"/>
                <a:gd name="T10" fmla="*/ 51 w 110"/>
                <a:gd name="T11" fmla="*/ 43 h 72"/>
                <a:gd name="T12" fmla="*/ 72 w 110"/>
                <a:gd name="T13" fmla="*/ 56 h 72"/>
                <a:gd name="T14" fmla="*/ 59 w 110"/>
                <a:gd name="T15" fmla="*/ 59 h 72"/>
                <a:gd name="T16" fmla="*/ 18 w 110"/>
                <a:gd name="T17" fmla="*/ 48 h 72"/>
                <a:gd name="T18" fmla="*/ 56 w 110"/>
                <a:gd name="T19" fmla="*/ 65 h 72"/>
                <a:gd name="T20" fmla="*/ 63 w 110"/>
                <a:gd name="T21" fmla="*/ 62 h 72"/>
                <a:gd name="T22" fmla="*/ 63 w 110"/>
                <a:gd name="T23" fmla="*/ 62 h 72"/>
                <a:gd name="T24" fmla="*/ 110 w 110"/>
                <a:gd name="T25" fmla="*/ 40 h 72"/>
                <a:gd name="T26" fmla="*/ 105 w 110"/>
                <a:gd name="T27" fmla="*/ 39 h 72"/>
                <a:gd name="T28" fmla="*/ 71 w 110"/>
                <a:gd name="T29" fmla="*/ 32 h 72"/>
                <a:gd name="T30" fmla="*/ 61 w 110"/>
                <a:gd name="T31" fmla="*/ 37 h 72"/>
                <a:gd name="T32" fmla="*/ 59 w 110"/>
                <a:gd name="T33" fmla="*/ 37 h 72"/>
                <a:gd name="T34" fmla="*/ 6 w 110"/>
                <a:gd name="T35" fmla="*/ 21 h 72"/>
                <a:gd name="T36" fmla="*/ 0 w 110"/>
                <a:gd name="T37" fmla="*/ 0 h 72"/>
                <a:gd name="T38" fmla="*/ 34 w 110"/>
                <a:gd name="T39" fmla="*/ 13 h 72"/>
                <a:gd name="T40" fmla="*/ 27 w 110"/>
                <a:gd name="T41" fmla="*/ 8 h 72"/>
                <a:gd name="T42" fmla="*/ 0 w 11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72">
                  <a:moveTo>
                    <a:pt x="14" y="66"/>
                  </a:moveTo>
                  <a:cubicBezTo>
                    <a:pt x="21" y="68"/>
                    <a:pt x="29" y="71"/>
                    <a:pt x="37" y="72"/>
                  </a:cubicBezTo>
                  <a:cubicBezTo>
                    <a:pt x="39" y="71"/>
                    <a:pt x="41" y="70"/>
                    <a:pt x="43" y="69"/>
                  </a:cubicBezTo>
                  <a:cubicBezTo>
                    <a:pt x="33" y="69"/>
                    <a:pt x="21" y="67"/>
                    <a:pt x="14" y="66"/>
                  </a:cubicBezTo>
                  <a:moveTo>
                    <a:pt x="6" y="21"/>
                  </a:moveTo>
                  <a:cubicBezTo>
                    <a:pt x="6" y="21"/>
                    <a:pt x="28" y="38"/>
                    <a:pt x="51" y="43"/>
                  </a:cubicBezTo>
                  <a:cubicBezTo>
                    <a:pt x="73" y="49"/>
                    <a:pt x="81" y="50"/>
                    <a:pt x="72" y="56"/>
                  </a:cubicBezTo>
                  <a:cubicBezTo>
                    <a:pt x="69" y="58"/>
                    <a:pt x="64" y="59"/>
                    <a:pt x="59" y="59"/>
                  </a:cubicBezTo>
                  <a:cubicBezTo>
                    <a:pt x="48" y="59"/>
                    <a:pt x="32" y="55"/>
                    <a:pt x="18" y="48"/>
                  </a:cubicBezTo>
                  <a:cubicBezTo>
                    <a:pt x="24" y="58"/>
                    <a:pt x="45" y="62"/>
                    <a:pt x="56" y="65"/>
                  </a:cubicBezTo>
                  <a:cubicBezTo>
                    <a:pt x="58" y="64"/>
                    <a:pt x="61" y="63"/>
                    <a:pt x="63" y="62"/>
                  </a:cubicBezTo>
                  <a:cubicBezTo>
                    <a:pt x="63" y="62"/>
                    <a:pt x="63" y="62"/>
                    <a:pt x="63" y="62"/>
                  </a:cubicBezTo>
                  <a:cubicBezTo>
                    <a:pt x="81" y="56"/>
                    <a:pt x="96" y="52"/>
                    <a:pt x="110" y="40"/>
                  </a:cubicBezTo>
                  <a:cubicBezTo>
                    <a:pt x="109" y="39"/>
                    <a:pt x="107" y="39"/>
                    <a:pt x="105" y="39"/>
                  </a:cubicBezTo>
                  <a:cubicBezTo>
                    <a:pt x="94" y="38"/>
                    <a:pt x="82" y="36"/>
                    <a:pt x="71" y="32"/>
                  </a:cubicBezTo>
                  <a:cubicBezTo>
                    <a:pt x="70" y="34"/>
                    <a:pt x="67" y="36"/>
                    <a:pt x="61" y="37"/>
                  </a:cubicBezTo>
                  <a:cubicBezTo>
                    <a:pt x="60" y="37"/>
                    <a:pt x="59" y="37"/>
                    <a:pt x="59" y="37"/>
                  </a:cubicBezTo>
                  <a:cubicBezTo>
                    <a:pt x="43" y="37"/>
                    <a:pt x="6" y="21"/>
                    <a:pt x="6" y="21"/>
                  </a:cubicBezTo>
                  <a:moveTo>
                    <a:pt x="0" y="0"/>
                  </a:moveTo>
                  <a:cubicBezTo>
                    <a:pt x="6" y="7"/>
                    <a:pt x="19" y="9"/>
                    <a:pt x="34" y="13"/>
                  </a:cubicBezTo>
                  <a:cubicBezTo>
                    <a:pt x="32" y="11"/>
                    <a:pt x="30" y="10"/>
                    <a:pt x="27" y="8"/>
                  </a:cubicBezTo>
                  <a:cubicBezTo>
                    <a:pt x="18" y="6"/>
                    <a:pt x="8" y="3"/>
                    <a:pt x="0"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92">
              <a:extLst>
                <a:ext uri="{FF2B5EF4-FFF2-40B4-BE49-F238E27FC236}">
                  <a16:creationId xmlns:a16="http://schemas.microsoft.com/office/drawing/2014/main" xmlns="" id="{2CCD70FD-16C3-468F-A4BF-2E77651E56F4}"/>
                </a:ext>
              </a:extLst>
            </p:cNvPr>
            <p:cNvSpPr>
              <a:spLocks/>
            </p:cNvSpPr>
            <p:nvPr/>
          </p:nvSpPr>
          <p:spPr bwMode="auto">
            <a:xfrm flipH="1">
              <a:off x="719138" y="5375275"/>
              <a:ext cx="420688" cy="433388"/>
            </a:xfrm>
            <a:custGeom>
              <a:avLst/>
              <a:gdLst>
                <a:gd name="T0" fmla="*/ 19 w 148"/>
                <a:gd name="T1" fmla="*/ 87 h 152"/>
                <a:gd name="T2" fmla="*/ 7 w 148"/>
                <a:gd name="T3" fmla="*/ 71 h 152"/>
                <a:gd name="T4" fmla="*/ 0 w 148"/>
                <a:gd name="T5" fmla="*/ 39 h 152"/>
                <a:gd name="T6" fmla="*/ 0 w 148"/>
                <a:gd name="T7" fmla="*/ 39 h 152"/>
                <a:gd name="T8" fmla="*/ 4 w 148"/>
                <a:gd name="T9" fmla="*/ 18 h 152"/>
                <a:gd name="T10" fmla="*/ 12 w 148"/>
                <a:gd name="T11" fmla="*/ 14 h 152"/>
                <a:gd name="T12" fmla="*/ 19 w 148"/>
                <a:gd name="T13" fmla="*/ 13 h 152"/>
                <a:gd name="T14" fmla="*/ 22 w 148"/>
                <a:gd name="T15" fmla="*/ 7 h 152"/>
                <a:gd name="T16" fmla="*/ 28 w 148"/>
                <a:gd name="T17" fmla="*/ 1 h 152"/>
                <a:gd name="T18" fmla="*/ 57 w 148"/>
                <a:gd name="T19" fmla="*/ 4 h 152"/>
                <a:gd name="T20" fmla="*/ 57 w 148"/>
                <a:gd name="T21" fmla="*/ 4 h 152"/>
                <a:gd name="T22" fmla="*/ 68 w 148"/>
                <a:gd name="T23" fmla="*/ 7 h 152"/>
                <a:gd name="T24" fmla="*/ 94 w 148"/>
                <a:gd name="T25" fmla="*/ 20 h 152"/>
                <a:gd name="T26" fmla="*/ 94 w 148"/>
                <a:gd name="T27" fmla="*/ 21 h 152"/>
                <a:gd name="T28" fmla="*/ 98 w 148"/>
                <a:gd name="T29" fmla="*/ 23 h 152"/>
                <a:gd name="T30" fmla="*/ 99 w 148"/>
                <a:gd name="T31" fmla="*/ 24 h 152"/>
                <a:gd name="T32" fmla="*/ 134 w 148"/>
                <a:gd name="T33" fmla="*/ 67 h 152"/>
                <a:gd name="T34" fmla="*/ 148 w 148"/>
                <a:gd name="T35" fmla="*/ 133 h 152"/>
                <a:gd name="T36" fmla="*/ 19 w 148"/>
                <a:gd name="T37"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52">
                  <a:moveTo>
                    <a:pt x="19" y="87"/>
                  </a:moveTo>
                  <a:cubicBezTo>
                    <a:pt x="13" y="81"/>
                    <a:pt x="10" y="76"/>
                    <a:pt x="7" y="71"/>
                  </a:cubicBezTo>
                  <a:cubicBezTo>
                    <a:pt x="2" y="59"/>
                    <a:pt x="0" y="48"/>
                    <a:pt x="0" y="39"/>
                  </a:cubicBezTo>
                  <a:cubicBezTo>
                    <a:pt x="0" y="39"/>
                    <a:pt x="0" y="39"/>
                    <a:pt x="0" y="39"/>
                  </a:cubicBezTo>
                  <a:cubicBezTo>
                    <a:pt x="0" y="30"/>
                    <a:pt x="2" y="23"/>
                    <a:pt x="4" y="18"/>
                  </a:cubicBezTo>
                  <a:cubicBezTo>
                    <a:pt x="5" y="15"/>
                    <a:pt x="9" y="13"/>
                    <a:pt x="12" y="14"/>
                  </a:cubicBezTo>
                  <a:cubicBezTo>
                    <a:pt x="14" y="14"/>
                    <a:pt x="17" y="14"/>
                    <a:pt x="19" y="13"/>
                  </a:cubicBezTo>
                  <a:cubicBezTo>
                    <a:pt x="21" y="12"/>
                    <a:pt x="22" y="10"/>
                    <a:pt x="22" y="7"/>
                  </a:cubicBezTo>
                  <a:cubicBezTo>
                    <a:pt x="22" y="4"/>
                    <a:pt x="25" y="1"/>
                    <a:pt x="28" y="1"/>
                  </a:cubicBezTo>
                  <a:cubicBezTo>
                    <a:pt x="34" y="0"/>
                    <a:pt x="45" y="0"/>
                    <a:pt x="57" y="4"/>
                  </a:cubicBezTo>
                  <a:cubicBezTo>
                    <a:pt x="57" y="4"/>
                    <a:pt x="57" y="4"/>
                    <a:pt x="57" y="4"/>
                  </a:cubicBezTo>
                  <a:cubicBezTo>
                    <a:pt x="61" y="5"/>
                    <a:pt x="64" y="6"/>
                    <a:pt x="68" y="7"/>
                  </a:cubicBezTo>
                  <a:cubicBezTo>
                    <a:pt x="77" y="10"/>
                    <a:pt x="86" y="15"/>
                    <a:pt x="94" y="20"/>
                  </a:cubicBezTo>
                  <a:cubicBezTo>
                    <a:pt x="94" y="21"/>
                    <a:pt x="94" y="21"/>
                    <a:pt x="94" y="21"/>
                  </a:cubicBezTo>
                  <a:cubicBezTo>
                    <a:pt x="96" y="21"/>
                    <a:pt x="97" y="22"/>
                    <a:pt x="98" y="23"/>
                  </a:cubicBezTo>
                  <a:cubicBezTo>
                    <a:pt x="99" y="24"/>
                    <a:pt x="99" y="24"/>
                    <a:pt x="99" y="24"/>
                  </a:cubicBezTo>
                  <a:cubicBezTo>
                    <a:pt x="113" y="34"/>
                    <a:pt x="126" y="49"/>
                    <a:pt x="134" y="67"/>
                  </a:cubicBezTo>
                  <a:cubicBezTo>
                    <a:pt x="148" y="98"/>
                    <a:pt x="148" y="133"/>
                    <a:pt x="148" y="133"/>
                  </a:cubicBezTo>
                  <a:cubicBezTo>
                    <a:pt x="105" y="152"/>
                    <a:pt x="45" y="118"/>
                    <a:pt x="19" y="87"/>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93">
              <a:extLst>
                <a:ext uri="{FF2B5EF4-FFF2-40B4-BE49-F238E27FC236}">
                  <a16:creationId xmlns:a16="http://schemas.microsoft.com/office/drawing/2014/main" xmlns="" id="{67AE6BD8-EB82-4D5C-AB07-D12CDD585B31}"/>
                </a:ext>
              </a:extLst>
            </p:cNvPr>
            <p:cNvSpPr>
              <a:spLocks/>
            </p:cNvSpPr>
            <p:nvPr/>
          </p:nvSpPr>
          <p:spPr bwMode="auto">
            <a:xfrm flipH="1">
              <a:off x="806450" y="5432425"/>
              <a:ext cx="66675" cy="57150"/>
            </a:xfrm>
            <a:custGeom>
              <a:avLst/>
              <a:gdLst>
                <a:gd name="T0" fmla="*/ 0 w 23"/>
                <a:gd name="T1" fmla="*/ 0 h 20"/>
                <a:gd name="T2" fmla="*/ 0 w 23"/>
                <a:gd name="T3" fmla="*/ 0 h 20"/>
                <a:gd name="T4" fmla="*/ 0 w 23"/>
                <a:gd name="T5" fmla="*/ 1 h 20"/>
                <a:gd name="T6" fmla="*/ 4 w 23"/>
                <a:gd name="T7" fmla="*/ 3 h 20"/>
                <a:gd name="T8" fmla="*/ 5 w 23"/>
                <a:gd name="T9" fmla="*/ 4 h 20"/>
                <a:gd name="T10" fmla="*/ 23 w 23"/>
                <a:gd name="T11" fmla="*/ 20 h 20"/>
                <a:gd name="T12" fmla="*/ 23 w 23"/>
                <a:gd name="T13" fmla="*/ 20 h 20"/>
                <a:gd name="T14" fmla="*/ 5 w 23"/>
                <a:gd name="T15" fmla="*/ 4 h 20"/>
                <a:gd name="T16" fmla="*/ 4 w 23"/>
                <a:gd name="T17" fmla="*/ 3 h 20"/>
                <a:gd name="T18" fmla="*/ 0 w 23"/>
                <a:gd name="T19" fmla="*/ 1 h 20"/>
                <a:gd name="T20" fmla="*/ 0 w 23"/>
                <a:gd name="T21" fmla="*/ 0 h 20"/>
                <a:gd name="T22" fmla="*/ 0 w 2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0">
                  <a:moveTo>
                    <a:pt x="0" y="0"/>
                  </a:moveTo>
                  <a:cubicBezTo>
                    <a:pt x="0" y="0"/>
                    <a:pt x="0" y="0"/>
                    <a:pt x="0" y="0"/>
                  </a:cubicBezTo>
                  <a:cubicBezTo>
                    <a:pt x="0" y="1"/>
                    <a:pt x="0" y="1"/>
                    <a:pt x="0" y="1"/>
                  </a:cubicBezTo>
                  <a:cubicBezTo>
                    <a:pt x="2" y="1"/>
                    <a:pt x="3" y="2"/>
                    <a:pt x="4" y="3"/>
                  </a:cubicBezTo>
                  <a:cubicBezTo>
                    <a:pt x="5" y="4"/>
                    <a:pt x="5" y="4"/>
                    <a:pt x="5" y="4"/>
                  </a:cubicBezTo>
                  <a:cubicBezTo>
                    <a:pt x="11" y="8"/>
                    <a:pt x="18" y="14"/>
                    <a:pt x="23" y="20"/>
                  </a:cubicBezTo>
                  <a:cubicBezTo>
                    <a:pt x="23" y="20"/>
                    <a:pt x="23" y="20"/>
                    <a:pt x="23" y="20"/>
                  </a:cubicBezTo>
                  <a:cubicBezTo>
                    <a:pt x="18" y="14"/>
                    <a:pt x="11" y="8"/>
                    <a:pt x="5" y="4"/>
                  </a:cubicBezTo>
                  <a:cubicBezTo>
                    <a:pt x="4" y="3"/>
                    <a:pt x="4" y="3"/>
                    <a:pt x="4" y="3"/>
                  </a:cubicBezTo>
                  <a:cubicBezTo>
                    <a:pt x="4" y="3"/>
                    <a:pt x="2" y="2"/>
                    <a:pt x="0" y="1"/>
                  </a:cubicBezTo>
                  <a:cubicBezTo>
                    <a:pt x="0" y="0"/>
                    <a:pt x="0" y="0"/>
                    <a:pt x="0" y="0"/>
                  </a:cubicBezTo>
                  <a:cubicBezTo>
                    <a:pt x="0" y="0"/>
                    <a:pt x="0" y="0"/>
                    <a:pt x="0" y="0"/>
                  </a:cubicBezTo>
                </a:path>
              </a:pathLst>
            </a:custGeom>
            <a:solidFill>
              <a:srgbClr val="FDEF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94">
              <a:extLst>
                <a:ext uri="{FF2B5EF4-FFF2-40B4-BE49-F238E27FC236}">
                  <a16:creationId xmlns:a16="http://schemas.microsoft.com/office/drawing/2014/main" xmlns="" id="{9CB21D3B-0AFB-44ED-9DCC-683594458C60}"/>
                </a:ext>
              </a:extLst>
            </p:cNvPr>
            <p:cNvSpPr>
              <a:spLocks noEditPoints="1"/>
            </p:cNvSpPr>
            <p:nvPr/>
          </p:nvSpPr>
          <p:spPr bwMode="auto">
            <a:xfrm flipH="1">
              <a:off x="725488" y="5414963"/>
              <a:ext cx="360363" cy="355600"/>
            </a:xfrm>
            <a:custGeom>
              <a:avLst/>
              <a:gdLst>
                <a:gd name="T0" fmla="*/ 100 w 127"/>
                <a:gd name="T1" fmla="*/ 125 h 125"/>
                <a:gd name="T2" fmla="*/ 35 w 127"/>
                <a:gd name="T3" fmla="*/ 97 h 125"/>
                <a:gd name="T4" fmla="*/ 39 w 127"/>
                <a:gd name="T5" fmla="*/ 68 h 125"/>
                <a:gd name="T6" fmla="*/ 71 w 127"/>
                <a:gd name="T7" fmla="*/ 107 h 125"/>
                <a:gd name="T8" fmla="*/ 69 w 127"/>
                <a:gd name="T9" fmla="*/ 110 h 125"/>
                <a:gd name="T10" fmla="*/ 108 w 127"/>
                <a:gd name="T11" fmla="*/ 123 h 125"/>
                <a:gd name="T12" fmla="*/ 65 w 127"/>
                <a:gd name="T13" fmla="*/ 90 h 125"/>
                <a:gd name="T14" fmla="*/ 95 w 127"/>
                <a:gd name="T15" fmla="*/ 66 h 125"/>
                <a:gd name="T16" fmla="*/ 103 w 127"/>
                <a:gd name="T17" fmla="*/ 86 h 125"/>
                <a:gd name="T18" fmla="*/ 98 w 127"/>
                <a:gd name="T19" fmla="*/ 85 h 125"/>
                <a:gd name="T20" fmla="*/ 117 w 127"/>
                <a:gd name="T21" fmla="*/ 113 h 125"/>
                <a:gd name="T22" fmla="*/ 121 w 127"/>
                <a:gd name="T23" fmla="*/ 98 h 125"/>
                <a:gd name="T24" fmla="*/ 95 w 127"/>
                <a:gd name="T25" fmla="*/ 66 h 125"/>
                <a:gd name="T26" fmla="*/ 72 w 127"/>
                <a:gd name="T27" fmla="*/ 69 h 125"/>
                <a:gd name="T28" fmla="*/ 92 w 127"/>
                <a:gd name="T29" fmla="*/ 100 h 125"/>
                <a:gd name="T30" fmla="*/ 110 w 127"/>
                <a:gd name="T31" fmla="*/ 121 h 125"/>
                <a:gd name="T32" fmla="*/ 96 w 127"/>
                <a:gd name="T33" fmla="*/ 84 h 125"/>
                <a:gd name="T34" fmla="*/ 32 w 127"/>
                <a:gd name="T35" fmla="*/ 61 h 125"/>
                <a:gd name="T36" fmla="*/ 37 w 127"/>
                <a:gd name="T37" fmla="*/ 65 h 125"/>
                <a:gd name="T38" fmla="*/ 62 w 127"/>
                <a:gd name="T39" fmla="*/ 59 h 125"/>
                <a:gd name="T40" fmla="*/ 71 w 127"/>
                <a:gd name="T41" fmla="*/ 63 h 125"/>
                <a:gd name="T42" fmla="*/ 62 w 127"/>
                <a:gd name="T43" fmla="*/ 59 h 125"/>
                <a:gd name="T44" fmla="*/ 77 w 127"/>
                <a:gd name="T45" fmla="*/ 52 h 125"/>
                <a:gd name="T46" fmla="*/ 94 w 127"/>
                <a:gd name="T47" fmla="*/ 65 h 125"/>
                <a:gd name="T48" fmla="*/ 78 w 127"/>
                <a:gd name="T49" fmla="*/ 48 h 125"/>
                <a:gd name="T50" fmla="*/ 74 w 127"/>
                <a:gd name="T51" fmla="*/ 48 h 125"/>
                <a:gd name="T52" fmla="*/ 76 w 127"/>
                <a:gd name="T53" fmla="*/ 46 h 125"/>
                <a:gd name="T54" fmla="*/ 62 w 127"/>
                <a:gd name="T55" fmla="*/ 0 h 125"/>
                <a:gd name="T56" fmla="*/ 98 w 127"/>
                <a:gd name="T57" fmla="*/ 37 h 125"/>
                <a:gd name="T58" fmla="*/ 98 w 127"/>
                <a:gd name="T59" fmla="*/ 26 h 125"/>
                <a:gd name="T60" fmla="*/ 79 w 127"/>
                <a:gd name="T61" fmla="*/ 9 h 125"/>
                <a:gd name="T62" fmla="*/ 75 w 127"/>
                <a:gd name="T63" fmla="*/ 6 h 125"/>
                <a:gd name="T64" fmla="*/ 62 w 127"/>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0" y="73"/>
                  </a:moveTo>
                  <a:cubicBezTo>
                    <a:pt x="21" y="97"/>
                    <a:pt x="62" y="124"/>
                    <a:pt x="100" y="125"/>
                  </a:cubicBezTo>
                  <a:cubicBezTo>
                    <a:pt x="90" y="122"/>
                    <a:pt x="76" y="117"/>
                    <a:pt x="63" y="109"/>
                  </a:cubicBezTo>
                  <a:cubicBezTo>
                    <a:pt x="54" y="106"/>
                    <a:pt x="42" y="101"/>
                    <a:pt x="35" y="97"/>
                  </a:cubicBezTo>
                  <a:cubicBezTo>
                    <a:pt x="12" y="82"/>
                    <a:pt x="11" y="81"/>
                    <a:pt x="0" y="73"/>
                  </a:cubicBezTo>
                  <a:moveTo>
                    <a:pt x="39" y="68"/>
                  </a:moveTo>
                  <a:cubicBezTo>
                    <a:pt x="39" y="70"/>
                    <a:pt x="40" y="72"/>
                    <a:pt x="40" y="74"/>
                  </a:cubicBezTo>
                  <a:cubicBezTo>
                    <a:pt x="48" y="85"/>
                    <a:pt x="60" y="101"/>
                    <a:pt x="71" y="107"/>
                  </a:cubicBezTo>
                  <a:cubicBezTo>
                    <a:pt x="76" y="110"/>
                    <a:pt x="77" y="111"/>
                    <a:pt x="74" y="111"/>
                  </a:cubicBezTo>
                  <a:cubicBezTo>
                    <a:pt x="73" y="111"/>
                    <a:pt x="71" y="111"/>
                    <a:pt x="69" y="110"/>
                  </a:cubicBezTo>
                  <a:cubicBezTo>
                    <a:pt x="83" y="119"/>
                    <a:pt x="99" y="122"/>
                    <a:pt x="108" y="123"/>
                  </a:cubicBezTo>
                  <a:cubicBezTo>
                    <a:pt x="108" y="123"/>
                    <a:pt x="108" y="123"/>
                    <a:pt x="108" y="123"/>
                  </a:cubicBezTo>
                  <a:cubicBezTo>
                    <a:pt x="102" y="119"/>
                    <a:pt x="90" y="111"/>
                    <a:pt x="81" y="98"/>
                  </a:cubicBezTo>
                  <a:cubicBezTo>
                    <a:pt x="75" y="97"/>
                    <a:pt x="70" y="94"/>
                    <a:pt x="65" y="90"/>
                  </a:cubicBezTo>
                  <a:cubicBezTo>
                    <a:pt x="55" y="84"/>
                    <a:pt x="46" y="74"/>
                    <a:pt x="39" y="68"/>
                  </a:cubicBezTo>
                  <a:moveTo>
                    <a:pt x="95" y="66"/>
                  </a:moveTo>
                  <a:cubicBezTo>
                    <a:pt x="95" y="68"/>
                    <a:pt x="95" y="71"/>
                    <a:pt x="96" y="74"/>
                  </a:cubicBezTo>
                  <a:cubicBezTo>
                    <a:pt x="100" y="80"/>
                    <a:pt x="103" y="84"/>
                    <a:pt x="103" y="86"/>
                  </a:cubicBezTo>
                  <a:cubicBezTo>
                    <a:pt x="103" y="87"/>
                    <a:pt x="102" y="87"/>
                    <a:pt x="102" y="87"/>
                  </a:cubicBezTo>
                  <a:cubicBezTo>
                    <a:pt x="101" y="87"/>
                    <a:pt x="100" y="87"/>
                    <a:pt x="98" y="85"/>
                  </a:cubicBezTo>
                  <a:cubicBezTo>
                    <a:pt x="100" y="90"/>
                    <a:pt x="102" y="95"/>
                    <a:pt x="105" y="99"/>
                  </a:cubicBezTo>
                  <a:cubicBezTo>
                    <a:pt x="109" y="105"/>
                    <a:pt x="113" y="110"/>
                    <a:pt x="117" y="113"/>
                  </a:cubicBezTo>
                  <a:cubicBezTo>
                    <a:pt x="119" y="112"/>
                    <a:pt x="123" y="109"/>
                    <a:pt x="127" y="106"/>
                  </a:cubicBezTo>
                  <a:cubicBezTo>
                    <a:pt x="121" y="98"/>
                    <a:pt x="121" y="98"/>
                    <a:pt x="121" y="98"/>
                  </a:cubicBezTo>
                  <a:cubicBezTo>
                    <a:pt x="116" y="90"/>
                    <a:pt x="111" y="82"/>
                    <a:pt x="107" y="74"/>
                  </a:cubicBezTo>
                  <a:cubicBezTo>
                    <a:pt x="105" y="74"/>
                    <a:pt x="101" y="72"/>
                    <a:pt x="95" y="66"/>
                  </a:cubicBezTo>
                  <a:moveTo>
                    <a:pt x="72" y="64"/>
                  </a:moveTo>
                  <a:cubicBezTo>
                    <a:pt x="72" y="66"/>
                    <a:pt x="72" y="68"/>
                    <a:pt x="72" y="69"/>
                  </a:cubicBezTo>
                  <a:cubicBezTo>
                    <a:pt x="82" y="78"/>
                    <a:pt x="97" y="90"/>
                    <a:pt x="98" y="95"/>
                  </a:cubicBezTo>
                  <a:cubicBezTo>
                    <a:pt x="99" y="99"/>
                    <a:pt x="97" y="100"/>
                    <a:pt x="92" y="100"/>
                  </a:cubicBezTo>
                  <a:cubicBezTo>
                    <a:pt x="89" y="100"/>
                    <a:pt x="86" y="100"/>
                    <a:pt x="83" y="99"/>
                  </a:cubicBezTo>
                  <a:cubicBezTo>
                    <a:pt x="92" y="111"/>
                    <a:pt x="104" y="118"/>
                    <a:pt x="110" y="121"/>
                  </a:cubicBezTo>
                  <a:cubicBezTo>
                    <a:pt x="112" y="119"/>
                    <a:pt x="114" y="117"/>
                    <a:pt x="115" y="115"/>
                  </a:cubicBezTo>
                  <a:cubicBezTo>
                    <a:pt x="108" y="108"/>
                    <a:pt x="100" y="98"/>
                    <a:pt x="96" y="84"/>
                  </a:cubicBezTo>
                  <a:cubicBezTo>
                    <a:pt x="90" y="79"/>
                    <a:pt x="81" y="70"/>
                    <a:pt x="72" y="64"/>
                  </a:cubicBezTo>
                  <a:moveTo>
                    <a:pt x="32" y="61"/>
                  </a:moveTo>
                  <a:cubicBezTo>
                    <a:pt x="32" y="61"/>
                    <a:pt x="34" y="64"/>
                    <a:pt x="37" y="69"/>
                  </a:cubicBezTo>
                  <a:cubicBezTo>
                    <a:pt x="37" y="68"/>
                    <a:pt x="37" y="67"/>
                    <a:pt x="37" y="65"/>
                  </a:cubicBezTo>
                  <a:cubicBezTo>
                    <a:pt x="34" y="62"/>
                    <a:pt x="32" y="61"/>
                    <a:pt x="32" y="61"/>
                  </a:cubicBezTo>
                  <a:moveTo>
                    <a:pt x="62" y="59"/>
                  </a:moveTo>
                  <a:cubicBezTo>
                    <a:pt x="60" y="59"/>
                    <a:pt x="64" y="63"/>
                    <a:pt x="70" y="68"/>
                  </a:cubicBezTo>
                  <a:cubicBezTo>
                    <a:pt x="70" y="66"/>
                    <a:pt x="71" y="65"/>
                    <a:pt x="71" y="63"/>
                  </a:cubicBezTo>
                  <a:cubicBezTo>
                    <a:pt x="69" y="62"/>
                    <a:pt x="67" y="60"/>
                    <a:pt x="65" y="60"/>
                  </a:cubicBezTo>
                  <a:cubicBezTo>
                    <a:pt x="64" y="59"/>
                    <a:pt x="63" y="59"/>
                    <a:pt x="62" y="59"/>
                  </a:cubicBezTo>
                  <a:moveTo>
                    <a:pt x="78" y="48"/>
                  </a:moveTo>
                  <a:cubicBezTo>
                    <a:pt x="78" y="49"/>
                    <a:pt x="78" y="51"/>
                    <a:pt x="77" y="52"/>
                  </a:cubicBezTo>
                  <a:cubicBezTo>
                    <a:pt x="83" y="58"/>
                    <a:pt x="89" y="66"/>
                    <a:pt x="94" y="72"/>
                  </a:cubicBezTo>
                  <a:cubicBezTo>
                    <a:pt x="94" y="70"/>
                    <a:pt x="94" y="67"/>
                    <a:pt x="94" y="65"/>
                  </a:cubicBezTo>
                  <a:cubicBezTo>
                    <a:pt x="94" y="64"/>
                    <a:pt x="94" y="64"/>
                    <a:pt x="93" y="64"/>
                  </a:cubicBezTo>
                  <a:cubicBezTo>
                    <a:pt x="88" y="58"/>
                    <a:pt x="82" y="52"/>
                    <a:pt x="78" y="48"/>
                  </a:cubicBezTo>
                  <a:moveTo>
                    <a:pt x="62" y="36"/>
                  </a:moveTo>
                  <a:cubicBezTo>
                    <a:pt x="62" y="36"/>
                    <a:pt x="67" y="41"/>
                    <a:pt x="74" y="48"/>
                  </a:cubicBezTo>
                  <a:cubicBezTo>
                    <a:pt x="74" y="48"/>
                    <a:pt x="74" y="47"/>
                    <a:pt x="75" y="47"/>
                  </a:cubicBezTo>
                  <a:cubicBezTo>
                    <a:pt x="75" y="47"/>
                    <a:pt x="76" y="46"/>
                    <a:pt x="76" y="46"/>
                  </a:cubicBezTo>
                  <a:cubicBezTo>
                    <a:pt x="68" y="40"/>
                    <a:pt x="62" y="36"/>
                    <a:pt x="62" y="36"/>
                  </a:cubicBezTo>
                  <a:moveTo>
                    <a:pt x="62" y="0"/>
                  </a:moveTo>
                  <a:cubicBezTo>
                    <a:pt x="61" y="0"/>
                    <a:pt x="61" y="0"/>
                    <a:pt x="61" y="0"/>
                  </a:cubicBezTo>
                  <a:cubicBezTo>
                    <a:pt x="68" y="5"/>
                    <a:pt x="85" y="18"/>
                    <a:pt x="98" y="37"/>
                  </a:cubicBezTo>
                  <a:cubicBezTo>
                    <a:pt x="98" y="34"/>
                    <a:pt x="98" y="31"/>
                    <a:pt x="98" y="29"/>
                  </a:cubicBezTo>
                  <a:cubicBezTo>
                    <a:pt x="98" y="28"/>
                    <a:pt x="98" y="27"/>
                    <a:pt x="98" y="26"/>
                  </a:cubicBezTo>
                  <a:cubicBezTo>
                    <a:pt x="93" y="20"/>
                    <a:pt x="86" y="14"/>
                    <a:pt x="80" y="10"/>
                  </a:cubicBezTo>
                  <a:cubicBezTo>
                    <a:pt x="79" y="9"/>
                    <a:pt x="79" y="9"/>
                    <a:pt x="79" y="9"/>
                  </a:cubicBezTo>
                  <a:cubicBezTo>
                    <a:pt x="78" y="8"/>
                    <a:pt x="77" y="7"/>
                    <a:pt x="75" y="7"/>
                  </a:cubicBezTo>
                  <a:cubicBezTo>
                    <a:pt x="75" y="6"/>
                    <a:pt x="75" y="6"/>
                    <a:pt x="75" y="6"/>
                  </a:cubicBezTo>
                  <a:cubicBezTo>
                    <a:pt x="75" y="6"/>
                    <a:pt x="75" y="6"/>
                    <a:pt x="75" y="6"/>
                  </a:cubicBezTo>
                  <a:cubicBezTo>
                    <a:pt x="73" y="5"/>
                    <a:pt x="64" y="0"/>
                    <a:pt x="62"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95">
              <a:extLst>
                <a:ext uri="{FF2B5EF4-FFF2-40B4-BE49-F238E27FC236}">
                  <a16:creationId xmlns:a16="http://schemas.microsoft.com/office/drawing/2014/main" xmlns="" id="{D94ED8A3-5574-497D-9158-5B5CCC167191}"/>
                </a:ext>
              </a:extLst>
            </p:cNvPr>
            <p:cNvSpPr>
              <a:spLocks/>
            </p:cNvSpPr>
            <p:nvPr/>
          </p:nvSpPr>
          <p:spPr bwMode="auto">
            <a:xfrm flipH="1">
              <a:off x="498475" y="5232400"/>
              <a:ext cx="320675" cy="508000"/>
            </a:xfrm>
            <a:custGeom>
              <a:avLst/>
              <a:gdLst>
                <a:gd name="T0" fmla="*/ 39 w 113"/>
                <a:gd name="T1" fmla="*/ 178 h 178"/>
                <a:gd name="T2" fmla="*/ 27 w 113"/>
                <a:gd name="T3" fmla="*/ 162 h 178"/>
                <a:gd name="T4" fmla="*/ 6 w 113"/>
                <a:gd name="T5" fmla="*/ 75 h 178"/>
                <a:gd name="T6" fmla="*/ 6 w 113"/>
                <a:gd name="T7" fmla="*/ 75 h 178"/>
                <a:gd name="T8" fmla="*/ 7 w 113"/>
                <a:gd name="T9" fmla="*/ 67 h 178"/>
                <a:gd name="T10" fmla="*/ 15 w 113"/>
                <a:gd name="T11" fmla="*/ 46 h 178"/>
                <a:gd name="T12" fmla="*/ 37 w 113"/>
                <a:gd name="T13" fmla="*/ 14 h 178"/>
                <a:gd name="T14" fmla="*/ 37 w 113"/>
                <a:gd name="T15" fmla="*/ 14 h 178"/>
                <a:gd name="T16" fmla="*/ 40 w 113"/>
                <a:gd name="T17" fmla="*/ 11 h 178"/>
                <a:gd name="T18" fmla="*/ 41 w 113"/>
                <a:gd name="T19" fmla="*/ 10 h 178"/>
                <a:gd name="T20" fmla="*/ 61 w 113"/>
                <a:gd name="T21" fmla="*/ 4 h 178"/>
                <a:gd name="T22" fmla="*/ 63 w 113"/>
                <a:gd name="T23" fmla="*/ 7 h 178"/>
                <a:gd name="T24" fmla="*/ 71 w 113"/>
                <a:gd name="T25" fmla="*/ 8 h 178"/>
                <a:gd name="T26" fmla="*/ 82 w 113"/>
                <a:gd name="T27" fmla="*/ 9 h 178"/>
                <a:gd name="T28" fmla="*/ 82 w 113"/>
                <a:gd name="T29" fmla="*/ 9 h 178"/>
                <a:gd name="T30" fmla="*/ 89 w 113"/>
                <a:gd name="T31" fmla="*/ 16 h 178"/>
                <a:gd name="T32" fmla="*/ 98 w 113"/>
                <a:gd name="T33" fmla="*/ 28 h 178"/>
                <a:gd name="T34" fmla="*/ 112 w 113"/>
                <a:gd name="T35" fmla="*/ 78 h 178"/>
                <a:gd name="T36" fmla="*/ 112 w 113"/>
                <a:gd name="T37" fmla="*/ 78 h 178"/>
                <a:gd name="T38" fmla="*/ 106 w 113"/>
                <a:gd name="T39" fmla="*/ 110 h 178"/>
                <a:gd name="T40" fmla="*/ 66 w 113"/>
                <a:gd name="T41" fmla="*/ 159 h 178"/>
                <a:gd name="T42" fmla="*/ 39 w 113"/>
                <a:gd name="T4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78">
                  <a:moveTo>
                    <a:pt x="39" y="178"/>
                  </a:moveTo>
                  <a:cubicBezTo>
                    <a:pt x="27" y="162"/>
                    <a:pt x="27" y="162"/>
                    <a:pt x="27" y="162"/>
                  </a:cubicBezTo>
                  <a:cubicBezTo>
                    <a:pt x="9" y="137"/>
                    <a:pt x="0" y="105"/>
                    <a:pt x="6" y="75"/>
                  </a:cubicBezTo>
                  <a:cubicBezTo>
                    <a:pt x="6" y="75"/>
                    <a:pt x="6" y="75"/>
                    <a:pt x="6" y="75"/>
                  </a:cubicBezTo>
                  <a:cubicBezTo>
                    <a:pt x="6" y="72"/>
                    <a:pt x="7" y="69"/>
                    <a:pt x="7" y="67"/>
                  </a:cubicBezTo>
                  <a:cubicBezTo>
                    <a:pt x="9" y="60"/>
                    <a:pt x="11" y="53"/>
                    <a:pt x="15" y="46"/>
                  </a:cubicBezTo>
                  <a:cubicBezTo>
                    <a:pt x="22" y="32"/>
                    <a:pt x="30" y="22"/>
                    <a:pt x="37" y="14"/>
                  </a:cubicBezTo>
                  <a:cubicBezTo>
                    <a:pt x="37" y="14"/>
                    <a:pt x="37" y="14"/>
                    <a:pt x="37" y="14"/>
                  </a:cubicBezTo>
                  <a:cubicBezTo>
                    <a:pt x="38" y="13"/>
                    <a:pt x="39" y="12"/>
                    <a:pt x="40" y="11"/>
                  </a:cubicBezTo>
                  <a:cubicBezTo>
                    <a:pt x="41" y="10"/>
                    <a:pt x="41" y="10"/>
                    <a:pt x="41" y="10"/>
                  </a:cubicBezTo>
                  <a:cubicBezTo>
                    <a:pt x="51" y="2"/>
                    <a:pt x="59" y="0"/>
                    <a:pt x="61" y="4"/>
                  </a:cubicBezTo>
                  <a:cubicBezTo>
                    <a:pt x="61" y="5"/>
                    <a:pt x="63" y="7"/>
                    <a:pt x="63" y="7"/>
                  </a:cubicBezTo>
                  <a:cubicBezTo>
                    <a:pt x="65" y="9"/>
                    <a:pt x="68" y="9"/>
                    <a:pt x="71" y="8"/>
                  </a:cubicBezTo>
                  <a:cubicBezTo>
                    <a:pt x="75" y="7"/>
                    <a:pt x="78" y="7"/>
                    <a:pt x="82" y="9"/>
                  </a:cubicBezTo>
                  <a:cubicBezTo>
                    <a:pt x="82" y="9"/>
                    <a:pt x="82" y="9"/>
                    <a:pt x="82" y="9"/>
                  </a:cubicBezTo>
                  <a:cubicBezTo>
                    <a:pt x="84" y="11"/>
                    <a:pt x="87" y="14"/>
                    <a:pt x="89" y="16"/>
                  </a:cubicBezTo>
                  <a:cubicBezTo>
                    <a:pt x="92" y="20"/>
                    <a:pt x="95" y="24"/>
                    <a:pt x="98" y="28"/>
                  </a:cubicBezTo>
                  <a:cubicBezTo>
                    <a:pt x="109" y="46"/>
                    <a:pt x="113" y="63"/>
                    <a:pt x="112" y="78"/>
                  </a:cubicBezTo>
                  <a:cubicBezTo>
                    <a:pt x="112" y="78"/>
                    <a:pt x="112" y="78"/>
                    <a:pt x="112" y="78"/>
                  </a:cubicBezTo>
                  <a:cubicBezTo>
                    <a:pt x="112" y="90"/>
                    <a:pt x="110" y="101"/>
                    <a:pt x="106" y="110"/>
                  </a:cubicBezTo>
                  <a:cubicBezTo>
                    <a:pt x="99" y="130"/>
                    <a:pt x="84" y="147"/>
                    <a:pt x="66" y="159"/>
                  </a:cubicBezTo>
                  <a:cubicBezTo>
                    <a:pt x="39" y="178"/>
                    <a:pt x="39" y="178"/>
                    <a:pt x="39" y="178"/>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96">
              <a:extLst>
                <a:ext uri="{FF2B5EF4-FFF2-40B4-BE49-F238E27FC236}">
                  <a16:creationId xmlns:a16="http://schemas.microsoft.com/office/drawing/2014/main" xmlns="" id="{D8C0B9FA-085C-4475-B6C7-51AFC0B6D98C}"/>
                </a:ext>
              </a:extLst>
            </p:cNvPr>
            <p:cNvSpPr>
              <a:spLocks noEditPoints="1"/>
            </p:cNvSpPr>
            <p:nvPr/>
          </p:nvSpPr>
          <p:spPr bwMode="auto">
            <a:xfrm flipH="1">
              <a:off x="500063" y="5407025"/>
              <a:ext cx="306388" cy="309563"/>
            </a:xfrm>
            <a:custGeom>
              <a:avLst/>
              <a:gdLst>
                <a:gd name="T0" fmla="*/ 6 w 108"/>
                <a:gd name="T1" fmla="*/ 67 h 109"/>
                <a:gd name="T2" fmla="*/ 23 w 108"/>
                <a:gd name="T3" fmla="*/ 101 h 109"/>
                <a:gd name="T4" fmla="*/ 29 w 108"/>
                <a:gd name="T5" fmla="*/ 109 h 109"/>
                <a:gd name="T6" fmla="*/ 35 w 108"/>
                <a:gd name="T7" fmla="*/ 105 h 109"/>
                <a:gd name="T8" fmla="*/ 32 w 108"/>
                <a:gd name="T9" fmla="*/ 94 h 109"/>
                <a:gd name="T10" fmla="*/ 26 w 108"/>
                <a:gd name="T11" fmla="*/ 85 h 109"/>
                <a:gd name="T12" fmla="*/ 25 w 108"/>
                <a:gd name="T13" fmla="*/ 87 h 109"/>
                <a:gd name="T14" fmla="*/ 24 w 108"/>
                <a:gd name="T15" fmla="*/ 87 h 109"/>
                <a:gd name="T16" fmla="*/ 15 w 108"/>
                <a:gd name="T17" fmla="*/ 73 h 109"/>
                <a:gd name="T18" fmla="*/ 6 w 108"/>
                <a:gd name="T19" fmla="*/ 67 h 109"/>
                <a:gd name="T20" fmla="*/ 28 w 108"/>
                <a:gd name="T21" fmla="*/ 61 h 109"/>
                <a:gd name="T22" fmla="*/ 27 w 108"/>
                <a:gd name="T23" fmla="*/ 83 h 109"/>
                <a:gd name="T24" fmla="*/ 38 w 108"/>
                <a:gd name="T25" fmla="*/ 104 h 109"/>
                <a:gd name="T26" fmla="*/ 44 w 108"/>
                <a:gd name="T27" fmla="*/ 100 h 109"/>
                <a:gd name="T28" fmla="*/ 40 w 108"/>
                <a:gd name="T29" fmla="*/ 80 h 109"/>
                <a:gd name="T30" fmla="*/ 39 w 108"/>
                <a:gd name="T31" fmla="*/ 81 h 109"/>
                <a:gd name="T32" fmla="*/ 39 w 108"/>
                <a:gd name="T33" fmla="*/ 81 h 109"/>
                <a:gd name="T34" fmla="*/ 33 w 108"/>
                <a:gd name="T35" fmla="*/ 68 h 109"/>
                <a:gd name="T36" fmla="*/ 28 w 108"/>
                <a:gd name="T37" fmla="*/ 61 h 109"/>
                <a:gd name="T38" fmla="*/ 50 w 108"/>
                <a:gd name="T39" fmla="*/ 43 h 109"/>
                <a:gd name="T40" fmla="*/ 41 w 108"/>
                <a:gd name="T41" fmla="*/ 78 h 109"/>
                <a:gd name="T42" fmla="*/ 46 w 108"/>
                <a:gd name="T43" fmla="*/ 95 h 109"/>
                <a:gd name="T44" fmla="*/ 50 w 108"/>
                <a:gd name="T45" fmla="*/ 80 h 109"/>
                <a:gd name="T46" fmla="*/ 48 w 108"/>
                <a:gd name="T47" fmla="*/ 82 h 109"/>
                <a:gd name="T48" fmla="*/ 52 w 108"/>
                <a:gd name="T49" fmla="*/ 59 h 109"/>
                <a:gd name="T50" fmla="*/ 50 w 108"/>
                <a:gd name="T51" fmla="*/ 43 h 109"/>
                <a:gd name="T52" fmla="*/ 27 w 108"/>
                <a:gd name="T53" fmla="*/ 39 h 109"/>
                <a:gd name="T54" fmla="*/ 28 w 108"/>
                <a:gd name="T55" fmla="*/ 59 h 109"/>
                <a:gd name="T56" fmla="*/ 32 w 108"/>
                <a:gd name="T57" fmla="*/ 64 h 109"/>
                <a:gd name="T58" fmla="*/ 27 w 108"/>
                <a:gd name="T59" fmla="*/ 39 h 109"/>
                <a:gd name="T60" fmla="*/ 51 w 108"/>
                <a:gd name="T61" fmla="*/ 25 h 109"/>
                <a:gd name="T62" fmla="*/ 50 w 108"/>
                <a:gd name="T63" fmla="*/ 38 h 109"/>
                <a:gd name="T64" fmla="*/ 52 w 108"/>
                <a:gd name="T65" fmla="*/ 47 h 109"/>
                <a:gd name="T66" fmla="*/ 51 w 108"/>
                <a:gd name="T67" fmla="*/ 25 h 109"/>
                <a:gd name="T68" fmla="*/ 81 w 108"/>
                <a:gd name="T69" fmla="*/ 16 h 109"/>
                <a:gd name="T70" fmla="*/ 53 w 108"/>
                <a:gd name="T71" fmla="*/ 77 h 109"/>
                <a:gd name="T72" fmla="*/ 48 w 108"/>
                <a:gd name="T73" fmla="*/ 98 h 109"/>
                <a:gd name="T74" fmla="*/ 56 w 108"/>
                <a:gd name="T75" fmla="*/ 94 h 109"/>
                <a:gd name="T76" fmla="*/ 54 w 108"/>
                <a:gd name="T77" fmla="*/ 92 h 109"/>
                <a:gd name="T78" fmla="*/ 81 w 108"/>
                <a:gd name="T79" fmla="*/ 16 h 109"/>
                <a:gd name="T80" fmla="*/ 106 w 108"/>
                <a:gd name="T81" fmla="*/ 12 h 109"/>
                <a:gd name="T82" fmla="*/ 105 w 108"/>
                <a:gd name="T83" fmla="*/ 13 h 109"/>
                <a:gd name="T84" fmla="*/ 79 w 108"/>
                <a:gd name="T85" fmla="*/ 81 h 109"/>
                <a:gd name="T86" fmla="*/ 89 w 108"/>
                <a:gd name="T87" fmla="*/ 73 h 109"/>
                <a:gd name="T88" fmla="*/ 102 w 108"/>
                <a:gd name="T89" fmla="*/ 49 h 109"/>
                <a:gd name="T90" fmla="*/ 108 w 108"/>
                <a:gd name="T91" fmla="*/ 17 h 109"/>
                <a:gd name="T92" fmla="*/ 108 w 108"/>
                <a:gd name="T93" fmla="*/ 17 h 109"/>
                <a:gd name="T94" fmla="*/ 108 w 108"/>
                <a:gd name="T95" fmla="*/ 17 h 109"/>
                <a:gd name="T96" fmla="*/ 106 w 108"/>
                <a:gd name="T97" fmla="*/ 12 h 109"/>
                <a:gd name="T98" fmla="*/ 7 w 108"/>
                <a:gd name="T99" fmla="*/ 0 h 109"/>
                <a:gd name="T100" fmla="*/ 2 w 108"/>
                <a:gd name="T101" fmla="*/ 14 h 109"/>
                <a:gd name="T102" fmla="*/ 2 w 108"/>
                <a:gd name="T103" fmla="*/ 14 h 109"/>
                <a:gd name="T104" fmla="*/ 2 w 108"/>
                <a:gd name="T105" fmla="*/ 14 h 109"/>
                <a:gd name="T106" fmla="*/ 0 w 108"/>
                <a:gd name="T107" fmla="*/ 29 h 109"/>
                <a:gd name="T108" fmla="*/ 0 w 108"/>
                <a:gd name="T109" fmla="*/ 32 h 109"/>
                <a:gd name="T110" fmla="*/ 5 w 108"/>
                <a:gd name="T111" fmla="*/ 66 h 109"/>
                <a:gd name="T112" fmla="*/ 14 w 108"/>
                <a:gd name="T113" fmla="*/ 71 h 109"/>
                <a:gd name="T114" fmla="*/ 8 w 108"/>
                <a:gd name="T115" fmla="*/ 49 h 109"/>
                <a:gd name="T116" fmla="*/ 8 w 108"/>
                <a:gd name="T117" fmla="*/ 49 h 109"/>
                <a:gd name="T118" fmla="*/ 7 w 108"/>
                <a:gd name="T119" fmla="*/ 44 h 109"/>
                <a:gd name="T120" fmla="*/ 8 w 108"/>
                <a:gd name="T121" fmla="*/ 0 h 109"/>
                <a:gd name="T122" fmla="*/ 7 w 108"/>
                <a:gd name="T1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9">
                  <a:moveTo>
                    <a:pt x="6" y="67"/>
                  </a:moveTo>
                  <a:cubicBezTo>
                    <a:pt x="10" y="79"/>
                    <a:pt x="16" y="91"/>
                    <a:pt x="23" y="101"/>
                  </a:cubicBezTo>
                  <a:cubicBezTo>
                    <a:pt x="29" y="109"/>
                    <a:pt x="29" y="109"/>
                    <a:pt x="29" y="109"/>
                  </a:cubicBezTo>
                  <a:cubicBezTo>
                    <a:pt x="31" y="108"/>
                    <a:pt x="33" y="106"/>
                    <a:pt x="35" y="105"/>
                  </a:cubicBezTo>
                  <a:cubicBezTo>
                    <a:pt x="35" y="102"/>
                    <a:pt x="33" y="98"/>
                    <a:pt x="32" y="94"/>
                  </a:cubicBezTo>
                  <a:cubicBezTo>
                    <a:pt x="30" y="91"/>
                    <a:pt x="28" y="88"/>
                    <a:pt x="26" y="85"/>
                  </a:cubicBezTo>
                  <a:cubicBezTo>
                    <a:pt x="26" y="86"/>
                    <a:pt x="26" y="86"/>
                    <a:pt x="25" y="87"/>
                  </a:cubicBezTo>
                  <a:cubicBezTo>
                    <a:pt x="25" y="87"/>
                    <a:pt x="25" y="87"/>
                    <a:pt x="24" y="87"/>
                  </a:cubicBezTo>
                  <a:cubicBezTo>
                    <a:pt x="22" y="87"/>
                    <a:pt x="19" y="82"/>
                    <a:pt x="15" y="73"/>
                  </a:cubicBezTo>
                  <a:cubicBezTo>
                    <a:pt x="12" y="70"/>
                    <a:pt x="8" y="68"/>
                    <a:pt x="6" y="67"/>
                  </a:cubicBezTo>
                  <a:moveTo>
                    <a:pt x="28" y="61"/>
                  </a:moveTo>
                  <a:cubicBezTo>
                    <a:pt x="28" y="69"/>
                    <a:pt x="28" y="78"/>
                    <a:pt x="27" y="83"/>
                  </a:cubicBezTo>
                  <a:cubicBezTo>
                    <a:pt x="32" y="90"/>
                    <a:pt x="36" y="97"/>
                    <a:pt x="38" y="104"/>
                  </a:cubicBezTo>
                  <a:cubicBezTo>
                    <a:pt x="40" y="102"/>
                    <a:pt x="42" y="101"/>
                    <a:pt x="44" y="100"/>
                  </a:cubicBezTo>
                  <a:cubicBezTo>
                    <a:pt x="44" y="95"/>
                    <a:pt x="42" y="88"/>
                    <a:pt x="40" y="80"/>
                  </a:cubicBezTo>
                  <a:cubicBezTo>
                    <a:pt x="39" y="81"/>
                    <a:pt x="39" y="81"/>
                    <a:pt x="39" y="81"/>
                  </a:cubicBezTo>
                  <a:cubicBezTo>
                    <a:pt x="39" y="81"/>
                    <a:pt x="39" y="81"/>
                    <a:pt x="39" y="81"/>
                  </a:cubicBezTo>
                  <a:cubicBezTo>
                    <a:pt x="37" y="81"/>
                    <a:pt x="35" y="75"/>
                    <a:pt x="33" y="68"/>
                  </a:cubicBezTo>
                  <a:cubicBezTo>
                    <a:pt x="32" y="65"/>
                    <a:pt x="30" y="63"/>
                    <a:pt x="28" y="61"/>
                  </a:cubicBezTo>
                  <a:moveTo>
                    <a:pt x="50" y="43"/>
                  </a:moveTo>
                  <a:cubicBezTo>
                    <a:pt x="49" y="55"/>
                    <a:pt x="46" y="69"/>
                    <a:pt x="41" y="78"/>
                  </a:cubicBezTo>
                  <a:cubicBezTo>
                    <a:pt x="44" y="84"/>
                    <a:pt x="45" y="90"/>
                    <a:pt x="46" y="95"/>
                  </a:cubicBezTo>
                  <a:cubicBezTo>
                    <a:pt x="48" y="90"/>
                    <a:pt x="49" y="85"/>
                    <a:pt x="50" y="80"/>
                  </a:cubicBezTo>
                  <a:cubicBezTo>
                    <a:pt x="49" y="80"/>
                    <a:pt x="49" y="81"/>
                    <a:pt x="48" y="82"/>
                  </a:cubicBezTo>
                  <a:cubicBezTo>
                    <a:pt x="50" y="74"/>
                    <a:pt x="51" y="66"/>
                    <a:pt x="52" y="59"/>
                  </a:cubicBezTo>
                  <a:cubicBezTo>
                    <a:pt x="52" y="54"/>
                    <a:pt x="51" y="49"/>
                    <a:pt x="50" y="43"/>
                  </a:cubicBezTo>
                  <a:moveTo>
                    <a:pt x="27" y="39"/>
                  </a:moveTo>
                  <a:cubicBezTo>
                    <a:pt x="27" y="39"/>
                    <a:pt x="28" y="48"/>
                    <a:pt x="28" y="59"/>
                  </a:cubicBezTo>
                  <a:cubicBezTo>
                    <a:pt x="30" y="61"/>
                    <a:pt x="31" y="62"/>
                    <a:pt x="32" y="64"/>
                  </a:cubicBezTo>
                  <a:cubicBezTo>
                    <a:pt x="29" y="52"/>
                    <a:pt x="27" y="39"/>
                    <a:pt x="27" y="39"/>
                  </a:cubicBezTo>
                  <a:moveTo>
                    <a:pt x="51" y="25"/>
                  </a:moveTo>
                  <a:cubicBezTo>
                    <a:pt x="51" y="25"/>
                    <a:pt x="51" y="30"/>
                    <a:pt x="50" y="38"/>
                  </a:cubicBezTo>
                  <a:cubicBezTo>
                    <a:pt x="51" y="41"/>
                    <a:pt x="52" y="44"/>
                    <a:pt x="52" y="47"/>
                  </a:cubicBezTo>
                  <a:cubicBezTo>
                    <a:pt x="53" y="34"/>
                    <a:pt x="51" y="25"/>
                    <a:pt x="51" y="25"/>
                  </a:cubicBezTo>
                  <a:moveTo>
                    <a:pt x="81" y="16"/>
                  </a:moveTo>
                  <a:cubicBezTo>
                    <a:pt x="81" y="16"/>
                    <a:pt x="70" y="58"/>
                    <a:pt x="53" y="77"/>
                  </a:cubicBezTo>
                  <a:cubicBezTo>
                    <a:pt x="52" y="85"/>
                    <a:pt x="50" y="92"/>
                    <a:pt x="48" y="98"/>
                  </a:cubicBezTo>
                  <a:cubicBezTo>
                    <a:pt x="50" y="97"/>
                    <a:pt x="53" y="96"/>
                    <a:pt x="56" y="94"/>
                  </a:cubicBezTo>
                  <a:cubicBezTo>
                    <a:pt x="55" y="94"/>
                    <a:pt x="55" y="93"/>
                    <a:pt x="54" y="92"/>
                  </a:cubicBezTo>
                  <a:cubicBezTo>
                    <a:pt x="80" y="55"/>
                    <a:pt x="81" y="16"/>
                    <a:pt x="81" y="16"/>
                  </a:cubicBezTo>
                  <a:moveTo>
                    <a:pt x="106" y="12"/>
                  </a:moveTo>
                  <a:cubicBezTo>
                    <a:pt x="106" y="12"/>
                    <a:pt x="106" y="13"/>
                    <a:pt x="105" y="13"/>
                  </a:cubicBezTo>
                  <a:cubicBezTo>
                    <a:pt x="105" y="13"/>
                    <a:pt x="103" y="49"/>
                    <a:pt x="79" y="81"/>
                  </a:cubicBezTo>
                  <a:cubicBezTo>
                    <a:pt x="82" y="78"/>
                    <a:pt x="86" y="76"/>
                    <a:pt x="89" y="73"/>
                  </a:cubicBezTo>
                  <a:cubicBezTo>
                    <a:pt x="94" y="66"/>
                    <a:pt x="99" y="58"/>
                    <a:pt x="102" y="49"/>
                  </a:cubicBezTo>
                  <a:cubicBezTo>
                    <a:pt x="106" y="40"/>
                    <a:pt x="108" y="29"/>
                    <a:pt x="108" y="17"/>
                  </a:cubicBezTo>
                  <a:cubicBezTo>
                    <a:pt x="108" y="17"/>
                    <a:pt x="108" y="17"/>
                    <a:pt x="108" y="17"/>
                  </a:cubicBezTo>
                  <a:cubicBezTo>
                    <a:pt x="108" y="17"/>
                    <a:pt x="108" y="17"/>
                    <a:pt x="108" y="17"/>
                  </a:cubicBezTo>
                  <a:cubicBezTo>
                    <a:pt x="108" y="14"/>
                    <a:pt x="107" y="12"/>
                    <a:pt x="106" y="12"/>
                  </a:cubicBezTo>
                  <a:moveTo>
                    <a:pt x="7" y="0"/>
                  </a:moveTo>
                  <a:cubicBezTo>
                    <a:pt x="5" y="0"/>
                    <a:pt x="2" y="12"/>
                    <a:pt x="2" y="14"/>
                  </a:cubicBezTo>
                  <a:cubicBezTo>
                    <a:pt x="2" y="14"/>
                    <a:pt x="2" y="14"/>
                    <a:pt x="2" y="14"/>
                  </a:cubicBezTo>
                  <a:cubicBezTo>
                    <a:pt x="2" y="14"/>
                    <a:pt x="2" y="14"/>
                    <a:pt x="2" y="14"/>
                  </a:cubicBezTo>
                  <a:cubicBezTo>
                    <a:pt x="1" y="19"/>
                    <a:pt x="0" y="24"/>
                    <a:pt x="0" y="29"/>
                  </a:cubicBezTo>
                  <a:cubicBezTo>
                    <a:pt x="0" y="30"/>
                    <a:pt x="0" y="31"/>
                    <a:pt x="0" y="32"/>
                  </a:cubicBezTo>
                  <a:cubicBezTo>
                    <a:pt x="0" y="43"/>
                    <a:pt x="2" y="55"/>
                    <a:pt x="5" y="66"/>
                  </a:cubicBezTo>
                  <a:cubicBezTo>
                    <a:pt x="9" y="67"/>
                    <a:pt x="12" y="69"/>
                    <a:pt x="14" y="71"/>
                  </a:cubicBezTo>
                  <a:cubicBezTo>
                    <a:pt x="12" y="65"/>
                    <a:pt x="10" y="57"/>
                    <a:pt x="8" y="49"/>
                  </a:cubicBezTo>
                  <a:cubicBezTo>
                    <a:pt x="8" y="49"/>
                    <a:pt x="8" y="49"/>
                    <a:pt x="8" y="49"/>
                  </a:cubicBezTo>
                  <a:cubicBezTo>
                    <a:pt x="5" y="47"/>
                    <a:pt x="6" y="44"/>
                    <a:pt x="7" y="44"/>
                  </a:cubicBezTo>
                  <a:cubicBezTo>
                    <a:pt x="5" y="30"/>
                    <a:pt x="4" y="15"/>
                    <a:pt x="8" y="0"/>
                  </a:cubicBezTo>
                  <a:cubicBezTo>
                    <a:pt x="7" y="0"/>
                    <a:pt x="7" y="0"/>
                    <a:pt x="7"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97">
              <a:extLst>
                <a:ext uri="{FF2B5EF4-FFF2-40B4-BE49-F238E27FC236}">
                  <a16:creationId xmlns:a16="http://schemas.microsoft.com/office/drawing/2014/main" xmlns="" id="{14BF3969-51EA-4B85-97C5-7ACDA36381F7}"/>
                </a:ext>
              </a:extLst>
            </p:cNvPr>
            <p:cNvSpPr>
              <a:spLocks/>
            </p:cNvSpPr>
            <p:nvPr/>
          </p:nvSpPr>
          <p:spPr bwMode="auto">
            <a:xfrm flipH="1">
              <a:off x="715963" y="5572125"/>
              <a:ext cx="114300" cy="196850"/>
            </a:xfrm>
            <a:custGeom>
              <a:avLst/>
              <a:gdLst>
                <a:gd name="T0" fmla="*/ 5 w 40"/>
                <a:gd name="T1" fmla="*/ 6 h 69"/>
                <a:gd name="T2" fmla="*/ 15 w 40"/>
                <a:gd name="T3" fmla="*/ 44 h 69"/>
                <a:gd name="T4" fmla="*/ 40 w 40"/>
                <a:gd name="T5" fmla="*/ 68 h 69"/>
                <a:gd name="T6" fmla="*/ 37 w 40"/>
                <a:gd name="T7" fmla="*/ 69 h 69"/>
                <a:gd name="T8" fmla="*/ 5 w 40"/>
                <a:gd name="T9" fmla="*/ 6 h 69"/>
                <a:gd name="T10" fmla="*/ 5 w 40"/>
                <a:gd name="T11" fmla="*/ 6 h 69"/>
                <a:gd name="T12" fmla="*/ 4 w 40"/>
                <a:gd name="T13" fmla="*/ 2 h 69"/>
                <a:gd name="T14" fmla="*/ 7 w 40"/>
                <a:gd name="T15" fmla="*/ 4 h 69"/>
                <a:gd name="T16" fmla="*/ 5 w 40"/>
                <a:gd name="T17"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5" y="6"/>
                  </a:moveTo>
                  <a:cubicBezTo>
                    <a:pt x="5" y="13"/>
                    <a:pt x="5" y="30"/>
                    <a:pt x="15" y="44"/>
                  </a:cubicBezTo>
                  <a:cubicBezTo>
                    <a:pt x="28" y="62"/>
                    <a:pt x="40" y="68"/>
                    <a:pt x="40" y="68"/>
                  </a:cubicBezTo>
                  <a:cubicBezTo>
                    <a:pt x="37" y="69"/>
                    <a:pt x="37" y="69"/>
                    <a:pt x="37" y="69"/>
                  </a:cubicBezTo>
                  <a:cubicBezTo>
                    <a:pt x="37" y="69"/>
                    <a:pt x="0" y="49"/>
                    <a:pt x="5" y="6"/>
                  </a:cubicBezTo>
                  <a:cubicBezTo>
                    <a:pt x="5" y="6"/>
                    <a:pt x="5" y="6"/>
                    <a:pt x="5" y="6"/>
                  </a:cubicBezTo>
                  <a:cubicBezTo>
                    <a:pt x="4" y="5"/>
                    <a:pt x="3" y="3"/>
                    <a:pt x="4" y="2"/>
                  </a:cubicBezTo>
                  <a:cubicBezTo>
                    <a:pt x="4" y="0"/>
                    <a:pt x="7" y="0"/>
                    <a:pt x="7" y="4"/>
                  </a:cubicBezTo>
                  <a:cubicBezTo>
                    <a:pt x="8" y="6"/>
                    <a:pt x="6" y="6"/>
                    <a:pt x="5"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98">
              <a:extLst>
                <a:ext uri="{FF2B5EF4-FFF2-40B4-BE49-F238E27FC236}">
                  <a16:creationId xmlns:a16="http://schemas.microsoft.com/office/drawing/2014/main" xmlns="" id="{FAF273C5-3049-4867-8B52-9CAE091E67BD}"/>
                </a:ext>
              </a:extLst>
            </p:cNvPr>
            <p:cNvSpPr>
              <a:spLocks/>
            </p:cNvSpPr>
            <p:nvPr/>
          </p:nvSpPr>
          <p:spPr bwMode="auto">
            <a:xfrm flipH="1">
              <a:off x="698500" y="5537200"/>
              <a:ext cx="125413" cy="200025"/>
            </a:xfrm>
            <a:custGeom>
              <a:avLst/>
              <a:gdLst>
                <a:gd name="T0" fmla="*/ 40 w 44"/>
                <a:gd name="T1" fmla="*/ 70 h 70"/>
                <a:gd name="T2" fmla="*/ 44 w 44"/>
                <a:gd name="T3" fmla="*/ 70 h 70"/>
                <a:gd name="T4" fmla="*/ 4 w 44"/>
                <a:gd name="T5" fmla="*/ 7 h 70"/>
                <a:gd name="T6" fmla="*/ 4 w 44"/>
                <a:gd name="T7" fmla="*/ 2 h 70"/>
                <a:gd name="T8" fmla="*/ 3 w 44"/>
                <a:gd name="T9" fmla="*/ 7 h 70"/>
                <a:gd name="T10" fmla="*/ 3 w 44"/>
                <a:gd name="T11" fmla="*/ 7 h 70"/>
                <a:gd name="T12" fmla="*/ 10 w 44"/>
                <a:gd name="T13" fmla="*/ 31 h 70"/>
                <a:gd name="T14" fmla="*/ 40 w 4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70">
                  <a:moveTo>
                    <a:pt x="40" y="70"/>
                  </a:moveTo>
                  <a:cubicBezTo>
                    <a:pt x="44" y="70"/>
                    <a:pt x="44" y="70"/>
                    <a:pt x="44" y="70"/>
                  </a:cubicBezTo>
                  <a:cubicBezTo>
                    <a:pt x="44" y="70"/>
                    <a:pt x="8" y="41"/>
                    <a:pt x="4" y="7"/>
                  </a:cubicBezTo>
                  <a:cubicBezTo>
                    <a:pt x="4" y="7"/>
                    <a:pt x="6" y="4"/>
                    <a:pt x="4" y="2"/>
                  </a:cubicBezTo>
                  <a:cubicBezTo>
                    <a:pt x="2" y="0"/>
                    <a:pt x="0" y="4"/>
                    <a:pt x="3" y="7"/>
                  </a:cubicBezTo>
                  <a:cubicBezTo>
                    <a:pt x="3" y="7"/>
                    <a:pt x="3" y="7"/>
                    <a:pt x="3" y="7"/>
                  </a:cubicBezTo>
                  <a:cubicBezTo>
                    <a:pt x="3" y="12"/>
                    <a:pt x="6" y="22"/>
                    <a:pt x="10" y="31"/>
                  </a:cubicBezTo>
                  <a:cubicBezTo>
                    <a:pt x="17" y="46"/>
                    <a:pt x="34" y="65"/>
                    <a:pt x="40" y="70"/>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99">
              <a:extLst>
                <a:ext uri="{FF2B5EF4-FFF2-40B4-BE49-F238E27FC236}">
                  <a16:creationId xmlns:a16="http://schemas.microsoft.com/office/drawing/2014/main" xmlns="" id="{8E2AD801-77C2-4C1C-89B7-7216CA129C1C}"/>
                </a:ext>
              </a:extLst>
            </p:cNvPr>
            <p:cNvSpPr>
              <a:spLocks/>
            </p:cNvSpPr>
            <p:nvPr/>
          </p:nvSpPr>
          <p:spPr bwMode="auto">
            <a:xfrm flipH="1">
              <a:off x="574675" y="5389563"/>
              <a:ext cx="204788" cy="358775"/>
            </a:xfrm>
            <a:custGeom>
              <a:avLst/>
              <a:gdLst>
                <a:gd name="T0" fmla="*/ 10 w 72"/>
                <a:gd name="T1" fmla="*/ 5 h 126"/>
                <a:gd name="T2" fmla="*/ 4 w 72"/>
                <a:gd name="T3" fmla="*/ 1 h 126"/>
                <a:gd name="T4" fmla="*/ 10 w 72"/>
                <a:gd name="T5" fmla="*/ 8 h 126"/>
                <a:gd name="T6" fmla="*/ 26 w 72"/>
                <a:gd name="T7" fmla="*/ 124 h 126"/>
                <a:gd name="T8" fmla="*/ 30 w 72"/>
                <a:gd name="T9" fmla="*/ 126 h 126"/>
                <a:gd name="T10" fmla="*/ 10 w 72"/>
                <a:gd name="T11" fmla="*/ 5 h 126"/>
              </a:gdLst>
              <a:ahLst/>
              <a:cxnLst>
                <a:cxn ang="0">
                  <a:pos x="T0" y="T1"/>
                </a:cxn>
                <a:cxn ang="0">
                  <a:pos x="T2" y="T3"/>
                </a:cxn>
                <a:cxn ang="0">
                  <a:pos x="T4" y="T5"/>
                </a:cxn>
                <a:cxn ang="0">
                  <a:pos x="T6" y="T7"/>
                </a:cxn>
                <a:cxn ang="0">
                  <a:pos x="T8" y="T9"/>
                </a:cxn>
                <a:cxn ang="0">
                  <a:pos x="T10" y="T11"/>
                </a:cxn>
              </a:cxnLst>
              <a:rect l="0" t="0" r="r" b="b"/>
              <a:pathLst>
                <a:path w="72" h="126">
                  <a:moveTo>
                    <a:pt x="10" y="5"/>
                  </a:moveTo>
                  <a:cubicBezTo>
                    <a:pt x="9" y="3"/>
                    <a:pt x="7" y="0"/>
                    <a:pt x="4" y="1"/>
                  </a:cubicBezTo>
                  <a:cubicBezTo>
                    <a:pt x="0" y="2"/>
                    <a:pt x="6" y="12"/>
                    <a:pt x="10" y="8"/>
                  </a:cubicBezTo>
                  <a:cubicBezTo>
                    <a:pt x="70" y="47"/>
                    <a:pt x="27" y="124"/>
                    <a:pt x="26" y="124"/>
                  </a:cubicBezTo>
                  <a:cubicBezTo>
                    <a:pt x="30" y="126"/>
                    <a:pt x="30" y="126"/>
                    <a:pt x="30" y="126"/>
                  </a:cubicBezTo>
                  <a:cubicBezTo>
                    <a:pt x="30" y="125"/>
                    <a:pt x="72" y="43"/>
                    <a:pt x="10"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00">
              <a:extLst>
                <a:ext uri="{FF2B5EF4-FFF2-40B4-BE49-F238E27FC236}">
                  <a16:creationId xmlns:a16="http://schemas.microsoft.com/office/drawing/2014/main" xmlns="" id="{47C3C5BF-F833-49D6-828E-E48D09BC660C}"/>
                </a:ext>
              </a:extLst>
            </p:cNvPr>
            <p:cNvSpPr>
              <a:spLocks/>
            </p:cNvSpPr>
            <p:nvPr/>
          </p:nvSpPr>
          <p:spPr bwMode="auto">
            <a:xfrm flipH="1">
              <a:off x="787400" y="5575300"/>
              <a:ext cx="169863" cy="215900"/>
            </a:xfrm>
            <a:custGeom>
              <a:avLst/>
              <a:gdLst>
                <a:gd name="T0" fmla="*/ 15 w 60"/>
                <a:gd name="T1" fmla="*/ 5 h 76"/>
                <a:gd name="T2" fmla="*/ 15 w 60"/>
                <a:gd name="T3" fmla="*/ 1 h 76"/>
                <a:gd name="T4" fmla="*/ 16 w 60"/>
                <a:gd name="T5" fmla="*/ 8 h 76"/>
                <a:gd name="T6" fmla="*/ 60 w 60"/>
                <a:gd name="T7" fmla="*/ 74 h 76"/>
                <a:gd name="T8" fmla="*/ 59 w 60"/>
                <a:gd name="T9" fmla="*/ 76 h 76"/>
                <a:gd name="T10" fmla="*/ 15 w 60"/>
                <a:gd name="T11" fmla="*/ 5 h 76"/>
              </a:gdLst>
              <a:ahLst/>
              <a:cxnLst>
                <a:cxn ang="0">
                  <a:pos x="T0" y="T1"/>
                </a:cxn>
                <a:cxn ang="0">
                  <a:pos x="T2" y="T3"/>
                </a:cxn>
                <a:cxn ang="0">
                  <a:pos x="T4" y="T5"/>
                </a:cxn>
                <a:cxn ang="0">
                  <a:pos x="T6" y="T7"/>
                </a:cxn>
                <a:cxn ang="0">
                  <a:pos x="T8" y="T9"/>
                </a:cxn>
                <a:cxn ang="0">
                  <a:pos x="T10" y="T11"/>
                </a:cxn>
              </a:cxnLst>
              <a:rect l="0" t="0" r="r" b="b"/>
              <a:pathLst>
                <a:path w="60" h="76">
                  <a:moveTo>
                    <a:pt x="15" y="5"/>
                  </a:moveTo>
                  <a:cubicBezTo>
                    <a:pt x="14" y="4"/>
                    <a:pt x="14" y="2"/>
                    <a:pt x="15" y="1"/>
                  </a:cubicBezTo>
                  <a:cubicBezTo>
                    <a:pt x="18" y="0"/>
                    <a:pt x="20" y="7"/>
                    <a:pt x="16" y="8"/>
                  </a:cubicBezTo>
                  <a:cubicBezTo>
                    <a:pt x="3" y="54"/>
                    <a:pt x="60" y="73"/>
                    <a:pt x="60" y="74"/>
                  </a:cubicBezTo>
                  <a:cubicBezTo>
                    <a:pt x="59" y="76"/>
                    <a:pt x="59" y="76"/>
                    <a:pt x="59" y="76"/>
                  </a:cubicBezTo>
                  <a:cubicBezTo>
                    <a:pt x="59" y="76"/>
                    <a:pt x="0" y="53"/>
                    <a:pt x="15" y="5"/>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01">
              <a:extLst>
                <a:ext uri="{FF2B5EF4-FFF2-40B4-BE49-F238E27FC236}">
                  <a16:creationId xmlns:a16="http://schemas.microsoft.com/office/drawing/2014/main" xmlns="" id="{DFE9E72E-320D-43BB-9B38-3B757BB47F43}"/>
                </a:ext>
              </a:extLst>
            </p:cNvPr>
            <p:cNvSpPr>
              <a:spLocks/>
            </p:cNvSpPr>
            <p:nvPr/>
          </p:nvSpPr>
          <p:spPr bwMode="auto">
            <a:xfrm flipH="1">
              <a:off x="593725" y="5483225"/>
              <a:ext cx="147638" cy="233363"/>
            </a:xfrm>
            <a:custGeom>
              <a:avLst/>
              <a:gdLst>
                <a:gd name="T0" fmla="*/ 6 w 52"/>
                <a:gd name="T1" fmla="*/ 2 h 82"/>
                <a:gd name="T2" fmla="*/ 3 w 52"/>
                <a:gd name="T3" fmla="*/ 0 h 82"/>
                <a:gd name="T4" fmla="*/ 7 w 52"/>
                <a:gd name="T5" fmla="*/ 5 h 82"/>
                <a:gd name="T6" fmla="*/ 29 w 52"/>
                <a:gd name="T7" fmla="*/ 81 h 82"/>
                <a:gd name="T8" fmla="*/ 31 w 52"/>
                <a:gd name="T9" fmla="*/ 82 h 82"/>
                <a:gd name="T10" fmla="*/ 6 w 52"/>
                <a:gd name="T11" fmla="*/ 2 h 82"/>
              </a:gdLst>
              <a:ahLst/>
              <a:cxnLst>
                <a:cxn ang="0">
                  <a:pos x="T0" y="T1"/>
                </a:cxn>
                <a:cxn ang="0">
                  <a:pos x="T2" y="T3"/>
                </a:cxn>
                <a:cxn ang="0">
                  <a:pos x="T4" y="T5"/>
                </a:cxn>
                <a:cxn ang="0">
                  <a:pos x="T6" y="T7"/>
                </a:cxn>
                <a:cxn ang="0">
                  <a:pos x="T8" y="T9"/>
                </a:cxn>
                <a:cxn ang="0">
                  <a:pos x="T10" y="T11"/>
                </a:cxn>
              </a:cxnLst>
              <a:rect l="0" t="0" r="r" b="b"/>
              <a:pathLst>
                <a:path w="52" h="82">
                  <a:moveTo>
                    <a:pt x="6" y="2"/>
                  </a:moveTo>
                  <a:cubicBezTo>
                    <a:pt x="6" y="1"/>
                    <a:pt x="4" y="0"/>
                    <a:pt x="3" y="0"/>
                  </a:cubicBezTo>
                  <a:cubicBezTo>
                    <a:pt x="0" y="1"/>
                    <a:pt x="4" y="7"/>
                    <a:pt x="7" y="5"/>
                  </a:cubicBezTo>
                  <a:cubicBezTo>
                    <a:pt x="51" y="26"/>
                    <a:pt x="29" y="81"/>
                    <a:pt x="29" y="81"/>
                  </a:cubicBezTo>
                  <a:cubicBezTo>
                    <a:pt x="31" y="82"/>
                    <a:pt x="31" y="82"/>
                    <a:pt x="31" y="82"/>
                  </a:cubicBezTo>
                  <a:cubicBezTo>
                    <a:pt x="31" y="82"/>
                    <a:pt x="52" y="23"/>
                    <a:pt x="6" y="2"/>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02">
              <a:extLst>
                <a:ext uri="{FF2B5EF4-FFF2-40B4-BE49-F238E27FC236}">
                  <a16:creationId xmlns:a16="http://schemas.microsoft.com/office/drawing/2014/main" xmlns="" id="{965E83C1-45C1-47D1-BE84-C92F31D12A05}"/>
                </a:ext>
              </a:extLst>
            </p:cNvPr>
            <p:cNvSpPr>
              <a:spLocks/>
            </p:cNvSpPr>
            <p:nvPr/>
          </p:nvSpPr>
          <p:spPr bwMode="auto">
            <a:xfrm flipH="1">
              <a:off x="755650" y="5551488"/>
              <a:ext cx="233363" cy="225425"/>
            </a:xfrm>
            <a:custGeom>
              <a:avLst/>
              <a:gdLst>
                <a:gd name="T0" fmla="*/ 2 w 82"/>
                <a:gd name="T1" fmla="*/ 8 h 79"/>
                <a:gd name="T2" fmla="*/ 2 w 82"/>
                <a:gd name="T3" fmla="*/ 3 h 79"/>
                <a:gd name="T4" fmla="*/ 4 w 82"/>
                <a:gd name="T5" fmla="*/ 11 h 79"/>
                <a:gd name="T6" fmla="*/ 82 w 82"/>
                <a:gd name="T7" fmla="*/ 76 h 79"/>
                <a:gd name="T8" fmla="*/ 81 w 82"/>
                <a:gd name="T9" fmla="*/ 79 h 79"/>
                <a:gd name="T10" fmla="*/ 2 w 82"/>
                <a:gd name="T11" fmla="*/ 8 h 79"/>
              </a:gdLst>
              <a:ahLst/>
              <a:cxnLst>
                <a:cxn ang="0">
                  <a:pos x="T0" y="T1"/>
                </a:cxn>
                <a:cxn ang="0">
                  <a:pos x="T2" y="T3"/>
                </a:cxn>
                <a:cxn ang="0">
                  <a:pos x="T4" y="T5"/>
                </a:cxn>
                <a:cxn ang="0">
                  <a:pos x="T6" y="T7"/>
                </a:cxn>
                <a:cxn ang="0">
                  <a:pos x="T8" y="T9"/>
                </a:cxn>
                <a:cxn ang="0">
                  <a:pos x="T10" y="T11"/>
                </a:cxn>
              </a:cxnLst>
              <a:rect l="0" t="0" r="r" b="b"/>
              <a:pathLst>
                <a:path w="82" h="79">
                  <a:moveTo>
                    <a:pt x="2" y="8"/>
                  </a:moveTo>
                  <a:cubicBezTo>
                    <a:pt x="1" y="7"/>
                    <a:pt x="0" y="4"/>
                    <a:pt x="2" y="3"/>
                  </a:cubicBezTo>
                  <a:cubicBezTo>
                    <a:pt x="5" y="0"/>
                    <a:pt x="9" y="9"/>
                    <a:pt x="4" y="11"/>
                  </a:cubicBezTo>
                  <a:cubicBezTo>
                    <a:pt x="5" y="72"/>
                    <a:pt x="81" y="76"/>
                    <a:pt x="82" y="76"/>
                  </a:cubicBezTo>
                  <a:cubicBezTo>
                    <a:pt x="81" y="79"/>
                    <a:pt x="81" y="79"/>
                    <a:pt x="81" y="79"/>
                  </a:cubicBezTo>
                  <a:cubicBezTo>
                    <a:pt x="81" y="79"/>
                    <a:pt x="1" y="71"/>
                    <a:pt x="2" y="8"/>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03">
              <a:extLst>
                <a:ext uri="{FF2B5EF4-FFF2-40B4-BE49-F238E27FC236}">
                  <a16:creationId xmlns:a16="http://schemas.microsoft.com/office/drawing/2014/main" xmlns="" id="{4C8AB377-E737-40D0-B9FE-BE32C4672770}"/>
                </a:ext>
              </a:extLst>
            </p:cNvPr>
            <p:cNvSpPr>
              <a:spLocks/>
            </p:cNvSpPr>
            <p:nvPr/>
          </p:nvSpPr>
          <p:spPr bwMode="auto">
            <a:xfrm flipH="1">
              <a:off x="765175" y="5543550"/>
              <a:ext cx="160338" cy="227013"/>
            </a:xfrm>
            <a:custGeom>
              <a:avLst/>
              <a:gdLst>
                <a:gd name="T0" fmla="*/ 18 w 57"/>
                <a:gd name="T1" fmla="*/ 6 h 80"/>
                <a:gd name="T2" fmla="*/ 19 w 57"/>
                <a:gd name="T3" fmla="*/ 2 h 80"/>
                <a:gd name="T4" fmla="*/ 19 w 57"/>
                <a:gd name="T5" fmla="*/ 8 h 80"/>
                <a:gd name="T6" fmla="*/ 57 w 57"/>
                <a:gd name="T7" fmla="*/ 78 h 80"/>
                <a:gd name="T8" fmla="*/ 56 w 57"/>
                <a:gd name="T9" fmla="*/ 80 h 80"/>
                <a:gd name="T10" fmla="*/ 18 w 57"/>
                <a:gd name="T11" fmla="*/ 6 h 80"/>
              </a:gdLst>
              <a:ahLst/>
              <a:cxnLst>
                <a:cxn ang="0">
                  <a:pos x="T0" y="T1"/>
                </a:cxn>
                <a:cxn ang="0">
                  <a:pos x="T2" y="T3"/>
                </a:cxn>
                <a:cxn ang="0">
                  <a:pos x="T4" y="T5"/>
                </a:cxn>
                <a:cxn ang="0">
                  <a:pos x="T6" y="T7"/>
                </a:cxn>
                <a:cxn ang="0">
                  <a:pos x="T8" y="T9"/>
                </a:cxn>
                <a:cxn ang="0">
                  <a:pos x="T10" y="T11"/>
                </a:cxn>
              </a:cxnLst>
              <a:rect l="0" t="0" r="r" b="b"/>
              <a:pathLst>
                <a:path w="57" h="80">
                  <a:moveTo>
                    <a:pt x="18" y="6"/>
                  </a:moveTo>
                  <a:cubicBezTo>
                    <a:pt x="18" y="4"/>
                    <a:pt x="18" y="2"/>
                    <a:pt x="19" y="2"/>
                  </a:cubicBezTo>
                  <a:cubicBezTo>
                    <a:pt x="22" y="0"/>
                    <a:pt x="23" y="8"/>
                    <a:pt x="19" y="8"/>
                  </a:cubicBezTo>
                  <a:cubicBezTo>
                    <a:pt x="2" y="53"/>
                    <a:pt x="57" y="78"/>
                    <a:pt x="57" y="78"/>
                  </a:cubicBezTo>
                  <a:cubicBezTo>
                    <a:pt x="56" y="80"/>
                    <a:pt x="56" y="80"/>
                    <a:pt x="56" y="80"/>
                  </a:cubicBezTo>
                  <a:cubicBezTo>
                    <a:pt x="56" y="80"/>
                    <a:pt x="0" y="52"/>
                    <a:pt x="18" y="6"/>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04">
              <a:extLst>
                <a:ext uri="{FF2B5EF4-FFF2-40B4-BE49-F238E27FC236}">
                  <a16:creationId xmlns:a16="http://schemas.microsoft.com/office/drawing/2014/main" xmlns="" id="{E5472F5E-1218-40A0-994F-1FCFC69DB98E}"/>
                </a:ext>
              </a:extLst>
            </p:cNvPr>
            <p:cNvSpPr>
              <a:spLocks/>
            </p:cNvSpPr>
            <p:nvPr/>
          </p:nvSpPr>
          <p:spPr bwMode="auto">
            <a:xfrm flipH="1">
              <a:off x="665163" y="5529263"/>
              <a:ext cx="127000" cy="190500"/>
            </a:xfrm>
            <a:custGeom>
              <a:avLst/>
              <a:gdLst>
                <a:gd name="T0" fmla="*/ 6 w 45"/>
                <a:gd name="T1" fmla="*/ 5 h 67"/>
                <a:gd name="T2" fmla="*/ 33 w 45"/>
                <a:gd name="T3" fmla="*/ 33 h 67"/>
                <a:gd name="T4" fmla="*/ 40 w 45"/>
                <a:gd name="T5" fmla="*/ 67 h 67"/>
                <a:gd name="T6" fmla="*/ 42 w 45"/>
                <a:gd name="T7" fmla="*/ 65 h 67"/>
                <a:gd name="T8" fmla="*/ 6 w 45"/>
                <a:gd name="T9" fmla="*/ 4 h 67"/>
                <a:gd name="T10" fmla="*/ 6 w 45"/>
                <a:gd name="T11" fmla="*/ 4 h 67"/>
                <a:gd name="T12" fmla="*/ 3 w 45"/>
                <a:gd name="T13" fmla="*/ 1 h 67"/>
                <a:gd name="T14" fmla="*/ 3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2" y="54"/>
                    <a:pt x="40" y="67"/>
                    <a:pt x="40" y="67"/>
                  </a:cubicBezTo>
                  <a:cubicBezTo>
                    <a:pt x="42" y="65"/>
                    <a:pt x="42" y="65"/>
                    <a:pt x="42" y="65"/>
                  </a:cubicBezTo>
                  <a:cubicBezTo>
                    <a:pt x="42" y="65"/>
                    <a:pt x="45" y="23"/>
                    <a:pt x="6" y="4"/>
                  </a:cubicBezTo>
                  <a:cubicBezTo>
                    <a:pt x="6" y="4"/>
                    <a:pt x="6" y="4"/>
                    <a:pt x="6" y="4"/>
                  </a:cubicBezTo>
                  <a:cubicBezTo>
                    <a:pt x="5" y="3"/>
                    <a:pt x="4" y="2"/>
                    <a:pt x="3" y="1"/>
                  </a:cubicBezTo>
                  <a:cubicBezTo>
                    <a:pt x="1" y="0"/>
                    <a:pt x="0" y="3"/>
                    <a:pt x="3" y="6"/>
                  </a:cubicBezTo>
                  <a:cubicBezTo>
                    <a:pt x="5" y="7"/>
                    <a:pt x="6"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206">
              <a:extLst>
                <a:ext uri="{FF2B5EF4-FFF2-40B4-BE49-F238E27FC236}">
                  <a16:creationId xmlns:a16="http://schemas.microsoft.com/office/drawing/2014/main" xmlns="" id="{015A9D1E-572F-4845-A258-6A65BD58804C}"/>
                </a:ext>
              </a:extLst>
            </p:cNvPr>
            <p:cNvSpPr>
              <a:spLocks/>
            </p:cNvSpPr>
            <p:nvPr/>
          </p:nvSpPr>
          <p:spPr bwMode="auto">
            <a:xfrm flipH="1">
              <a:off x="682625" y="5580063"/>
              <a:ext cx="127000" cy="190500"/>
            </a:xfrm>
            <a:custGeom>
              <a:avLst/>
              <a:gdLst>
                <a:gd name="T0" fmla="*/ 6 w 45"/>
                <a:gd name="T1" fmla="*/ 5 h 67"/>
                <a:gd name="T2" fmla="*/ 33 w 45"/>
                <a:gd name="T3" fmla="*/ 33 h 67"/>
                <a:gd name="T4" fmla="*/ 39 w 45"/>
                <a:gd name="T5" fmla="*/ 67 h 67"/>
                <a:gd name="T6" fmla="*/ 42 w 45"/>
                <a:gd name="T7" fmla="*/ 65 h 67"/>
                <a:gd name="T8" fmla="*/ 6 w 45"/>
                <a:gd name="T9" fmla="*/ 4 h 67"/>
                <a:gd name="T10" fmla="*/ 6 w 45"/>
                <a:gd name="T11" fmla="*/ 4 h 67"/>
                <a:gd name="T12" fmla="*/ 3 w 45"/>
                <a:gd name="T13" fmla="*/ 1 h 67"/>
                <a:gd name="T14" fmla="*/ 2 w 45"/>
                <a:gd name="T15" fmla="*/ 6 h 67"/>
                <a:gd name="T16" fmla="*/ 6 w 45"/>
                <a:gd name="T17"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7">
                  <a:moveTo>
                    <a:pt x="6" y="5"/>
                  </a:moveTo>
                  <a:cubicBezTo>
                    <a:pt x="12" y="9"/>
                    <a:pt x="26" y="17"/>
                    <a:pt x="33" y="33"/>
                  </a:cubicBezTo>
                  <a:cubicBezTo>
                    <a:pt x="41" y="54"/>
                    <a:pt x="39" y="67"/>
                    <a:pt x="39" y="67"/>
                  </a:cubicBezTo>
                  <a:cubicBezTo>
                    <a:pt x="42" y="65"/>
                    <a:pt x="42" y="65"/>
                    <a:pt x="42" y="65"/>
                  </a:cubicBezTo>
                  <a:cubicBezTo>
                    <a:pt x="42" y="65"/>
                    <a:pt x="45" y="23"/>
                    <a:pt x="6" y="4"/>
                  </a:cubicBezTo>
                  <a:cubicBezTo>
                    <a:pt x="6" y="4"/>
                    <a:pt x="6" y="4"/>
                    <a:pt x="6" y="4"/>
                  </a:cubicBezTo>
                  <a:cubicBezTo>
                    <a:pt x="5" y="4"/>
                    <a:pt x="4" y="2"/>
                    <a:pt x="3" y="1"/>
                  </a:cubicBezTo>
                  <a:cubicBezTo>
                    <a:pt x="1" y="0"/>
                    <a:pt x="0" y="3"/>
                    <a:pt x="2" y="6"/>
                  </a:cubicBezTo>
                  <a:cubicBezTo>
                    <a:pt x="4" y="7"/>
                    <a:pt x="5" y="6"/>
                    <a:pt x="6" y="5"/>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207">
              <a:extLst>
                <a:ext uri="{FF2B5EF4-FFF2-40B4-BE49-F238E27FC236}">
                  <a16:creationId xmlns:a16="http://schemas.microsoft.com/office/drawing/2014/main" xmlns="" id="{1671D440-EB15-4F37-A77C-24440C5F3FB4}"/>
                </a:ext>
              </a:extLst>
            </p:cNvPr>
            <p:cNvSpPr>
              <a:spLocks/>
            </p:cNvSpPr>
            <p:nvPr/>
          </p:nvSpPr>
          <p:spPr bwMode="auto">
            <a:xfrm flipH="1">
              <a:off x="704849" y="5580063"/>
              <a:ext cx="153988" cy="161925"/>
            </a:xfrm>
            <a:custGeom>
              <a:avLst/>
              <a:gdLst>
                <a:gd name="T0" fmla="*/ 3 w 54"/>
                <a:gd name="T1" fmla="*/ 6 h 57"/>
                <a:gd name="T2" fmla="*/ 23 w 54"/>
                <a:gd name="T3" fmla="*/ 39 h 57"/>
                <a:gd name="T4" fmla="*/ 54 w 54"/>
                <a:gd name="T5" fmla="*/ 55 h 57"/>
                <a:gd name="T6" fmla="*/ 52 w 54"/>
                <a:gd name="T7" fmla="*/ 57 h 57"/>
                <a:gd name="T8" fmla="*/ 2 w 54"/>
                <a:gd name="T9" fmla="*/ 6 h 57"/>
                <a:gd name="T10" fmla="*/ 2 w 54"/>
                <a:gd name="T11" fmla="*/ 6 h 57"/>
                <a:gd name="T12" fmla="*/ 0 w 54"/>
                <a:gd name="T13" fmla="*/ 2 h 57"/>
                <a:gd name="T14" fmla="*/ 4 w 54"/>
                <a:gd name="T15" fmla="*/ 3 h 57"/>
                <a:gd name="T16" fmla="*/ 3 w 54"/>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3" y="6"/>
                  </a:moveTo>
                  <a:cubicBezTo>
                    <a:pt x="5" y="13"/>
                    <a:pt x="10" y="29"/>
                    <a:pt x="23" y="39"/>
                  </a:cubicBezTo>
                  <a:cubicBezTo>
                    <a:pt x="41" y="53"/>
                    <a:pt x="54" y="55"/>
                    <a:pt x="54" y="55"/>
                  </a:cubicBezTo>
                  <a:cubicBezTo>
                    <a:pt x="52" y="57"/>
                    <a:pt x="52" y="57"/>
                    <a:pt x="52" y="57"/>
                  </a:cubicBezTo>
                  <a:cubicBezTo>
                    <a:pt x="52" y="57"/>
                    <a:pt x="10" y="49"/>
                    <a:pt x="2" y="6"/>
                  </a:cubicBezTo>
                  <a:cubicBezTo>
                    <a:pt x="2" y="6"/>
                    <a:pt x="2" y="6"/>
                    <a:pt x="2" y="6"/>
                  </a:cubicBezTo>
                  <a:cubicBezTo>
                    <a:pt x="2" y="5"/>
                    <a:pt x="0" y="3"/>
                    <a:pt x="0" y="2"/>
                  </a:cubicBezTo>
                  <a:cubicBezTo>
                    <a:pt x="0" y="0"/>
                    <a:pt x="3" y="0"/>
                    <a:pt x="4" y="3"/>
                  </a:cubicBezTo>
                  <a:cubicBezTo>
                    <a:pt x="5" y="5"/>
                    <a:pt x="4" y="6"/>
                    <a:pt x="3" y="6"/>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208">
              <a:extLst>
                <a:ext uri="{FF2B5EF4-FFF2-40B4-BE49-F238E27FC236}">
                  <a16:creationId xmlns:a16="http://schemas.microsoft.com/office/drawing/2014/main" xmlns="" id="{7A6AB4F6-78E2-44DB-ACBB-F93CEE8E4235}"/>
                </a:ext>
              </a:extLst>
            </p:cNvPr>
            <p:cNvSpPr>
              <a:spLocks/>
            </p:cNvSpPr>
            <p:nvPr/>
          </p:nvSpPr>
          <p:spPr bwMode="auto">
            <a:xfrm flipH="1">
              <a:off x="415925" y="5446713"/>
              <a:ext cx="692150" cy="466725"/>
            </a:xfrm>
            <a:custGeom>
              <a:avLst/>
              <a:gdLst>
                <a:gd name="T0" fmla="*/ 57 w 244"/>
                <a:gd name="T1" fmla="*/ 140 h 164"/>
                <a:gd name="T2" fmla="*/ 66 w 244"/>
                <a:gd name="T3" fmla="*/ 137 h 164"/>
                <a:gd name="T4" fmla="*/ 66 w 244"/>
                <a:gd name="T5" fmla="*/ 137 h 164"/>
                <a:gd name="T6" fmla="*/ 123 w 244"/>
                <a:gd name="T7" fmla="*/ 104 h 164"/>
                <a:gd name="T8" fmla="*/ 142 w 244"/>
                <a:gd name="T9" fmla="*/ 90 h 164"/>
                <a:gd name="T10" fmla="*/ 142 w 244"/>
                <a:gd name="T11" fmla="*/ 90 h 164"/>
                <a:gd name="T12" fmla="*/ 152 w 244"/>
                <a:gd name="T13" fmla="*/ 85 h 164"/>
                <a:gd name="T14" fmla="*/ 207 w 244"/>
                <a:gd name="T15" fmla="*/ 48 h 164"/>
                <a:gd name="T16" fmla="*/ 209 w 244"/>
                <a:gd name="T17" fmla="*/ 46 h 164"/>
                <a:gd name="T18" fmla="*/ 235 w 244"/>
                <a:gd name="T19" fmla="*/ 31 h 164"/>
                <a:gd name="T20" fmla="*/ 217 w 244"/>
                <a:gd name="T21" fmla="*/ 68 h 164"/>
                <a:gd name="T22" fmla="*/ 195 w 244"/>
                <a:gd name="T23" fmla="*/ 96 h 164"/>
                <a:gd name="T24" fmla="*/ 195 w 244"/>
                <a:gd name="T25" fmla="*/ 96 h 164"/>
                <a:gd name="T26" fmla="*/ 194 w 244"/>
                <a:gd name="T27" fmla="*/ 97 h 164"/>
                <a:gd name="T28" fmla="*/ 193 w 244"/>
                <a:gd name="T29" fmla="*/ 98 h 164"/>
                <a:gd name="T30" fmla="*/ 192 w 244"/>
                <a:gd name="T31" fmla="*/ 98 h 164"/>
                <a:gd name="T32" fmla="*/ 178 w 244"/>
                <a:gd name="T33" fmla="*/ 108 h 164"/>
                <a:gd name="T34" fmla="*/ 144 w 244"/>
                <a:gd name="T35" fmla="*/ 116 h 164"/>
                <a:gd name="T36" fmla="*/ 135 w 244"/>
                <a:gd name="T37" fmla="*/ 120 h 164"/>
                <a:gd name="T38" fmla="*/ 115 w 244"/>
                <a:gd name="T39" fmla="*/ 140 h 164"/>
                <a:gd name="T40" fmla="*/ 89 w 244"/>
                <a:gd name="T41" fmla="*/ 155 h 164"/>
                <a:gd name="T42" fmla="*/ 89 w 244"/>
                <a:gd name="T43" fmla="*/ 155 h 164"/>
                <a:gd name="T44" fmla="*/ 62 w 244"/>
                <a:gd name="T45" fmla="*/ 163 h 164"/>
                <a:gd name="T46" fmla="*/ 41 w 244"/>
                <a:gd name="T47" fmla="*/ 163 h 164"/>
                <a:gd name="T48" fmla="*/ 57 w 244"/>
                <a:gd name="T49" fmla="*/ 14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164">
                  <a:moveTo>
                    <a:pt x="57" y="140"/>
                  </a:moveTo>
                  <a:cubicBezTo>
                    <a:pt x="60" y="139"/>
                    <a:pt x="63" y="138"/>
                    <a:pt x="66" y="137"/>
                  </a:cubicBezTo>
                  <a:cubicBezTo>
                    <a:pt x="66" y="137"/>
                    <a:pt x="66" y="137"/>
                    <a:pt x="66" y="137"/>
                  </a:cubicBezTo>
                  <a:cubicBezTo>
                    <a:pt x="89" y="129"/>
                    <a:pt x="106" y="126"/>
                    <a:pt x="123" y="104"/>
                  </a:cubicBezTo>
                  <a:cubicBezTo>
                    <a:pt x="123" y="104"/>
                    <a:pt x="132" y="97"/>
                    <a:pt x="142" y="90"/>
                  </a:cubicBezTo>
                  <a:cubicBezTo>
                    <a:pt x="142" y="90"/>
                    <a:pt x="142" y="90"/>
                    <a:pt x="142" y="90"/>
                  </a:cubicBezTo>
                  <a:cubicBezTo>
                    <a:pt x="146" y="88"/>
                    <a:pt x="149" y="87"/>
                    <a:pt x="152" y="85"/>
                  </a:cubicBezTo>
                  <a:cubicBezTo>
                    <a:pt x="167" y="79"/>
                    <a:pt x="195" y="61"/>
                    <a:pt x="207" y="48"/>
                  </a:cubicBezTo>
                  <a:cubicBezTo>
                    <a:pt x="208" y="47"/>
                    <a:pt x="209" y="46"/>
                    <a:pt x="209" y="46"/>
                  </a:cubicBezTo>
                  <a:cubicBezTo>
                    <a:pt x="244" y="0"/>
                    <a:pt x="240" y="24"/>
                    <a:pt x="235" y="31"/>
                  </a:cubicBezTo>
                  <a:cubicBezTo>
                    <a:pt x="229" y="41"/>
                    <a:pt x="224" y="54"/>
                    <a:pt x="217" y="68"/>
                  </a:cubicBezTo>
                  <a:cubicBezTo>
                    <a:pt x="211" y="77"/>
                    <a:pt x="205" y="87"/>
                    <a:pt x="195" y="96"/>
                  </a:cubicBezTo>
                  <a:cubicBezTo>
                    <a:pt x="195" y="96"/>
                    <a:pt x="195" y="96"/>
                    <a:pt x="195" y="96"/>
                  </a:cubicBezTo>
                  <a:cubicBezTo>
                    <a:pt x="194" y="97"/>
                    <a:pt x="194" y="97"/>
                    <a:pt x="194" y="97"/>
                  </a:cubicBezTo>
                  <a:cubicBezTo>
                    <a:pt x="194" y="97"/>
                    <a:pt x="193" y="97"/>
                    <a:pt x="193" y="98"/>
                  </a:cubicBezTo>
                  <a:cubicBezTo>
                    <a:pt x="192" y="98"/>
                    <a:pt x="192" y="98"/>
                    <a:pt x="192" y="98"/>
                  </a:cubicBezTo>
                  <a:cubicBezTo>
                    <a:pt x="188" y="102"/>
                    <a:pt x="183" y="105"/>
                    <a:pt x="178" y="108"/>
                  </a:cubicBezTo>
                  <a:cubicBezTo>
                    <a:pt x="164" y="116"/>
                    <a:pt x="153" y="118"/>
                    <a:pt x="144" y="116"/>
                  </a:cubicBezTo>
                  <a:cubicBezTo>
                    <a:pt x="141" y="115"/>
                    <a:pt x="137" y="117"/>
                    <a:pt x="135" y="120"/>
                  </a:cubicBezTo>
                  <a:cubicBezTo>
                    <a:pt x="131" y="126"/>
                    <a:pt x="125" y="133"/>
                    <a:pt x="115" y="140"/>
                  </a:cubicBezTo>
                  <a:cubicBezTo>
                    <a:pt x="107" y="147"/>
                    <a:pt x="98" y="152"/>
                    <a:pt x="89" y="155"/>
                  </a:cubicBezTo>
                  <a:cubicBezTo>
                    <a:pt x="89" y="155"/>
                    <a:pt x="89" y="155"/>
                    <a:pt x="89" y="155"/>
                  </a:cubicBezTo>
                  <a:cubicBezTo>
                    <a:pt x="80" y="159"/>
                    <a:pt x="70" y="162"/>
                    <a:pt x="62" y="163"/>
                  </a:cubicBezTo>
                  <a:cubicBezTo>
                    <a:pt x="54" y="164"/>
                    <a:pt x="47" y="164"/>
                    <a:pt x="41" y="163"/>
                  </a:cubicBezTo>
                  <a:cubicBezTo>
                    <a:pt x="0" y="155"/>
                    <a:pt x="30" y="151"/>
                    <a:pt x="57" y="140"/>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209">
              <a:extLst>
                <a:ext uri="{FF2B5EF4-FFF2-40B4-BE49-F238E27FC236}">
                  <a16:creationId xmlns:a16="http://schemas.microsoft.com/office/drawing/2014/main" xmlns="" id="{9DECF304-5FF8-41AC-BE8C-900F8132051E}"/>
                </a:ext>
              </a:extLst>
            </p:cNvPr>
            <p:cNvSpPr>
              <a:spLocks/>
            </p:cNvSpPr>
            <p:nvPr/>
          </p:nvSpPr>
          <p:spPr bwMode="auto">
            <a:xfrm flipH="1">
              <a:off x="542925" y="5683250"/>
              <a:ext cx="327025" cy="207963"/>
            </a:xfrm>
            <a:custGeom>
              <a:avLst/>
              <a:gdLst>
                <a:gd name="T0" fmla="*/ 93 w 115"/>
                <a:gd name="T1" fmla="*/ 0 h 73"/>
                <a:gd name="T2" fmla="*/ 82 w 115"/>
                <a:gd name="T3" fmla="*/ 15 h 73"/>
                <a:gd name="T4" fmla="*/ 65 w 115"/>
                <a:gd name="T5" fmla="*/ 27 h 73"/>
                <a:gd name="T6" fmla="*/ 64 w 115"/>
                <a:gd name="T7" fmla="*/ 27 h 73"/>
                <a:gd name="T8" fmla="*/ 69 w 115"/>
                <a:gd name="T9" fmla="*/ 10 h 73"/>
                <a:gd name="T10" fmla="*/ 62 w 115"/>
                <a:gd name="T11" fmla="*/ 22 h 73"/>
                <a:gd name="T12" fmla="*/ 57 w 115"/>
                <a:gd name="T13" fmla="*/ 28 h 73"/>
                <a:gd name="T14" fmla="*/ 36 w 115"/>
                <a:gd name="T15" fmla="*/ 31 h 73"/>
                <a:gd name="T16" fmla="*/ 36 w 115"/>
                <a:gd name="T17" fmla="*/ 31 h 73"/>
                <a:gd name="T18" fmla="*/ 43 w 115"/>
                <a:gd name="T19" fmla="*/ 33 h 73"/>
                <a:gd name="T20" fmla="*/ 48 w 115"/>
                <a:gd name="T21" fmla="*/ 32 h 73"/>
                <a:gd name="T22" fmla="*/ 51 w 115"/>
                <a:gd name="T23" fmla="*/ 31 h 73"/>
                <a:gd name="T24" fmla="*/ 51 w 115"/>
                <a:gd name="T25" fmla="*/ 32 h 73"/>
                <a:gd name="T26" fmla="*/ 36 w 115"/>
                <a:gd name="T27" fmla="*/ 41 h 73"/>
                <a:gd name="T28" fmla="*/ 10 w 115"/>
                <a:gd name="T29" fmla="*/ 49 h 73"/>
                <a:gd name="T30" fmla="*/ 15 w 115"/>
                <a:gd name="T31" fmla="*/ 49 h 73"/>
                <a:gd name="T32" fmla="*/ 30 w 115"/>
                <a:gd name="T33" fmla="*/ 47 h 73"/>
                <a:gd name="T34" fmla="*/ 37 w 115"/>
                <a:gd name="T35" fmla="*/ 44 h 73"/>
                <a:gd name="T36" fmla="*/ 37 w 115"/>
                <a:gd name="T37" fmla="*/ 44 h 73"/>
                <a:gd name="T38" fmla="*/ 27 w 115"/>
                <a:gd name="T39" fmla="*/ 57 h 73"/>
                <a:gd name="T40" fmla="*/ 3 w 115"/>
                <a:gd name="T41" fmla="*/ 73 h 73"/>
                <a:gd name="T42" fmla="*/ 5 w 115"/>
                <a:gd name="T43" fmla="*/ 72 h 73"/>
                <a:gd name="T44" fmla="*/ 5 w 115"/>
                <a:gd name="T45" fmla="*/ 72 h 73"/>
                <a:gd name="T46" fmla="*/ 31 w 115"/>
                <a:gd name="T47" fmla="*/ 57 h 73"/>
                <a:gd name="T48" fmla="*/ 51 w 115"/>
                <a:gd name="T49" fmla="*/ 37 h 73"/>
                <a:gd name="T50" fmla="*/ 59 w 115"/>
                <a:gd name="T51" fmla="*/ 33 h 73"/>
                <a:gd name="T52" fmla="*/ 60 w 115"/>
                <a:gd name="T53" fmla="*/ 33 h 73"/>
                <a:gd name="T54" fmla="*/ 67 w 115"/>
                <a:gd name="T55" fmla="*/ 34 h 73"/>
                <a:gd name="T56" fmla="*/ 94 w 115"/>
                <a:gd name="T57" fmla="*/ 25 h 73"/>
                <a:gd name="T58" fmla="*/ 108 w 115"/>
                <a:gd name="T59" fmla="*/ 15 h 73"/>
                <a:gd name="T60" fmla="*/ 109 w 115"/>
                <a:gd name="T61" fmla="*/ 15 h 73"/>
                <a:gd name="T62" fmla="*/ 110 w 115"/>
                <a:gd name="T63" fmla="*/ 14 h 73"/>
                <a:gd name="T64" fmla="*/ 111 w 115"/>
                <a:gd name="T65" fmla="*/ 13 h 73"/>
                <a:gd name="T66" fmla="*/ 111 w 115"/>
                <a:gd name="T67" fmla="*/ 13 h 73"/>
                <a:gd name="T68" fmla="*/ 115 w 115"/>
                <a:gd name="T69" fmla="*/ 7 h 73"/>
                <a:gd name="T70" fmla="*/ 114 w 115"/>
                <a:gd name="T71" fmla="*/ 7 h 73"/>
                <a:gd name="T72" fmla="*/ 78 w 115"/>
                <a:gd name="T73" fmla="*/ 29 h 73"/>
                <a:gd name="T74" fmla="*/ 76 w 115"/>
                <a:gd name="T75" fmla="*/ 29 h 73"/>
                <a:gd name="T76" fmla="*/ 91 w 115"/>
                <a:gd name="T77" fmla="*/ 4 h 73"/>
                <a:gd name="T78" fmla="*/ 93 w 115"/>
                <a:gd name="T7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73">
                  <a:moveTo>
                    <a:pt x="93" y="0"/>
                  </a:moveTo>
                  <a:cubicBezTo>
                    <a:pt x="93" y="0"/>
                    <a:pt x="89" y="5"/>
                    <a:pt x="82" y="15"/>
                  </a:cubicBezTo>
                  <a:cubicBezTo>
                    <a:pt x="76" y="24"/>
                    <a:pt x="70" y="25"/>
                    <a:pt x="65" y="27"/>
                  </a:cubicBezTo>
                  <a:cubicBezTo>
                    <a:pt x="65" y="27"/>
                    <a:pt x="64" y="27"/>
                    <a:pt x="64" y="27"/>
                  </a:cubicBezTo>
                  <a:cubicBezTo>
                    <a:pt x="62" y="27"/>
                    <a:pt x="71" y="19"/>
                    <a:pt x="69" y="10"/>
                  </a:cubicBezTo>
                  <a:cubicBezTo>
                    <a:pt x="67" y="15"/>
                    <a:pt x="67" y="18"/>
                    <a:pt x="62" y="22"/>
                  </a:cubicBezTo>
                  <a:cubicBezTo>
                    <a:pt x="58" y="25"/>
                    <a:pt x="59" y="27"/>
                    <a:pt x="57" y="28"/>
                  </a:cubicBezTo>
                  <a:cubicBezTo>
                    <a:pt x="53" y="29"/>
                    <a:pt x="44" y="31"/>
                    <a:pt x="36" y="31"/>
                  </a:cubicBezTo>
                  <a:cubicBezTo>
                    <a:pt x="36" y="31"/>
                    <a:pt x="36" y="31"/>
                    <a:pt x="36" y="31"/>
                  </a:cubicBezTo>
                  <a:cubicBezTo>
                    <a:pt x="38" y="32"/>
                    <a:pt x="40" y="33"/>
                    <a:pt x="43" y="33"/>
                  </a:cubicBezTo>
                  <a:cubicBezTo>
                    <a:pt x="45" y="33"/>
                    <a:pt x="46" y="32"/>
                    <a:pt x="48" y="32"/>
                  </a:cubicBezTo>
                  <a:cubicBezTo>
                    <a:pt x="49" y="32"/>
                    <a:pt x="50" y="31"/>
                    <a:pt x="51" y="31"/>
                  </a:cubicBezTo>
                  <a:cubicBezTo>
                    <a:pt x="51" y="31"/>
                    <a:pt x="51" y="32"/>
                    <a:pt x="51" y="32"/>
                  </a:cubicBezTo>
                  <a:cubicBezTo>
                    <a:pt x="51" y="34"/>
                    <a:pt x="50" y="35"/>
                    <a:pt x="36" y="41"/>
                  </a:cubicBezTo>
                  <a:cubicBezTo>
                    <a:pt x="27" y="45"/>
                    <a:pt x="23" y="46"/>
                    <a:pt x="10" y="49"/>
                  </a:cubicBezTo>
                  <a:cubicBezTo>
                    <a:pt x="12" y="49"/>
                    <a:pt x="14" y="49"/>
                    <a:pt x="15" y="49"/>
                  </a:cubicBezTo>
                  <a:cubicBezTo>
                    <a:pt x="22" y="49"/>
                    <a:pt x="26" y="48"/>
                    <a:pt x="30" y="47"/>
                  </a:cubicBezTo>
                  <a:cubicBezTo>
                    <a:pt x="33" y="45"/>
                    <a:pt x="35" y="44"/>
                    <a:pt x="37" y="44"/>
                  </a:cubicBezTo>
                  <a:cubicBezTo>
                    <a:pt x="37" y="44"/>
                    <a:pt x="37" y="44"/>
                    <a:pt x="37" y="44"/>
                  </a:cubicBezTo>
                  <a:cubicBezTo>
                    <a:pt x="41" y="45"/>
                    <a:pt x="35" y="50"/>
                    <a:pt x="27" y="57"/>
                  </a:cubicBezTo>
                  <a:cubicBezTo>
                    <a:pt x="18" y="65"/>
                    <a:pt x="0" y="73"/>
                    <a:pt x="3" y="73"/>
                  </a:cubicBezTo>
                  <a:cubicBezTo>
                    <a:pt x="3" y="73"/>
                    <a:pt x="4" y="73"/>
                    <a:pt x="5" y="72"/>
                  </a:cubicBezTo>
                  <a:cubicBezTo>
                    <a:pt x="5" y="72"/>
                    <a:pt x="5" y="72"/>
                    <a:pt x="5" y="72"/>
                  </a:cubicBezTo>
                  <a:cubicBezTo>
                    <a:pt x="14" y="69"/>
                    <a:pt x="23" y="64"/>
                    <a:pt x="31" y="57"/>
                  </a:cubicBezTo>
                  <a:cubicBezTo>
                    <a:pt x="41" y="50"/>
                    <a:pt x="47" y="43"/>
                    <a:pt x="51" y="37"/>
                  </a:cubicBezTo>
                  <a:cubicBezTo>
                    <a:pt x="53" y="34"/>
                    <a:pt x="56" y="33"/>
                    <a:pt x="59" y="33"/>
                  </a:cubicBezTo>
                  <a:cubicBezTo>
                    <a:pt x="59" y="33"/>
                    <a:pt x="60" y="33"/>
                    <a:pt x="60" y="33"/>
                  </a:cubicBezTo>
                  <a:cubicBezTo>
                    <a:pt x="62" y="33"/>
                    <a:pt x="64" y="34"/>
                    <a:pt x="67" y="34"/>
                  </a:cubicBezTo>
                  <a:cubicBezTo>
                    <a:pt x="74" y="34"/>
                    <a:pt x="83" y="31"/>
                    <a:pt x="94" y="25"/>
                  </a:cubicBezTo>
                  <a:cubicBezTo>
                    <a:pt x="99" y="22"/>
                    <a:pt x="104" y="19"/>
                    <a:pt x="108" y="15"/>
                  </a:cubicBezTo>
                  <a:cubicBezTo>
                    <a:pt x="109" y="15"/>
                    <a:pt x="109" y="15"/>
                    <a:pt x="109" y="15"/>
                  </a:cubicBezTo>
                  <a:cubicBezTo>
                    <a:pt x="109" y="14"/>
                    <a:pt x="110" y="14"/>
                    <a:pt x="110" y="14"/>
                  </a:cubicBezTo>
                  <a:cubicBezTo>
                    <a:pt x="111" y="13"/>
                    <a:pt x="111" y="13"/>
                    <a:pt x="111" y="13"/>
                  </a:cubicBezTo>
                  <a:cubicBezTo>
                    <a:pt x="111" y="13"/>
                    <a:pt x="111" y="13"/>
                    <a:pt x="111" y="13"/>
                  </a:cubicBezTo>
                  <a:cubicBezTo>
                    <a:pt x="113" y="11"/>
                    <a:pt x="115" y="7"/>
                    <a:pt x="115" y="7"/>
                  </a:cubicBezTo>
                  <a:cubicBezTo>
                    <a:pt x="115" y="7"/>
                    <a:pt x="114" y="7"/>
                    <a:pt x="114" y="7"/>
                  </a:cubicBezTo>
                  <a:cubicBezTo>
                    <a:pt x="106" y="14"/>
                    <a:pt x="90" y="29"/>
                    <a:pt x="78" y="29"/>
                  </a:cubicBezTo>
                  <a:cubicBezTo>
                    <a:pt x="77" y="29"/>
                    <a:pt x="77" y="29"/>
                    <a:pt x="76" y="29"/>
                  </a:cubicBezTo>
                  <a:cubicBezTo>
                    <a:pt x="64" y="27"/>
                    <a:pt x="81" y="29"/>
                    <a:pt x="91" y="4"/>
                  </a:cubicBezTo>
                  <a:cubicBezTo>
                    <a:pt x="93" y="1"/>
                    <a:pt x="93" y="0"/>
                    <a:pt x="93"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210">
              <a:extLst>
                <a:ext uri="{FF2B5EF4-FFF2-40B4-BE49-F238E27FC236}">
                  <a16:creationId xmlns:a16="http://schemas.microsoft.com/office/drawing/2014/main" xmlns="" id="{CC22EB4D-29FA-4784-A5AF-2981641D6188}"/>
                </a:ext>
              </a:extLst>
            </p:cNvPr>
            <p:cNvSpPr>
              <a:spLocks/>
            </p:cNvSpPr>
            <p:nvPr/>
          </p:nvSpPr>
          <p:spPr bwMode="auto">
            <a:xfrm flipH="1">
              <a:off x="565149" y="5238750"/>
              <a:ext cx="147638" cy="39688"/>
            </a:xfrm>
            <a:custGeom>
              <a:avLst/>
              <a:gdLst>
                <a:gd name="T0" fmla="*/ 20 w 52"/>
                <a:gd name="T1" fmla="*/ 0 h 14"/>
                <a:gd name="T2" fmla="*/ 4 w 52"/>
                <a:gd name="T3" fmla="*/ 8 h 14"/>
                <a:gd name="T4" fmla="*/ 3 w 52"/>
                <a:gd name="T5" fmla="*/ 9 h 14"/>
                <a:gd name="T6" fmla="*/ 2 w 52"/>
                <a:gd name="T7" fmla="*/ 10 h 14"/>
                <a:gd name="T8" fmla="*/ 0 w 52"/>
                <a:gd name="T9" fmla="*/ 12 h 14"/>
                <a:gd name="T10" fmla="*/ 0 w 52"/>
                <a:gd name="T11" fmla="*/ 12 h 14"/>
                <a:gd name="T12" fmla="*/ 0 w 52"/>
                <a:gd name="T13" fmla="*/ 12 h 14"/>
                <a:gd name="T14" fmla="*/ 0 w 52"/>
                <a:gd name="T15" fmla="*/ 12 h 14"/>
                <a:gd name="T16" fmla="*/ 0 w 52"/>
                <a:gd name="T17" fmla="*/ 12 h 14"/>
                <a:gd name="T18" fmla="*/ 3 w 52"/>
                <a:gd name="T19" fmla="*/ 9 h 14"/>
                <a:gd name="T20" fmla="*/ 4 w 52"/>
                <a:gd name="T21" fmla="*/ 8 h 14"/>
                <a:gd name="T22" fmla="*/ 20 w 52"/>
                <a:gd name="T23" fmla="*/ 0 h 14"/>
                <a:gd name="T24" fmla="*/ 24 w 52"/>
                <a:gd name="T25" fmla="*/ 2 h 14"/>
                <a:gd name="T26" fmla="*/ 26 w 52"/>
                <a:gd name="T27" fmla="*/ 5 h 14"/>
                <a:gd name="T28" fmla="*/ 30 w 52"/>
                <a:gd name="T29" fmla="*/ 7 h 14"/>
                <a:gd name="T30" fmla="*/ 34 w 52"/>
                <a:gd name="T31" fmla="*/ 6 h 14"/>
                <a:gd name="T32" fmla="*/ 39 w 52"/>
                <a:gd name="T33" fmla="*/ 5 h 14"/>
                <a:gd name="T34" fmla="*/ 45 w 52"/>
                <a:gd name="T35" fmla="*/ 7 h 14"/>
                <a:gd name="T36" fmla="*/ 45 w 52"/>
                <a:gd name="T37" fmla="*/ 7 h 14"/>
                <a:gd name="T38" fmla="*/ 52 w 52"/>
                <a:gd name="T39" fmla="*/ 14 h 14"/>
                <a:gd name="T40" fmla="*/ 52 w 52"/>
                <a:gd name="T41" fmla="*/ 14 h 14"/>
                <a:gd name="T42" fmla="*/ 52 w 52"/>
                <a:gd name="T43" fmla="*/ 14 h 14"/>
                <a:gd name="T44" fmla="*/ 45 w 52"/>
                <a:gd name="T45" fmla="*/ 7 h 14"/>
                <a:gd name="T46" fmla="*/ 45 w 52"/>
                <a:gd name="T47" fmla="*/ 7 h 14"/>
                <a:gd name="T48" fmla="*/ 39 w 52"/>
                <a:gd name="T49" fmla="*/ 5 h 14"/>
                <a:gd name="T50" fmla="*/ 34 w 52"/>
                <a:gd name="T51" fmla="*/ 6 h 14"/>
                <a:gd name="T52" fmla="*/ 30 w 52"/>
                <a:gd name="T53" fmla="*/ 7 h 14"/>
                <a:gd name="T54" fmla="*/ 26 w 52"/>
                <a:gd name="T55" fmla="*/ 5 h 14"/>
                <a:gd name="T56" fmla="*/ 24 w 52"/>
                <a:gd name="T57" fmla="*/ 2 h 14"/>
                <a:gd name="T58" fmla="*/ 20 w 5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4">
                  <a:moveTo>
                    <a:pt x="20" y="0"/>
                  </a:moveTo>
                  <a:cubicBezTo>
                    <a:pt x="16" y="0"/>
                    <a:pt x="11" y="3"/>
                    <a:pt x="4" y="8"/>
                  </a:cubicBezTo>
                  <a:cubicBezTo>
                    <a:pt x="3" y="9"/>
                    <a:pt x="3" y="9"/>
                    <a:pt x="3" y="9"/>
                  </a:cubicBezTo>
                  <a:cubicBezTo>
                    <a:pt x="2" y="10"/>
                    <a:pt x="2" y="10"/>
                    <a:pt x="2" y="10"/>
                  </a:cubicBezTo>
                  <a:cubicBezTo>
                    <a:pt x="1" y="11"/>
                    <a:pt x="1" y="12"/>
                    <a:pt x="0" y="12"/>
                  </a:cubicBezTo>
                  <a:cubicBezTo>
                    <a:pt x="0" y="12"/>
                    <a:pt x="0" y="12"/>
                    <a:pt x="0" y="12"/>
                  </a:cubicBezTo>
                  <a:cubicBezTo>
                    <a:pt x="0" y="12"/>
                    <a:pt x="0" y="12"/>
                    <a:pt x="0" y="12"/>
                  </a:cubicBezTo>
                  <a:cubicBezTo>
                    <a:pt x="0" y="12"/>
                    <a:pt x="0" y="12"/>
                    <a:pt x="0" y="12"/>
                  </a:cubicBezTo>
                  <a:cubicBezTo>
                    <a:pt x="0" y="12"/>
                    <a:pt x="0" y="12"/>
                    <a:pt x="0" y="12"/>
                  </a:cubicBezTo>
                  <a:cubicBezTo>
                    <a:pt x="1" y="11"/>
                    <a:pt x="2" y="10"/>
                    <a:pt x="3" y="9"/>
                  </a:cubicBezTo>
                  <a:cubicBezTo>
                    <a:pt x="4" y="8"/>
                    <a:pt x="4" y="8"/>
                    <a:pt x="4" y="8"/>
                  </a:cubicBezTo>
                  <a:cubicBezTo>
                    <a:pt x="11" y="3"/>
                    <a:pt x="16" y="0"/>
                    <a:pt x="20" y="0"/>
                  </a:cubicBezTo>
                  <a:cubicBezTo>
                    <a:pt x="22" y="0"/>
                    <a:pt x="23" y="1"/>
                    <a:pt x="24" y="2"/>
                  </a:cubicBezTo>
                  <a:cubicBezTo>
                    <a:pt x="24" y="3"/>
                    <a:pt x="26" y="5"/>
                    <a:pt x="26" y="5"/>
                  </a:cubicBezTo>
                  <a:cubicBezTo>
                    <a:pt x="27" y="6"/>
                    <a:pt x="29" y="7"/>
                    <a:pt x="30" y="7"/>
                  </a:cubicBezTo>
                  <a:cubicBezTo>
                    <a:pt x="32" y="7"/>
                    <a:pt x="33" y="6"/>
                    <a:pt x="34" y="6"/>
                  </a:cubicBezTo>
                  <a:cubicBezTo>
                    <a:pt x="36" y="6"/>
                    <a:pt x="37" y="5"/>
                    <a:pt x="39" y="5"/>
                  </a:cubicBezTo>
                  <a:cubicBezTo>
                    <a:pt x="41" y="5"/>
                    <a:pt x="43" y="6"/>
                    <a:pt x="45" y="7"/>
                  </a:cubicBezTo>
                  <a:cubicBezTo>
                    <a:pt x="45" y="7"/>
                    <a:pt x="45" y="7"/>
                    <a:pt x="45" y="7"/>
                  </a:cubicBezTo>
                  <a:cubicBezTo>
                    <a:pt x="47" y="9"/>
                    <a:pt x="50" y="12"/>
                    <a:pt x="52" y="14"/>
                  </a:cubicBezTo>
                  <a:cubicBezTo>
                    <a:pt x="52" y="14"/>
                    <a:pt x="52" y="14"/>
                    <a:pt x="52" y="14"/>
                  </a:cubicBezTo>
                  <a:cubicBezTo>
                    <a:pt x="52" y="14"/>
                    <a:pt x="52" y="14"/>
                    <a:pt x="52" y="14"/>
                  </a:cubicBezTo>
                  <a:cubicBezTo>
                    <a:pt x="50" y="12"/>
                    <a:pt x="47" y="9"/>
                    <a:pt x="45" y="7"/>
                  </a:cubicBezTo>
                  <a:cubicBezTo>
                    <a:pt x="45" y="7"/>
                    <a:pt x="45" y="7"/>
                    <a:pt x="45" y="7"/>
                  </a:cubicBezTo>
                  <a:cubicBezTo>
                    <a:pt x="43" y="6"/>
                    <a:pt x="41" y="5"/>
                    <a:pt x="39" y="5"/>
                  </a:cubicBezTo>
                  <a:cubicBezTo>
                    <a:pt x="37" y="5"/>
                    <a:pt x="36" y="6"/>
                    <a:pt x="34" y="6"/>
                  </a:cubicBezTo>
                  <a:cubicBezTo>
                    <a:pt x="33" y="6"/>
                    <a:pt x="32" y="7"/>
                    <a:pt x="30" y="7"/>
                  </a:cubicBezTo>
                  <a:cubicBezTo>
                    <a:pt x="29" y="7"/>
                    <a:pt x="27" y="6"/>
                    <a:pt x="26" y="5"/>
                  </a:cubicBezTo>
                  <a:cubicBezTo>
                    <a:pt x="26" y="5"/>
                    <a:pt x="24" y="3"/>
                    <a:pt x="24" y="2"/>
                  </a:cubicBezTo>
                  <a:cubicBezTo>
                    <a:pt x="23" y="1"/>
                    <a:pt x="22" y="0"/>
                    <a:pt x="20"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211">
              <a:extLst>
                <a:ext uri="{FF2B5EF4-FFF2-40B4-BE49-F238E27FC236}">
                  <a16:creationId xmlns:a16="http://schemas.microsoft.com/office/drawing/2014/main" xmlns="" id="{EB7FC40F-218C-41D1-836B-F774EC0BA362}"/>
                </a:ext>
              </a:extLst>
            </p:cNvPr>
            <p:cNvSpPr>
              <a:spLocks noEditPoints="1"/>
            </p:cNvSpPr>
            <p:nvPr/>
          </p:nvSpPr>
          <p:spPr bwMode="auto">
            <a:xfrm flipH="1">
              <a:off x="531812" y="5238750"/>
              <a:ext cx="204788" cy="136525"/>
            </a:xfrm>
            <a:custGeom>
              <a:avLst/>
              <a:gdLst>
                <a:gd name="T0" fmla="*/ 39 w 72"/>
                <a:gd name="T1" fmla="*/ 43 h 48"/>
                <a:gd name="T2" fmla="*/ 35 w 72"/>
                <a:gd name="T3" fmla="*/ 48 h 48"/>
                <a:gd name="T4" fmla="*/ 35 w 72"/>
                <a:gd name="T5" fmla="*/ 48 h 48"/>
                <a:gd name="T6" fmla="*/ 39 w 72"/>
                <a:gd name="T7" fmla="*/ 43 h 48"/>
                <a:gd name="T8" fmla="*/ 50 w 72"/>
                <a:gd name="T9" fmla="*/ 15 h 48"/>
                <a:gd name="T10" fmla="*/ 48 w 72"/>
                <a:gd name="T11" fmla="*/ 17 h 48"/>
                <a:gd name="T12" fmla="*/ 50 w 72"/>
                <a:gd name="T13" fmla="*/ 15 h 48"/>
                <a:gd name="T14" fmla="*/ 50 w 72"/>
                <a:gd name="T15" fmla="*/ 15 h 48"/>
                <a:gd name="T16" fmla="*/ 28 w 72"/>
                <a:gd name="T17" fmla="*/ 0 h 48"/>
                <a:gd name="T18" fmla="*/ 12 w 72"/>
                <a:gd name="T19" fmla="*/ 8 h 48"/>
                <a:gd name="T20" fmla="*/ 11 w 72"/>
                <a:gd name="T21" fmla="*/ 9 h 48"/>
                <a:gd name="T22" fmla="*/ 8 w 72"/>
                <a:gd name="T23" fmla="*/ 12 h 48"/>
                <a:gd name="T24" fmla="*/ 8 w 72"/>
                <a:gd name="T25" fmla="*/ 12 h 48"/>
                <a:gd name="T26" fmla="*/ 8 w 72"/>
                <a:gd name="T27" fmla="*/ 12 h 48"/>
                <a:gd name="T28" fmla="*/ 1 w 72"/>
                <a:gd name="T29" fmla="*/ 32 h 48"/>
                <a:gd name="T30" fmla="*/ 14 w 72"/>
                <a:gd name="T31" fmla="*/ 14 h 48"/>
                <a:gd name="T32" fmla="*/ 14 w 72"/>
                <a:gd name="T33" fmla="*/ 14 h 48"/>
                <a:gd name="T34" fmla="*/ 14 w 72"/>
                <a:gd name="T35" fmla="*/ 17 h 48"/>
                <a:gd name="T36" fmla="*/ 14 w 72"/>
                <a:gd name="T37" fmla="*/ 14 h 48"/>
                <a:gd name="T38" fmla="*/ 20 w 72"/>
                <a:gd name="T39" fmla="*/ 12 h 48"/>
                <a:gd name="T40" fmla="*/ 7 w 72"/>
                <a:gd name="T41" fmla="*/ 38 h 48"/>
                <a:gd name="T42" fmla="*/ 8 w 72"/>
                <a:gd name="T43" fmla="*/ 28 h 48"/>
                <a:gd name="T44" fmla="*/ 7 w 72"/>
                <a:gd name="T45" fmla="*/ 38 h 48"/>
                <a:gd name="T46" fmla="*/ 20 w 72"/>
                <a:gd name="T47" fmla="*/ 12 h 48"/>
                <a:gd name="T48" fmla="*/ 28 w 72"/>
                <a:gd name="T49" fmla="*/ 6 h 48"/>
                <a:gd name="T50" fmla="*/ 34 w 72"/>
                <a:gd name="T51" fmla="*/ 10 h 48"/>
                <a:gd name="T52" fmla="*/ 30 w 72"/>
                <a:gd name="T53" fmla="*/ 30 h 48"/>
                <a:gd name="T54" fmla="*/ 42 w 72"/>
                <a:gd name="T55" fmla="*/ 13 h 48"/>
                <a:gd name="T56" fmla="*/ 43 w 72"/>
                <a:gd name="T57" fmla="*/ 14 h 48"/>
                <a:gd name="T58" fmla="*/ 44 w 72"/>
                <a:gd name="T59" fmla="*/ 17 h 48"/>
                <a:gd name="T60" fmla="*/ 43 w 72"/>
                <a:gd name="T61" fmla="*/ 14 h 48"/>
                <a:gd name="T62" fmla="*/ 50 w 72"/>
                <a:gd name="T63" fmla="*/ 15 h 48"/>
                <a:gd name="T64" fmla="*/ 50 w 72"/>
                <a:gd name="T65" fmla="*/ 15 h 48"/>
                <a:gd name="T66" fmla="*/ 50 w 72"/>
                <a:gd name="T67" fmla="*/ 15 h 48"/>
                <a:gd name="T68" fmla="*/ 50 w 72"/>
                <a:gd name="T69" fmla="*/ 15 h 48"/>
                <a:gd name="T70" fmla="*/ 50 w 72"/>
                <a:gd name="T71" fmla="*/ 15 h 48"/>
                <a:gd name="T72" fmla="*/ 53 w 72"/>
                <a:gd name="T73" fmla="*/ 28 h 48"/>
                <a:gd name="T74" fmla="*/ 50 w 72"/>
                <a:gd name="T75" fmla="*/ 15 h 48"/>
                <a:gd name="T76" fmla="*/ 56 w 72"/>
                <a:gd name="T77" fmla="*/ 16 h 48"/>
                <a:gd name="T78" fmla="*/ 56 w 72"/>
                <a:gd name="T79" fmla="*/ 16 h 48"/>
                <a:gd name="T80" fmla="*/ 56 w 72"/>
                <a:gd name="T81" fmla="*/ 16 h 48"/>
                <a:gd name="T82" fmla="*/ 58 w 72"/>
                <a:gd name="T83" fmla="*/ 17 h 48"/>
                <a:gd name="T84" fmla="*/ 58 w 72"/>
                <a:gd name="T85" fmla="*/ 17 h 48"/>
                <a:gd name="T86" fmla="*/ 58 w 72"/>
                <a:gd name="T87" fmla="*/ 17 h 48"/>
                <a:gd name="T88" fmla="*/ 70 w 72"/>
                <a:gd name="T89" fmla="*/ 40 h 48"/>
                <a:gd name="T90" fmla="*/ 60 w 72"/>
                <a:gd name="T91" fmla="*/ 14 h 48"/>
                <a:gd name="T92" fmla="*/ 60 w 72"/>
                <a:gd name="T93" fmla="*/ 14 h 48"/>
                <a:gd name="T94" fmla="*/ 53 w 72"/>
                <a:gd name="T95" fmla="*/ 7 h 48"/>
                <a:gd name="T96" fmla="*/ 53 w 72"/>
                <a:gd name="T97" fmla="*/ 7 h 48"/>
                <a:gd name="T98" fmla="*/ 47 w 72"/>
                <a:gd name="T99" fmla="*/ 5 h 48"/>
                <a:gd name="T100" fmla="*/ 42 w 72"/>
                <a:gd name="T101" fmla="*/ 6 h 48"/>
                <a:gd name="T102" fmla="*/ 38 w 72"/>
                <a:gd name="T103" fmla="*/ 7 h 48"/>
                <a:gd name="T104" fmla="*/ 34 w 72"/>
                <a:gd name="T105" fmla="*/ 5 h 48"/>
                <a:gd name="T106" fmla="*/ 32 w 72"/>
                <a:gd name="T107" fmla="*/ 2 h 48"/>
                <a:gd name="T108" fmla="*/ 28 w 72"/>
                <a:gd name="T10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48">
                  <a:moveTo>
                    <a:pt x="39" y="43"/>
                  </a:moveTo>
                  <a:cubicBezTo>
                    <a:pt x="38" y="45"/>
                    <a:pt x="36" y="47"/>
                    <a:pt x="35" y="48"/>
                  </a:cubicBezTo>
                  <a:cubicBezTo>
                    <a:pt x="35" y="48"/>
                    <a:pt x="35" y="48"/>
                    <a:pt x="35" y="48"/>
                  </a:cubicBezTo>
                  <a:cubicBezTo>
                    <a:pt x="36" y="47"/>
                    <a:pt x="38" y="46"/>
                    <a:pt x="39" y="43"/>
                  </a:cubicBezTo>
                  <a:moveTo>
                    <a:pt x="50" y="15"/>
                  </a:moveTo>
                  <a:cubicBezTo>
                    <a:pt x="49" y="15"/>
                    <a:pt x="49" y="16"/>
                    <a:pt x="48" y="17"/>
                  </a:cubicBezTo>
                  <a:cubicBezTo>
                    <a:pt x="49" y="16"/>
                    <a:pt x="49" y="15"/>
                    <a:pt x="50" y="15"/>
                  </a:cubicBezTo>
                  <a:cubicBezTo>
                    <a:pt x="50" y="15"/>
                    <a:pt x="50" y="15"/>
                    <a:pt x="50" y="15"/>
                  </a:cubicBezTo>
                  <a:moveTo>
                    <a:pt x="28" y="0"/>
                  </a:moveTo>
                  <a:cubicBezTo>
                    <a:pt x="24" y="0"/>
                    <a:pt x="19" y="3"/>
                    <a:pt x="12" y="8"/>
                  </a:cubicBezTo>
                  <a:cubicBezTo>
                    <a:pt x="11" y="9"/>
                    <a:pt x="11" y="9"/>
                    <a:pt x="11" y="9"/>
                  </a:cubicBezTo>
                  <a:cubicBezTo>
                    <a:pt x="10" y="10"/>
                    <a:pt x="9" y="11"/>
                    <a:pt x="8" y="12"/>
                  </a:cubicBezTo>
                  <a:cubicBezTo>
                    <a:pt x="8" y="12"/>
                    <a:pt x="8" y="12"/>
                    <a:pt x="8" y="12"/>
                  </a:cubicBezTo>
                  <a:cubicBezTo>
                    <a:pt x="8" y="12"/>
                    <a:pt x="8" y="12"/>
                    <a:pt x="8" y="12"/>
                  </a:cubicBezTo>
                  <a:cubicBezTo>
                    <a:pt x="2" y="19"/>
                    <a:pt x="0" y="28"/>
                    <a:pt x="1" y="32"/>
                  </a:cubicBezTo>
                  <a:cubicBezTo>
                    <a:pt x="1" y="26"/>
                    <a:pt x="11" y="14"/>
                    <a:pt x="14" y="14"/>
                  </a:cubicBezTo>
                  <a:cubicBezTo>
                    <a:pt x="14" y="14"/>
                    <a:pt x="14" y="14"/>
                    <a:pt x="14" y="14"/>
                  </a:cubicBezTo>
                  <a:cubicBezTo>
                    <a:pt x="15" y="14"/>
                    <a:pt x="14" y="15"/>
                    <a:pt x="14" y="17"/>
                  </a:cubicBezTo>
                  <a:cubicBezTo>
                    <a:pt x="14" y="15"/>
                    <a:pt x="15" y="14"/>
                    <a:pt x="14" y="14"/>
                  </a:cubicBezTo>
                  <a:cubicBezTo>
                    <a:pt x="20" y="12"/>
                    <a:pt x="20" y="12"/>
                    <a:pt x="20" y="12"/>
                  </a:cubicBezTo>
                  <a:cubicBezTo>
                    <a:pt x="12" y="23"/>
                    <a:pt x="9" y="32"/>
                    <a:pt x="7" y="38"/>
                  </a:cubicBezTo>
                  <a:cubicBezTo>
                    <a:pt x="6" y="36"/>
                    <a:pt x="7" y="32"/>
                    <a:pt x="8" y="28"/>
                  </a:cubicBezTo>
                  <a:cubicBezTo>
                    <a:pt x="6" y="33"/>
                    <a:pt x="5" y="38"/>
                    <a:pt x="7" y="38"/>
                  </a:cubicBezTo>
                  <a:cubicBezTo>
                    <a:pt x="9" y="32"/>
                    <a:pt x="12" y="23"/>
                    <a:pt x="20" y="12"/>
                  </a:cubicBezTo>
                  <a:cubicBezTo>
                    <a:pt x="23" y="7"/>
                    <a:pt x="26" y="6"/>
                    <a:pt x="28" y="6"/>
                  </a:cubicBezTo>
                  <a:cubicBezTo>
                    <a:pt x="30" y="6"/>
                    <a:pt x="32" y="8"/>
                    <a:pt x="34" y="10"/>
                  </a:cubicBezTo>
                  <a:cubicBezTo>
                    <a:pt x="38" y="15"/>
                    <a:pt x="33" y="24"/>
                    <a:pt x="30" y="30"/>
                  </a:cubicBezTo>
                  <a:cubicBezTo>
                    <a:pt x="35" y="28"/>
                    <a:pt x="39" y="13"/>
                    <a:pt x="42" y="13"/>
                  </a:cubicBezTo>
                  <a:cubicBezTo>
                    <a:pt x="42" y="13"/>
                    <a:pt x="43" y="13"/>
                    <a:pt x="43" y="14"/>
                  </a:cubicBezTo>
                  <a:cubicBezTo>
                    <a:pt x="43" y="14"/>
                    <a:pt x="44" y="15"/>
                    <a:pt x="44" y="17"/>
                  </a:cubicBezTo>
                  <a:cubicBezTo>
                    <a:pt x="44" y="15"/>
                    <a:pt x="43" y="14"/>
                    <a:pt x="43" y="14"/>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3" y="17"/>
                    <a:pt x="53" y="22"/>
                    <a:pt x="53" y="28"/>
                  </a:cubicBezTo>
                  <a:cubicBezTo>
                    <a:pt x="53" y="22"/>
                    <a:pt x="53" y="17"/>
                    <a:pt x="50" y="15"/>
                  </a:cubicBezTo>
                  <a:cubicBezTo>
                    <a:pt x="56" y="16"/>
                    <a:pt x="56" y="16"/>
                    <a:pt x="56" y="16"/>
                  </a:cubicBezTo>
                  <a:cubicBezTo>
                    <a:pt x="56" y="16"/>
                    <a:pt x="56" y="16"/>
                    <a:pt x="56" y="16"/>
                  </a:cubicBezTo>
                  <a:cubicBezTo>
                    <a:pt x="56" y="16"/>
                    <a:pt x="56" y="16"/>
                    <a:pt x="56" y="16"/>
                  </a:cubicBezTo>
                  <a:cubicBezTo>
                    <a:pt x="57" y="16"/>
                    <a:pt x="57" y="16"/>
                    <a:pt x="58" y="17"/>
                  </a:cubicBezTo>
                  <a:cubicBezTo>
                    <a:pt x="58" y="17"/>
                    <a:pt x="58" y="17"/>
                    <a:pt x="58" y="17"/>
                  </a:cubicBezTo>
                  <a:cubicBezTo>
                    <a:pt x="58" y="17"/>
                    <a:pt x="58" y="17"/>
                    <a:pt x="58" y="17"/>
                  </a:cubicBezTo>
                  <a:cubicBezTo>
                    <a:pt x="64" y="22"/>
                    <a:pt x="68" y="33"/>
                    <a:pt x="70" y="40"/>
                  </a:cubicBezTo>
                  <a:cubicBezTo>
                    <a:pt x="72" y="28"/>
                    <a:pt x="60" y="14"/>
                    <a:pt x="60" y="14"/>
                  </a:cubicBezTo>
                  <a:cubicBezTo>
                    <a:pt x="60" y="14"/>
                    <a:pt x="60" y="14"/>
                    <a:pt x="60" y="14"/>
                  </a:cubicBezTo>
                  <a:cubicBezTo>
                    <a:pt x="58" y="12"/>
                    <a:pt x="55" y="9"/>
                    <a:pt x="53" y="7"/>
                  </a:cubicBezTo>
                  <a:cubicBezTo>
                    <a:pt x="53" y="7"/>
                    <a:pt x="53" y="7"/>
                    <a:pt x="53" y="7"/>
                  </a:cubicBezTo>
                  <a:cubicBezTo>
                    <a:pt x="51" y="6"/>
                    <a:pt x="49" y="5"/>
                    <a:pt x="47" y="5"/>
                  </a:cubicBezTo>
                  <a:cubicBezTo>
                    <a:pt x="45" y="5"/>
                    <a:pt x="44" y="6"/>
                    <a:pt x="42" y="6"/>
                  </a:cubicBezTo>
                  <a:cubicBezTo>
                    <a:pt x="41" y="6"/>
                    <a:pt x="40" y="7"/>
                    <a:pt x="38" y="7"/>
                  </a:cubicBezTo>
                  <a:cubicBezTo>
                    <a:pt x="37" y="7"/>
                    <a:pt x="35" y="6"/>
                    <a:pt x="34" y="5"/>
                  </a:cubicBezTo>
                  <a:cubicBezTo>
                    <a:pt x="34" y="5"/>
                    <a:pt x="32" y="3"/>
                    <a:pt x="32" y="2"/>
                  </a:cubicBezTo>
                  <a:cubicBezTo>
                    <a:pt x="31" y="1"/>
                    <a:pt x="30" y="0"/>
                    <a:pt x="2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12">
              <a:extLst>
                <a:ext uri="{FF2B5EF4-FFF2-40B4-BE49-F238E27FC236}">
                  <a16:creationId xmlns:a16="http://schemas.microsoft.com/office/drawing/2014/main" xmlns="" id="{33958044-AD00-4733-ABF5-7B868BDA68E6}"/>
                </a:ext>
              </a:extLst>
            </p:cNvPr>
            <p:cNvSpPr>
              <a:spLocks/>
            </p:cNvSpPr>
            <p:nvPr/>
          </p:nvSpPr>
          <p:spPr bwMode="auto">
            <a:xfrm flipH="1">
              <a:off x="906462" y="5378450"/>
              <a:ext cx="234950" cy="182563"/>
            </a:xfrm>
            <a:custGeom>
              <a:avLst/>
              <a:gdLst>
                <a:gd name="T0" fmla="*/ 36 w 83"/>
                <a:gd name="T1" fmla="*/ 0 h 64"/>
                <a:gd name="T2" fmla="*/ 29 w 83"/>
                <a:gd name="T3" fmla="*/ 0 h 64"/>
                <a:gd name="T4" fmla="*/ 23 w 83"/>
                <a:gd name="T5" fmla="*/ 6 h 64"/>
                <a:gd name="T6" fmla="*/ 20 w 83"/>
                <a:gd name="T7" fmla="*/ 12 h 64"/>
                <a:gd name="T8" fmla="*/ 16 w 83"/>
                <a:gd name="T9" fmla="*/ 13 h 64"/>
                <a:gd name="T10" fmla="*/ 13 w 83"/>
                <a:gd name="T11" fmla="*/ 13 h 64"/>
                <a:gd name="T12" fmla="*/ 11 w 83"/>
                <a:gd name="T13" fmla="*/ 12 h 64"/>
                <a:gd name="T14" fmla="*/ 5 w 83"/>
                <a:gd name="T15" fmla="*/ 17 h 64"/>
                <a:gd name="T16" fmla="*/ 1 w 83"/>
                <a:gd name="T17" fmla="*/ 38 h 64"/>
                <a:gd name="T18" fmla="*/ 1 w 83"/>
                <a:gd name="T19" fmla="*/ 38 h 64"/>
                <a:gd name="T20" fmla="*/ 15 w 83"/>
                <a:gd name="T21" fmla="*/ 64 h 64"/>
                <a:gd name="T22" fmla="*/ 14 w 83"/>
                <a:gd name="T23" fmla="*/ 23 h 64"/>
                <a:gd name="T24" fmla="*/ 35 w 83"/>
                <a:gd name="T25" fmla="*/ 62 h 64"/>
                <a:gd name="T26" fmla="*/ 19 w 83"/>
                <a:gd name="T27" fmla="*/ 21 h 64"/>
                <a:gd name="T28" fmla="*/ 19 w 83"/>
                <a:gd name="T29" fmla="*/ 21 h 64"/>
                <a:gd name="T30" fmla="*/ 40 w 83"/>
                <a:gd name="T31" fmla="*/ 40 h 64"/>
                <a:gd name="T32" fmla="*/ 25 w 83"/>
                <a:gd name="T33" fmla="*/ 19 h 64"/>
                <a:gd name="T34" fmla="*/ 25 w 83"/>
                <a:gd name="T35" fmla="*/ 19 h 64"/>
                <a:gd name="T36" fmla="*/ 45 w 83"/>
                <a:gd name="T37" fmla="*/ 37 h 64"/>
                <a:gd name="T38" fmla="*/ 32 w 83"/>
                <a:gd name="T39" fmla="*/ 14 h 64"/>
                <a:gd name="T40" fmla="*/ 32 w 83"/>
                <a:gd name="T41" fmla="*/ 14 h 64"/>
                <a:gd name="T42" fmla="*/ 58 w 83"/>
                <a:gd name="T43" fmla="*/ 40 h 64"/>
                <a:gd name="T44" fmla="*/ 36 w 83"/>
                <a:gd name="T45" fmla="*/ 9 h 64"/>
                <a:gd name="T46" fmla="*/ 37 w 83"/>
                <a:gd name="T47" fmla="*/ 9 h 64"/>
                <a:gd name="T48" fmla="*/ 71 w 83"/>
                <a:gd name="T49" fmla="*/ 32 h 64"/>
                <a:gd name="T50" fmla="*/ 39 w 83"/>
                <a:gd name="T51" fmla="*/ 3 h 64"/>
                <a:gd name="T52" fmla="*/ 43 w 83"/>
                <a:gd name="T53" fmla="*/ 3 h 64"/>
                <a:gd name="T54" fmla="*/ 83 w 83"/>
                <a:gd name="T55" fmla="*/ 19 h 64"/>
                <a:gd name="T56" fmla="*/ 58 w 83"/>
                <a:gd name="T57" fmla="*/ 3 h 64"/>
                <a:gd name="T58" fmla="*/ 58 w 83"/>
                <a:gd name="T59" fmla="*/ 3 h 64"/>
                <a:gd name="T60" fmla="*/ 58 w 83"/>
                <a:gd name="T61" fmla="*/ 3 h 64"/>
                <a:gd name="T62" fmla="*/ 36 w 8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4">
                  <a:moveTo>
                    <a:pt x="36" y="0"/>
                  </a:moveTo>
                  <a:cubicBezTo>
                    <a:pt x="33" y="0"/>
                    <a:pt x="31" y="0"/>
                    <a:pt x="29" y="0"/>
                  </a:cubicBezTo>
                  <a:cubicBezTo>
                    <a:pt x="26" y="0"/>
                    <a:pt x="23" y="3"/>
                    <a:pt x="23" y="6"/>
                  </a:cubicBezTo>
                  <a:cubicBezTo>
                    <a:pt x="23" y="9"/>
                    <a:pt x="22" y="11"/>
                    <a:pt x="20" y="12"/>
                  </a:cubicBezTo>
                  <a:cubicBezTo>
                    <a:pt x="19" y="13"/>
                    <a:pt x="18" y="13"/>
                    <a:pt x="16" y="13"/>
                  </a:cubicBezTo>
                  <a:cubicBezTo>
                    <a:pt x="15" y="13"/>
                    <a:pt x="14" y="13"/>
                    <a:pt x="13" y="13"/>
                  </a:cubicBezTo>
                  <a:cubicBezTo>
                    <a:pt x="12" y="12"/>
                    <a:pt x="12" y="12"/>
                    <a:pt x="11" y="12"/>
                  </a:cubicBezTo>
                  <a:cubicBezTo>
                    <a:pt x="8" y="12"/>
                    <a:pt x="6" y="14"/>
                    <a:pt x="5" y="17"/>
                  </a:cubicBezTo>
                  <a:cubicBezTo>
                    <a:pt x="3" y="22"/>
                    <a:pt x="1" y="29"/>
                    <a:pt x="1" y="38"/>
                  </a:cubicBezTo>
                  <a:cubicBezTo>
                    <a:pt x="1" y="38"/>
                    <a:pt x="1" y="38"/>
                    <a:pt x="1" y="38"/>
                  </a:cubicBezTo>
                  <a:cubicBezTo>
                    <a:pt x="5" y="57"/>
                    <a:pt x="9" y="59"/>
                    <a:pt x="15" y="64"/>
                  </a:cubicBezTo>
                  <a:cubicBezTo>
                    <a:pt x="0" y="42"/>
                    <a:pt x="9" y="24"/>
                    <a:pt x="14" y="23"/>
                  </a:cubicBezTo>
                  <a:cubicBezTo>
                    <a:pt x="12" y="32"/>
                    <a:pt x="17" y="55"/>
                    <a:pt x="35" y="62"/>
                  </a:cubicBezTo>
                  <a:cubicBezTo>
                    <a:pt x="24" y="56"/>
                    <a:pt x="13" y="22"/>
                    <a:pt x="19" y="21"/>
                  </a:cubicBezTo>
                  <a:cubicBezTo>
                    <a:pt x="19" y="21"/>
                    <a:pt x="19" y="21"/>
                    <a:pt x="19" y="21"/>
                  </a:cubicBezTo>
                  <a:cubicBezTo>
                    <a:pt x="25" y="21"/>
                    <a:pt x="31" y="33"/>
                    <a:pt x="40" y="40"/>
                  </a:cubicBezTo>
                  <a:cubicBezTo>
                    <a:pt x="37" y="33"/>
                    <a:pt x="26" y="23"/>
                    <a:pt x="25" y="19"/>
                  </a:cubicBezTo>
                  <a:cubicBezTo>
                    <a:pt x="25" y="19"/>
                    <a:pt x="25" y="19"/>
                    <a:pt x="25" y="19"/>
                  </a:cubicBezTo>
                  <a:cubicBezTo>
                    <a:pt x="31" y="19"/>
                    <a:pt x="41" y="33"/>
                    <a:pt x="45" y="37"/>
                  </a:cubicBezTo>
                  <a:cubicBezTo>
                    <a:pt x="42" y="24"/>
                    <a:pt x="27" y="15"/>
                    <a:pt x="32" y="14"/>
                  </a:cubicBezTo>
                  <a:cubicBezTo>
                    <a:pt x="32" y="14"/>
                    <a:pt x="32" y="14"/>
                    <a:pt x="32" y="14"/>
                  </a:cubicBezTo>
                  <a:cubicBezTo>
                    <a:pt x="37" y="14"/>
                    <a:pt x="55" y="32"/>
                    <a:pt x="58" y="40"/>
                  </a:cubicBezTo>
                  <a:cubicBezTo>
                    <a:pt x="61" y="28"/>
                    <a:pt x="30" y="10"/>
                    <a:pt x="36" y="9"/>
                  </a:cubicBezTo>
                  <a:cubicBezTo>
                    <a:pt x="36" y="9"/>
                    <a:pt x="36" y="9"/>
                    <a:pt x="37" y="9"/>
                  </a:cubicBezTo>
                  <a:cubicBezTo>
                    <a:pt x="43" y="9"/>
                    <a:pt x="65" y="19"/>
                    <a:pt x="71" y="32"/>
                  </a:cubicBezTo>
                  <a:cubicBezTo>
                    <a:pt x="68" y="9"/>
                    <a:pt x="30" y="3"/>
                    <a:pt x="39" y="3"/>
                  </a:cubicBezTo>
                  <a:cubicBezTo>
                    <a:pt x="40" y="3"/>
                    <a:pt x="41" y="3"/>
                    <a:pt x="43" y="3"/>
                  </a:cubicBezTo>
                  <a:cubicBezTo>
                    <a:pt x="63" y="4"/>
                    <a:pt x="70" y="12"/>
                    <a:pt x="83" y="19"/>
                  </a:cubicBezTo>
                  <a:cubicBezTo>
                    <a:pt x="77" y="10"/>
                    <a:pt x="61" y="4"/>
                    <a:pt x="58" y="3"/>
                  </a:cubicBezTo>
                  <a:cubicBezTo>
                    <a:pt x="58" y="3"/>
                    <a:pt x="58" y="3"/>
                    <a:pt x="58" y="3"/>
                  </a:cubicBezTo>
                  <a:cubicBezTo>
                    <a:pt x="58" y="3"/>
                    <a:pt x="58" y="3"/>
                    <a:pt x="58" y="3"/>
                  </a:cubicBezTo>
                  <a:cubicBezTo>
                    <a:pt x="49" y="0"/>
                    <a:pt x="41" y="0"/>
                    <a:pt x="3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13">
              <a:extLst>
                <a:ext uri="{FF2B5EF4-FFF2-40B4-BE49-F238E27FC236}">
                  <a16:creationId xmlns:a16="http://schemas.microsoft.com/office/drawing/2014/main" xmlns="" id="{39B52A9D-2A86-4AFC-98EB-3478DD866BFD}"/>
                </a:ext>
              </a:extLst>
            </p:cNvPr>
            <p:cNvSpPr>
              <a:spLocks/>
            </p:cNvSpPr>
            <p:nvPr/>
          </p:nvSpPr>
          <p:spPr bwMode="auto">
            <a:xfrm flipH="1">
              <a:off x="1119187" y="5603875"/>
              <a:ext cx="127000" cy="166688"/>
            </a:xfrm>
            <a:custGeom>
              <a:avLst/>
              <a:gdLst>
                <a:gd name="T0" fmla="*/ 8 w 45"/>
                <a:gd name="T1" fmla="*/ 0 h 59"/>
                <a:gd name="T2" fmla="*/ 5 w 45"/>
                <a:gd name="T3" fmla="*/ 2 h 59"/>
                <a:gd name="T4" fmla="*/ 1 w 45"/>
                <a:gd name="T5" fmla="*/ 10 h 59"/>
                <a:gd name="T6" fmla="*/ 0 w 45"/>
                <a:gd name="T7" fmla="*/ 13 h 59"/>
                <a:gd name="T8" fmla="*/ 22 w 45"/>
                <a:gd name="T9" fmla="*/ 55 h 59"/>
                <a:gd name="T10" fmla="*/ 26 w 45"/>
                <a:gd name="T11" fmla="*/ 59 h 59"/>
                <a:gd name="T12" fmla="*/ 6 w 45"/>
                <a:gd name="T13" fmla="*/ 23 h 59"/>
                <a:gd name="T14" fmla="*/ 10 w 45"/>
                <a:gd name="T15" fmla="*/ 28 h 59"/>
                <a:gd name="T16" fmla="*/ 35 w 45"/>
                <a:gd name="T17" fmla="*/ 50 h 59"/>
                <a:gd name="T18" fmla="*/ 33 w 45"/>
                <a:gd name="T19" fmla="*/ 47 h 59"/>
                <a:gd name="T20" fmla="*/ 6 w 45"/>
                <a:gd name="T21" fmla="*/ 12 h 59"/>
                <a:gd name="T22" fmla="*/ 6 w 45"/>
                <a:gd name="T23" fmla="*/ 12 h 59"/>
                <a:gd name="T24" fmla="*/ 16 w 45"/>
                <a:gd name="T25" fmla="*/ 22 h 59"/>
                <a:gd name="T26" fmla="*/ 27 w 45"/>
                <a:gd name="T27" fmla="*/ 31 h 59"/>
                <a:gd name="T28" fmla="*/ 27 w 45"/>
                <a:gd name="T29" fmla="*/ 30 h 59"/>
                <a:gd name="T30" fmla="*/ 8 w 45"/>
                <a:gd name="T31" fmla="*/ 8 h 59"/>
                <a:gd name="T32" fmla="*/ 9 w 45"/>
                <a:gd name="T33" fmla="*/ 8 h 59"/>
                <a:gd name="T34" fmla="*/ 43 w 45"/>
                <a:gd name="T35" fmla="*/ 34 h 59"/>
                <a:gd name="T36" fmla="*/ 44 w 45"/>
                <a:gd name="T37" fmla="*/ 33 h 59"/>
                <a:gd name="T38" fmla="*/ 13 w 45"/>
                <a:gd name="T39" fmla="*/ 5 h 59"/>
                <a:gd name="T40" fmla="*/ 13 w 45"/>
                <a:gd name="T41" fmla="*/ 5 h 59"/>
                <a:gd name="T42" fmla="*/ 43 w 45"/>
                <a:gd name="T43" fmla="*/ 21 h 59"/>
                <a:gd name="T44" fmla="*/ 44 w 45"/>
                <a:gd name="T45" fmla="*/ 21 h 59"/>
                <a:gd name="T46" fmla="*/ 33 w 45"/>
                <a:gd name="T47" fmla="*/ 12 h 59"/>
                <a:gd name="T48" fmla="*/ 33 w 45"/>
                <a:gd name="T49" fmla="*/ 12 h 59"/>
                <a:gd name="T50" fmla="*/ 31 w 45"/>
                <a:gd name="T51" fmla="*/ 11 h 59"/>
                <a:gd name="T52" fmla="*/ 31 w 45"/>
                <a:gd name="T53" fmla="*/ 11 h 59"/>
                <a:gd name="T54" fmla="*/ 31 w 45"/>
                <a:gd name="T55" fmla="*/ 11 h 59"/>
                <a:gd name="T56" fmla="*/ 29 w 45"/>
                <a:gd name="T57" fmla="*/ 10 h 59"/>
                <a:gd name="T58" fmla="*/ 8 w 45"/>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59">
                  <a:moveTo>
                    <a:pt x="8" y="0"/>
                  </a:moveTo>
                  <a:cubicBezTo>
                    <a:pt x="6" y="0"/>
                    <a:pt x="5" y="1"/>
                    <a:pt x="5" y="2"/>
                  </a:cubicBezTo>
                  <a:cubicBezTo>
                    <a:pt x="4" y="6"/>
                    <a:pt x="1" y="3"/>
                    <a:pt x="1" y="10"/>
                  </a:cubicBezTo>
                  <a:cubicBezTo>
                    <a:pt x="0" y="11"/>
                    <a:pt x="0" y="12"/>
                    <a:pt x="0" y="13"/>
                  </a:cubicBezTo>
                  <a:cubicBezTo>
                    <a:pt x="0" y="21"/>
                    <a:pt x="7" y="42"/>
                    <a:pt x="22" y="55"/>
                  </a:cubicBezTo>
                  <a:cubicBezTo>
                    <a:pt x="23" y="56"/>
                    <a:pt x="24" y="58"/>
                    <a:pt x="26" y="59"/>
                  </a:cubicBezTo>
                  <a:cubicBezTo>
                    <a:pt x="17" y="50"/>
                    <a:pt x="3" y="23"/>
                    <a:pt x="6" y="23"/>
                  </a:cubicBezTo>
                  <a:cubicBezTo>
                    <a:pt x="6" y="23"/>
                    <a:pt x="8" y="25"/>
                    <a:pt x="10" y="28"/>
                  </a:cubicBezTo>
                  <a:cubicBezTo>
                    <a:pt x="21" y="42"/>
                    <a:pt x="33" y="50"/>
                    <a:pt x="35" y="50"/>
                  </a:cubicBezTo>
                  <a:cubicBezTo>
                    <a:pt x="36" y="50"/>
                    <a:pt x="35" y="49"/>
                    <a:pt x="33" y="47"/>
                  </a:cubicBezTo>
                  <a:cubicBezTo>
                    <a:pt x="24" y="40"/>
                    <a:pt x="4" y="13"/>
                    <a:pt x="6" y="12"/>
                  </a:cubicBezTo>
                  <a:cubicBezTo>
                    <a:pt x="6" y="12"/>
                    <a:pt x="6" y="12"/>
                    <a:pt x="6" y="12"/>
                  </a:cubicBezTo>
                  <a:cubicBezTo>
                    <a:pt x="7" y="12"/>
                    <a:pt x="11" y="17"/>
                    <a:pt x="16" y="22"/>
                  </a:cubicBezTo>
                  <a:cubicBezTo>
                    <a:pt x="20" y="26"/>
                    <a:pt x="25" y="31"/>
                    <a:pt x="27" y="31"/>
                  </a:cubicBezTo>
                  <a:cubicBezTo>
                    <a:pt x="27" y="31"/>
                    <a:pt x="27" y="31"/>
                    <a:pt x="27" y="30"/>
                  </a:cubicBezTo>
                  <a:cubicBezTo>
                    <a:pt x="26" y="24"/>
                    <a:pt x="5" y="8"/>
                    <a:pt x="8" y="8"/>
                  </a:cubicBezTo>
                  <a:cubicBezTo>
                    <a:pt x="9" y="8"/>
                    <a:pt x="9" y="8"/>
                    <a:pt x="9" y="8"/>
                  </a:cubicBezTo>
                  <a:cubicBezTo>
                    <a:pt x="15" y="10"/>
                    <a:pt x="41" y="34"/>
                    <a:pt x="43" y="34"/>
                  </a:cubicBezTo>
                  <a:cubicBezTo>
                    <a:pt x="44" y="34"/>
                    <a:pt x="44" y="33"/>
                    <a:pt x="44" y="33"/>
                  </a:cubicBezTo>
                  <a:cubicBezTo>
                    <a:pt x="42" y="28"/>
                    <a:pt x="7" y="5"/>
                    <a:pt x="13" y="5"/>
                  </a:cubicBezTo>
                  <a:cubicBezTo>
                    <a:pt x="13" y="5"/>
                    <a:pt x="13" y="5"/>
                    <a:pt x="13" y="5"/>
                  </a:cubicBezTo>
                  <a:cubicBezTo>
                    <a:pt x="19" y="5"/>
                    <a:pt x="39" y="21"/>
                    <a:pt x="43" y="21"/>
                  </a:cubicBezTo>
                  <a:cubicBezTo>
                    <a:pt x="43" y="21"/>
                    <a:pt x="43" y="21"/>
                    <a:pt x="44" y="21"/>
                  </a:cubicBezTo>
                  <a:cubicBezTo>
                    <a:pt x="45" y="19"/>
                    <a:pt x="37" y="14"/>
                    <a:pt x="33" y="12"/>
                  </a:cubicBezTo>
                  <a:cubicBezTo>
                    <a:pt x="33" y="12"/>
                    <a:pt x="33" y="12"/>
                    <a:pt x="33" y="12"/>
                  </a:cubicBezTo>
                  <a:cubicBezTo>
                    <a:pt x="32" y="12"/>
                    <a:pt x="32" y="11"/>
                    <a:pt x="31" y="11"/>
                  </a:cubicBezTo>
                  <a:cubicBezTo>
                    <a:pt x="31" y="11"/>
                    <a:pt x="31" y="11"/>
                    <a:pt x="31" y="11"/>
                  </a:cubicBezTo>
                  <a:cubicBezTo>
                    <a:pt x="31" y="11"/>
                    <a:pt x="31" y="11"/>
                    <a:pt x="31" y="11"/>
                  </a:cubicBezTo>
                  <a:cubicBezTo>
                    <a:pt x="30" y="10"/>
                    <a:pt x="30" y="10"/>
                    <a:pt x="29" y="10"/>
                  </a:cubicBezTo>
                  <a:cubicBezTo>
                    <a:pt x="17" y="2"/>
                    <a:pt x="11" y="0"/>
                    <a:pt x="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14">
              <a:extLst>
                <a:ext uri="{FF2B5EF4-FFF2-40B4-BE49-F238E27FC236}">
                  <a16:creationId xmlns:a16="http://schemas.microsoft.com/office/drawing/2014/main" xmlns="" id="{FAA28E05-50BD-42EB-AE7D-B4DDE321DA9F}"/>
                </a:ext>
              </a:extLst>
            </p:cNvPr>
            <p:cNvSpPr>
              <a:spLocks/>
            </p:cNvSpPr>
            <p:nvPr/>
          </p:nvSpPr>
          <p:spPr bwMode="auto">
            <a:xfrm flipH="1">
              <a:off x="873125" y="5834063"/>
              <a:ext cx="174625" cy="79375"/>
            </a:xfrm>
            <a:custGeom>
              <a:avLst/>
              <a:gdLst>
                <a:gd name="T0" fmla="*/ 53 w 62"/>
                <a:gd name="T1" fmla="*/ 0 h 28"/>
                <a:gd name="T2" fmla="*/ 45 w 62"/>
                <a:gd name="T3" fmla="*/ 1 h 28"/>
                <a:gd name="T4" fmla="*/ 45 w 62"/>
                <a:gd name="T5" fmla="*/ 1 h 28"/>
                <a:gd name="T6" fmla="*/ 45 w 62"/>
                <a:gd name="T7" fmla="*/ 1 h 28"/>
                <a:gd name="T8" fmla="*/ 45 w 62"/>
                <a:gd name="T9" fmla="*/ 1 h 28"/>
                <a:gd name="T10" fmla="*/ 36 w 62"/>
                <a:gd name="T11" fmla="*/ 4 h 28"/>
                <a:gd name="T12" fmla="*/ 25 w 62"/>
                <a:gd name="T13" fmla="*/ 8 h 28"/>
                <a:gd name="T14" fmla="*/ 19 w 62"/>
                <a:gd name="T15" fmla="*/ 11 h 28"/>
                <a:gd name="T16" fmla="*/ 0 w 62"/>
                <a:gd name="T17" fmla="*/ 20 h 28"/>
                <a:gd name="T18" fmla="*/ 20 w 62"/>
                <a:gd name="T19" fmla="*/ 27 h 28"/>
                <a:gd name="T20" fmla="*/ 30 w 62"/>
                <a:gd name="T21" fmla="*/ 28 h 28"/>
                <a:gd name="T22" fmla="*/ 41 w 62"/>
                <a:gd name="T23" fmla="*/ 27 h 28"/>
                <a:gd name="T24" fmla="*/ 61 w 62"/>
                <a:gd name="T25" fmla="*/ 14 h 28"/>
                <a:gd name="T26" fmla="*/ 61 w 62"/>
                <a:gd name="T27" fmla="*/ 12 h 28"/>
                <a:gd name="T28" fmla="*/ 56 w 62"/>
                <a:gd name="T29" fmla="*/ 16 h 28"/>
                <a:gd name="T30" fmla="*/ 28 w 62"/>
                <a:gd name="T31" fmla="*/ 25 h 28"/>
                <a:gd name="T32" fmla="*/ 21 w 62"/>
                <a:gd name="T33" fmla="*/ 24 h 28"/>
                <a:gd name="T34" fmla="*/ 45 w 62"/>
                <a:gd name="T35" fmla="*/ 15 h 28"/>
                <a:gd name="T36" fmla="*/ 48 w 62"/>
                <a:gd name="T37" fmla="*/ 12 h 28"/>
                <a:gd name="T38" fmla="*/ 38 w 62"/>
                <a:gd name="T39" fmla="*/ 14 h 28"/>
                <a:gd name="T40" fmla="*/ 17 w 62"/>
                <a:gd name="T41" fmla="*/ 18 h 28"/>
                <a:gd name="T42" fmla="*/ 15 w 62"/>
                <a:gd name="T43" fmla="*/ 18 h 28"/>
                <a:gd name="T44" fmla="*/ 49 w 62"/>
                <a:gd name="T45" fmla="*/ 4 h 28"/>
                <a:gd name="T46" fmla="*/ 53 w 62"/>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28">
                  <a:moveTo>
                    <a:pt x="53" y="0"/>
                  </a:moveTo>
                  <a:cubicBezTo>
                    <a:pt x="51" y="0"/>
                    <a:pt x="49" y="0"/>
                    <a:pt x="45" y="1"/>
                  </a:cubicBezTo>
                  <a:cubicBezTo>
                    <a:pt x="45" y="1"/>
                    <a:pt x="45" y="1"/>
                    <a:pt x="45" y="1"/>
                  </a:cubicBezTo>
                  <a:cubicBezTo>
                    <a:pt x="45" y="1"/>
                    <a:pt x="45" y="1"/>
                    <a:pt x="45" y="1"/>
                  </a:cubicBezTo>
                  <a:cubicBezTo>
                    <a:pt x="45" y="1"/>
                    <a:pt x="45" y="1"/>
                    <a:pt x="45" y="1"/>
                  </a:cubicBezTo>
                  <a:cubicBezTo>
                    <a:pt x="42" y="2"/>
                    <a:pt x="39" y="3"/>
                    <a:pt x="36" y="4"/>
                  </a:cubicBezTo>
                  <a:cubicBezTo>
                    <a:pt x="33" y="6"/>
                    <a:pt x="29" y="7"/>
                    <a:pt x="25" y="8"/>
                  </a:cubicBezTo>
                  <a:cubicBezTo>
                    <a:pt x="23" y="9"/>
                    <a:pt x="21" y="10"/>
                    <a:pt x="19" y="11"/>
                  </a:cubicBezTo>
                  <a:cubicBezTo>
                    <a:pt x="8" y="14"/>
                    <a:pt x="0" y="17"/>
                    <a:pt x="0" y="20"/>
                  </a:cubicBezTo>
                  <a:cubicBezTo>
                    <a:pt x="0" y="22"/>
                    <a:pt x="6" y="24"/>
                    <a:pt x="20" y="27"/>
                  </a:cubicBezTo>
                  <a:cubicBezTo>
                    <a:pt x="23" y="27"/>
                    <a:pt x="26" y="28"/>
                    <a:pt x="30" y="28"/>
                  </a:cubicBezTo>
                  <a:cubicBezTo>
                    <a:pt x="34" y="28"/>
                    <a:pt x="37" y="27"/>
                    <a:pt x="41" y="27"/>
                  </a:cubicBezTo>
                  <a:cubicBezTo>
                    <a:pt x="41" y="27"/>
                    <a:pt x="56" y="22"/>
                    <a:pt x="61" y="14"/>
                  </a:cubicBezTo>
                  <a:cubicBezTo>
                    <a:pt x="61" y="14"/>
                    <a:pt x="62" y="12"/>
                    <a:pt x="61" y="12"/>
                  </a:cubicBezTo>
                  <a:cubicBezTo>
                    <a:pt x="60" y="12"/>
                    <a:pt x="59" y="13"/>
                    <a:pt x="56" y="16"/>
                  </a:cubicBezTo>
                  <a:cubicBezTo>
                    <a:pt x="50" y="20"/>
                    <a:pt x="40" y="25"/>
                    <a:pt x="28" y="25"/>
                  </a:cubicBezTo>
                  <a:cubicBezTo>
                    <a:pt x="26" y="25"/>
                    <a:pt x="24" y="25"/>
                    <a:pt x="21" y="24"/>
                  </a:cubicBezTo>
                  <a:cubicBezTo>
                    <a:pt x="7" y="21"/>
                    <a:pt x="33" y="20"/>
                    <a:pt x="45" y="15"/>
                  </a:cubicBezTo>
                  <a:cubicBezTo>
                    <a:pt x="51" y="13"/>
                    <a:pt x="51" y="12"/>
                    <a:pt x="48" y="12"/>
                  </a:cubicBezTo>
                  <a:cubicBezTo>
                    <a:pt x="46" y="12"/>
                    <a:pt x="42" y="13"/>
                    <a:pt x="38" y="14"/>
                  </a:cubicBezTo>
                  <a:cubicBezTo>
                    <a:pt x="31" y="16"/>
                    <a:pt x="21" y="18"/>
                    <a:pt x="17" y="18"/>
                  </a:cubicBezTo>
                  <a:cubicBezTo>
                    <a:pt x="16" y="18"/>
                    <a:pt x="16" y="18"/>
                    <a:pt x="15" y="18"/>
                  </a:cubicBezTo>
                  <a:cubicBezTo>
                    <a:pt x="11" y="17"/>
                    <a:pt x="40" y="10"/>
                    <a:pt x="49" y="4"/>
                  </a:cubicBezTo>
                  <a:cubicBezTo>
                    <a:pt x="54" y="1"/>
                    <a:pt x="55" y="0"/>
                    <a:pt x="5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15">
              <a:extLst>
                <a:ext uri="{FF2B5EF4-FFF2-40B4-BE49-F238E27FC236}">
                  <a16:creationId xmlns:a16="http://schemas.microsoft.com/office/drawing/2014/main" xmlns="" id="{504EB550-9BA4-4A54-8FF9-0239090B3A79}"/>
                </a:ext>
              </a:extLst>
            </p:cNvPr>
            <p:cNvSpPr>
              <a:spLocks/>
            </p:cNvSpPr>
            <p:nvPr/>
          </p:nvSpPr>
          <p:spPr bwMode="auto">
            <a:xfrm flipH="1">
              <a:off x="431800" y="5497513"/>
              <a:ext cx="88900" cy="147638"/>
            </a:xfrm>
            <a:custGeom>
              <a:avLst/>
              <a:gdLst>
                <a:gd name="T0" fmla="*/ 29 w 31"/>
                <a:gd name="T1" fmla="*/ 0 h 52"/>
                <a:gd name="T2" fmla="*/ 2 w 31"/>
                <a:gd name="T3" fmla="*/ 28 h 52"/>
                <a:gd name="T4" fmla="*/ 0 w 31"/>
                <a:gd name="T5" fmla="*/ 30 h 52"/>
                <a:gd name="T6" fmla="*/ 21 w 31"/>
                <a:gd name="T7" fmla="*/ 12 h 52"/>
                <a:gd name="T8" fmla="*/ 21 w 31"/>
                <a:gd name="T9" fmla="*/ 12 h 52"/>
                <a:gd name="T10" fmla="*/ 7 w 31"/>
                <a:gd name="T11" fmla="*/ 37 h 52"/>
                <a:gd name="T12" fmla="*/ 7 w 31"/>
                <a:gd name="T13" fmla="*/ 36 h 52"/>
                <a:gd name="T14" fmla="*/ 24 w 31"/>
                <a:gd name="T15" fmla="*/ 15 h 52"/>
                <a:gd name="T16" fmla="*/ 22 w 31"/>
                <a:gd name="T17" fmla="*/ 19 h 52"/>
                <a:gd name="T18" fmla="*/ 6 w 31"/>
                <a:gd name="T19" fmla="*/ 52 h 52"/>
                <a:gd name="T20" fmla="*/ 6 w 31"/>
                <a:gd name="T21" fmla="*/ 52 h 52"/>
                <a:gd name="T22" fmla="*/ 10 w 31"/>
                <a:gd name="T23" fmla="*/ 50 h 52"/>
                <a:gd name="T24" fmla="*/ 28 w 31"/>
                <a:gd name="T25" fmla="*/ 13 h 52"/>
                <a:gd name="T26" fmla="*/ 31 w 31"/>
                <a:gd name="T27" fmla="*/ 3 h 52"/>
                <a:gd name="T28" fmla="*/ 29 w 31"/>
                <a:gd name="T2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2">
                  <a:moveTo>
                    <a:pt x="29" y="0"/>
                  </a:moveTo>
                  <a:cubicBezTo>
                    <a:pt x="26" y="0"/>
                    <a:pt x="18" y="7"/>
                    <a:pt x="2" y="28"/>
                  </a:cubicBezTo>
                  <a:cubicBezTo>
                    <a:pt x="2" y="28"/>
                    <a:pt x="1" y="29"/>
                    <a:pt x="0" y="30"/>
                  </a:cubicBezTo>
                  <a:cubicBezTo>
                    <a:pt x="7" y="26"/>
                    <a:pt x="18" y="12"/>
                    <a:pt x="21" y="12"/>
                  </a:cubicBezTo>
                  <a:cubicBezTo>
                    <a:pt x="21" y="12"/>
                    <a:pt x="21" y="12"/>
                    <a:pt x="21" y="12"/>
                  </a:cubicBezTo>
                  <a:cubicBezTo>
                    <a:pt x="21" y="17"/>
                    <a:pt x="4" y="37"/>
                    <a:pt x="7" y="37"/>
                  </a:cubicBezTo>
                  <a:cubicBezTo>
                    <a:pt x="7" y="37"/>
                    <a:pt x="7" y="37"/>
                    <a:pt x="7" y="36"/>
                  </a:cubicBezTo>
                  <a:cubicBezTo>
                    <a:pt x="12" y="34"/>
                    <a:pt x="23" y="15"/>
                    <a:pt x="24" y="15"/>
                  </a:cubicBezTo>
                  <a:cubicBezTo>
                    <a:pt x="24" y="15"/>
                    <a:pt x="24" y="16"/>
                    <a:pt x="22" y="19"/>
                  </a:cubicBezTo>
                  <a:cubicBezTo>
                    <a:pt x="16" y="32"/>
                    <a:pt x="2" y="52"/>
                    <a:pt x="6" y="52"/>
                  </a:cubicBezTo>
                  <a:cubicBezTo>
                    <a:pt x="6" y="52"/>
                    <a:pt x="6" y="52"/>
                    <a:pt x="6" y="52"/>
                  </a:cubicBezTo>
                  <a:cubicBezTo>
                    <a:pt x="8" y="52"/>
                    <a:pt x="9" y="51"/>
                    <a:pt x="10" y="50"/>
                  </a:cubicBezTo>
                  <a:cubicBezTo>
                    <a:pt x="17" y="36"/>
                    <a:pt x="22" y="23"/>
                    <a:pt x="28" y="13"/>
                  </a:cubicBezTo>
                  <a:cubicBezTo>
                    <a:pt x="30" y="11"/>
                    <a:pt x="31" y="6"/>
                    <a:pt x="31" y="3"/>
                  </a:cubicBezTo>
                  <a:cubicBezTo>
                    <a:pt x="31" y="2"/>
                    <a:pt x="30" y="0"/>
                    <a:pt x="2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16">
              <a:extLst>
                <a:ext uri="{FF2B5EF4-FFF2-40B4-BE49-F238E27FC236}">
                  <a16:creationId xmlns:a16="http://schemas.microsoft.com/office/drawing/2014/main" xmlns="" id="{8D5AB818-E5A2-454C-A675-7FA10E1896A8}"/>
                </a:ext>
              </a:extLst>
            </p:cNvPr>
            <p:cNvSpPr>
              <a:spLocks/>
            </p:cNvSpPr>
            <p:nvPr/>
          </p:nvSpPr>
          <p:spPr bwMode="auto">
            <a:xfrm flipH="1">
              <a:off x="600075" y="5287963"/>
              <a:ext cx="25400" cy="73025"/>
            </a:xfrm>
            <a:custGeom>
              <a:avLst/>
              <a:gdLst>
                <a:gd name="T0" fmla="*/ 9 w 9"/>
                <a:gd name="T1" fmla="*/ 0 h 26"/>
                <a:gd name="T2" fmla="*/ 0 w 9"/>
                <a:gd name="T3" fmla="*/ 26 h 26"/>
                <a:gd name="T4" fmla="*/ 9 w 9"/>
                <a:gd name="T5" fmla="*/ 0 h 26"/>
              </a:gdLst>
              <a:ahLst/>
              <a:cxnLst>
                <a:cxn ang="0">
                  <a:pos x="T0" y="T1"/>
                </a:cxn>
                <a:cxn ang="0">
                  <a:pos x="T2" y="T3"/>
                </a:cxn>
                <a:cxn ang="0">
                  <a:pos x="T4" y="T5"/>
                </a:cxn>
              </a:cxnLst>
              <a:rect l="0" t="0" r="r" b="b"/>
              <a:pathLst>
                <a:path w="9" h="26">
                  <a:moveTo>
                    <a:pt x="9" y="0"/>
                  </a:moveTo>
                  <a:cubicBezTo>
                    <a:pt x="7" y="4"/>
                    <a:pt x="4" y="18"/>
                    <a:pt x="0" y="26"/>
                  </a:cubicBezTo>
                  <a:cubicBezTo>
                    <a:pt x="6" y="17"/>
                    <a:pt x="7" y="4"/>
                    <a:pt x="9"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17">
              <a:extLst>
                <a:ext uri="{FF2B5EF4-FFF2-40B4-BE49-F238E27FC236}">
                  <a16:creationId xmlns:a16="http://schemas.microsoft.com/office/drawing/2014/main" xmlns="" id="{683E0170-B25E-4FD8-B79D-1B1ED6BF74D9}"/>
                </a:ext>
              </a:extLst>
            </p:cNvPr>
            <p:cNvSpPr>
              <a:spLocks/>
            </p:cNvSpPr>
            <p:nvPr/>
          </p:nvSpPr>
          <p:spPr bwMode="auto">
            <a:xfrm flipH="1">
              <a:off x="593724" y="5278438"/>
              <a:ext cx="42863" cy="96838"/>
            </a:xfrm>
            <a:custGeom>
              <a:avLst/>
              <a:gdLst>
                <a:gd name="T0" fmla="*/ 8 w 15"/>
                <a:gd name="T1" fmla="*/ 0 h 34"/>
                <a:gd name="T2" fmla="*/ 9 w 15"/>
                <a:gd name="T3" fmla="*/ 3 h 34"/>
                <a:gd name="T4" fmla="*/ 0 w 15"/>
                <a:gd name="T5" fmla="*/ 34 h 34"/>
                <a:gd name="T6" fmla="*/ 4 w 15"/>
                <a:gd name="T7" fmla="*/ 29 h 34"/>
                <a:gd name="T8" fmla="*/ 13 w 15"/>
                <a:gd name="T9" fmla="*/ 3 h 34"/>
                <a:gd name="T10" fmla="*/ 15 w 15"/>
                <a:gd name="T11" fmla="*/ 1 h 34"/>
                <a:gd name="T12" fmla="*/ 8 w 1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5" h="34">
                  <a:moveTo>
                    <a:pt x="8" y="0"/>
                  </a:moveTo>
                  <a:cubicBezTo>
                    <a:pt x="8" y="0"/>
                    <a:pt x="9" y="1"/>
                    <a:pt x="9" y="3"/>
                  </a:cubicBezTo>
                  <a:cubicBezTo>
                    <a:pt x="9" y="9"/>
                    <a:pt x="3" y="25"/>
                    <a:pt x="0" y="34"/>
                  </a:cubicBezTo>
                  <a:cubicBezTo>
                    <a:pt x="1" y="33"/>
                    <a:pt x="3" y="31"/>
                    <a:pt x="4" y="29"/>
                  </a:cubicBezTo>
                  <a:cubicBezTo>
                    <a:pt x="8" y="21"/>
                    <a:pt x="11" y="7"/>
                    <a:pt x="13" y="3"/>
                  </a:cubicBezTo>
                  <a:cubicBezTo>
                    <a:pt x="14" y="2"/>
                    <a:pt x="14" y="1"/>
                    <a:pt x="15" y="1"/>
                  </a:cubicBezTo>
                  <a:cubicBezTo>
                    <a:pt x="8" y="0"/>
                    <a:pt x="8" y="0"/>
                    <a:pt x="8"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18">
              <a:extLst>
                <a:ext uri="{FF2B5EF4-FFF2-40B4-BE49-F238E27FC236}">
                  <a16:creationId xmlns:a16="http://schemas.microsoft.com/office/drawing/2014/main" xmlns="" id="{61B2276E-C450-450B-804B-8F162AD04542}"/>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219">
              <a:extLst>
                <a:ext uri="{FF2B5EF4-FFF2-40B4-BE49-F238E27FC236}">
                  <a16:creationId xmlns:a16="http://schemas.microsoft.com/office/drawing/2014/main" xmlns="" id="{62AF3DB8-451C-4980-9F16-7E712D40C45E}"/>
                </a:ext>
              </a:extLst>
            </p:cNvPr>
            <p:cNvSpPr>
              <a:spLocks/>
            </p:cNvSpPr>
            <p:nvPr/>
          </p:nvSpPr>
          <p:spPr bwMode="auto">
            <a:xfrm flipH="1">
              <a:off x="593725" y="528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220">
              <a:extLst>
                <a:ext uri="{FF2B5EF4-FFF2-40B4-BE49-F238E27FC236}">
                  <a16:creationId xmlns:a16="http://schemas.microsoft.com/office/drawing/2014/main" xmlns="" id="{BA38B1E2-196C-4FA0-ADE7-2BFF5D89FCB2}"/>
                </a:ext>
              </a:extLst>
            </p:cNvPr>
            <p:cNvSpPr>
              <a:spLocks/>
            </p:cNvSpPr>
            <p:nvPr/>
          </p:nvSpPr>
          <p:spPr bwMode="auto">
            <a:xfrm flipH="1">
              <a:off x="571499" y="5284788"/>
              <a:ext cx="11113" cy="68263"/>
            </a:xfrm>
            <a:custGeom>
              <a:avLst/>
              <a:gdLst>
                <a:gd name="T0" fmla="*/ 2 w 4"/>
                <a:gd name="T1" fmla="*/ 0 h 24"/>
                <a:gd name="T2" fmla="*/ 0 w 4"/>
                <a:gd name="T3" fmla="*/ 24 h 24"/>
                <a:gd name="T4" fmla="*/ 2 w 4"/>
                <a:gd name="T5" fmla="*/ 0 h 24"/>
                <a:gd name="T6" fmla="*/ 2 w 4"/>
                <a:gd name="T7" fmla="*/ 0 h 24"/>
              </a:gdLst>
              <a:ahLst/>
              <a:cxnLst>
                <a:cxn ang="0">
                  <a:pos x="T0" y="T1"/>
                </a:cxn>
                <a:cxn ang="0">
                  <a:pos x="T2" y="T3"/>
                </a:cxn>
                <a:cxn ang="0">
                  <a:pos x="T4" y="T5"/>
                </a:cxn>
                <a:cxn ang="0">
                  <a:pos x="T6" y="T7"/>
                </a:cxn>
              </a:cxnLst>
              <a:rect l="0" t="0" r="r" b="b"/>
              <a:pathLst>
                <a:path w="4" h="24">
                  <a:moveTo>
                    <a:pt x="2" y="0"/>
                  </a:moveTo>
                  <a:cubicBezTo>
                    <a:pt x="0" y="3"/>
                    <a:pt x="3" y="18"/>
                    <a:pt x="0" y="24"/>
                  </a:cubicBezTo>
                  <a:cubicBezTo>
                    <a:pt x="4" y="17"/>
                    <a:pt x="0" y="3"/>
                    <a:pt x="2" y="0"/>
                  </a:cubicBezTo>
                  <a:cubicBezTo>
                    <a:pt x="2" y="0"/>
                    <a:pt x="2" y="0"/>
                    <a:pt x="2"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221">
              <a:extLst>
                <a:ext uri="{FF2B5EF4-FFF2-40B4-BE49-F238E27FC236}">
                  <a16:creationId xmlns:a16="http://schemas.microsoft.com/office/drawing/2014/main" xmlns="" id="{1DD8622B-AC53-4082-AA4E-41D5AA89E60A}"/>
                </a:ext>
              </a:extLst>
            </p:cNvPr>
            <p:cNvSpPr>
              <a:spLocks/>
            </p:cNvSpPr>
            <p:nvPr/>
          </p:nvSpPr>
          <p:spPr bwMode="auto">
            <a:xfrm flipH="1">
              <a:off x="574675" y="5281613"/>
              <a:ext cx="19050" cy="71438"/>
            </a:xfrm>
            <a:custGeom>
              <a:avLst/>
              <a:gdLst>
                <a:gd name="T0" fmla="*/ 0 w 7"/>
                <a:gd name="T1" fmla="*/ 0 h 25"/>
                <a:gd name="T2" fmla="*/ 3 w 7"/>
                <a:gd name="T3" fmla="*/ 13 h 25"/>
                <a:gd name="T4" fmla="*/ 3 w 7"/>
                <a:gd name="T5" fmla="*/ 20 h 25"/>
                <a:gd name="T6" fmla="*/ 4 w 7"/>
                <a:gd name="T7" fmla="*/ 25 h 25"/>
                <a:gd name="T8" fmla="*/ 4 w 7"/>
                <a:gd name="T9" fmla="*/ 25 h 25"/>
                <a:gd name="T10" fmla="*/ 6 w 7"/>
                <a:gd name="T11" fmla="*/ 1 h 25"/>
                <a:gd name="T12" fmla="*/ 0 w 7"/>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7" h="25">
                  <a:moveTo>
                    <a:pt x="0" y="0"/>
                  </a:moveTo>
                  <a:cubicBezTo>
                    <a:pt x="3" y="2"/>
                    <a:pt x="3" y="7"/>
                    <a:pt x="3" y="13"/>
                  </a:cubicBezTo>
                  <a:cubicBezTo>
                    <a:pt x="3" y="15"/>
                    <a:pt x="3" y="18"/>
                    <a:pt x="3" y="20"/>
                  </a:cubicBezTo>
                  <a:cubicBezTo>
                    <a:pt x="3" y="22"/>
                    <a:pt x="3" y="24"/>
                    <a:pt x="4" y="25"/>
                  </a:cubicBezTo>
                  <a:cubicBezTo>
                    <a:pt x="4" y="25"/>
                    <a:pt x="4" y="25"/>
                    <a:pt x="4" y="25"/>
                  </a:cubicBezTo>
                  <a:cubicBezTo>
                    <a:pt x="7" y="19"/>
                    <a:pt x="4" y="4"/>
                    <a:pt x="6" y="1"/>
                  </a:cubicBezTo>
                  <a:cubicBezTo>
                    <a:pt x="0" y="0"/>
                    <a:pt x="0"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22">
              <a:extLst>
                <a:ext uri="{FF2B5EF4-FFF2-40B4-BE49-F238E27FC236}">
                  <a16:creationId xmlns:a16="http://schemas.microsoft.com/office/drawing/2014/main" xmlns="" id="{DAEA518D-328A-423E-897F-1EBF89CD2C4C}"/>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0" y="0"/>
                    <a:pt x="0" y="0"/>
                    <a:pt x="0" y="0"/>
                  </a:cubicBezTo>
                  <a:cubicBezTo>
                    <a:pt x="2" y="1"/>
                    <a:pt x="2" y="1"/>
                    <a:pt x="2" y="1"/>
                  </a:cubicBezTo>
                  <a:cubicBezTo>
                    <a:pt x="1" y="0"/>
                    <a:pt x="1" y="0"/>
                    <a:pt x="0"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223">
              <a:extLst>
                <a:ext uri="{FF2B5EF4-FFF2-40B4-BE49-F238E27FC236}">
                  <a16:creationId xmlns:a16="http://schemas.microsoft.com/office/drawing/2014/main" xmlns="" id="{A643BC8E-7DE8-41AB-A1E1-EFFD547E8157}"/>
                </a:ext>
              </a:extLst>
            </p:cNvPr>
            <p:cNvSpPr>
              <a:spLocks/>
            </p:cNvSpPr>
            <p:nvPr/>
          </p:nvSpPr>
          <p:spPr bwMode="auto">
            <a:xfrm flipH="1">
              <a:off x="571500" y="5284788"/>
              <a:ext cx="6350" cy="3175"/>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0" y="0"/>
                    <a:pt x="0" y="0"/>
                  </a:cubicBezTo>
                  <a:cubicBezTo>
                    <a:pt x="1" y="0"/>
                    <a:pt x="1" y="0"/>
                    <a:pt x="2" y="1"/>
                  </a:cubicBezTo>
                  <a:cubicBezTo>
                    <a:pt x="2" y="1"/>
                    <a:pt x="2" y="1"/>
                    <a:pt x="2" y="1"/>
                  </a:cubicBezTo>
                  <a:cubicBezTo>
                    <a:pt x="1" y="0"/>
                    <a:pt x="1" y="0"/>
                    <a:pt x="0"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224">
              <a:extLst>
                <a:ext uri="{FF2B5EF4-FFF2-40B4-BE49-F238E27FC236}">
                  <a16:creationId xmlns:a16="http://schemas.microsoft.com/office/drawing/2014/main" xmlns="" id="{A45EFF56-8578-4A46-AD92-0476138DF725}"/>
                </a:ext>
              </a:extLst>
            </p:cNvPr>
            <p:cNvSpPr>
              <a:spLocks/>
            </p:cNvSpPr>
            <p:nvPr/>
          </p:nvSpPr>
          <p:spPr bwMode="auto">
            <a:xfrm flipH="1">
              <a:off x="696912" y="5287963"/>
              <a:ext cx="15875" cy="30163"/>
            </a:xfrm>
            <a:custGeom>
              <a:avLst/>
              <a:gdLst>
                <a:gd name="T0" fmla="*/ 6 w 6"/>
                <a:gd name="T1" fmla="*/ 0 h 11"/>
                <a:gd name="T2" fmla="*/ 0 w 6"/>
                <a:gd name="T3" fmla="*/ 11 h 11"/>
                <a:gd name="T4" fmla="*/ 6 w 6"/>
                <a:gd name="T5" fmla="*/ 0 h 11"/>
              </a:gdLst>
              <a:ahLst/>
              <a:cxnLst>
                <a:cxn ang="0">
                  <a:pos x="T0" y="T1"/>
                </a:cxn>
                <a:cxn ang="0">
                  <a:pos x="T2" y="T3"/>
                </a:cxn>
                <a:cxn ang="0">
                  <a:pos x="T4" y="T5"/>
                </a:cxn>
              </a:cxnLst>
              <a:rect l="0" t="0" r="r" b="b"/>
              <a:pathLst>
                <a:path w="6" h="11">
                  <a:moveTo>
                    <a:pt x="6" y="0"/>
                  </a:moveTo>
                  <a:cubicBezTo>
                    <a:pt x="4" y="3"/>
                    <a:pt x="2" y="7"/>
                    <a:pt x="0" y="11"/>
                  </a:cubicBezTo>
                  <a:cubicBezTo>
                    <a:pt x="2" y="7"/>
                    <a:pt x="4" y="3"/>
                    <a:pt x="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225">
              <a:extLst>
                <a:ext uri="{FF2B5EF4-FFF2-40B4-BE49-F238E27FC236}">
                  <a16:creationId xmlns:a16="http://schemas.microsoft.com/office/drawing/2014/main" xmlns="" id="{AC561B88-5789-498C-9EC5-8CEE7BAD439C}"/>
                </a:ext>
              </a:extLst>
            </p:cNvPr>
            <p:cNvSpPr>
              <a:spLocks/>
            </p:cNvSpPr>
            <p:nvPr/>
          </p:nvSpPr>
          <p:spPr bwMode="auto">
            <a:xfrm flipH="1">
              <a:off x="679449" y="5273675"/>
              <a:ext cx="39688" cy="73025"/>
            </a:xfrm>
            <a:custGeom>
              <a:avLst/>
              <a:gdLst>
                <a:gd name="T0" fmla="*/ 14 w 14"/>
                <a:gd name="T1" fmla="*/ 0 h 26"/>
                <a:gd name="T2" fmla="*/ 8 w 14"/>
                <a:gd name="T3" fmla="*/ 2 h 26"/>
                <a:gd name="T4" fmla="*/ 8 w 14"/>
                <a:gd name="T5" fmla="*/ 5 h 26"/>
                <a:gd name="T6" fmla="*/ 2 w 14"/>
                <a:gd name="T7" fmla="*/ 16 h 26"/>
                <a:gd name="T8" fmla="*/ 1 w 14"/>
                <a:gd name="T9" fmla="*/ 26 h 26"/>
                <a:gd name="T10" fmla="*/ 14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4" y="0"/>
                  </a:moveTo>
                  <a:cubicBezTo>
                    <a:pt x="8" y="2"/>
                    <a:pt x="8" y="2"/>
                    <a:pt x="8" y="2"/>
                  </a:cubicBezTo>
                  <a:cubicBezTo>
                    <a:pt x="9" y="2"/>
                    <a:pt x="8" y="3"/>
                    <a:pt x="8" y="5"/>
                  </a:cubicBezTo>
                  <a:cubicBezTo>
                    <a:pt x="6" y="8"/>
                    <a:pt x="4" y="12"/>
                    <a:pt x="2" y="16"/>
                  </a:cubicBezTo>
                  <a:cubicBezTo>
                    <a:pt x="1" y="20"/>
                    <a:pt x="0" y="24"/>
                    <a:pt x="1" y="26"/>
                  </a:cubicBezTo>
                  <a:cubicBezTo>
                    <a:pt x="3" y="20"/>
                    <a:pt x="6" y="11"/>
                    <a:pt x="14" y="0"/>
                  </a:cubicBezTo>
                </a:path>
              </a:pathLst>
            </a:custGeom>
            <a:solidFill>
              <a:srgbClr val="FFFC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226">
              <a:extLst>
                <a:ext uri="{FF2B5EF4-FFF2-40B4-BE49-F238E27FC236}">
                  <a16:creationId xmlns:a16="http://schemas.microsoft.com/office/drawing/2014/main" xmlns="" id="{41DE8711-9E6C-4E2A-968C-9885BE61C0EF}"/>
                </a:ext>
              </a:extLst>
            </p:cNvPr>
            <p:cNvSpPr>
              <a:spLocks/>
            </p:cNvSpPr>
            <p:nvPr/>
          </p:nvSpPr>
          <p:spPr bwMode="auto">
            <a:xfrm flipH="1">
              <a:off x="1147762" y="5597525"/>
              <a:ext cx="655638" cy="649288"/>
            </a:xfrm>
            <a:custGeom>
              <a:avLst/>
              <a:gdLst>
                <a:gd name="T0" fmla="*/ 202 w 231"/>
                <a:gd name="T1" fmla="*/ 160 h 228"/>
                <a:gd name="T2" fmla="*/ 186 w 231"/>
                <a:gd name="T3" fmla="*/ 160 h 228"/>
                <a:gd name="T4" fmla="*/ 121 w 231"/>
                <a:gd name="T5" fmla="*/ 118 h 228"/>
                <a:gd name="T6" fmla="*/ 167 w 231"/>
                <a:gd name="T7" fmla="*/ 166 h 228"/>
                <a:gd name="T8" fmla="*/ 166 w 231"/>
                <a:gd name="T9" fmla="*/ 196 h 228"/>
                <a:gd name="T10" fmla="*/ 147 w 231"/>
                <a:gd name="T11" fmla="*/ 222 h 228"/>
                <a:gd name="T12" fmla="*/ 113 w 231"/>
                <a:gd name="T13" fmla="*/ 212 h 228"/>
                <a:gd name="T14" fmla="*/ 112 w 231"/>
                <a:gd name="T15" fmla="*/ 211 h 228"/>
                <a:gd name="T16" fmla="*/ 112 w 231"/>
                <a:gd name="T17" fmla="*/ 211 h 228"/>
                <a:gd name="T18" fmla="*/ 100 w 231"/>
                <a:gd name="T19" fmla="*/ 146 h 228"/>
                <a:gd name="T20" fmla="*/ 92 w 231"/>
                <a:gd name="T21" fmla="*/ 142 h 228"/>
                <a:gd name="T22" fmla="*/ 63 w 231"/>
                <a:gd name="T23" fmla="*/ 171 h 228"/>
                <a:gd name="T24" fmla="*/ 43 w 231"/>
                <a:gd name="T25" fmla="*/ 176 h 228"/>
                <a:gd name="T26" fmla="*/ 6 w 231"/>
                <a:gd name="T27" fmla="*/ 153 h 228"/>
                <a:gd name="T28" fmla="*/ 19 w 231"/>
                <a:gd name="T29" fmla="*/ 115 h 228"/>
                <a:gd name="T30" fmla="*/ 25 w 231"/>
                <a:gd name="T31" fmla="*/ 109 h 228"/>
                <a:gd name="T32" fmla="*/ 100 w 231"/>
                <a:gd name="T33" fmla="*/ 106 h 228"/>
                <a:gd name="T34" fmla="*/ 67 w 231"/>
                <a:gd name="T35" fmla="*/ 93 h 228"/>
                <a:gd name="T36" fmla="*/ 40 w 231"/>
                <a:gd name="T37" fmla="*/ 80 h 228"/>
                <a:gd name="T38" fmla="*/ 37 w 231"/>
                <a:gd name="T39" fmla="*/ 78 h 228"/>
                <a:gd name="T40" fmla="*/ 26 w 231"/>
                <a:gd name="T41" fmla="*/ 63 h 228"/>
                <a:gd name="T42" fmla="*/ 25 w 231"/>
                <a:gd name="T43" fmla="*/ 32 h 228"/>
                <a:gd name="T44" fmla="*/ 55 w 231"/>
                <a:gd name="T45" fmla="*/ 19 h 228"/>
                <a:gd name="T46" fmla="*/ 64 w 231"/>
                <a:gd name="T47" fmla="*/ 21 h 228"/>
                <a:gd name="T48" fmla="*/ 102 w 231"/>
                <a:gd name="T49" fmla="*/ 49 h 228"/>
                <a:gd name="T50" fmla="*/ 112 w 231"/>
                <a:gd name="T51" fmla="*/ 90 h 228"/>
                <a:gd name="T52" fmla="*/ 123 w 231"/>
                <a:gd name="T53" fmla="*/ 32 h 228"/>
                <a:gd name="T54" fmla="*/ 140 w 231"/>
                <a:gd name="T55" fmla="*/ 10 h 228"/>
                <a:gd name="T56" fmla="*/ 169 w 231"/>
                <a:gd name="T57" fmla="*/ 3 h 228"/>
                <a:gd name="T58" fmla="*/ 188 w 231"/>
                <a:gd name="T59" fmla="*/ 30 h 228"/>
                <a:gd name="T60" fmla="*/ 188 w 231"/>
                <a:gd name="T61" fmla="*/ 40 h 228"/>
                <a:gd name="T62" fmla="*/ 184 w 231"/>
                <a:gd name="T63" fmla="*/ 62 h 228"/>
                <a:gd name="T64" fmla="*/ 182 w 231"/>
                <a:gd name="T65" fmla="*/ 67 h 228"/>
                <a:gd name="T66" fmla="*/ 166 w 231"/>
                <a:gd name="T67" fmla="*/ 83 h 228"/>
                <a:gd name="T68" fmla="*/ 127 w 231"/>
                <a:gd name="T69" fmla="*/ 102 h 228"/>
                <a:gd name="T70" fmla="*/ 126 w 231"/>
                <a:gd name="T71" fmla="*/ 102 h 228"/>
                <a:gd name="T72" fmla="*/ 178 w 231"/>
                <a:gd name="T73" fmla="*/ 88 h 228"/>
                <a:gd name="T74" fmla="*/ 185 w 231"/>
                <a:gd name="T75" fmla="*/ 89 h 228"/>
                <a:gd name="T76" fmla="*/ 187 w 231"/>
                <a:gd name="T77" fmla="*/ 89 h 228"/>
                <a:gd name="T78" fmla="*/ 203 w 231"/>
                <a:gd name="T79" fmla="*/ 96 h 228"/>
                <a:gd name="T80" fmla="*/ 207 w 231"/>
                <a:gd name="T81" fmla="*/ 99 h 228"/>
                <a:gd name="T82" fmla="*/ 221 w 231"/>
                <a:gd name="T83" fmla="*/ 114 h 228"/>
                <a:gd name="T84" fmla="*/ 225 w 231"/>
                <a:gd name="T85" fmla="*/ 14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28">
                  <a:moveTo>
                    <a:pt x="225" y="146"/>
                  </a:moveTo>
                  <a:cubicBezTo>
                    <a:pt x="225" y="150"/>
                    <a:pt x="215" y="157"/>
                    <a:pt x="202" y="160"/>
                  </a:cubicBezTo>
                  <a:cubicBezTo>
                    <a:pt x="201" y="160"/>
                    <a:pt x="200" y="160"/>
                    <a:pt x="198" y="160"/>
                  </a:cubicBezTo>
                  <a:cubicBezTo>
                    <a:pt x="195" y="161"/>
                    <a:pt x="191" y="161"/>
                    <a:pt x="186" y="160"/>
                  </a:cubicBezTo>
                  <a:cubicBezTo>
                    <a:pt x="165" y="158"/>
                    <a:pt x="152" y="141"/>
                    <a:pt x="142" y="132"/>
                  </a:cubicBezTo>
                  <a:cubicBezTo>
                    <a:pt x="135" y="125"/>
                    <a:pt x="125" y="120"/>
                    <a:pt x="121" y="118"/>
                  </a:cubicBezTo>
                  <a:cubicBezTo>
                    <a:pt x="126" y="125"/>
                    <a:pt x="140" y="131"/>
                    <a:pt x="156" y="148"/>
                  </a:cubicBezTo>
                  <a:cubicBezTo>
                    <a:pt x="162" y="154"/>
                    <a:pt x="165" y="160"/>
                    <a:pt x="167" y="166"/>
                  </a:cubicBezTo>
                  <a:cubicBezTo>
                    <a:pt x="170" y="176"/>
                    <a:pt x="169" y="186"/>
                    <a:pt x="167" y="194"/>
                  </a:cubicBezTo>
                  <a:cubicBezTo>
                    <a:pt x="167" y="195"/>
                    <a:pt x="167" y="195"/>
                    <a:pt x="166" y="196"/>
                  </a:cubicBezTo>
                  <a:cubicBezTo>
                    <a:pt x="166" y="199"/>
                    <a:pt x="165" y="202"/>
                    <a:pt x="164" y="204"/>
                  </a:cubicBezTo>
                  <a:cubicBezTo>
                    <a:pt x="159" y="220"/>
                    <a:pt x="151" y="223"/>
                    <a:pt x="147" y="222"/>
                  </a:cubicBezTo>
                  <a:cubicBezTo>
                    <a:pt x="143" y="221"/>
                    <a:pt x="143" y="224"/>
                    <a:pt x="139" y="226"/>
                  </a:cubicBezTo>
                  <a:cubicBezTo>
                    <a:pt x="136" y="228"/>
                    <a:pt x="123" y="223"/>
                    <a:pt x="113" y="212"/>
                  </a:cubicBezTo>
                  <a:cubicBezTo>
                    <a:pt x="113" y="212"/>
                    <a:pt x="113" y="212"/>
                    <a:pt x="113" y="212"/>
                  </a:cubicBezTo>
                  <a:cubicBezTo>
                    <a:pt x="113" y="212"/>
                    <a:pt x="112" y="211"/>
                    <a:pt x="112" y="211"/>
                  </a:cubicBezTo>
                  <a:cubicBezTo>
                    <a:pt x="112" y="211"/>
                    <a:pt x="112" y="211"/>
                    <a:pt x="112" y="211"/>
                  </a:cubicBezTo>
                  <a:cubicBezTo>
                    <a:pt x="112" y="211"/>
                    <a:pt x="112" y="211"/>
                    <a:pt x="112" y="211"/>
                  </a:cubicBezTo>
                  <a:cubicBezTo>
                    <a:pt x="110" y="208"/>
                    <a:pt x="108" y="205"/>
                    <a:pt x="106" y="202"/>
                  </a:cubicBezTo>
                  <a:cubicBezTo>
                    <a:pt x="97" y="183"/>
                    <a:pt x="93" y="158"/>
                    <a:pt x="100" y="146"/>
                  </a:cubicBezTo>
                  <a:cubicBezTo>
                    <a:pt x="104" y="137"/>
                    <a:pt x="102" y="133"/>
                    <a:pt x="105" y="127"/>
                  </a:cubicBezTo>
                  <a:cubicBezTo>
                    <a:pt x="102" y="131"/>
                    <a:pt x="97" y="137"/>
                    <a:pt x="92" y="142"/>
                  </a:cubicBezTo>
                  <a:cubicBezTo>
                    <a:pt x="85" y="150"/>
                    <a:pt x="77" y="163"/>
                    <a:pt x="63" y="171"/>
                  </a:cubicBezTo>
                  <a:cubicBezTo>
                    <a:pt x="63" y="171"/>
                    <a:pt x="63" y="171"/>
                    <a:pt x="63" y="171"/>
                  </a:cubicBezTo>
                  <a:cubicBezTo>
                    <a:pt x="60" y="172"/>
                    <a:pt x="57" y="174"/>
                    <a:pt x="53" y="175"/>
                  </a:cubicBezTo>
                  <a:cubicBezTo>
                    <a:pt x="50" y="176"/>
                    <a:pt x="46" y="176"/>
                    <a:pt x="43" y="176"/>
                  </a:cubicBezTo>
                  <a:cubicBezTo>
                    <a:pt x="26" y="176"/>
                    <a:pt x="9" y="166"/>
                    <a:pt x="8" y="162"/>
                  </a:cubicBezTo>
                  <a:cubicBezTo>
                    <a:pt x="7" y="158"/>
                    <a:pt x="9" y="155"/>
                    <a:pt x="6" y="153"/>
                  </a:cubicBezTo>
                  <a:cubicBezTo>
                    <a:pt x="3" y="151"/>
                    <a:pt x="0" y="144"/>
                    <a:pt x="8" y="129"/>
                  </a:cubicBezTo>
                  <a:cubicBezTo>
                    <a:pt x="11" y="125"/>
                    <a:pt x="15" y="119"/>
                    <a:pt x="19" y="115"/>
                  </a:cubicBezTo>
                  <a:cubicBezTo>
                    <a:pt x="19" y="114"/>
                    <a:pt x="19" y="114"/>
                    <a:pt x="19" y="114"/>
                  </a:cubicBezTo>
                  <a:cubicBezTo>
                    <a:pt x="21" y="112"/>
                    <a:pt x="23" y="111"/>
                    <a:pt x="25" y="109"/>
                  </a:cubicBezTo>
                  <a:cubicBezTo>
                    <a:pt x="33" y="102"/>
                    <a:pt x="43" y="98"/>
                    <a:pt x="57" y="99"/>
                  </a:cubicBezTo>
                  <a:cubicBezTo>
                    <a:pt x="79" y="100"/>
                    <a:pt x="91" y="106"/>
                    <a:pt x="100" y="106"/>
                  </a:cubicBezTo>
                  <a:cubicBezTo>
                    <a:pt x="96" y="103"/>
                    <a:pt x="88" y="98"/>
                    <a:pt x="80" y="96"/>
                  </a:cubicBezTo>
                  <a:cubicBezTo>
                    <a:pt x="76" y="95"/>
                    <a:pt x="72" y="94"/>
                    <a:pt x="67" y="93"/>
                  </a:cubicBezTo>
                  <a:cubicBezTo>
                    <a:pt x="67" y="93"/>
                    <a:pt x="67" y="93"/>
                    <a:pt x="67" y="93"/>
                  </a:cubicBezTo>
                  <a:cubicBezTo>
                    <a:pt x="58" y="90"/>
                    <a:pt x="48" y="87"/>
                    <a:pt x="40" y="80"/>
                  </a:cubicBezTo>
                  <a:cubicBezTo>
                    <a:pt x="40" y="80"/>
                    <a:pt x="40" y="80"/>
                    <a:pt x="40" y="80"/>
                  </a:cubicBezTo>
                  <a:cubicBezTo>
                    <a:pt x="39" y="79"/>
                    <a:pt x="38" y="78"/>
                    <a:pt x="37" y="78"/>
                  </a:cubicBezTo>
                  <a:cubicBezTo>
                    <a:pt x="35" y="76"/>
                    <a:pt x="34" y="74"/>
                    <a:pt x="32" y="72"/>
                  </a:cubicBezTo>
                  <a:cubicBezTo>
                    <a:pt x="30" y="69"/>
                    <a:pt x="28" y="66"/>
                    <a:pt x="26" y="63"/>
                  </a:cubicBezTo>
                  <a:cubicBezTo>
                    <a:pt x="26" y="62"/>
                    <a:pt x="26" y="62"/>
                    <a:pt x="26" y="62"/>
                  </a:cubicBezTo>
                  <a:cubicBezTo>
                    <a:pt x="20" y="48"/>
                    <a:pt x="21" y="34"/>
                    <a:pt x="25" y="32"/>
                  </a:cubicBezTo>
                  <a:cubicBezTo>
                    <a:pt x="28" y="29"/>
                    <a:pt x="31" y="30"/>
                    <a:pt x="32" y="26"/>
                  </a:cubicBezTo>
                  <a:cubicBezTo>
                    <a:pt x="33" y="22"/>
                    <a:pt x="38" y="17"/>
                    <a:pt x="55" y="19"/>
                  </a:cubicBezTo>
                  <a:cubicBezTo>
                    <a:pt x="58" y="19"/>
                    <a:pt x="60" y="20"/>
                    <a:pt x="63" y="20"/>
                  </a:cubicBezTo>
                  <a:cubicBezTo>
                    <a:pt x="64" y="21"/>
                    <a:pt x="64" y="21"/>
                    <a:pt x="64" y="21"/>
                  </a:cubicBezTo>
                  <a:cubicBezTo>
                    <a:pt x="78" y="23"/>
                    <a:pt x="94" y="30"/>
                    <a:pt x="102" y="49"/>
                  </a:cubicBezTo>
                  <a:cubicBezTo>
                    <a:pt x="102" y="49"/>
                    <a:pt x="102" y="49"/>
                    <a:pt x="102" y="49"/>
                  </a:cubicBezTo>
                  <a:cubicBezTo>
                    <a:pt x="102" y="51"/>
                    <a:pt x="102" y="51"/>
                    <a:pt x="102" y="51"/>
                  </a:cubicBezTo>
                  <a:cubicBezTo>
                    <a:pt x="109" y="69"/>
                    <a:pt x="110" y="82"/>
                    <a:pt x="112" y="90"/>
                  </a:cubicBezTo>
                  <a:cubicBezTo>
                    <a:pt x="114" y="85"/>
                    <a:pt x="117" y="77"/>
                    <a:pt x="117" y="69"/>
                  </a:cubicBezTo>
                  <a:cubicBezTo>
                    <a:pt x="118" y="60"/>
                    <a:pt x="118" y="45"/>
                    <a:pt x="123" y="32"/>
                  </a:cubicBezTo>
                  <a:cubicBezTo>
                    <a:pt x="125" y="27"/>
                    <a:pt x="127" y="22"/>
                    <a:pt x="131" y="18"/>
                  </a:cubicBezTo>
                  <a:cubicBezTo>
                    <a:pt x="134" y="15"/>
                    <a:pt x="137" y="12"/>
                    <a:pt x="140" y="10"/>
                  </a:cubicBezTo>
                  <a:cubicBezTo>
                    <a:pt x="140" y="10"/>
                    <a:pt x="140" y="10"/>
                    <a:pt x="140" y="10"/>
                  </a:cubicBezTo>
                  <a:cubicBezTo>
                    <a:pt x="152" y="1"/>
                    <a:pt x="166" y="0"/>
                    <a:pt x="169" y="3"/>
                  </a:cubicBezTo>
                  <a:cubicBezTo>
                    <a:pt x="172" y="6"/>
                    <a:pt x="172" y="9"/>
                    <a:pt x="176" y="9"/>
                  </a:cubicBezTo>
                  <a:cubicBezTo>
                    <a:pt x="180" y="9"/>
                    <a:pt x="186" y="13"/>
                    <a:pt x="188" y="30"/>
                  </a:cubicBezTo>
                  <a:cubicBezTo>
                    <a:pt x="188" y="33"/>
                    <a:pt x="188" y="36"/>
                    <a:pt x="188" y="40"/>
                  </a:cubicBezTo>
                  <a:cubicBezTo>
                    <a:pt x="188" y="40"/>
                    <a:pt x="188" y="40"/>
                    <a:pt x="188" y="40"/>
                  </a:cubicBezTo>
                  <a:cubicBezTo>
                    <a:pt x="188" y="47"/>
                    <a:pt x="187" y="55"/>
                    <a:pt x="184" y="62"/>
                  </a:cubicBezTo>
                  <a:cubicBezTo>
                    <a:pt x="184" y="62"/>
                    <a:pt x="184" y="62"/>
                    <a:pt x="184" y="62"/>
                  </a:cubicBezTo>
                  <a:cubicBezTo>
                    <a:pt x="184" y="62"/>
                    <a:pt x="184" y="62"/>
                    <a:pt x="184" y="62"/>
                  </a:cubicBezTo>
                  <a:cubicBezTo>
                    <a:pt x="183" y="64"/>
                    <a:pt x="183" y="65"/>
                    <a:pt x="182" y="67"/>
                  </a:cubicBezTo>
                  <a:cubicBezTo>
                    <a:pt x="182" y="67"/>
                    <a:pt x="182" y="67"/>
                    <a:pt x="182" y="67"/>
                  </a:cubicBezTo>
                  <a:cubicBezTo>
                    <a:pt x="178" y="73"/>
                    <a:pt x="173" y="78"/>
                    <a:pt x="166" y="83"/>
                  </a:cubicBezTo>
                  <a:cubicBezTo>
                    <a:pt x="149" y="93"/>
                    <a:pt x="136" y="96"/>
                    <a:pt x="128" y="101"/>
                  </a:cubicBezTo>
                  <a:cubicBezTo>
                    <a:pt x="128" y="101"/>
                    <a:pt x="127" y="101"/>
                    <a:pt x="127" y="102"/>
                  </a:cubicBezTo>
                  <a:cubicBezTo>
                    <a:pt x="126" y="102"/>
                    <a:pt x="126" y="102"/>
                    <a:pt x="126" y="102"/>
                  </a:cubicBezTo>
                  <a:cubicBezTo>
                    <a:pt x="126" y="102"/>
                    <a:pt x="126" y="102"/>
                    <a:pt x="126" y="102"/>
                  </a:cubicBezTo>
                  <a:cubicBezTo>
                    <a:pt x="135" y="101"/>
                    <a:pt x="147" y="93"/>
                    <a:pt x="169" y="89"/>
                  </a:cubicBezTo>
                  <a:cubicBezTo>
                    <a:pt x="172" y="88"/>
                    <a:pt x="175" y="88"/>
                    <a:pt x="178" y="88"/>
                  </a:cubicBezTo>
                  <a:cubicBezTo>
                    <a:pt x="178" y="88"/>
                    <a:pt x="179" y="88"/>
                    <a:pt x="179" y="88"/>
                  </a:cubicBezTo>
                  <a:cubicBezTo>
                    <a:pt x="181" y="88"/>
                    <a:pt x="183" y="88"/>
                    <a:pt x="185" y="89"/>
                  </a:cubicBezTo>
                  <a:cubicBezTo>
                    <a:pt x="186" y="89"/>
                    <a:pt x="186" y="89"/>
                    <a:pt x="187" y="89"/>
                  </a:cubicBezTo>
                  <a:cubicBezTo>
                    <a:pt x="187" y="89"/>
                    <a:pt x="187" y="89"/>
                    <a:pt x="187" y="89"/>
                  </a:cubicBezTo>
                  <a:cubicBezTo>
                    <a:pt x="188" y="89"/>
                    <a:pt x="189" y="90"/>
                    <a:pt x="189" y="90"/>
                  </a:cubicBezTo>
                  <a:cubicBezTo>
                    <a:pt x="194" y="91"/>
                    <a:pt x="199" y="93"/>
                    <a:pt x="203" y="96"/>
                  </a:cubicBezTo>
                  <a:cubicBezTo>
                    <a:pt x="203" y="96"/>
                    <a:pt x="203" y="96"/>
                    <a:pt x="203" y="96"/>
                  </a:cubicBezTo>
                  <a:cubicBezTo>
                    <a:pt x="204" y="97"/>
                    <a:pt x="206" y="98"/>
                    <a:pt x="207" y="99"/>
                  </a:cubicBezTo>
                  <a:cubicBezTo>
                    <a:pt x="207" y="99"/>
                    <a:pt x="207" y="99"/>
                    <a:pt x="207" y="99"/>
                  </a:cubicBezTo>
                  <a:cubicBezTo>
                    <a:pt x="213" y="104"/>
                    <a:pt x="217" y="109"/>
                    <a:pt x="221" y="114"/>
                  </a:cubicBezTo>
                  <a:cubicBezTo>
                    <a:pt x="231" y="127"/>
                    <a:pt x="229" y="134"/>
                    <a:pt x="226" y="137"/>
                  </a:cubicBezTo>
                  <a:cubicBezTo>
                    <a:pt x="223" y="140"/>
                    <a:pt x="225" y="142"/>
                    <a:pt x="225" y="146"/>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Rectangle 227">
              <a:extLst>
                <a:ext uri="{FF2B5EF4-FFF2-40B4-BE49-F238E27FC236}">
                  <a16:creationId xmlns:a16="http://schemas.microsoft.com/office/drawing/2014/main" xmlns="" id="{FC4F91E0-2ED0-4E52-8BD8-1923637ED50B}"/>
                </a:ext>
              </a:extLst>
            </p:cNvPr>
            <p:cNvSpPr>
              <a:spLocks noChangeArrowheads="1"/>
            </p:cNvSpPr>
            <p:nvPr/>
          </p:nvSpPr>
          <p:spPr bwMode="auto">
            <a:xfrm flipH="1">
              <a:off x="1279524" y="5773738"/>
              <a:ext cx="1588" cy="1588"/>
            </a:xfrm>
            <a:prstGeom prst="rect">
              <a:avLst/>
            </a:prstGeom>
            <a:solidFill>
              <a:srgbClr val="FDEF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28">
              <a:extLst>
                <a:ext uri="{FF2B5EF4-FFF2-40B4-BE49-F238E27FC236}">
                  <a16:creationId xmlns:a16="http://schemas.microsoft.com/office/drawing/2014/main" xmlns="" id="{11E1ACED-82A5-46BD-AF23-2E766FDEF41D}"/>
                </a:ext>
              </a:extLst>
            </p:cNvPr>
            <p:cNvSpPr>
              <a:spLocks noChangeArrowheads="1"/>
            </p:cNvSpPr>
            <p:nvPr/>
          </p:nvSpPr>
          <p:spPr bwMode="auto">
            <a:xfrm flipH="1">
              <a:off x="1279524" y="5773738"/>
              <a:ext cx="1588" cy="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229">
              <a:extLst>
                <a:ext uri="{FF2B5EF4-FFF2-40B4-BE49-F238E27FC236}">
                  <a16:creationId xmlns:a16="http://schemas.microsoft.com/office/drawing/2014/main" xmlns="" id="{91A3379D-6A7B-41A9-AAC8-69D9FC5D4121}"/>
                </a:ext>
              </a:extLst>
            </p:cNvPr>
            <p:cNvSpPr>
              <a:spLocks noEditPoints="1"/>
            </p:cNvSpPr>
            <p:nvPr/>
          </p:nvSpPr>
          <p:spPr bwMode="auto">
            <a:xfrm flipH="1">
              <a:off x="1227137" y="5819775"/>
              <a:ext cx="471488" cy="50800"/>
            </a:xfrm>
            <a:custGeom>
              <a:avLst/>
              <a:gdLst>
                <a:gd name="T0" fmla="*/ 148 w 166"/>
                <a:gd name="T1" fmla="*/ 11 h 18"/>
                <a:gd name="T2" fmla="*/ 148 w 166"/>
                <a:gd name="T3" fmla="*/ 11 h 18"/>
                <a:gd name="T4" fmla="*/ 150 w 166"/>
                <a:gd name="T5" fmla="*/ 11 h 18"/>
                <a:gd name="T6" fmla="*/ 150 w 166"/>
                <a:gd name="T7" fmla="*/ 11 h 18"/>
                <a:gd name="T8" fmla="*/ 152 w 166"/>
                <a:gd name="T9" fmla="*/ 12 h 18"/>
                <a:gd name="T10" fmla="*/ 166 w 166"/>
                <a:gd name="T11" fmla="*/ 18 h 18"/>
                <a:gd name="T12" fmla="*/ 166 w 166"/>
                <a:gd name="T13" fmla="*/ 18 h 18"/>
                <a:gd name="T14" fmla="*/ 166 w 166"/>
                <a:gd name="T15" fmla="*/ 18 h 18"/>
                <a:gd name="T16" fmla="*/ 166 w 166"/>
                <a:gd name="T17" fmla="*/ 18 h 18"/>
                <a:gd name="T18" fmla="*/ 152 w 166"/>
                <a:gd name="T19" fmla="*/ 12 h 18"/>
                <a:gd name="T20" fmla="*/ 150 w 166"/>
                <a:gd name="T21" fmla="*/ 11 h 18"/>
                <a:gd name="T22" fmla="*/ 150 w 166"/>
                <a:gd name="T23" fmla="*/ 11 h 18"/>
                <a:gd name="T24" fmla="*/ 148 w 166"/>
                <a:gd name="T25" fmla="*/ 11 h 18"/>
                <a:gd name="T26" fmla="*/ 148 w 166"/>
                <a:gd name="T27" fmla="*/ 11 h 18"/>
                <a:gd name="T28" fmla="*/ 0 w 166"/>
                <a:gd name="T29" fmla="*/ 0 h 18"/>
                <a:gd name="T30" fmla="*/ 3 w 166"/>
                <a:gd name="T31" fmla="*/ 2 h 18"/>
                <a:gd name="T32" fmla="*/ 0 w 16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8">
                  <a:moveTo>
                    <a:pt x="148" y="11"/>
                  </a:moveTo>
                  <a:cubicBezTo>
                    <a:pt x="148" y="11"/>
                    <a:pt x="148" y="11"/>
                    <a:pt x="148" y="11"/>
                  </a:cubicBezTo>
                  <a:cubicBezTo>
                    <a:pt x="149" y="11"/>
                    <a:pt x="149" y="11"/>
                    <a:pt x="150" y="11"/>
                  </a:cubicBezTo>
                  <a:cubicBezTo>
                    <a:pt x="150" y="11"/>
                    <a:pt x="150" y="11"/>
                    <a:pt x="150" y="11"/>
                  </a:cubicBezTo>
                  <a:cubicBezTo>
                    <a:pt x="151" y="11"/>
                    <a:pt x="152" y="12"/>
                    <a:pt x="152" y="12"/>
                  </a:cubicBezTo>
                  <a:cubicBezTo>
                    <a:pt x="157" y="13"/>
                    <a:pt x="162" y="15"/>
                    <a:pt x="166" y="18"/>
                  </a:cubicBezTo>
                  <a:cubicBezTo>
                    <a:pt x="166" y="18"/>
                    <a:pt x="166" y="18"/>
                    <a:pt x="166" y="18"/>
                  </a:cubicBezTo>
                  <a:cubicBezTo>
                    <a:pt x="166" y="18"/>
                    <a:pt x="166" y="18"/>
                    <a:pt x="166" y="18"/>
                  </a:cubicBezTo>
                  <a:cubicBezTo>
                    <a:pt x="166" y="18"/>
                    <a:pt x="166" y="18"/>
                    <a:pt x="166" y="18"/>
                  </a:cubicBezTo>
                  <a:cubicBezTo>
                    <a:pt x="162" y="15"/>
                    <a:pt x="157" y="13"/>
                    <a:pt x="152" y="12"/>
                  </a:cubicBezTo>
                  <a:cubicBezTo>
                    <a:pt x="152" y="12"/>
                    <a:pt x="151" y="11"/>
                    <a:pt x="150" y="11"/>
                  </a:cubicBezTo>
                  <a:cubicBezTo>
                    <a:pt x="150" y="11"/>
                    <a:pt x="150" y="11"/>
                    <a:pt x="150" y="11"/>
                  </a:cubicBezTo>
                  <a:cubicBezTo>
                    <a:pt x="149" y="11"/>
                    <a:pt x="149" y="11"/>
                    <a:pt x="148" y="11"/>
                  </a:cubicBezTo>
                  <a:cubicBezTo>
                    <a:pt x="148" y="11"/>
                    <a:pt x="148" y="11"/>
                    <a:pt x="148" y="11"/>
                  </a:cubicBezTo>
                  <a:moveTo>
                    <a:pt x="0" y="0"/>
                  </a:moveTo>
                  <a:cubicBezTo>
                    <a:pt x="1" y="0"/>
                    <a:pt x="2" y="1"/>
                    <a:pt x="3" y="2"/>
                  </a:cubicBezTo>
                  <a:cubicBezTo>
                    <a:pt x="2" y="1"/>
                    <a:pt x="1" y="0"/>
                    <a:pt x="0" y="0"/>
                  </a:cubicBezTo>
                </a:path>
              </a:pathLst>
            </a:custGeom>
            <a:solidFill>
              <a:srgbClr val="B78B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30">
              <a:extLst>
                <a:ext uri="{FF2B5EF4-FFF2-40B4-BE49-F238E27FC236}">
                  <a16:creationId xmlns:a16="http://schemas.microsoft.com/office/drawing/2014/main" xmlns="" id="{5D6F4594-4572-417A-9E33-49CFB7C12BE3}"/>
                </a:ext>
              </a:extLst>
            </p:cNvPr>
            <p:cNvSpPr>
              <a:spLocks/>
            </p:cNvSpPr>
            <p:nvPr/>
          </p:nvSpPr>
          <p:spPr bwMode="auto">
            <a:xfrm flipH="1">
              <a:off x="1227137" y="5651500"/>
              <a:ext cx="504825" cy="546100"/>
            </a:xfrm>
            <a:custGeom>
              <a:avLst/>
              <a:gdLst>
                <a:gd name="T0" fmla="*/ 98 w 178"/>
                <a:gd name="T1" fmla="*/ 13 h 192"/>
                <a:gd name="T2" fmla="*/ 87 w 178"/>
                <a:gd name="T3" fmla="*/ 71 h 192"/>
                <a:gd name="T4" fmla="*/ 77 w 178"/>
                <a:gd name="T5" fmla="*/ 32 h 192"/>
                <a:gd name="T6" fmla="*/ 77 w 178"/>
                <a:gd name="T7" fmla="*/ 30 h 192"/>
                <a:gd name="T8" fmla="*/ 67 w 178"/>
                <a:gd name="T9" fmla="*/ 22 h 192"/>
                <a:gd name="T10" fmla="*/ 61 w 178"/>
                <a:gd name="T11" fmla="*/ 29 h 192"/>
                <a:gd name="T12" fmla="*/ 75 w 178"/>
                <a:gd name="T13" fmla="*/ 66 h 192"/>
                <a:gd name="T14" fmla="*/ 71 w 178"/>
                <a:gd name="T15" fmla="*/ 68 h 192"/>
                <a:gd name="T16" fmla="*/ 65 w 178"/>
                <a:gd name="T17" fmla="*/ 69 h 192"/>
                <a:gd name="T18" fmla="*/ 20 w 178"/>
                <a:gd name="T19" fmla="*/ 43 h 192"/>
                <a:gd name="T20" fmla="*/ 18 w 178"/>
                <a:gd name="T21" fmla="*/ 61 h 192"/>
                <a:gd name="T22" fmla="*/ 12 w 178"/>
                <a:gd name="T23" fmla="*/ 59 h 192"/>
                <a:gd name="T24" fmla="*/ 15 w 178"/>
                <a:gd name="T25" fmla="*/ 61 h 192"/>
                <a:gd name="T26" fmla="*/ 55 w 178"/>
                <a:gd name="T27" fmla="*/ 77 h 192"/>
                <a:gd name="T28" fmla="*/ 75 w 178"/>
                <a:gd name="T29" fmla="*/ 87 h 192"/>
                <a:gd name="T30" fmla="*/ 32 w 178"/>
                <a:gd name="T31" fmla="*/ 80 h 192"/>
                <a:gd name="T32" fmla="*/ 34 w 178"/>
                <a:gd name="T33" fmla="*/ 85 h 192"/>
                <a:gd name="T34" fmla="*/ 14 w 178"/>
                <a:gd name="T35" fmla="*/ 107 h 192"/>
                <a:gd name="T36" fmla="*/ 42 w 178"/>
                <a:gd name="T37" fmla="*/ 111 h 192"/>
                <a:gd name="T38" fmla="*/ 43 w 178"/>
                <a:gd name="T39" fmla="*/ 122 h 192"/>
                <a:gd name="T40" fmla="*/ 72 w 178"/>
                <a:gd name="T41" fmla="*/ 110 h 192"/>
                <a:gd name="T42" fmla="*/ 80 w 178"/>
                <a:gd name="T43" fmla="*/ 108 h 192"/>
                <a:gd name="T44" fmla="*/ 75 w 178"/>
                <a:gd name="T45" fmla="*/ 127 h 192"/>
                <a:gd name="T46" fmla="*/ 87 w 178"/>
                <a:gd name="T47" fmla="*/ 192 h 192"/>
                <a:gd name="T48" fmla="*/ 85 w 178"/>
                <a:gd name="T49" fmla="*/ 124 h 192"/>
                <a:gd name="T50" fmla="*/ 94 w 178"/>
                <a:gd name="T51" fmla="*/ 125 h 192"/>
                <a:gd name="T52" fmla="*/ 100 w 178"/>
                <a:gd name="T53" fmla="*/ 114 h 192"/>
                <a:gd name="T54" fmla="*/ 117 w 178"/>
                <a:gd name="T55" fmla="*/ 122 h 192"/>
                <a:gd name="T56" fmla="*/ 96 w 178"/>
                <a:gd name="T57" fmla="*/ 99 h 192"/>
                <a:gd name="T58" fmla="*/ 117 w 178"/>
                <a:gd name="T59" fmla="*/ 113 h 192"/>
                <a:gd name="T60" fmla="*/ 173 w 178"/>
                <a:gd name="T61" fmla="*/ 141 h 192"/>
                <a:gd name="T62" fmla="*/ 137 w 178"/>
                <a:gd name="T63" fmla="*/ 117 h 192"/>
                <a:gd name="T64" fmla="*/ 119 w 178"/>
                <a:gd name="T65" fmla="*/ 105 h 192"/>
                <a:gd name="T66" fmla="*/ 143 w 178"/>
                <a:gd name="T67" fmla="*/ 105 h 192"/>
                <a:gd name="T68" fmla="*/ 163 w 178"/>
                <a:gd name="T69" fmla="*/ 92 h 192"/>
                <a:gd name="T70" fmla="*/ 117 w 178"/>
                <a:gd name="T71" fmla="*/ 88 h 192"/>
                <a:gd name="T72" fmla="*/ 178 w 178"/>
                <a:gd name="T73" fmla="*/ 77 h 192"/>
                <a:gd name="T74" fmla="*/ 162 w 178"/>
                <a:gd name="T75" fmla="*/ 70 h 192"/>
                <a:gd name="T76" fmla="*/ 154 w 178"/>
                <a:gd name="T77" fmla="*/ 69 h 192"/>
                <a:gd name="T78" fmla="*/ 153 w 178"/>
                <a:gd name="T79" fmla="*/ 69 h 192"/>
                <a:gd name="T80" fmla="*/ 101 w 178"/>
                <a:gd name="T81" fmla="*/ 83 h 192"/>
                <a:gd name="T82" fmla="*/ 101 w 178"/>
                <a:gd name="T83" fmla="*/ 83 h 192"/>
                <a:gd name="T84" fmla="*/ 157 w 178"/>
                <a:gd name="T85" fmla="*/ 48 h 192"/>
                <a:gd name="T86" fmla="*/ 159 w 178"/>
                <a:gd name="T87" fmla="*/ 43 h 192"/>
                <a:gd name="T88" fmla="*/ 122 w 178"/>
                <a:gd name="T89" fmla="*/ 69 h 192"/>
                <a:gd name="T90" fmla="*/ 145 w 178"/>
                <a:gd name="T91" fmla="*/ 34 h 192"/>
                <a:gd name="T92" fmla="*/ 112 w 178"/>
                <a:gd name="T93" fmla="*/ 59 h 192"/>
                <a:gd name="T94" fmla="*/ 100 w 178"/>
                <a:gd name="T95" fmla="*/ 50 h 192"/>
                <a:gd name="T96" fmla="*/ 97 w 178"/>
                <a:gd name="T97" fmla="*/ 40 h 192"/>
                <a:gd name="T98" fmla="*/ 114 w 178"/>
                <a:gd name="T9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 h="192">
                  <a:moveTo>
                    <a:pt x="114" y="0"/>
                  </a:moveTo>
                  <a:cubicBezTo>
                    <a:pt x="111" y="0"/>
                    <a:pt x="104" y="4"/>
                    <a:pt x="98" y="13"/>
                  </a:cubicBezTo>
                  <a:cubicBezTo>
                    <a:pt x="98" y="13"/>
                    <a:pt x="98" y="13"/>
                    <a:pt x="98" y="13"/>
                  </a:cubicBezTo>
                  <a:cubicBezTo>
                    <a:pt x="93" y="26"/>
                    <a:pt x="93" y="41"/>
                    <a:pt x="92" y="50"/>
                  </a:cubicBezTo>
                  <a:cubicBezTo>
                    <a:pt x="92" y="58"/>
                    <a:pt x="90" y="65"/>
                    <a:pt x="88" y="70"/>
                  </a:cubicBezTo>
                  <a:cubicBezTo>
                    <a:pt x="87" y="70"/>
                    <a:pt x="87" y="71"/>
                    <a:pt x="87" y="71"/>
                  </a:cubicBezTo>
                  <a:cubicBezTo>
                    <a:pt x="87" y="71"/>
                    <a:pt x="87" y="70"/>
                    <a:pt x="87" y="69"/>
                  </a:cubicBezTo>
                  <a:cubicBezTo>
                    <a:pt x="86" y="68"/>
                    <a:pt x="86" y="66"/>
                    <a:pt x="86" y="65"/>
                  </a:cubicBezTo>
                  <a:cubicBezTo>
                    <a:pt x="84" y="57"/>
                    <a:pt x="83" y="46"/>
                    <a:pt x="77" y="32"/>
                  </a:cubicBezTo>
                  <a:cubicBezTo>
                    <a:pt x="77" y="30"/>
                    <a:pt x="77" y="30"/>
                    <a:pt x="77" y="30"/>
                  </a:cubicBezTo>
                  <a:cubicBezTo>
                    <a:pt x="77" y="30"/>
                    <a:pt x="77" y="30"/>
                    <a:pt x="77" y="30"/>
                  </a:cubicBezTo>
                  <a:cubicBezTo>
                    <a:pt x="77" y="30"/>
                    <a:pt x="77" y="30"/>
                    <a:pt x="77" y="30"/>
                  </a:cubicBezTo>
                  <a:cubicBezTo>
                    <a:pt x="76" y="29"/>
                    <a:pt x="71" y="20"/>
                    <a:pt x="64" y="17"/>
                  </a:cubicBezTo>
                  <a:cubicBezTo>
                    <a:pt x="62" y="16"/>
                    <a:pt x="61" y="16"/>
                    <a:pt x="60" y="16"/>
                  </a:cubicBezTo>
                  <a:cubicBezTo>
                    <a:pt x="60" y="16"/>
                    <a:pt x="64" y="19"/>
                    <a:pt x="67" y="22"/>
                  </a:cubicBezTo>
                  <a:cubicBezTo>
                    <a:pt x="71" y="26"/>
                    <a:pt x="80" y="45"/>
                    <a:pt x="80" y="56"/>
                  </a:cubicBezTo>
                  <a:cubicBezTo>
                    <a:pt x="80" y="57"/>
                    <a:pt x="80" y="58"/>
                    <a:pt x="80" y="58"/>
                  </a:cubicBezTo>
                  <a:cubicBezTo>
                    <a:pt x="78" y="58"/>
                    <a:pt x="70" y="32"/>
                    <a:pt x="61" y="29"/>
                  </a:cubicBezTo>
                  <a:cubicBezTo>
                    <a:pt x="66" y="36"/>
                    <a:pt x="68" y="37"/>
                    <a:pt x="71" y="49"/>
                  </a:cubicBezTo>
                  <a:cubicBezTo>
                    <a:pt x="75" y="60"/>
                    <a:pt x="76" y="64"/>
                    <a:pt x="75" y="66"/>
                  </a:cubicBezTo>
                  <a:cubicBezTo>
                    <a:pt x="75" y="66"/>
                    <a:pt x="75" y="66"/>
                    <a:pt x="75" y="66"/>
                  </a:cubicBezTo>
                  <a:cubicBezTo>
                    <a:pt x="74" y="66"/>
                    <a:pt x="66" y="36"/>
                    <a:pt x="50" y="33"/>
                  </a:cubicBezTo>
                  <a:cubicBezTo>
                    <a:pt x="63" y="44"/>
                    <a:pt x="69" y="57"/>
                    <a:pt x="72" y="66"/>
                  </a:cubicBezTo>
                  <a:cubicBezTo>
                    <a:pt x="72" y="68"/>
                    <a:pt x="72" y="68"/>
                    <a:pt x="71" y="68"/>
                  </a:cubicBezTo>
                  <a:cubicBezTo>
                    <a:pt x="67" y="68"/>
                    <a:pt x="52" y="56"/>
                    <a:pt x="46" y="49"/>
                  </a:cubicBezTo>
                  <a:cubicBezTo>
                    <a:pt x="45" y="47"/>
                    <a:pt x="45" y="47"/>
                    <a:pt x="44" y="47"/>
                  </a:cubicBezTo>
                  <a:cubicBezTo>
                    <a:pt x="43" y="47"/>
                    <a:pt x="51" y="62"/>
                    <a:pt x="65" y="69"/>
                  </a:cubicBezTo>
                  <a:cubicBezTo>
                    <a:pt x="71" y="72"/>
                    <a:pt x="71" y="74"/>
                    <a:pt x="68" y="74"/>
                  </a:cubicBezTo>
                  <a:cubicBezTo>
                    <a:pt x="62" y="74"/>
                    <a:pt x="49" y="70"/>
                    <a:pt x="42" y="65"/>
                  </a:cubicBezTo>
                  <a:cubicBezTo>
                    <a:pt x="32" y="56"/>
                    <a:pt x="27" y="53"/>
                    <a:pt x="20" y="43"/>
                  </a:cubicBezTo>
                  <a:cubicBezTo>
                    <a:pt x="20" y="48"/>
                    <a:pt x="32" y="63"/>
                    <a:pt x="45" y="69"/>
                  </a:cubicBezTo>
                  <a:cubicBezTo>
                    <a:pt x="47" y="71"/>
                    <a:pt x="48" y="71"/>
                    <a:pt x="47" y="71"/>
                  </a:cubicBezTo>
                  <a:cubicBezTo>
                    <a:pt x="43" y="71"/>
                    <a:pt x="23" y="65"/>
                    <a:pt x="18" y="61"/>
                  </a:cubicBezTo>
                  <a:cubicBezTo>
                    <a:pt x="12" y="55"/>
                    <a:pt x="11" y="55"/>
                    <a:pt x="6" y="46"/>
                  </a:cubicBezTo>
                  <a:cubicBezTo>
                    <a:pt x="6" y="47"/>
                    <a:pt x="10" y="56"/>
                    <a:pt x="12" y="59"/>
                  </a:cubicBezTo>
                  <a:cubicBezTo>
                    <a:pt x="12" y="59"/>
                    <a:pt x="12" y="59"/>
                    <a:pt x="12" y="59"/>
                  </a:cubicBezTo>
                  <a:cubicBezTo>
                    <a:pt x="13" y="59"/>
                    <a:pt x="14" y="60"/>
                    <a:pt x="15" y="61"/>
                  </a:cubicBezTo>
                  <a:cubicBezTo>
                    <a:pt x="15" y="61"/>
                    <a:pt x="15" y="61"/>
                    <a:pt x="15" y="61"/>
                  </a:cubicBezTo>
                  <a:cubicBezTo>
                    <a:pt x="15" y="61"/>
                    <a:pt x="15" y="61"/>
                    <a:pt x="15" y="61"/>
                  </a:cubicBezTo>
                  <a:cubicBezTo>
                    <a:pt x="23" y="68"/>
                    <a:pt x="33" y="71"/>
                    <a:pt x="42" y="74"/>
                  </a:cubicBezTo>
                  <a:cubicBezTo>
                    <a:pt x="42" y="74"/>
                    <a:pt x="42" y="74"/>
                    <a:pt x="42" y="74"/>
                  </a:cubicBezTo>
                  <a:cubicBezTo>
                    <a:pt x="47" y="75"/>
                    <a:pt x="51" y="76"/>
                    <a:pt x="55" y="77"/>
                  </a:cubicBezTo>
                  <a:cubicBezTo>
                    <a:pt x="63" y="79"/>
                    <a:pt x="71" y="84"/>
                    <a:pt x="75" y="87"/>
                  </a:cubicBezTo>
                  <a:cubicBezTo>
                    <a:pt x="75" y="87"/>
                    <a:pt x="75" y="87"/>
                    <a:pt x="75" y="87"/>
                  </a:cubicBezTo>
                  <a:cubicBezTo>
                    <a:pt x="75" y="87"/>
                    <a:pt x="75" y="87"/>
                    <a:pt x="75" y="87"/>
                  </a:cubicBezTo>
                  <a:cubicBezTo>
                    <a:pt x="73" y="87"/>
                    <a:pt x="71" y="87"/>
                    <a:pt x="69" y="86"/>
                  </a:cubicBezTo>
                  <a:cubicBezTo>
                    <a:pt x="61" y="85"/>
                    <a:pt x="51" y="81"/>
                    <a:pt x="35" y="80"/>
                  </a:cubicBezTo>
                  <a:cubicBezTo>
                    <a:pt x="34" y="80"/>
                    <a:pt x="33" y="80"/>
                    <a:pt x="32" y="80"/>
                  </a:cubicBezTo>
                  <a:cubicBezTo>
                    <a:pt x="31" y="80"/>
                    <a:pt x="30" y="80"/>
                    <a:pt x="29" y="80"/>
                  </a:cubicBezTo>
                  <a:cubicBezTo>
                    <a:pt x="16" y="80"/>
                    <a:pt x="7" y="84"/>
                    <a:pt x="0" y="90"/>
                  </a:cubicBezTo>
                  <a:cubicBezTo>
                    <a:pt x="0" y="90"/>
                    <a:pt x="17" y="85"/>
                    <a:pt x="34" y="85"/>
                  </a:cubicBezTo>
                  <a:cubicBezTo>
                    <a:pt x="40" y="85"/>
                    <a:pt x="47" y="85"/>
                    <a:pt x="52" y="87"/>
                  </a:cubicBezTo>
                  <a:cubicBezTo>
                    <a:pt x="52" y="87"/>
                    <a:pt x="56" y="89"/>
                    <a:pt x="54" y="93"/>
                  </a:cubicBezTo>
                  <a:cubicBezTo>
                    <a:pt x="52" y="96"/>
                    <a:pt x="32" y="93"/>
                    <a:pt x="14" y="107"/>
                  </a:cubicBezTo>
                  <a:cubicBezTo>
                    <a:pt x="14" y="107"/>
                    <a:pt x="44" y="98"/>
                    <a:pt x="56" y="98"/>
                  </a:cubicBezTo>
                  <a:cubicBezTo>
                    <a:pt x="57" y="98"/>
                    <a:pt x="59" y="98"/>
                    <a:pt x="59" y="99"/>
                  </a:cubicBezTo>
                  <a:cubicBezTo>
                    <a:pt x="67" y="101"/>
                    <a:pt x="45" y="110"/>
                    <a:pt x="42" y="111"/>
                  </a:cubicBezTo>
                  <a:cubicBezTo>
                    <a:pt x="44" y="111"/>
                    <a:pt x="59" y="108"/>
                    <a:pt x="64" y="105"/>
                  </a:cubicBezTo>
                  <a:cubicBezTo>
                    <a:pt x="65" y="105"/>
                    <a:pt x="65" y="105"/>
                    <a:pt x="66" y="105"/>
                  </a:cubicBezTo>
                  <a:cubicBezTo>
                    <a:pt x="69" y="105"/>
                    <a:pt x="66" y="114"/>
                    <a:pt x="43" y="122"/>
                  </a:cubicBezTo>
                  <a:cubicBezTo>
                    <a:pt x="44" y="122"/>
                    <a:pt x="62" y="120"/>
                    <a:pt x="70" y="109"/>
                  </a:cubicBezTo>
                  <a:cubicBezTo>
                    <a:pt x="70" y="109"/>
                    <a:pt x="71" y="108"/>
                    <a:pt x="71" y="108"/>
                  </a:cubicBezTo>
                  <a:cubicBezTo>
                    <a:pt x="72" y="108"/>
                    <a:pt x="72" y="109"/>
                    <a:pt x="72" y="110"/>
                  </a:cubicBezTo>
                  <a:cubicBezTo>
                    <a:pt x="72" y="114"/>
                    <a:pt x="49" y="143"/>
                    <a:pt x="38" y="152"/>
                  </a:cubicBezTo>
                  <a:cubicBezTo>
                    <a:pt x="52" y="144"/>
                    <a:pt x="60" y="131"/>
                    <a:pt x="67" y="123"/>
                  </a:cubicBezTo>
                  <a:cubicBezTo>
                    <a:pt x="72" y="118"/>
                    <a:pt x="77" y="112"/>
                    <a:pt x="80" y="108"/>
                  </a:cubicBezTo>
                  <a:cubicBezTo>
                    <a:pt x="80" y="108"/>
                    <a:pt x="80" y="108"/>
                    <a:pt x="80" y="108"/>
                  </a:cubicBezTo>
                  <a:cubicBezTo>
                    <a:pt x="80" y="108"/>
                    <a:pt x="80" y="108"/>
                    <a:pt x="80" y="108"/>
                  </a:cubicBezTo>
                  <a:cubicBezTo>
                    <a:pt x="77" y="114"/>
                    <a:pt x="79" y="118"/>
                    <a:pt x="75" y="127"/>
                  </a:cubicBezTo>
                  <a:cubicBezTo>
                    <a:pt x="72" y="131"/>
                    <a:pt x="71" y="137"/>
                    <a:pt x="71" y="143"/>
                  </a:cubicBezTo>
                  <a:cubicBezTo>
                    <a:pt x="71" y="155"/>
                    <a:pt x="75" y="170"/>
                    <a:pt x="81" y="183"/>
                  </a:cubicBezTo>
                  <a:cubicBezTo>
                    <a:pt x="83" y="186"/>
                    <a:pt x="85" y="189"/>
                    <a:pt x="87" y="192"/>
                  </a:cubicBezTo>
                  <a:cubicBezTo>
                    <a:pt x="85" y="189"/>
                    <a:pt x="67" y="155"/>
                    <a:pt x="79" y="127"/>
                  </a:cubicBezTo>
                  <a:cubicBezTo>
                    <a:pt x="79" y="127"/>
                    <a:pt x="81" y="124"/>
                    <a:pt x="83" y="124"/>
                  </a:cubicBezTo>
                  <a:cubicBezTo>
                    <a:pt x="84" y="124"/>
                    <a:pt x="84" y="124"/>
                    <a:pt x="85" y="124"/>
                  </a:cubicBezTo>
                  <a:cubicBezTo>
                    <a:pt x="89" y="127"/>
                    <a:pt x="81" y="147"/>
                    <a:pt x="90" y="161"/>
                  </a:cubicBezTo>
                  <a:cubicBezTo>
                    <a:pt x="90" y="159"/>
                    <a:pt x="87" y="127"/>
                    <a:pt x="93" y="125"/>
                  </a:cubicBezTo>
                  <a:cubicBezTo>
                    <a:pt x="94" y="125"/>
                    <a:pt x="94" y="125"/>
                    <a:pt x="94" y="125"/>
                  </a:cubicBezTo>
                  <a:cubicBezTo>
                    <a:pt x="101" y="125"/>
                    <a:pt x="106" y="150"/>
                    <a:pt x="106" y="150"/>
                  </a:cubicBezTo>
                  <a:cubicBezTo>
                    <a:pt x="106" y="150"/>
                    <a:pt x="108" y="132"/>
                    <a:pt x="101" y="119"/>
                  </a:cubicBezTo>
                  <a:cubicBezTo>
                    <a:pt x="99" y="115"/>
                    <a:pt x="99" y="114"/>
                    <a:pt x="100" y="114"/>
                  </a:cubicBezTo>
                  <a:cubicBezTo>
                    <a:pt x="103" y="114"/>
                    <a:pt x="113" y="123"/>
                    <a:pt x="116" y="130"/>
                  </a:cubicBezTo>
                  <a:cubicBezTo>
                    <a:pt x="123" y="146"/>
                    <a:pt x="123" y="153"/>
                    <a:pt x="123" y="166"/>
                  </a:cubicBezTo>
                  <a:cubicBezTo>
                    <a:pt x="123" y="166"/>
                    <a:pt x="132" y="143"/>
                    <a:pt x="117" y="122"/>
                  </a:cubicBezTo>
                  <a:cubicBezTo>
                    <a:pt x="117" y="122"/>
                    <a:pt x="132" y="128"/>
                    <a:pt x="142" y="147"/>
                  </a:cubicBezTo>
                  <a:cubicBezTo>
                    <a:pt x="140" y="141"/>
                    <a:pt x="137" y="135"/>
                    <a:pt x="131" y="129"/>
                  </a:cubicBezTo>
                  <a:cubicBezTo>
                    <a:pt x="115" y="112"/>
                    <a:pt x="101" y="106"/>
                    <a:pt x="96" y="99"/>
                  </a:cubicBezTo>
                  <a:cubicBezTo>
                    <a:pt x="96" y="99"/>
                    <a:pt x="96" y="99"/>
                    <a:pt x="96" y="99"/>
                  </a:cubicBezTo>
                  <a:cubicBezTo>
                    <a:pt x="96" y="99"/>
                    <a:pt x="96" y="99"/>
                    <a:pt x="96" y="99"/>
                  </a:cubicBezTo>
                  <a:cubicBezTo>
                    <a:pt x="100" y="101"/>
                    <a:pt x="110" y="106"/>
                    <a:pt x="117" y="113"/>
                  </a:cubicBezTo>
                  <a:cubicBezTo>
                    <a:pt x="127" y="122"/>
                    <a:pt x="140" y="139"/>
                    <a:pt x="161" y="141"/>
                  </a:cubicBezTo>
                  <a:cubicBezTo>
                    <a:pt x="163" y="142"/>
                    <a:pt x="165" y="142"/>
                    <a:pt x="167" y="142"/>
                  </a:cubicBezTo>
                  <a:cubicBezTo>
                    <a:pt x="170" y="142"/>
                    <a:pt x="172" y="142"/>
                    <a:pt x="173" y="141"/>
                  </a:cubicBezTo>
                  <a:cubicBezTo>
                    <a:pt x="163" y="141"/>
                    <a:pt x="152" y="136"/>
                    <a:pt x="152" y="136"/>
                  </a:cubicBezTo>
                  <a:cubicBezTo>
                    <a:pt x="122" y="119"/>
                    <a:pt x="127" y="115"/>
                    <a:pt x="127" y="115"/>
                  </a:cubicBezTo>
                  <a:cubicBezTo>
                    <a:pt x="130" y="116"/>
                    <a:pt x="133" y="117"/>
                    <a:pt x="137" y="117"/>
                  </a:cubicBezTo>
                  <a:cubicBezTo>
                    <a:pt x="146" y="117"/>
                    <a:pt x="155" y="114"/>
                    <a:pt x="155" y="114"/>
                  </a:cubicBezTo>
                  <a:cubicBezTo>
                    <a:pt x="126" y="113"/>
                    <a:pt x="110" y="104"/>
                    <a:pt x="114" y="104"/>
                  </a:cubicBezTo>
                  <a:cubicBezTo>
                    <a:pt x="115" y="104"/>
                    <a:pt x="117" y="104"/>
                    <a:pt x="119" y="105"/>
                  </a:cubicBezTo>
                  <a:cubicBezTo>
                    <a:pt x="125" y="106"/>
                    <a:pt x="129" y="107"/>
                    <a:pt x="133" y="107"/>
                  </a:cubicBezTo>
                  <a:cubicBezTo>
                    <a:pt x="142" y="107"/>
                    <a:pt x="147" y="105"/>
                    <a:pt x="147" y="105"/>
                  </a:cubicBezTo>
                  <a:cubicBezTo>
                    <a:pt x="146" y="105"/>
                    <a:pt x="145" y="105"/>
                    <a:pt x="143" y="105"/>
                  </a:cubicBezTo>
                  <a:cubicBezTo>
                    <a:pt x="131" y="105"/>
                    <a:pt x="111" y="99"/>
                    <a:pt x="117" y="94"/>
                  </a:cubicBezTo>
                  <a:cubicBezTo>
                    <a:pt x="121" y="92"/>
                    <a:pt x="133" y="91"/>
                    <a:pt x="143" y="91"/>
                  </a:cubicBezTo>
                  <a:cubicBezTo>
                    <a:pt x="154" y="91"/>
                    <a:pt x="163" y="92"/>
                    <a:pt x="163" y="92"/>
                  </a:cubicBezTo>
                  <a:cubicBezTo>
                    <a:pt x="156" y="88"/>
                    <a:pt x="148" y="87"/>
                    <a:pt x="140" y="87"/>
                  </a:cubicBezTo>
                  <a:cubicBezTo>
                    <a:pt x="135" y="87"/>
                    <a:pt x="130" y="87"/>
                    <a:pt x="126" y="88"/>
                  </a:cubicBezTo>
                  <a:cubicBezTo>
                    <a:pt x="122" y="88"/>
                    <a:pt x="119" y="88"/>
                    <a:pt x="117" y="88"/>
                  </a:cubicBezTo>
                  <a:cubicBezTo>
                    <a:pt x="113" y="88"/>
                    <a:pt x="114" y="87"/>
                    <a:pt x="123" y="82"/>
                  </a:cubicBezTo>
                  <a:cubicBezTo>
                    <a:pt x="133" y="75"/>
                    <a:pt x="145" y="73"/>
                    <a:pt x="154" y="73"/>
                  </a:cubicBezTo>
                  <a:cubicBezTo>
                    <a:pt x="167" y="73"/>
                    <a:pt x="177" y="77"/>
                    <a:pt x="178" y="77"/>
                  </a:cubicBezTo>
                  <a:cubicBezTo>
                    <a:pt x="174" y="74"/>
                    <a:pt x="169" y="72"/>
                    <a:pt x="164" y="71"/>
                  </a:cubicBezTo>
                  <a:cubicBezTo>
                    <a:pt x="164" y="71"/>
                    <a:pt x="163" y="70"/>
                    <a:pt x="162" y="70"/>
                  </a:cubicBezTo>
                  <a:cubicBezTo>
                    <a:pt x="162" y="70"/>
                    <a:pt x="162" y="70"/>
                    <a:pt x="162" y="70"/>
                  </a:cubicBezTo>
                  <a:cubicBezTo>
                    <a:pt x="161" y="70"/>
                    <a:pt x="161" y="70"/>
                    <a:pt x="160" y="70"/>
                  </a:cubicBezTo>
                  <a:cubicBezTo>
                    <a:pt x="160" y="70"/>
                    <a:pt x="160" y="70"/>
                    <a:pt x="160" y="70"/>
                  </a:cubicBezTo>
                  <a:cubicBezTo>
                    <a:pt x="158" y="70"/>
                    <a:pt x="156" y="69"/>
                    <a:pt x="154" y="69"/>
                  </a:cubicBezTo>
                  <a:cubicBezTo>
                    <a:pt x="154" y="69"/>
                    <a:pt x="154" y="69"/>
                    <a:pt x="154" y="69"/>
                  </a:cubicBezTo>
                  <a:cubicBezTo>
                    <a:pt x="154" y="69"/>
                    <a:pt x="154" y="69"/>
                    <a:pt x="153" y="69"/>
                  </a:cubicBezTo>
                  <a:cubicBezTo>
                    <a:pt x="153" y="69"/>
                    <a:pt x="153" y="69"/>
                    <a:pt x="153" y="69"/>
                  </a:cubicBezTo>
                  <a:cubicBezTo>
                    <a:pt x="153" y="69"/>
                    <a:pt x="153" y="69"/>
                    <a:pt x="153" y="69"/>
                  </a:cubicBezTo>
                  <a:cubicBezTo>
                    <a:pt x="150" y="69"/>
                    <a:pt x="147" y="69"/>
                    <a:pt x="144" y="70"/>
                  </a:cubicBezTo>
                  <a:cubicBezTo>
                    <a:pt x="122" y="74"/>
                    <a:pt x="110" y="82"/>
                    <a:pt x="101" y="83"/>
                  </a:cubicBezTo>
                  <a:cubicBezTo>
                    <a:pt x="101" y="83"/>
                    <a:pt x="101" y="83"/>
                    <a:pt x="101" y="83"/>
                  </a:cubicBezTo>
                  <a:cubicBezTo>
                    <a:pt x="101" y="83"/>
                    <a:pt x="101" y="83"/>
                    <a:pt x="101" y="83"/>
                  </a:cubicBezTo>
                  <a:cubicBezTo>
                    <a:pt x="101" y="83"/>
                    <a:pt x="101" y="83"/>
                    <a:pt x="101" y="83"/>
                  </a:cubicBezTo>
                  <a:cubicBezTo>
                    <a:pt x="102" y="82"/>
                    <a:pt x="102" y="82"/>
                    <a:pt x="103" y="82"/>
                  </a:cubicBezTo>
                  <a:cubicBezTo>
                    <a:pt x="111" y="77"/>
                    <a:pt x="124" y="74"/>
                    <a:pt x="141" y="64"/>
                  </a:cubicBezTo>
                  <a:cubicBezTo>
                    <a:pt x="148" y="59"/>
                    <a:pt x="153" y="54"/>
                    <a:pt x="157" y="48"/>
                  </a:cubicBezTo>
                  <a:cubicBezTo>
                    <a:pt x="157" y="48"/>
                    <a:pt x="157" y="48"/>
                    <a:pt x="157" y="48"/>
                  </a:cubicBezTo>
                  <a:cubicBezTo>
                    <a:pt x="159" y="43"/>
                    <a:pt x="159" y="43"/>
                    <a:pt x="159" y="43"/>
                  </a:cubicBezTo>
                  <a:cubicBezTo>
                    <a:pt x="159" y="43"/>
                    <a:pt x="159" y="43"/>
                    <a:pt x="159" y="43"/>
                  </a:cubicBezTo>
                  <a:cubicBezTo>
                    <a:pt x="159" y="43"/>
                    <a:pt x="159" y="43"/>
                    <a:pt x="159" y="43"/>
                  </a:cubicBezTo>
                  <a:cubicBezTo>
                    <a:pt x="159" y="43"/>
                    <a:pt x="159" y="43"/>
                    <a:pt x="159" y="43"/>
                  </a:cubicBezTo>
                  <a:cubicBezTo>
                    <a:pt x="153" y="54"/>
                    <a:pt x="127" y="69"/>
                    <a:pt x="122" y="69"/>
                  </a:cubicBezTo>
                  <a:cubicBezTo>
                    <a:pt x="121" y="69"/>
                    <a:pt x="121" y="69"/>
                    <a:pt x="121" y="69"/>
                  </a:cubicBezTo>
                  <a:cubicBezTo>
                    <a:pt x="118" y="69"/>
                    <a:pt x="119" y="68"/>
                    <a:pt x="119" y="68"/>
                  </a:cubicBezTo>
                  <a:cubicBezTo>
                    <a:pt x="137" y="60"/>
                    <a:pt x="143" y="40"/>
                    <a:pt x="145" y="34"/>
                  </a:cubicBezTo>
                  <a:cubicBezTo>
                    <a:pt x="140" y="49"/>
                    <a:pt x="115" y="66"/>
                    <a:pt x="110" y="66"/>
                  </a:cubicBezTo>
                  <a:cubicBezTo>
                    <a:pt x="109" y="66"/>
                    <a:pt x="109" y="66"/>
                    <a:pt x="109" y="66"/>
                  </a:cubicBezTo>
                  <a:cubicBezTo>
                    <a:pt x="108" y="63"/>
                    <a:pt x="112" y="59"/>
                    <a:pt x="112" y="59"/>
                  </a:cubicBezTo>
                  <a:cubicBezTo>
                    <a:pt x="123" y="45"/>
                    <a:pt x="126" y="32"/>
                    <a:pt x="126" y="31"/>
                  </a:cubicBezTo>
                  <a:cubicBezTo>
                    <a:pt x="123" y="38"/>
                    <a:pt x="108" y="57"/>
                    <a:pt x="103" y="57"/>
                  </a:cubicBezTo>
                  <a:cubicBezTo>
                    <a:pt x="101" y="57"/>
                    <a:pt x="100" y="55"/>
                    <a:pt x="100" y="50"/>
                  </a:cubicBezTo>
                  <a:cubicBezTo>
                    <a:pt x="103" y="28"/>
                    <a:pt x="122" y="10"/>
                    <a:pt x="122" y="10"/>
                  </a:cubicBezTo>
                  <a:cubicBezTo>
                    <a:pt x="115" y="11"/>
                    <a:pt x="110" y="18"/>
                    <a:pt x="105" y="25"/>
                  </a:cubicBezTo>
                  <a:cubicBezTo>
                    <a:pt x="103" y="29"/>
                    <a:pt x="98" y="40"/>
                    <a:pt x="97" y="40"/>
                  </a:cubicBezTo>
                  <a:cubicBezTo>
                    <a:pt x="96" y="40"/>
                    <a:pt x="96" y="38"/>
                    <a:pt x="96" y="30"/>
                  </a:cubicBezTo>
                  <a:cubicBezTo>
                    <a:pt x="99" y="8"/>
                    <a:pt x="114" y="0"/>
                    <a:pt x="114" y="0"/>
                  </a:cubicBezTo>
                  <a:cubicBezTo>
                    <a:pt x="114" y="0"/>
                    <a:pt x="114" y="0"/>
                    <a:pt x="114" y="0"/>
                  </a:cubicBezTo>
                </a:path>
              </a:pathLst>
            </a:custGeom>
            <a:solidFill>
              <a:srgbClr val="FCE9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31">
              <a:extLst>
                <a:ext uri="{FF2B5EF4-FFF2-40B4-BE49-F238E27FC236}">
                  <a16:creationId xmlns:a16="http://schemas.microsoft.com/office/drawing/2014/main" xmlns="" id="{18FCC808-AC5A-4AA8-AF7B-672510535019}"/>
                </a:ext>
              </a:extLst>
            </p:cNvPr>
            <p:cNvSpPr>
              <a:spLocks/>
            </p:cNvSpPr>
            <p:nvPr/>
          </p:nvSpPr>
          <p:spPr bwMode="auto">
            <a:xfrm flipH="1">
              <a:off x="1346200" y="5741988"/>
              <a:ext cx="292100" cy="315913"/>
            </a:xfrm>
            <a:custGeom>
              <a:avLst/>
              <a:gdLst>
                <a:gd name="T0" fmla="*/ 61 w 103"/>
                <a:gd name="T1" fmla="*/ 53 h 111"/>
                <a:gd name="T2" fmla="*/ 94 w 103"/>
                <a:gd name="T3" fmla="*/ 52 h 111"/>
                <a:gd name="T4" fmla="*/ 94 w 103"/>
                <a:gd name="T5" fmla="*/ 51 h 111"/>
                <a:gd name="T6" fmla="*/ 58 w 103"/>
                <a:gd name="T7" fmla="*/ 53 h 111"/>
                <a:gd name="T8" fmla="*/ 91 w 103"/>
                <a:gd name="T9" fmla="*/ 25 h 111"/>
                <a:gd name="T10" fmla="*/ 58 w 103"/>
                <a:gd name="T11" fmla="*/ 50 h 111"/>
                <a:gd name="T12" fmla="*/ 57 w 103"/>
                <a:gd name="T13" fmla="*/ 3 h 111"/>
                <a:gd name="T14" fmla="*/ 55 w 103"/>
                <a:gd name="T15" fmla="*/ 3 h 111"/>
                <a:gd name="T16" fmla="*/ 56 w 103"/>
                <a:gd name="T17" fmla="*/ 5 h 111"/>
                <a:gd name="T18" fmla="*/ 54 w 103"/>
                <a:gd name="T19" fmla="*/ 30 h 111"/>
                <a:gd name="T20" fmla="*/ 52 w 103"/>
                <a:gd name="T21" fmla="*/ 30 h 111"/>
                <a:gd name="T22" fmla="*/ 54 w 103"/>
                <a:gd name="T23" fmla="*/ 32 h 111"/>
                <a:gd name="T24" fmla="*/ 55 w 103"/>
                <a:gd name="T25" fmla="*/ 51 h 111"/>
                <a:gd name="T26" fmla="*/ 34 w 103"/>
                <a:gd name="T27" fmla="*/ 16 h 111"/>
                <a:gd name="T28" fmla="*/ 32 w 103"/>
                <a:gd name="T29" fmla="*/ 16 h 111"/>
                <a:gd name="T30" fmla="*/ 34 w 103"/>
                <a:gd name="T31" fmla="*/ 17 h 111"/>
                <a:gd name="T32" fmla="*/ 54 w 103"/>
                <a:gd name="T33" fmla="*/ 51 h 111"/>
                <a:gd name="T34" fmla="*/ 36 w 103"/>
                <a:gd name="T35" fmla="*/ 28 h 111"/>
                <a:gd name="T36" fmla="*/ 33 w 103"/>
                <a:gd name="T37" fmla="*/ 27 h 111"/>
                <a:gd name="T38" fmla="*/ 36 w 103"/>
                <a:gd name="T39" fmla="*/ 29 h 111"/>
                <a:gd name="T40" fmla="*/ 53 w 103"/>
                <a:gd name="T41" fmla="*/ 52 h 111"/>
                <a:gd name="T42" fmla="*/ 7 w 103"/>
                <a:gd name="T43" fmla="*/ 36 h 111"/>
                <a:gd name="T44" fmla="*/ 7 w 103"/>
                <a:gd name="T45" fmla="*/ 37 h 111"/>
                <a:gd name="T46" fmla="*/ 22 w 103"/>
                <a:gd name="T47" fmla="*/ 48 h 111"/>
                <a:gd name="T48" fmla="*/ 19 w 103"/>
                <a:gd name="T49" fmla="*/ 49 h 111"/>
                <a:gd name="T50" fmla="*/ 51 w 103"/>
                <a:gd name="T51" fmla="*/ 54 h 111"/>
                <a:gd name="T52" fmla="*/ 9 w 103"/>
                <a:gd name="T53" fmla="*/ 72 h 111"/>
                <a:gd name="T54" fmla="*/ 10 w 103"/>
                <a:gd name="T55" fmla="*/ 73 h 111"/>
                <a:gd name="T56" fmla="*/ 20 w 103"/>
                <a:gd name="T57" fmla="*/ 79 h 111"/>
                <a:gd name="T58" fmla="*/ 19 w 103"/>
                <a:gd name="T59" fmla="*/ 84 h 111"/>
                <a:gd name="T60" fmla="*/ 53 w 103"/>
                <a:gd name="T61" fmla="*/ 57 h 111"/>
                <a:gd name="T62" fmla="*/ 32 w 103"/>
                <a:gd name="T63" fmla="*/ 78 h 111"/>
                <a:gd name="T64" fmla="*/ 35 w 103"/>
                <a:gd name="T65" fmla="*/ 76 h 111"/>
                <a:gd name="T66" fmla="*/ 33 w 103"/>
                <a:gd name="T67" fmla="*/ 85 h 111"/>
                <a:gd name="T68" fmla="*/ 33 w 103"/>
                <a:gd name="T69" fmla="*/ 87 h 111"/>
                <a:gd name="T70" fmla="*/ 55 w 103"/>
                <a:gd name="T71" fmla="*/ 61 h 111"/>
                <a:gd name="T72" fmla="*/ 45 w 103"/>
                <a:gd name="T73" fmla="*/ 92 h 111"/>
                <a:gd name="T74" fmla="*/ 43 w 103"/>
                <a:gd name="T75" fmla="*/ 97 h 111"/>
                <a:gd name="T76" fmla="*/ 46 w 103"/>
                <a:gd name="T77" fmla="*/ 93 h 111"/>
                <a:gd name="T78" fmla="*/ 56 w 103"/>
                <a:gd name="T79" fmla="*/ 62 h 111"/>
                <a:gd name="T80" fmla="*/ 50 w 103"/>
                <a:gd name="T81" fmla="*/ 104 h 111"/>
                <a:gd name="T82" fmla="*/ 51 w 103"/>
                <a:gd name="T83" fmla="*/ 105 h 111"/>
                <a:gd name="T84" fmla="*/ 58 w 103"/>
                <a:gd name="T85" fmla="*/ 64 h 111"/>
                <a:gd name="T86" fmla="*/ 63 w 103"/>
                <a:gd name="T87" fmla="*/ 97 h 111"/>
                <a:gd name="T88" fmla="*/ 63 w 103"/>
                <a:gd name="T89" fmla="*/ 103 h 111"/>
                <a:gd name="T90" fmla="*/ 65 w 103"/>
                <a:gd name="T91" fmla="*/ 98 h 111"/>
                <a:gd name="T92" fmla="*/ 86 w 103"/>
                <a:gd name="T93" fmla="*/ 84 h 111"/>
                <a:gd name="T94" fmla="*/ 91 w 103"/>
                <a:gd name="T95" fmla="*/ 85 h 111"/>
                <a:gd name="T96" fmla="*/ 67 w 103"/>
                <a:gd name="T97" fmla="*/ 70 h 111"/>
                <a:gd name="T98" fmla="*/ 85 w 103"/>
                <a:gd name="T99" fmla="*/ 76 h 111"/>
                <a:gd name="T100" fmla="*/ 88 w 103"/>
                <a:gd name="T101" fmla="*/ 77 h 111"/>
                <a:gd name="T102" fmla="*/ 89 w 103"/>
                <a:gd name="T103" fmla="*/ 76 h 111"/>
                <a:gd name="T104" fmla="*/ 61 w 103"/>
                <a:gd name="T105" fmla="*/ 59 h 111"/>
                <a:gd name="T106" fmla="*/ 90 w 103"/>
                <a:gd name="T107" fmla="*/ 70 h 111"/>
                <a:gd name="T108" fmla="*/ 94 w 103"/>
                <a:gd name="T109" fmla="*/ 69 h 111"/>
                <a:gd name="T110" fmla="*/ 60 w 103"/>
                <a:gd name="T111" fmla="*/ 56 h 111"/>
                <a:gd name="T112" fmla="*/ 80 w 103"/>
                <a:gd name="T113" fmla="*/ 63 h 111"/>
                <a:gd name="T114" fmla="*/ 78 w 103"/>
                <a:gd name="T115" fmla="*/ 60 h 111"/>
                <a:gd name="T116" fmla="*/ 91 w 103"/>
                <a:gd name="T117" fmla="*/ 57 h 111"/>
                <a:gd name="T118" fmla="*/ 101 w 103"/>
                <a:gd name="T119"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11">
                  <a:moveTo>
                    <a:pt x="96" y="58"/>
                  </a:moveTo>
                  <a:cubicBezTo>
                    <a:pt x="85" y="51"/>
                    <a:pt x="69" y="52"/>
                    <a:pt x="61" y="53"/>
                  </a:cubicBezTo>
                  <a:cubicBezTo>
                    <a:pt x="63" y="52"/>
                    <a:pt x="67" y="50"/>
                    <a:pt x="73" y="49"/>
                  </a:cubicBezTo>
                  <a:cubicBezTo>
                    <a:pt x="81" y="48"/>
                    <a:pt x="90" y="51"/>
                    <a:pt x="94" y="52"/>
                  </a:cubicBezTo>
                  <a:cubicBezTo>
                    <a:pt x="94" y="53"/>
                    <a:pt x="97" y="56"/>
                    <a:pt x="98" y="53"/>
                  </a:cubicBezTo>
                  <a:cubicBezTo>
                    <a:pt x="100" y="51"/>
                    <a:pt x="94" y="51"/>
                    <a:pt x="94" y="51"/>
                  </a:cubicBezTo>
                  <a:cubicBezTo>
                    <a:pt x="94" y="51"/>
                    <a:pt x="94" y="51"/>
                    <a:pt x="94" y="51"/>
                  </a:cubicBezTo>
                  <a:cubicBezTo>
                    <a:pt x="76" y="45"/>
                    <a:pt x="64" y="50"/>
                    <a:pt x="58" y="53"/>
                  </a:cubicBezTo>
                  <a:cubicBezTo>
                    <a:pt x="68" y="36"/>
                    <a:pt x="79" y="30"/>
                    <a:pt x="84" y="28"/>
                  </a:cubicBezTo>
                  <a:cubicBezTo>
                    <a:pt x="84" y="28"/>
                    <a:pt x="93" y="29"/>
                    <a:pt x="91" y="25"/>
                  </a:cubicBezTo>
                  <a:cubicBezTo>
                    <a:pt x="89" y="21"/>
                    <a:pt x="86" y="25"/>
                    <a:pt x="86" y="25"/>
                  </a:cubicBezTo>
                  <a:cubicBezTo>
                    <a:pt x="72" y="29"/>
                    <a:pt x="62" y="44"/>
                    <a:pt x="58" y="50"/>
                  </a:cubicBezTo>
                  <a:cubicBezTo>
                    <a:pt x="64" y="29"/>
                    <a:pt x="59" y="9"/>
                    <a:pt x="57" y="3"/>
                  </a:cubicBezTo>
                  <a:cubicBezTo>
                    <a:pt x="57" y="3"/>
                    <a:pt x="57" y="3"/>
                    <a:pt x="57" y="3"/>
                  </a:cubicBezTo>
                  <a:cubicBezTo>
                    <a:pt x="58" y="2"/>
                    <a:pt x="57" y="1"/>
                    <a:pt x="56" y="0"/>
                  </a:cubicBezTo>
                  <a:cubicBezTo>
                    <a:pt x="56" y="0"/>
                    <a:pt x="55" y="1"/>
                    <a:pt x="55" y="3"/>
                  </a:cubicBezTo>
                  <a:cubicBezTo>
                    <a:pt x="55" y="4"/>
                    <a:pt x="55" y="5"/>
                    <a:pt x="56" y="5"/>
                  </a:cubicBezTo>
                  <a:cubicBezTo>
                    <a:pt x="56" y="5"/>
                    <a:pt x="56" y="5"/>
                    <a:pt x="56" y="5"/>
                  </a:cubicBezTo>
                  <a:cubicBezTo>
                    <a:pt x="62" y="22"/>
                    <a:pt x="59" y="42"/>
                    <a:pt x="57" y="50"/>
                  </a:cubicBezTo>
                  <a:cubicBezTo>
                    <a:pt x="57" y="40"/>
                    <a:pt x="55" y="32"/>
                    <a:pt x="54" y="30"/>
                  </a:cubicBezTo>
                  <a:cubicBezTo>
                    <a:pt x="54" y="29"/>
                    <a:pt x="54" y="29"/>
                    <a:pt x="54" y="29"/>
                  </a:cubicBezTo>
                  <a:cubicBezTo>
                    <a:pt x="53" y="29"/>
                    <a:pt x="53" y="29"/>
                    <a:pt x="52" y="30"/>
                  </a:cubicBezTo>
                  <a:cubicBezTo>
                    <a:pt x="52" y="31"/>
                    <a:pt x="52" y="32"/>
                    <a:pt x="53" y="32"/>
                  </a:cubicBezTo>
                  <a:cubicBezTo>
                    <a:pt x="54" y="32"/>
                    <a:pt x="54" y="32"/>
                    <a:pt x="54" y="32"/>
                  </a:cubicBezTo>
                  <a:cubicBezTo>
                    <a:pt x="54" y="32"/>
                    <a:pt x="54" y="32"/>
                    <a:pt x="54" y="32"/>
                  </a:cubicBezTo>
                  <a:cubicBezTo>
                    <a:pt x="56" y="39"/>
                    <a:pt x="56" y="47"/>
                    <a:pt x="55" y="51"/>
                  </a:cubicBezTo>
                  <a:cubicBezTo>
                    <a:pt x="52" y="41"/>
                    <a:pt x="46" y="29"/>
                    <a:pt x="42" y="23"/>
                  </a:cubicBezTo>
                  <a:cubicBezTo>
                    <a:pt x="38" y="19"/>
                    <a:pt x="36" y="17"/>
                    <a:pt x="34" y="16"/>
                  </a:cubicBezTo>
                  <a:cubicBezTo>
                    <a:pt x="34" y="15"/>
                    <a:pt x="34" y="15"/>
                    <a:pt x="34" y="14"/>
                  </a:cubicBezTo>
                  <a:cubicBezTo>
                    <a:pt x="33" y="14"/>
                    <a:pt x="32" y="15"/>
                    <a:pt x="32" y="16"/>
                  </a:cubicBezTo>
                  <a:cubicBezTo>
                    <a:pt x="32" y="17"/>
                    <a:pt x="32" y="18"/>
                    <a:pt x="33" y="18"/>
                  </a:cubicBezTo>
                  <a:cubicBezTo>
                    <a:pt x="33" y="18"/>
                    <a:pt x="34" y="18"/>
                    <a:pt x="34" y="17"/>
                  </a:cubicBezTo>
                  <a:cubicBezTo>
                    <a:pt x="35" y="18"/>
                    <a:pt x="37" y="20"/>
                    <a:pt x="37" y="20"/>
                  </a:cubicBezTo>
                  <a:cubicBezTo>
                    <a:pt x="47" y="30"/>
                    <a:pt x="52" y="45"/>
                    <a:pt x="54" y="51"/>
                  </a:cubicBezTo>
                  <a:cubicBezTo>
                    <a:pt x="51" y="46"/>
                    <a:pt x="43" y="32"/>
                    <a:pt x="36" y="28"/>
                  </a:cubicBezTo>
                  <a:cubicBezTo>
                    <a:pt x="36" y="28"/>
                    <a:pt x="36" y="28"/>
                    <a:pt x="36" y="28"/>
                  </a:cubicBezTo>
                  <a:cubicBezTo>
                    <a:pt x="36" y="28"/>
                    <a:pt x="35" y="27"/>
                    <a:pt x="35" y="27"/>
                  </a:cubicBezTo>
                  <a:cubicBezTo>
                    <a:pt x="34" y="26"/>
                    <a:pt x="33" y="26"/>
                    <a:pt x="33" y="27"/>
                  </a:cubicBezTo>
                  <a:cubicBezTo>
                    <a:pt x="33" y="27"/>
                    <a:pt x="33" y="28"/>
                    <a:pt x="34" y="29"/>
                  </a:cubicBezTo>
                  <a:cubicBezTo>
                    <a:pt x="35" y="29"/>
                    <a:pt x="35" y="29"/>
                    <a:pt x="36" y="29"/>
                  </a:cubicBezTo>
                  <a:cubicBezTo>
                    <a:pt x="36" y="29"/>
                    <a:pt x="36" y="29"/>
                    <a:pt x="36" y="29"/>
                  </a:cubicBezTo>
                  <a:cubicBezTo>
                    <a:pt x="39" y="32"/>
                    <a:pt x="47" y="39"/>
                    <a:pt x="53" y="52"/>
                  </a:cubicBezTo>
                  <a:cubicBezTo>
                    <a:pt x="35" y="39"/>
                    <a:pt x="13" y="36"/>
                    <a:pt x="7" y="36"/>
                  </a:cubicBezTo>
                  <a:cubicBezTo>
                    <a:pt x="7" y="36"/>
                    <a:pt x="7" y="36"/>
                    <a:pt x="7" y="36"/>
                  </a:cubicBezTo>
                  <a:cubicBezTo>
                    <a:pt x="7" y="36"/>
                    <a:pt x="4" y="34"/>
                    <a:pt x="2" y="36"/>
                  </a:cubicBezTo>
                  <a:cubicBezTo>
                    <a:pt x="0" y="38"/>
                    <a:pt x="4" y="39"/>
                    <a:pt x="7" y="37"/>
                  </a:cubicBezTo>
                  <a:cubicBezTo>
                    <a:pt x="25" y="37"/>
                    <a:pt x="42" y="47"/>
                    <a:pt x="50" y="52"/>
                  </a:cubicBezTo>
                  <a:cubicBezTo>
                    <a:pt x="43" y="49"/>
                    <a:pt x="32" y="45"/>
                    <a:pt x="22" y="48"/>
                  </a:cubicBezTo>
                  <a:cubicBezTo>
                    <a:pt x="22" y="48"/>
                    <a:pt x="22" y="48"/>
                    <a:pt x="22" y="48"/>
                  </a:cubicBezTo>
                  <a:cubicBezTo>
                    <a:pt x="22" y="48"/>
                    <a:pt x="19" y="47"/>
                    <a:pt x="19" y="49"/>
                  </a:cubicBezTo>
                  <a:cubicBezTo>
                    <a:pt x="20" y="51"/>
                    <a:pt x="23" y="49"/>
                    <a:pt x="23" y="49"/>
                  </a:cubicBezTo>
                  <a:cubicBezTo>
                    <a:pt x="27" y="49"/>
                    <a:pt x="37" y="47"/>
                    <a:pt x="51" y="54"/>
                  </a:cubicBezTo>
                  <a:cubicBezTo>
                    <a:pt x="43" y="54"/>
                    <a:pt x="24" y="56"/>
                    <a:pt x="9" y="72"/>
                  </a:cubicBezTo>
                  <a:cubicBezTo>
                    <a:pt x="9" y="72"/>
                    <a:pt x="9" y="72"/>
                    <a:pt x="9" y="72"/>
                  </a:cubicBezTo>
                  <a:cubicBezTo>
                    <a:pt x="9" y="72"/>
                    <a:pt x="5" y="74"/>
                    <a:pt x="6" y="76"/>
                  </a:cubicBezTo>
                  <a:cubicBezTo>
                    <a:pt x="8" y="78"/>
                    <a:pt x="10" y="73"/>
                    <a:pt x="10" y="73"/>
                  </a:cubicBezTo>
                  <a:cubicBezTo>
                    <a:pt x="15" y="69"/>
                    <a:pt x="29" y="55"/>
                    <a:pt x="52" y="55"/>
                  </a:cubicBezTo>
                  <a:cubicBezTo>
                    <a:pt x="45" y="57"/>
                    <a:pt x="28" y="62"/>
                    <a:pt x="20" y="79"/>
                  </a:cubicBezTo>
                  <a:cubicBezTo>
                    <a:pt x="20" y="79"/>
                    <a:pt x="20" y="79"/>
                    <a:pt x="20" y="79"/>
                  </a:cubicBezTo>
                  <a:cubicBezTo>
                    <a:pt x="20" y="79"/>
                    <a:pt x="16" y="82"/>
                    <a:pt x="19" y="84"/>
                  </a:cubicBezTo>
                  <a:cubicBezTo>
                    <a:pt x="22" y="85"/>
                    <a:pt x="22" y="80"/>
                    <a:pt x="22" y="80"/>
                  </a:cubicBezTo>
                  <a:cubicBezTo>
                    <a:pt x="25" y="74"/>
                    <a:pt x="30" y="61"/>
                    <a:pt x="53" y="57"/>
                  </a:cubicBezTo>
                  <a:cubicBezTo>
                    <a:pt x="51" y="60"/>
                    <a:pt x="44" y="68"/>
                    <a:pt x="35" y="75"/>
                  </a:cubicBezTo>
                  <a:cubicBezTo>
                    <a:pt x="35" y="75"/>
                    <a:pt x="30" y="75"/>
                    <a:pt x="32" y="78"/>
                  </a:cubicBezTo>
                  <a:cubicBezTo>
                    <a:pt x="33" y="80"/>
                    <a:pt x="35" y="76"/>
                    <a:pt x="35" y="76"/>
                  </a:cubicBezTo>
                  <a:cubicBezTo>
                    <a:pt x="35" y="76"/>
                    <a:pt x="35" y="76"/>
                    <a:pt x="35" y="76"/>
                  </a:cubicBezTo>
                  <a:cubicBezTo>
                    <a:pt x="40" y="72"/>
                    <a:pt x="50" y="63"/>
                    <a:pt x="54" y="57"/>
                  </a:cubicBezTo>
                  <a:cubicBezTo>
                    <a:pt x="54" y="62"/>
                    <a:pt x="49" y="79"/>
                    <a:pt x="33" y="85"/>
                  </a:cubicBezTo>
                  <a:cubicBezTo>
                    <a:pt x="32" y="85"/>
                    <a:pt x="28" y="84"/>
                    <a:pt x="28" y="88"/>
                  </a:cubicBezTo>
                  <a:cubicBezTo>
                    <a:pt x="28" y="92"/>
                    <a:pt x="33" y="87"/>
                    <a:pt x="33" y="87"/>
                  </a:cubicBezTo>
                  <a:cubicBezTo>
                    <a:pt x="37" y="85"/>
                    <a:pt x="44" y="81"/>
                    <a:pt x="48" y="75"/>
                  </a:cubicBezTo>
                  <a:cubicBezTo>
                    <a:pt x="51" y="70"/>
                    <a:pt x="53" y="65"/>
                    <a:pt x="55" y="61"/>
                  </a:cubicBezTo>
                  <a:cubicBezTo>
                    <a:pt x="54" y="67"/>
                    <a:pt x="52" y="79"/>
                    <a:pt x="45" y="91"/>
                  </a:cubicBezTo>
                  <a:cubicBezTo>
                    <a:pt x="45" y="91"/>
                    <a:pt x="45" y="91"/>
                    <a:pt x="45" y="92"/>
                  </a:cubicBezTo>
                  <a:cubicBezTo>
                    <a:pt x="45" y="92"/>
                    <a:pt x="45" y="92"/>
                    <a:pt x="45" y="92"/>
                  </a:cubicBezTo>
                  <a:cubicBezTo>
                    <a:pt x="45" y="92"/>
                    <a:pt x="40" y="95"/>
                    <a:pt x="43" y="97"/>
                  </a:cubicBezTo>
                  <a:cubicBezTo>
                    <a:pt x="45" y="99"/>
                    <a:pt x="46" y="93"/>
                    <a:pt x="46" y="93"/>
                  </a:cubicBezTo>
                  <a:cubicBezTo>
                    <a:pt x="46" y="93"/>
                    <a:pt x="46" y="93"/>
                    <a:pt x="46" y="93"/>
                  </a:cubicBezTo>
                  <a:cubicBezTo>
                    <a:pt x="48" y="90"/>
                    <a:pt x="50" y="85"/>
                    <a:pt x="52" y="81"/>
                  </a:cubicBezTo>
                  <a:cubicBezTo>
                    <a:pt x="54" y="75"/>
                    <a:pt x="56" y="67"/>
                    <a:pt x="56" y="62"/>
                  </a:cubicBezTo>
                  <a:cubicBezTo>
                    <a:pt x="58" y="72"/>
                    <a:pt x="59" y="91"/>
                    <a:pt x="50" y="104"/>
                  </a:cubicBezTo>
                  <a:cubicBezTo>
                    <a:pt x="50" y="104"/>
                    <a:pt x="50" y="104"/>
                    <a:pt x="50" y="104"/>
                  </a:cubicBezTo>
                  <a:cubicBezTo>
                    <a:pt x="50" y="104"/>
                    <a:pt x="45" y="106"/>
                    <a:pt x="46" y="108"/>
                  </a:cubicBezTo>
                  <a:cubicBezTo>
                    <a:pt x="48" y="111"/>
                    <a:pt x="51" y="105"/>
                    <a:pt x="51" y="105"/>
                  </a:cubicBezTo>
                  <a:cubicBezTo>
                    <a:pt x="51" y="105"/>
                    <a:pt x="51" y="105"/>
                    <a:pt x="51" y="105"/>
                  </a:cubicBezTo>
                  <a:cubicBezTo>
                    <a:pt x="55" y="101"/>
                    <a:pt x="61" y="88"/>
                    <a:pt x="58" y="64"/>
                  </a:cubicBezTo>
                  <a:cubicBezTo>
                    <a:pt x="61" y="70"/>
                    <a:pt x="65" y="83"/>
                    <a:pt x="63" y="96"/>
                  </a:cubicBezTo>
                  <a:cubicBezTo>
                    <a:pt x="63" y="96"/>
                    <a:pt x="63" y="97"/>
                    <a:pt x="63" y="97"/>
                  </a:cubicBezTo>
                  <a:cubicBezTo>
                    <a:pt x="63" y="97"/>
                    <a:pt x="63" y="97"/>
                    <a:pt x="63" y="97"/>
                  </a:cubicBezTo>
                  <a:cubicBezTo>
                    <a:pt x="63" y="97"/>
                    <a:pt x="60" y="102"/>
                    <a:pt x="63" y="103"/>
                  </a:cubicBezTo>
                  <a:cubicBezTo>
                    <a:pt x="67" y="104"/>
                    <a:pt x="65" y="98"/>
                    <a:pt x="65" y="98"/>
                  </a:cubicBezTo>
                  <a:cubicBezTo>
                    <a:pt x="65" y="98"/>
                    <a:pt x="65" y="98"/>
                    <a:pt x="65" y="98"/>
                  </a:cubicBezTo>
                  <a:cubicBezTo>
                    <a:pt x="66" y="92"/>
                    <a:pt x="65" y="77"/>
                    <a:pt x="60" y="65"/>
                  </a:cubicBezTo>
                  <a:cubicBezTo>
                    <a:pt x="64" y="71"/>
                    <a:pt x="72" y="80"/>
                    <a:pt x="86" y="84"/>
                  </a:cubicBezTo>
                  <a:cubicBezTo>
                    <a:pt x="86" y="84"/>
                    <a:pt x="86" y="84"/>
                    <a:pt x="86" y="84"/>
                  </a:cubicBezTo>
                  <a:cubicBezTo>
                    <a:pt x="86" y="84"/>
                    <a:pt x="92" y="87"/>
                    <a:pt x="91" y="85"/>
                  </a:cubicBezTo>
                  <a:cubicBezTo>
                    <a:pt x="91" y="83"/>
                    <a:pt x="86" y="83"/>
                    <a:pt x="86" y="83"/>
                  </a:cubicBezTo>
                  <a:cubicBezTo>
                    <a:pt x="82" y="82"/>
                    <a:pt x="73" y="78"/>
                    <a:pt x="67" y="70"/>
                  </a:cubicBezTo>
                  <a:cubicBezTo>
                    <a:pt x="60" y="64"/>
                    <a:pt x="58" y="59"/>
                    <a:pt x="58" y="57"/>
                  </a:cubicBezTo>
                  <a:cubicBezTo>
                    <a:pt x="60" y="60"/>
                    <a:pt x="70" y="71"/>
                    <a:pt x="85" y="76"/>
                  </a:cubicBezTo>
                  <a:cubicBezTo>
                    <a:pt x="85" y="76"/>
                    <a:pt x="86" y="77"/>
                    <a:pt x="88" y="77"/>
                  </a:cubicBezTo>
                  <a:cubicBezTo>
                    <a:pt x="88" y="77"/>
                    <a:pt x="88" y="77"/>
                    <a:pt x="88" y="77"/>
                  </a:cubicBezTo>
                  <a:cubicBezTo>
                    <a:pt x="88" y="77"/>
                    <a:pt x="93" y="79"/>
                    <a:pt x="92" y="77"/>
                  </a:cubicBezTo>
                  <a:cubicBezTo>
                    <a:pt x="92" y="76"/>
                    <a:pt x="89" y="76"/>
                    <a:pt x="89" y="76"/>
                  </a:cubicBezTo>
                  <a:cubicBezTo>
                    <a:pt x="86" y="76"/>
                    <a:pt x="81" y="74"/>
                    <a:pt x="77" y="71"/>
                  </a:cubicBezTo>
                  <a:cubicBezTo>
                    <a:pt x="69" y="66"/>
                    <a:pt x="64" y="62"/>
                    <a:pt x="61" y="59"/>
                  </a:cubicBezTo>
                  <a:cubicBezTo>
                    <a:pt x="71" y="66"/>
                    <a:pt x="85" y="70"/>
                    <a:pt x="88" y="70"/>
                  </a:cubicBezTo>
                  <a:cubicBezTo>
                    <a:pt x="89" y="70"/>
                    <a:pt x="89" y="70"/>
                    <a:pt x="90" y="70"/>
                  </a:cubicBezTo>
                  <a:cubicBezTo>
                    <a:pt x="90" y="70"/>
                    <a:pt x="90" y="70"/>
                    <a:pt x="90" y="70"/>
                  </a:cubicBezTo>
                  <a:cubicBezTo>
                    <a:pt x="90" y="70"/>
                    <a:pt x="95" y="71"/>
                    <a:pt x="94" y="69"/>
                  </a:cubicBezTo>
                  <a:cubicBezTo>
                    <a:pt x="93" y="67"/>
                    <a:pt x="90" y="69"/>
                    <a:pt x="90" y="69"/>
                  </a:cubicBezTo>
                  <a:cubicBezTo>
                    <a:pt x="80" y="69"/>
                    <a:pt x="64" y="59"/>
                    <a:pt x="60" y="56"/>
                  </a:cubicBezTo>
                  <a:cubicBezTo>
                    <a:pt x="68" y="56"/>
                    <a:pt x="75" y="59"/>
                    <a:pt x="77" y="61"/>
                  </a:cubicBezTo>
                  <a:cubicBezTo>
                    <a:pt x="77" y="61"/>
                    <a:pt x="78" y="64"/>
                    <a:pt x="80" y="63"/>
                  </a:cubicBezTo>
                  <a:cubicBezTo>
                    <a:pt x="83" y="62"/>
                    <a:pt x="78" y="60"/>
                    <a:pt x="78" y="60"/>
                  </a:cubicBezTo>
                  <a:cubicBezTo>
                    <a:pt x="78" y="60"/>
                    <a:pt x="78" y="60"/>
                    <a:pt x="78" y="60"/>
                  </a:cubicBezTo>
                  <a:cubicBezTo>
                    <a:pt x="73" y="56"/>
                    <a:pt x="66" y="55"/>
                    <a:pt x="61" y="55"/>
                  </a:cubicBezTo>
                  <a:cubicBezTo>
                    <a:pt x="68" y="54"/>
                    <a:pt x="82" y="53"/>
                    <a:pt x="91" y="57"/>
                  </a:cubicBezTo>
                  <a:cubicBezTo>
                    <a:pt x="93" y="58"/>
                    <a:pt x="94" y="58"/>
                    <a:pt x="95" y="59"/>
                  </a:cubicBezTo>
                  <a:cubicBezTo>
                    <a:pt x="95" y="59"/>
                    <a:pt x="99" y="65"/>
                    <a:pt x="101" y="62"/>
                  </a:cubicBezTo>
                  <a:cubicBezTo>
                    <a:pt x="103" y="59"/>
                    <a:pt x="96" y="58"/>
                    <a:pt x="96" y="58"/>
                  </a:cubicBezTo>
                  <a:close/>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32">
              <a:extLst>
                <a:ext uri="{FF2B5EF4-FFF2-40B4-BE49-F238E27FC236}">
                  <a16:creationId xmlns:a16="http://schemas.microsoft.com/office/drawing/2014/main" xmlns="" id="{F0CCDE9B-A52F-4843-B748-5DAEBA1009BD}"/>
                </a:ext>
              </a:extLst>
            </p:cNvPr>
            <p:cNvSpPr>
              <a:spLocks/>
            </p:cNvSpPr>
            <p:nvPr/>
          </p:nvSpPr>
          <p:spPr bwMode="auto">
            <a:xfrm flipH="1">
              <a:off x="1644650" y="56832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F978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33">
              <a:extLst>
                <a:ext uri="{FF2B5EF4-FFF2-40B4-BE49-F238E27FC236}">
                  <a16:creationId xmlns:a16="http://schemas.microsoft.com/office/drawing/2014/main" xmlns="" id="{79CB66FE-BA2B-42A3-A937-60F2813DB045}"/>
                </a:ext>
              </a:extLst>
            </p:cNvPr>
            <p:cNvSpPr>
              <a:spLocks/>
            </p:cNvSpPr>
            <p:nvPr/>
          </p:nvSpPr>
          <p:spPr bwMode="auto">
            <a:xfrm flipH="1">
              <a:off x="1624012" y="5651500"/>
              <a:ext cx="115888" cy="125413"/>
            </a:xfrm>
            <a:custGeom>
              <a:avLst/>
              <a:gdLst>
                <a:gd name="T0" fmla="*/ 26 w 41"/>
                <a:gd name="T1" fmla="*/ 0 h 44"/>
                <a:gd name="T2" fmla="*/ 10 w 41"/>
                <a:gd name="T3" fmla="*/ 7 h 44"/>
                <a:gd name="T4" fmla="*/ 10 w 41"/>
                <a:gd name="T5" fmla="*/ 7 h 44"/>
                <a:gd name="T6" fmla="*/ 8 w 41"/>
                <a:gd name="T7" fmla="*/ 10 h 44"/>
                <a:gd name="T8" fmla="*/ 3 w 41"/>
                <a:gd name="T9" fmla="*/ 13 h 44"/>
                <a:gd name="T10" fmla="*/ 0 w 41"/>
                <a:gd name="T11" fmla="*/ 24 h 44"/>
                <a:gd name="T12" fmla="*/ 4 w 41"/>
                <a:gd name="T13" fmla="*/ 43 h 44"/>
                <a:gd name="T14" fmla="*/ 6 w 41"/>
                <a:gd name="T15" fmla="*/ 19 h 44"/>
                <a:gd name="T16" fmla="*/ 7 w 41"/>
                <a:gd name="T17" fmla="*/ 19 h 44"/>
                <a:gd name="T18" fmla="*/ 17 w 41"/>
                <a:gd name="T19" fmla="*/ 44 h 44"/>
                <a:gd name="T20" fmla="*/ 14 w 41"/>
                <a:gd name="T21" fmla="*/ 16 h 44"/>
                <a:gd name="T22" fmla="*/ 16 w 41"/>
                <a:gd name="T23" fmla="*/ 15 h 44"/>
                <a:gd name="T24" fmla="*/ 31 w 41"/>
                <a:gd name="T25" fmla="*/ 26 h 44"/>
                <a:gd name="T26" fmla="*/ 19 w 41"/>
                <a:gd name="T27" fmla="*/ 11 h 44"/>
                <a:gd name="T28" fmla="*/ 19 w 41"/>
                <a:gd name="T29" fmla="*/ 7 h 44"/>
                <a:gd name="T30" fmla="*/ 33 w 41"/>
                <a:gd name="T31" fmla="*/ 11 h 44"/>
                <a:gd name="T32" fmla="*/ 23 w 41"/>
                <a:gd name="T33" fmla="*/ 4 h 44"/>
                <a:gd name="T34" fmla="*/ 37 w 41"/>
                <a:gd name="T35" fmla="*/ 1 h 44"/>
                <a:gd name="T36" fmla="*/ 41 w 41"/>
                <a:gd name="T37" fmla="*/ 1 h 44"/>
                <a:gd name="T38" fmla="*/ 33 w 41"/>
                <a:gd name="T39" fmla="*/ 0 h 44"/>
                <a:gd name="T40" fmla="*/ 33 w 41"/>
                <a:gd name="T41" fmla="*/ 0 h 44"/>
                <a:gd name="T42" fmla="*/ 26 w 41"/>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4">
                  <a:moveTo>
                    <a:pt x="26" y="0"/>
                  </a:moveTo>
                  <a:cubicBezTo>
                    <a:pt x="15" y="0"/>
                    <a:pt x="11" y="4"/>
                    <a:pt x="10" y="7"/>
                  </a:cubicBezTo>
                  <a:cubicBezTo>
                    <a:pt x="10" y="7"/>
                    <a:pt x="10" y="7"/>
                    <a:pt x="10" y="7"/>
                  </a:cubicBezTo>
                  <a:cubicBezTo>
                    <a:pt x="10" y="9"/>
                    <a:pt x="9" y="10"/>
                    <a:pt x="8" y="10"/>
                  </a:cubicBezTo>
                  <a:cubicBezTo>
                    <a:pt x="7" y="11"/>
                    <a:pt x="5" y="11"/>
                    <a:pt x="3" y="13"/>
                  </a:cubicBezTo>
                  <a:cubicBezTo>
                    <a:pt x="1" y="14"/>
                    <a:pt x="0" y="18"/>
                    <a:pt x="0" y="24"/>
                  </a:cubicBezTo>
                  <a:cubicBezTo>
                    <a:pt x="0" y="29"/>
                    <a:pt x="1" y="36"/>
                    <a:pt x="4" y="43"/>
                  </a:cubicBezTo>
                  <a:cubicBezTo>
                    <a:pt x="4" y="42"/>
                    <a:pt x="1" y="24"/>
                    <a:pt x="6" y="19"/>
                  </a:cubicBezTo>
                  <a:cubicBezTo>
                    <a:pt x="6" y="19"/>
                    <a:pt x="7" y="19"/>
                    <a:pt x="7" y="19"/>
                  </a:cubicBezTo>
                  <a:cubicBezTo>
                    <a:pt x="11" y="19"/>
                    <a:pt x="10" y="36"/>
                    <a:pt x="17" y="44"/>
                  </a:cubicBezTo>
                  <a:cubicBezTo>
                    <a:pt x="17" y="44"/>
                    <a:pt x="11" y="19"/>
                    <a:pt x="14" y="16"/>
                  </a:cubicBezTo>
                  <a:cubicBezTo>
                    <a:pt x="14" y="16"/>
                    <a:pt x="15" y="15"/>
                    <a:pt x="16" y="15"/>
                  </a:cubicBezTo>
                  <a:cubicBezTo>
                    <a:pt x="20" y="15"/>
                    <a:pt x="29" y="22"/>
                    <a:pt x="31" y="26"/>
                  </a:cubicBezTo>
                  <a:cubicBezTo>
                    <a:pt x="31" y="26"/>
                    <a:pt x="28" y="18"/>
                    <a:pt x="19" y="11"/>
                  </a:cubicBezTo>
                  <a:cubicBezTo>
                    <a:pt x="16" y="8"/>
                    <a:pt x="17" y="7"/>
                    <a:pt x="19" y="7"/>
                  </a:cubicBezTo>
                  <a:cubicBezTo>
                    <a:pt x="23" y="7"/>
                    <a:pt x="30" y="9"/>
                    <a:pt x="33" y="11"/>
                  </a:cubicBezTo>
                  <a:cubicBezTo>
                    <a:pt x="30" y="9"/>
                    <a:pt x="23" y="5"/>
                    <a:pt x="23" y="4"/>
                  </a:cubicBezTo>
                  <a:cubicBezTo>
                    <a:pt x="22" y="3"/>
                    <a:pt x="30" y="1"/>
                    <a:pt x="37" y="1"/>
                  </a:cubicBezTo>
                  <a:cubicBezTo>
                    <a:pt x="39" y="1"/>
                    <a:pt x="40" y="1"/>
                    <a:pt x="41" y="1"/>
                  </a:cubicBezTo>
                  <a:cubicBezTo>
                    <a:pt x="38" y="1"/>
                    <a:pt x="36" y="0"/>
                    <a:pt x="33" y="0"/>
                  </a:cubicBezTo>
                  <a:cubicBezTo>
                    <a:pt x="33" y="0"/>
                    <a:pt x="33" y="0"/>
                    <a:pt x="33" y="0"/>
                  </a:cubicBezTo>
                  <a:cubicBezTo>
                    <a:pt x="30" y="0"/>
                    <a:pt x="28" y="0"/>
                    <a:pt x="2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34">
              <a:extLst>
                <a:ext uri="{FF2B5EF4-FFF2-40B4-BE49-F238E27FC236}">
                  <a16:creationId xmlns:a16="http://schemas.microsoft.com/office/drawing/2014/main" xmlns="" id="{11C25FE5-E3E4-4B0F-8542-588996175CAD}"/>
                </a:ext>
              </a:extLst>
            </p:cNvPr>
            <p:cNvSpPr>
              <a:spLocks/>
            </p:cNvSpPr>
            <p:nvPr/>
          </p:nvSpPr>
          <p:spPr bwMode="auto">
            <a:xfrm flipH="1">
              <a:off x="1270000" y="5600700"/>
              <a:ext cx="136525" cy="111125"/>
            </a:xfrm>
            <a:custGeom>
              <a:avLst/>
              <a:gdLst>
                <a:gd name="T0" fmla="*/ 24 w 48"/>
                <a:gd name="T1" fmla="*/ 0 h 39"/>
                <a:gd name="T2" fmla="*/ 17 w 48"/>
                <a:gd name="T3" fmla="*/ 1 h 39"/>
                <a:gd name="T4" fmla="*/ 15 w 48"/>
                <a:gd name="T5" fmla="*/ 2 h 39"/>
                <a:gd name="T6" fmla="*/ 0 w 48"/>
                <a:gd name="T7" fmla="*/ 9 h 39"/>
                <a:gd name="T8" fmla="*/ 17 w 48"/>
                <a:gd name="T9" fmla="*/ 5 h 39"/>
                <a:gd name="T10" fmla="*/ 24 w 48"/>
                <a:gd name="T11" fmla="*/ 6 h 39"/>
                <a:gd name="T12" fmla="*/ 3 w 48"/>
                <a:gd name="T13" fmla="*/ 23 h 39"/>
                <a:gd name="T14" fmla="*/ 26 w 48"/>
                <a:gd name="T15" fmla="*/ 11 h 39"/>
                <a:gd name="T16" fmla="*/ 27 w 48"/>
                <a:gd name="T17" fmla="*/ 12 h 39"/>
                <a:gd name="T18" fmla="*/ 26 w 48"/>
                <a:gd name="T19" fmla="*/ 29 h 39"/>
                <a:gd name="T20" fmla="*/ 35 w 48"/>
                <a:gd name="T21" fmla="*/ 15 h 39"/>
                <a:gd name="T22" fmla="*/ 36 w 48"/>
                <a:gd name="T23" fmla="*/ 14 h 39"/>
                <a:gd name="T24" fmla="*/ 37 w 48"/>
                <a:gd name="T25" fmla="*/ 31 h 39"/>
                <a:gd name="T26" fmla="*/ 42 w 48"/>
                <a:gd name="T27" fmla="*/ 18 h 39"/>
                <a:gd name="T28" fmla="*/ 48 w 48"/>
                <a:gd name="T29" fmla="*/ 39 h 39"/>
                <a:gd name="T30" fmla="*/ 48 w 48"/>
                <a:gd name="T31" fmla="*/ 38 h 39"/>
                <a:gd name="T32" fmla="*/ 48 w 48"/>
                <a:gd name="T33" fmla="*/ 29 h 39"/>
                <a:gd name="T34" fmla="*/ 36 w 48"/>
                <a:gd name="T35" fmla="*/ 8 h 39"/>
                <a:gd name="T36" fmla="*/ 36 w 48"/>
                <a:gd name="T37" fmla="*/ 8 h 39"/>
                <a:gd name="T38" fmla="*/ 36 w 48"/>
                <a:gd name="T39" fmla="*/ 8 h 39"/>
                <a:gd name="T40" fmla="*/ 29 w 48"/>
                <a:gd name="T41" fmla="*/ 2 h 39"/>
                <a:gd name="T42" fmla="*/ 29 w 48"/>
                <a:gd name="T43" fmla="*/ 2 h 39"/>
                <a:gd name="T44" fmla="*/ 29 w 48"/>
                <a:gd name="T45" fmla="*/ 2 h 39"/>
                <a:gd name="T46" fmla="*/ 24 w 48"/>
                <a:gd name="T4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9">
                  <a:moveTo>
                    <a:pt x="24" y="0"/>
                  </a:moveTo>
                  <a:cubicBezTo>
                    <a:pt x="22" y="0"/>
                    <a:pt x="19" y="1"/>
                    <a:pt x="17" y="1"/>
                  </a:cubicBezTo>
                  <a:cubicBezTo>
                    <a:pt x="16" y="1"/>
                    <a:pt x="16" y="2"/>
                    <a:pt x="15" y="2"/>
                  </a:cubicBezTo>
                  <a:cubicBezTo>
                    <a:pt x="10" y="3"/>
                    <a:pt x="5" y="5"/>
                    <a:pt x="0" y="9"/>
                  </a:cubicBezTo>
                  <a:cubicBezTo>
                    <a:pt x="1" y="8"/>
                    <a:pt x="10" y="5"/>
                    <a:pt x="17" y="5"/>
                  </a:cubicBezTo>
                  <a:cubicBezTo>
                    <a:pt x="20" y="5"/>
                    <a:pt x="22" y="5"/>
                    <a:pt x="24" y="6"/>
                  </a:cubicBezTo>
                  <a:cubicBezTo>
                    <a:pt x="24" y="6"/>
                    <a:pt x="14" y="10"/>
                    <a:pt x="3" y="23"/>
                  </a:cubicBezTo>
                  <a:cubicBezTo>
                    <a:pt x="4" y="22"/>
                    <a:pt x="19" y="11"/>
                    <a:pt x="26" y="11"/>
                  </a:cubicBezTo>
                  <a:cubicBezTo>
                    <a:pt x="26" y="11"/>
                    <a:pt x="27" y="12"/>
                    <a:pt x="27" y="12"/>
                  </a:cubicBezTo>
                  <a:cubicBezTo>
                    <a:pt x="32" y="14"/>
                    <a:pt x="26" y="29"/>
                    <a:pt x="26" y="29"/>
                  </a:cubicBezTo>
                  <a:cubicBezTo>
                    <a:pt x="26" y="29"/>
                    <a:pt x="34" y="21"/>
                    <a:pt x="35" y="15"/>
                  </a:cubicBezTo>
                  <a:cubicBezTo>
                    <a:pt x="35" y="14"/>
                    <a:pt x="35" y="14"/>
                    <a:pt x="36" y="14"/>
                  </a:cubicBezTo>
                  <a:cubicBezTo>
                    <a:pt x="37" y="14"/>
                    <a:pt x="39" y="23"/>
                    <a:pt x="37" y="31"/>
                  </a:cubicBezTo>
                  <a:cubicBezTo>
                    <a:pt x="37" y="31"/>
                    <a:pt x="42" y="23"/>
                    <a:pt x="42" y="18"/>
                  </a:cubicBezTo>
                  <a:cubicBezTo>
                    <a:pt x="42" y="18"/>
                    <a:pt x="48" y="29"/>
                    <a:pt x="48" y="39"/>
                  </a:cubicBezTo>
                  <a:cubicBezTo>
                    <a:pt x="48" y="39"/>
                    <a:pt x="48" y="38"/>
                    <a:pt x="48" y="38"/>
                  </a:cubicBezTo>
                  <a:cubicBezTo>
                    <a:pt x="48" y="35"/>
                    <a:pt x="48" y="32"/>
                    <a:pt x="48" y="29"/>
                  </a:cubicBezTo>
                  <a:cubicBezTo>
                    <a:pt x="46" y="12"/>
                    <a:pt x="40" y="8"/>
                    <a:pt x="36" y="8"/>
                  </a:cubicBezTo>
                  <a:cubicBezTo>
                    <a:pt x="36" y="8"/>
                    <a:pt x="36" y="8"/>
                    <a:pt x="36" y="8"/>
                  </a:cubicBezTo>
                  <a:cubicBezTo>
                    <a:pt x="36" y="8"/>
                    <a:pt x="36" y="8"/>
                    <a:pt x="36" y="8"/>
                  </a:cubicBezTo>
                  <a:cubicBezTo>
                    <a:pt x="32" y="8"/>
                    <a:pt x="32" y="5"/>
                    <a:pt x="29" y="2"/>
                  </a:cubicBezTo>
                  <a:cubicBezTo>
                    <a:pt x="29" y="2"/>
                    <a:pt x="29" y="2"/>
                    <a:pt x="29" y="2"/>
                  </a:cubicBezTo>
                  <a:cubicBezTo>
                    <a:pt x="29" y="2"/>
                    <a:pt x="29" y="2"/>
                    <a:pt x="29" y="2"/>
                  </a:cubicBezTo>
                  <a:cubicBezTo>
                    <a:pt x="28" y="1"/>
                    <a:pt x="26" y="0"/>
                    <a:pt x="24"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35">
              <a:extLst>
                <a:ext uri="{FF2B5EF4-FFF2-40B4-BE49-F238E27FC236}">
                  <a16:creationId xmlns:a16="http://schemas.microsoft.com/office/drawing/2014/main" xmlns="" id="{64C39E66-9914-4509-8F9A-81856EC71155}"/>
                </a:ext>
              </a:extLst>
            </p:cNvPr>
            <p:cNvSpPr>
              <a:spLocks/>
            </p:cNvSpPr>
            <p:nvPr/>
          </p:nvSpPr>
          <p:spPr bwMode="auto">
            <a:xfrm flipH="1">
              <a:off x="1155699" y="5878513"/>
              <a:ext cx="96838" cy="174625"/>
            </a:xfrm>
            <a:custGeom>
              <a:avLst/>
              <a:gdLst>
                <a:gd name="T0" fmla="*/ 13 w 34"/>
                <a:gd name="T1" fmla="*/ 0 h 61"/>
                <a:gd name="T2" fmla="*/ 26 w 34"/>
                <a:gd name="T3" fmla="*/ 22 h 61"/>
                <a:gd name="T4" fmla="*/ 25 w 34"/>
                <a:gd name="T5" fmla="*/ 23 h 61"/>
                <a:gd name="T6" fmla="*/ 24 w 34"/>
                <a:gd name="T7" fmla="*/ 23 h 61"/>
                <a:gd name="T8" fmla="*/ 1 w 34"/>
                <a:gd name="T9" fmla="*/ 8 h 61"/>
                <a:gd name="T10" fmla="*/ 22 w 34"/>
                <a:gd name="T11" fmla="*/ 31 h 61"/>
                <a:gd name="T12" fmla="*/ 16 w 34"/>
                <a:gd name="T13" fmla="*/ 34 h 61"/>
                <a:gd name="T14" fmla="*/ 4 w 34"/>
                <a:gd name="T15" fmla="*/ 32 h 61"/>
                <a:gd name="T16" fmla="*/ 20 w 34"/>
                <a:gd name="T17" fmla="*/ 39 h 61"/>
                <a:gd name="T18" fmla="*/ 21 w 34"/>
                <a:gd name="T19" fmla="*/ 39 h 61"/>
                <a:gd name="T20" fmla="*/ 25 w 34"/>
                <a:gd name="T21" fmla="*/ 41 h 61"/>
                <a:gd name="T22" fmla="*/ 9 w 34"/>
                <a:gd name="T23" fmla="*/ 45 h 61"/>
                <a:gd name="T24" fmla="*/ 0 w 34"/>
                <a:gd name="T25" fmla="*/ 43 h 61"/>
                <a:gd name="T26" fmla="*/ 17 w 34"/>
                <a:gd name="T27" fmla="*/ 49 h 61"/>
                <a:gd name="T28" fmla="*/ 20 w 34"/>
                <a:gd name="T29" fmla="*/ 48 h 61"/>
                <a:gd name="T30" fmla="*/ 21 w 34"/>
                <a:gd name="T31" fmla="*/ 48 h 61"/>
                <a:gd name="T32" fmla="*/ 24 w 34"/>
                <a:gd name="T33" fmla="*/ 50 h 61"/>
                <a:gd name="T34" fmla="*/ 8 w 34"/>
                <a:gd name="T35" fmla="*/ 61 h 61"/>
                <a:gd name="T36" fmla="*/ 31 w 34"/>
                <a:gd name="T37" fmla="*/ 47 h 61"/>
                <a:gd name="T38" fmla="*/ 31 w 34"/>
                <a:gd name="T39" fmla="*/ 46 h 61"/>
                <a:gd name="T40" fmla="*/ 30 w 34"/>
                <a:gd name="T41" fmla="*/ 41 h 61"/>
                <a:gd name="T42" fmla="*/ 32 w 34"/>
                <a:gd name="T43" fmla="*/ 38 h 61"/>
                <a:gd name="T44" fmla="*/ 34 w 34"/>
                <a:gd name="T45" fmla="*/ 32 h 61"/>
                <a:gd name="T46" fmla="*/ 27 w 34"/>
                <a:gd name="T47" fmla="*/ 15 h 61"/>
                <a:gd name="T48" fmla="*/ 13 w 34"/>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1">
                  <a:moveTo>
                    <a:pt x="13" y="0"/>
                  </a:moveTo>
                  <a:cubicBezTo>
                    <a:pt x="14" y="1"/>
                    <a:pt x="24" y="13"/>
                    <a:pt x="26" y="22"/>
                  </a:cubicBezTo>
                  <a:cubicBezTo>
                    <a:pt x="26" y="22"/>
                    <a:pt x="26" y="23"/>
                    <a:pt x="25" y="23"/>
                  </a:cubicBezTo>
                  <a:cubicBezTo>
                    <a:pt x="25" y="23"/>
                    <a:pt x="24" y="23"/>
                    <a:pt x="24" y="23"/>
                  </a:cubicBezTo>
                  <a:cubicBezTo>
                    <a:pt x="20" y="19"/>
                    <a:pt x="12" y="11"/>
                    <a:pt x="1" y="8"/>
                  </a:cubicBezTo>
                  <a:cubicBezTo>
                    <a:pt x="1" y="8"/>
                    <a:pt x="23" y="25"/>
                    <a:pt x="22" y="31"/>
                  </a:cubicBezTo>
                  <a:cubicBezTo>
                    <a:pt x="22" y="33"/>
                    <a:pt x="19" y="34"/>
                    <a:pt x="16" y="34"/>
                  </a:cubicBezTo>
                  <a:cubicBezTo>
                    <a:pt x="11" y="34"/>
                    <a:pt x="4" y="32"/>
                    <a:pt x="4" y="32"/>
                  </a:cubicBezTo>
                  <a:cubicBezTo>
                    <a:pt x="4" y="32"/>
                    <a:pt x="14" y="39"/>
                    <a:pt x="20" y="39"/>
                  </a:cubicBezTo>
                  <a:cubicBezTo>
                    <a:pt x="20" y="39"/>
                    <a:pt x="21" y="39"/>
                    <a:pt x="21" y="39"/>
                  </a:cubicBezTo>
                  <a:cubicBezTo>
                    <a:pt x="21" y="39"/>
                    <a:pt x="26" y="39"/>
                    <a:pt x="25" y="41"/>
                  </a:cubicBezTo>
                  <a:cubicBezTo>
                    <a:pt x="24" y="43"/>
                    <a:pt x="16" y="45"/>
                    <a:pt x="9" y="45"/>
                  </a:cubicBezTo>
                  <a:cubicBezTo>
                    <a:pt x="6" y="45"/>
                    <a:pt x="3" y="44"/>
                    <a:pt x="0" y="43"/>
                  </a:cubicBezTo>
                  <a:cubicBezTo>
                    <a:pt x="1" y="44"/>
                    <a:pt x="10" y="49"/>
                    <a:pt x="17" y="49"/>
                  </a:cubicBezTo>
                  <a:cubicBezTo>
                    <a:pt x="18" y="49"/>
                    <a:pt x="19" y="49"/>
                    <a:pt x="20" y="48"/>
                  </a:cubicBezTo>
                  <a:cubicBezTo>
                    <a:pt x="20" y="48"/>
                    <a:pt x="21" y="48"/>
                    <a:pt x="21" y="48"/>
                  </a:cubicBezTo>
                  <a:cubicBezTo>
                    <a:pt x="22" y="48"/>
                    <a:pt x="24" y="49"/>
                    <a:pt x="24" y="50"/>
                  </a:cubicBezTo>
                  <a:cubicBezTo>
                    <a:pt x="25" y="51"/>
                    <a:pt x="14" y="59"/>
                    <a:pt x="8" y="61"/>
                  </a:cubicBezTo>
                  <a:cubicBezTo>
                    <a:pt x="21" y="58"/>
                    <a:pt x="31" y="51"/>
                    <a:pt x="31" y="47"/>
                  </a:cubicBezTo>
                  <a:cubicBezTo>
                    <a:pt x="31" y="47"/>
                    <a:pt x="31" y="47"/>
                    <a:pt x="31" y="46"/>
                  </a:cubicBezTo>
                  <a:cubicBezTo>
                    <a:pt x="31" y="44"/>
                    <a:pt x="30" y="42"/>
                    <a:pt x="30" y="41"/>
                  </a:cubicBezTo>
                  <a:cubicBezTo>
                    <a:pt x="30" y="40"/>
                    <a:pt x="31" y="39"/>
                    <a:pt x="32" y="38"/>
                  </a:cubicBezTo>
                  <a:cubicBezTo>
                    <a:pt x="33" y="37"/>
                    <a:pt x="34" y="35"/>
                    <a:pt x="34" y="32"/>
                  </a:cubicBezTo>
                  <a:cubicBezTo>
                    <a:pt x="34" y="28"/>
                    <a:pt x="32" y="22"/>
                    <a:pt x="27" y="15"/>
                  </a:cubicBezTo>
                  <a:cubicBezTo>
                    <a:pt x="23" y="10"/>
                    <a:pt x="19" y="5"/>
                    <a:pt x="13"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36">
              <a:extLst>
                <a:ext uri="{FF2B5EF4-FFF2-40B4-BE49-F238E27FC236}">
                  <a16:creationId xmlns:a16="http://schemas.microsoft.com/office/drawing/2014/main" xmlns="" id="{3CBE2FEA-3094-4620-B050-E58C1E0D3BC2}"/>
                </a:ext>
              </a:extLst>
            </p:cNvPr>
            <p:cNvSpPr>
              <a:spLocks/>
            </p:cNvSpPr>
            <p:nvPr/>
          </p:nvSpPr>
          <p:spPr bwMode="auto">
            <a:xfrm flipH="1">
              <a:off x="1331912" y="6140450"/>
              <a:ext cx="150813" cy="100013"/>
            </a:xfrm>
            <a:custGeom>
              <a:avLst/>
              <a:gdLst>
                <a:gd name="T0" fmla="*/ 18 w 53"/>
                <a:gd name="T1" fmla="*/ 0 h 35"/>
                <a:gd name="T2" fmla="*/ 23 w 53"/>
                <a:gd name="T3" fmla="*/ 20 h 35"/>
                <a:gd name="T4" fmla="*/ 21 w 53"/>
                <a:gd name="T5" fmla="*/ 28 h 35"/>
                <a:gd name="T6" fmla="*/ 0 w 53"/>
                <a:gd name="T7" fmla="*/ 6 h 35"/>
                <a:gd name="T8" fmla="*/ 16 w 53"/>
                <a:gd name="T9" fmla="*/ 30 h 35"/>
                <a:gd name="T10" fmla="*/ 0 w 53"/>
                <a:gd name="T11" fmla="*/ 21 h 35"/>
                <a:gd name="T12" fmla="*/ 24 w 53"/>
                <a:gd name="T13" fmla="*/ 35 h 35"/>
                <a:gd name="T14" fmla="*/ 26 w 53"/>
                <a:gd name="T15" fmla="*/ 35 h 35"/>
                <a:gd name="T16" fmla="*/ 33 w 53"/>
                <a:gd name="T17" fmla="*/ 30 h 35"/>
                <a:gd name="T18" fmla="*/ 34 w 53"/>
                <a:gd name="T19" fmla="*/ 31 h 35"/>
                <a:gd name="T20" fmla="*/ 36 w 53"/>
                <a:gd name="T21" fmla="*/ 31 h 35"/>
                <a:gd name="T22" fmla="*/ 51 w 53"/>
                <a:gd name="T23" fmla="*/ 13 h 35"/>
                <a:gd name="T24" fmla="*/ 53 w 53"/>
                <a:gd name="T25" fmla="*/ 5 h 35"/>
                <a:gd name="T26" fmla="*/ 43 w 53"/>
                <a:gd name="T27" fmla="*/ 22 h 35"/>
                <a:gd name="T28" fmla="*/ 45 w 53"/>
                <a:gd name="T29" fmla="*/ 2 h 35"/>
                <a:gd name="T30" fmla="*/ 36 w 53"/>
                <a:gd name="T31" fmla="*/ 23 h 35"/>
                <a:gd name="T32" fmla="*/ 35 w 53"/>
                <a:gd name="T33" fmla="*/ 23 h 35"/>
                <a:gd name="T34" fmla="*/ 31 w 53"/>
                <a:gd name="T35" fmla="*/ 3 h 35"/>
                <a:gd name="T36" fmla="*/ 29 w 53"/>
                <a:gd name="T37" fmla="*/ 23 h 35"/>
                <a:gd name="T38" fmla="*/ 29 w 53"/>
                <a:gd name="T39" fmla="*/ 23 h 35"/>
                <a:gd name="T40" fmla="*/ 18 w 53"/>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35">
                  <a:moveTo>
                    <a:pt x="18" y="0"/>
                  </a:moveTo>
                  <a:cubicBezTo>
                    <a:pt x="19" y="3"/>
                    <a:pt x="22" y="15"/>
                    <a:pt x="23" y="20"/>
                  </a:cubicBezTo>
                  <a:cubicBezTo>
                    <a:pt x="24" y="26"/>
                    <a:pt x="21" y="28"/>
                    <a:pt x="21" y="28"/>
                  </a:cubicBezTo>
                  <a:cubicBezTo>
                    <a:pt x="13" y="26"/>
                    <a:pt x="0" y="6"/>
                    <a:pt x="0" y="6"/>
                  </a:cubicBezTo>
                  <a:cubicBezTo>
                    <a:pt x="4" y="20"/>
                    <a:pt x="16" y="30"/>
                    <a:pt x="16" y="30"/>
                  </a:cubicBezTo>
                  <a:cubicBezTo>
                    <a:pt x="9" y="28"/>
                    <a:pt x="1" y="22"/>
                    <a:pt x="0" y="21"/>
                  </a:cubicBezTo>
                  <a:cubicBezTo>
                    <a:pt x="9" y="31"/>
                    <a:pt x="19" y="35"/>
                    <a:pt x="24" y="35"/>
                  </a:cubicBezTo>
                  <a:cubicBezTo>
                    <a:pt x="25" y="35"/>
                    <a:pt x="26" y="35"/>
                    <a:pt x="26" y="35"/>
                  </a:cubicBezTo>
                  <a:cubicBezTo>
                    <a:pt x="30" y="33"/>
                    <a:pt x="30" y="30"/>
                    <a:pt x="33" y="30"/>
                  </a:cubicBezTo>
                  <a:cubicBezTo>
                    <a:pt x="33" y="30"/>
                    <a:pt x="34" y="31"/>
                    <a:pt x="34" y="31"/>
                  </a:cubicBezTo>
                  <a:cubicBezTo>
                    <a:pt x="35" y="31"/>
                    <a:pt x="35" y="31"/>
                    <a:pt x="36" y="31"/>
                  </a:cubicBezTo>
                  <a:cubicBezTo>
                    <a:pt x="40" y="31"/>
                    <a:pt x="46" y="27"/>
                    <a:pt x="51" y="13"/>
                  </a:cubicBezTo>
                  <a:cubicBezTo>
                    <a:pt x="52" y="11"/>
                    <a:pt x="53" y="8"/>
                    <a:pt x="53" y="5"/>
                  </a:cubicBezTo>
                  <a:cubicBezTo>
                    <a:pt x="51" y="11"/>
                    <a:pt x="43" y="22"/>
                    <a:pt x="43" y="22"/>
                  </a:cubicBezTo>
                  <a:cubicBezTo>
                    <a:pt x="44" y="18"/>
                    <a:pt x="45" y="6"/>
                    <a:pt x="45" y="2"/>
                  </a:cubicBezTo>
                  <a:cubicBezTo>
                    <a:pt x="44" y="9"/>
                    <a:pt x="38" y="23"/>
                    <a:pt x="36" y="23"/>
                  </a:cubicBezTo>
                  <a:cubicBezTo>
                    <a:pt x="35" y="23"/>
                    <a:pt x="35" y="23"/>
                    <a:pt x="35" y="23"/>
                  </a:cubicBezTo>
                  <a:cubicBezTo>
                    <a:pt x="33" y="22"/>
                    <a:pt x="31" y="6"/>
                    <a:pt x="31" y="3"/>
                  </a:cubicBezTo>
                  <a:cubicBezTo>
                    <a:pt x="31" y="6"/>
                    <a:pt x="32" y="23"/>
                    <a:pt x="29" y="23"/>
                  </a:cubicBezTo>
                  <a:cubicBezTo>
                    <a:pt x="29" y="23"/>
                    <a:pt x="29" y="23"/>
                    <a:pt x="29" y="23"/>
                  </a:cubicBezTo>
                  <a:cubicBezTo>
                    <a:pt x="26" y="22"/>
                    <a:pt x="20" y="4"/>
                    <a:pt x="18"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37">
              <a:extLst>
                <a:ext uri="{FF2B5EF4-FFF2-40B4-BE49-F238E27FC236}">
                  <a16:creationId xmlns:a16="http://schemas.microsoft.com/office/drawing/2014/main" xmlns="" id="{9C8309C3-2931-4383-BD62-0D75391C62AB}"/>
                </a:ext>
              </a:extLst>
            </p:cNvPr>
            <p:cNvSpPr>
              <a:spLocks/>
            </p:cNvSpPr>
            <p:nvPr/>
          </p:nvSpPr>
          <p:spPr bwMode="auto">
            <a:xfrm flipH="1">
              <a:off x="1684337" y="6038850"/>
              <a:ext cx="7938"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2" y="1"/>
                    <a:pt x="0" y="1"/>
                  </a:cubicBezTo>
                  <a:cubicBezTo>
                    <a:pt x="2" y="1"/>
                    <a:pt x="3" y="1"/>
                    <a:pt x="3" y="0"/>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38">
              <a:extLst>
                <a:ext uri="{FF2B5EF4-FFF2-40B4-BE49-F238E27FC236}">
                  <a16:creationId xmlns:a16="http://schemas.microsoft.com/office/drawing/2014/main" xmlns="" id="{1C7DF04F-3165-4884-8CFA-925BFEA1478F}"/>
                </a:ext>
              </a:extLst>
            </p:cNvPr>
            <p:cNvSpPr>
              <a:spLocks/>
            </p:cNvSpPr>
            <p:nvPr/>
          </p:nvSpPr>
          <p:spPr bwMode="auto">
            <a:xfrm flipH="1">
              <a:off x="1681162" y="5924550"/>
              <a:ext cx="112713" cy="173038"/>
            </a:xfrm>
            <a:custGeom>
              <a:avLst/>
              <a:gdLst>
                <a:gd name="T0" fmla="*/ 16 w 40"/>
                <a:gd name="T1" fmla="*/ 0 h 61"/>
                <a:gd name="T2" fmla="*/ 5 w 40"/>
                <a:gd name="T3" fmla="*/ 14 h 61"/>
                <a:gd name="T4" fmla="*/ 1 w 40"/>
                <a:gd name="T5" fmla="*/ 23 h 61"/>
                <a:gd name="T6" fmla="*/ 0 w 40"/>
                <a:gd name="T7" fmla="*/ 27 h 61"/>
                <a:gd name="T8" fmla="*/ 0 w 40"/>
                <a:gd name="T9" fmla="*/ 31 h 61"/>
                <a:gd name="T10" fmla="*/ 3 w 40"/>
                <a:gd name="T11" fmla="*/ 38 h 61"/>
                <a:gd name="T12" fmla="*/ 5 w 40"/>
                <a:gd name="T13" fmla="*/ 42 h 61"/>
                <a:gd name="T14" fmla="*/ 5 w 40"/>
                <a:gd name="T15" fmla="*/ 45 h 61"/>
                <a:gd name="T16" fmla="*/ 5 w 40"/>
                <a:gd name="T17" fmla="*/ 47 h 61"/>
                <a:gd name="T18" fmla="*/ 40 w 40"/>
                <a:gd name="T19" fmla="*/ 61 h 61"/>
                <a:gd name="T20" fmla="*/ 40 w 40"/>
                <a:gd name="T21" fmla="*/ 61 h 61"/>
                <a:gd name="T22" fmla="*/ 19 w 40"/>
                <a:gd name="T23" fmla="*/ 51 h 61"/>
                <a:gd name="T24" fmla="*/ 35 w 40"/>
                <a:gd name="T25" fmla="*/ 42 h 61"/>
                <a:gd name="T26" fmla="*/ 20 w 40"/>
                <a:gd name="T27" fmla="*/ 44 h 61"/>
                <a:gd name="T28" fmla="*/ 17 w 40"/>
                <a:gd name="T29" fmla="*/ 43 h 61"/>
                <a:gd name="T30" fmla="*/ 36 w 40"/>
                <a:gd name="T31" fmla="*/ 29 h 61"/>
                <a:gd name="T32" fmla="*/ 15 w 40"/>
                <a:gd name="T33" fmla="*/ 36 h 61"/>
                <a:gd name="T34" fmla="*/ 14 w 40"/>
                <a:gd name="T35" fmla="*/ 36 h 61"/>
                <a:gd name="T36" fmla="*/ 28 w 40"/>
                <a:gd name="T37" fmla="*/ 14 h 61"/>
                <a:gd name="T38" fmla="*/ 10 w 40"/>
                <a:gd name="T39" fmla="*/ 27 h 61"/>
                <a:gd name="T40" fmla="*/ 7 w 40"/>
                <a:gd name="T41" fmla="*/ 26 h 61"/>
                <a:gd name="T42" fmla="*/ 16 w 40"/>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61">
                  <a:moveTo>
                    <a:pt x="16" y="0"/>
                  </a:moveTo>
                  <a:cubicBezTo>
                    <a:pt x="12" y="4"/>
                    <a:pt x="8" y="10"/>
                    <a:pt x="5" y="14"/>
                  </a:cubicBezTo>
                  <a:cubicBezTo>
                    <a:pt x="3" y="18"/>
                    <a:pt x="2" y="21"/>
                    <a:pt x="1" y="23"/>
                  </a:cubicBezTo>
                  <a:cubicBezTo>
                    <a:pt x="1" y="25"/>
                    <a:pt x="0" y="26"/>
                    <a:pt x="0" y="27"/>
                  </a:cubicBezTo>
                  <a:cubicBezTo>
                    <a:pt x="0" y="28"/>
                    <a:pt x="0" y="29"/>
                    <a:pt x="0" y="31"/>
                  </a:cubicBezTo>
                  <a:cubicBezTo>
                    <a:pt x="0" y="35"/>
                    <a:pt x="1" y="37"/>
                    <a:pt x="3" y="38"/>
                  </a:cubicBezTo>
                  <a:cubicBezTo>
                    <a:pt x="5" y="39"/>
                    <a:pt x="5" y="40"/>
                    <a:pt x="5" y="42"/>
                  </a:cubicBezTo>
                  <a:cubicBezTo>
                    <a:pt x="5" y="43"/>
                    <a:pt x="5" y="44"/>
                    <a:pt x="5" y="45"/>
                  </a:cubicBezTo>
                  <a:cubicBezTo>
                    <a:pt x="5" y="45"/>
                    <a:pt x="5" y="46"/>
                    <a:pt x="5" y="47"/>
                  </a:cubicBezTo>
                  <a:cubicBezTo>
                    <a:pt x="6" y="51"/>
                    <a:pt x="22" y="61"/>
                    <a:pt x="40" y="61"/>
                  </a:cubicBezTo>
                  <a:cubicBezTo>
                    <a:pt x="40" y="61"/>
                    <a:pt x="40" y="61"/>
                    <a:pt x="40" y="61"/>
                  </a:cubicBezTo>
                  <a:cubicBezTo>
                    <a:pt x="33" y="60"/>
                    <a:pt x="24" y="56"/>
                    <a:pt x="19" y="51"/>
                  </a:cubicBezTo>
                  <a:cubicBezTo>
                    <a:pt x="16" y="48"/>
                    <a:pt x="28" y="44"/>
                    <a:pt x="35" y="42"/>
                  </a:cubicBezTo>
                  <a:cubicBezTo>
                    <a:pt x="31" y="43"/>
                    <a:pt x="24" y="44"/>
                    <a:pt x="20" y="44"/>
                  </a:cubicBezTo>
                  <a:cubicBezTo>
                    <a:pt x="18" y="44"/>
                    <a:pt x="17" y="44"/>
                    <a:pt x="17" y="43"/>
                  </a:cubicBezTo>
                  <a:cubicBezTo>
                    <a:pt x="16" y="40"/>
                    <a:pt x="35" y="30"/>
                    <a:pt x="36" y="29"/>
                  </a:cubicBezTo>
                  <a:cubicBezTo>
                    <a:pt x="35" y="30"/>
                    <a:pt x="20" y="36"/>
                    <a:pt x="15" y="36"/>
                  </a:cubicBezTo>
                  <a:cubicBezTo>
                    <a:pt x="15" y="36"/>
                    <a:pt x="14" y="36"/>
                    <a:pt x="14" y="36"/>
                  </a:cubicBezTo>
                  <a:cubicBezTo>
                    <a:pt x="11" y="34"/>
                    <a:pt x="25" y="18"/>
                    <a:pt x="28" y="14"/>
                  </a:cubicBezTo>
                  <a:cubicBezTo>
                    <a:pt x="26" y="17"/>
                    <a:pt x="16" y="27"/>
                    <a:pt x="10" y="27"/>
                  </a:cubicBezTo>
                  <a:cubicBezTo>
                    <a:pt x="9" y="27"/>
                    <a:pt x="8" y="27"/>
                    <a:pt x="7" y="26"/>
                  </a:cubicBezTo>
                  <a:cubicBezTo>
                    <a:pt x="3" y="20"/>
                    <a:pt x="15" y="1"/>
                    <a:pt x="16" y="0"/>
                  </a:cubicBezTo>
                </a:path>
              </a:pathLst>
            </a:custGeom>
            <a:solidFill>
              <a:srgbClr val="FFF9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39">
              <a:extLst>
                <a:ext uri="{FF2B5EF4-FFF2-40B4-BE49-F238E27FC236}">
                  <a16:creationId xmlns:a16="http://schemas.microsoft.com/office/drawing/2014/main" xmlns="" id="{65EB62CD-CF7E-4A39-A983-3F7FB29A9BBC}"/>
                </a:ext>
              </a:extLst>
            </p:cNvPr>
            <p:cNvSpPr>
              <a:spLocks/>
            </p:cNvSpPr>
            <p:nvPr/>
          </p:nvSpPr>
          <p:spPr bwMode="auto">
            <a:xfrm flipH="1">
              <a:off x="2260599" y="5848350"/>
              <a:ext cx="195263" cy="184150"/>
            </a:xfrm>
            <a:custGeom>
              <a:avLst/>
              <a:gdLst>
                <a:gd name="T0" fmla="*/ 66 w 69"/>
                <a:gd name="T1" fmla="*/ 51 h 65"/>
                <a:gd name="T2" fmla="*/ 49 w 69"/>
                <a:gd name="T3" fmla="*/ 64 h 65"/>
                <a:gd name="T4" fmla="*/ 6 w 69"/>
                <a:gd name="T5" fmla="*/ 40 h 65"/>
                <a:gd name="T6" fmla="*/ 6 w 69"/>
                <a:gd name="T7" fmla="*/ 40 h 65"/>
                <a:gd name="T8" fmla="*/ 1 w 69"/>
                <a:gd name="T9" fmla="*/ 14 h 65"/>
                <a:gd name="T10" fmla="*/ 2 w 69"/>
                <a:gd name="T11" fmla="*/ 4 h 65"/>
                <a:gd name="T12" fmla="*/ 6 w 69"/>
                <a:gd name="T13" fmla="*/ 7 h 65"/>
                <a:gd name="T14" fmla="*/ 10 w 69"/>
                <a:gd name="T15" fmla="*/ 9 h 65"/>
                <a:gd name="T16" fmla="*/ 9 w 69"/>
                <a:gd name="T17" fmla="*/ 3 h 65"/>
                <a:gd name="T18" fmla="*/ 17 w 69"/>
                <a:gd name="T19" fmla="*/ 2 h 65"/>
                <a:gd name="T20" fmla="*/ 39 w 69"/>
                <a:gd name="T21" fmla="*/ 9 h 65"/>
                <a:gd name="T22" fmla="*/ 39 w 69"/>
                <a:gd name="T23" fmla="*/ 9 h 65"/>
                <a:gd name="T24" fmla="*/ 66 w 69"/>
                <a:gd name="T25"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5">
                  <a:moveTo>
                    <a:pt x="66" y="51"/>
                  </a:moveTo>
                  <a:cubicBezTo>
                    <a:pt x="63" y="65"/>
                    <a:pt x="49" y="64"/>
                    <a:pt x="49" y="64"/>
                  </a:cubicBezTo>
                  <a:cubicBezTo>
                    <a:pt x="24" y="65"/>
                    <a:pt x="12" y="53"/>
                    <a:pt x="6" y="40"/>
                  </a:cubicBezTo>
                  <a:cubicBezTo>
                    <a:pt x="6" y="40"/>
                    <a:pt x="6" y="40"/>
                    <a:pt x="6" y="40"/>
                  </a:cubicBezTo>
                  <a:cubicBezTo>
                    <a:pt x="0" y="27"/>
                    <a:pt x="1" y="14"/>
                    <a:pt x="1" y="14"/>
                  </a:cubicBezTo>
                  <a:cubicBezTo>
                    <a:pt x="1" y="14"/>
                    <a:pt x="0" y="5"/>
                    <a:pt x="2" y="4"/>
                  </a:cubicBezTo>
                  <a:cubicBezTo>
                    <a:pt x="3" y="4"/>
                    <a:pt x="5" y="6"/>
                    <a:pt x="6" y="7"/>
                  </a:cubicBezTo>
                  <a:cubicBezTo>
                    <a:pt x="8" y="8"/>
                    <a:pt x="9" y="9"/>
                    <a:pt x="10" y="9"/>
                  </a:cubicBezTo>
                  <a:cubicBezTo>
                    <a:pt x="11" y="9"/>
                    <a:pt x="9" y="7"/>
                    <a:pt x="9" y="3"/>
                  </a:cubicBezTo>
                  <a:cubicBezTo>
                    <a:pt x="8" y="0"/>
                    <a:pt x="17" y="2"/>
                    <a:pt x="17" y="2"/>
                  </a:cubicBezTo>
                  <a:cubicBezTo>
                    <a:pt x="25" y="4"/>
                    <a:pt x="33" y="6"/>
                    <a:pt x="39" y="9"/>
                  </a:cubicBezTo>
                  <a:cubicBezTo>
                    <a:pt x="39" y="9"/>
                    <a:pt x="39" y="9"/>
                    <a:pt x="39" y="9"/>
                  </a:cubicBezTo>
                  <a:cubicBezTo>
                    <a:pt x="65" y="20"/>
                    <a:pt x="69" y="40"/>
                    <a:pt x="66" y="51"/>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40">
              <a:extLst>
                <a:ext uri="{FF2B5EF4-FFF2-40B4-BE49-F238E27FC236}">
                  <a16:creationId xmlns:a16="http://schemas.microsoft.com/office/drawing/2014/main" xmlns="" id="{74117AB2-E137-4284-9152-1885FD9F0627}"/>
                </a:ext>
              </a:extLst>
            </p:cNvPr>
            <p:cNvSpPr>
              <a:spLocks/>
            </p:cNvSpPr>
            <p:nvPr/>
          </p:nvSpPr>
          <p:spPr bwMode="auto">
            <a:xfrm flipH="1">
              <a:off x="2265362" y="5873750"/>
              <a:ext cx="173038" cy="155575"/>
            </a:xfrm>
            <a:custGeom>
              <a:avLst/>
              <a:gdLst>
                <a:gd name="T0" fmla="*/ 33 w 61"/>
                <a:gd name="T1" fmla="*/ 0 h 55"/>
                <a:gd name="T2" fmla="*/ 53 w 61"/>
                <a:gd name="T3" fmla="*/ 24 h 55"/>
                <a:gd name="T4" fmla="*/ 35 w 61"/>
                <a:gd name="T5" fmla="*/ 13 h 55"/>
                <a:gd name="T6" fmla="*/ 35 w 61"/>
                <a:gd name="T7" fmla="*/ 13 h 55"/>
                <a:gd name="T8" fmla="*/ 51 w 61"/>
                <a:gd name="T9" fmla="*/ 37 h 55"/>
                <a:gd name="T10" fmla="*/ 48 w 61"/>
                <a:gd name="T11" fmla="*/ 36 h 55"/>
                <a:gd name="T12" fmla="*/ 32 w 61"/>
                <a:gd name="T13" fmla="*/ 28 h 55"/>
                <a:gd name="T14" fmla="*/ 40 w 61"/>
                <a:gd name="T15" fmla="*/ 42 h 55"/>
                <a:gd name="T16" fmla="*/ 39 w 61"/>
                <a:gd name="T17" fmla="*/ 42 h 55"/>
                <a:gd name="T18" fmla="*/ 17 w 61"/>
                <a:gd name="T19" fmla="*/ 31 h 55"/>
                <a:gd name="T20" fmla="*/ 31 w 61"/>
                <a:gd name="T21" fmla="*/ 50 h 55"/>
                <a:gd name="T22" fmla="*/ 30 w 61"/>
                <a:gd name="T23" fmla="*/ 50 h 55"/>
                <a:gd name="T24" fmla="*/ 0 w 61"/>
                <a:gd name="T25" fmla="*/ 31 h 55"/>
                <a:gd name="T26" fmla="*/ 40 w 61"/>
                <a:gd name="T27" fmla="*/ 55 h 55"/>
                <a:gd name="T28" fmla="*/ 43 w 61"/>
                <a:gd name="T29" fmla="*/ 55 h 55"/>
                <a:gd name="T30" fmla="*/ 43 w 61"/>
                <a:gd name="T31" fmla="*/ 55 h 55"/>
                <a:gd name="T32" fmla="*/ 60 w 61"/>
                <a:gd name="T33" fmla="*/ 42 h 55"/>
                <a:gd name="T34" fmla="*/ 61 w 61"/>
                <a:gd name="T35" fmla="*/ 36 h 55"/>
                <a:gd name="T36" fmla="*/ 33 w 6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5">
                  <a:moveTo>
                    <a:pt x="33" y="0"/>
                  </a:moveTo>
                  <a:cubicBezTo>
                    <a:pt x="46" y="9"/>
                    <a:pt x="53" y="23"/>
                    <a:pt x="53" y="24"/>
                  </a:cubicBezTo>
                  <a:cubicBezTo>
                    <a:pt x="45" y="14"/>
                    <a:pt x="37" y="13"/>
                    <a:pt x="35" y="13"/>
                  </a:cubicBezTo>
                  <a:cubicBezTo>
                    <a:pt x="35" y="13"/>
                    <a:pt x="35" y="13"/>
                    <a:pt x="35" y="13"/>
                  </a:cubicBezTo>
                  <a:cubicBezTo>
                    <a:pt x="48" y="19"/>
                    <a:pt x="54" y="37"/>
                    <a:pt x="51" y="37"/>
                  </a:cubicBezTo>
                  <a:cubicBezTo>
                    <a:pt x="50" y="37"/>
                    <a:pt x="49" y="37"/>
                    <a:pt x="48" y="36"/>
                  </a:cubicBezTo>
                  <a:cubicBezTo>
                    <a:pt x="41" y="29"/>
                    <a:pt x="32" y="28"/>
                    <a:pt x="32" y="28"/>
                  </a:cubicBezTo>
                  <a:cubicBezTo>
                    <a:pt x="36" y="29"/>
                    <a:pt x="46" y="39"/>
                    <a:pt x="40" y="42"/>
                  </a:cubicBezTo>
                  <a:cubicBezTo>
                    <a:pt x="40" y="42"/>
                    <a:pt x="39" y="42"/>
                    <a:pt x="39" y="42"/>
                  </a:cubicBezTo>
                  <a:cubicBezTo>
                    <a:pt x="32" y="42"/>
                    <a:pt x="18" y="32"/>
                    <a:pt x="17" y="31"/>
                  </a:cubicBezTo>
                  <a:cubicBezTo>
                    <a:pt x="24" y="43"/>
                    <a:pt x="46" y="49"/>
                    <a:pt x="31" y="50"/>
                  </a:cubicBezTo>
                  <a:cubicBezTo>
                    <a:pt x="31" y="50"/>
                    <a:pt x="30" y="50"/>
                    <a:pt x="30" y="50"/>
                  </a:cubicBezTo>
                  <a:cubicBezTo>
                    <a:pt x="16" y="50"/>
                    <a:pt x="2" y="32"/>
                    <a:pt x="0" y="31"/>
                  </a:cubicBezTo>
                  <a:cubicBezTo>
                    <a:pt x="6" y="43"/>
                    <a:pt x="17" y="55"/>
                    <a:pt x="40" y="55"/>
                  </a:cubicBezTo>
                  <a:cubicBezTo>
                    <a:pt x="41" y="55"/>
                    <a:pt x="42" y="55"/>
                    <a:pt x="43" y="55"/>
                  </a:cubicBezTo>
                  <a:cubicBezTo>
                    <a:pt x="43" y="55"/>
                    <a:pt x="43" y="55"/>
                    <a:pt x="43" y="55"/>
                  </a:cubicBezTo>
                  <a:cubicBezTo>
                    <a:pt x="46" y="55"/>
                    <a:pt x="58" y="54"/>
                    <a:pt x="60" y="42"/>
                  </a:cubicBezTo>
                  <a:cubicBezTo>
                    <a:pt x="61" y="40"/>
                    <a:pt x="61" y="38"/>
                    <a:pt x="61" y="36"/>
                  </a:cubicBezTo>
                  <a:cubicBezTo>
                    <a:pt x="61" y="25"/>
                    <a:pt x="55" y="9"/>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41">
              <a:extLst>
                <a:ext uri="{FF2B5EF4-FFF2-40B4-BE49-F238E27FC236}">
                  <a16:creationId xmlns:a16="http://schemas.microsoft.com/office/drawing/2014/main" xmlns="" id="{9C5162C2-F60E-4D87-BDE1-B812908EB0E7}"/>
                </a:ext>
              </a:extLst>
            </p:cNvPr>
            <p:cNvSpPr>
              <a:spLocks/>
            </p:cNvSpPr>
            <p:nvPr/>
          </p:nvSpPr>
          <p:spPr bwMode="auto">
            <a:xfrm flipH="1">
              <a:off x="2260599" y="5973763"/>
              <a:ext cx="65088" cy="61913"/>
            </a:xfrm>
            <a:custGeom>
              <a:avLst/>
              <a:gdLst>
                <a:gd name="T0" fmla="*/ 0 w 23"/>
                <a:gd name="T1" fmla="*/ 20 h 22"/>
                <a:gd name="T2" fmla="*/ 15 w 23"/>
                <a:gd name="T3" fmla="*/ 19 h 22"/>
                <a:gd name="T4" fmla="*/ 19 w 23"/>
                <a:gd name="T5" fmla="*/ 19 h 22"/>
                <a:gd name="T6" fmla="*/ 20 w 23"/>
                <a:gd name="T7" fmla="*/ 15 h 22"/>
                <a:gd name="T8" fmla="*/ 21 w 23"/>
                <a:gd name="T9" fmla="*/ 0 h 22"/>
                <a:gd name="T10" fmla="*/ 18 w 23"/>
                <a:gd name="T11" fmla="*/ 10 h 22"/>
                <a:gd name="T12" fmla="*/ 16 w 23"/>
                <a:gd name="T13" fmla="*/ 3 h 22"/>
                <a:gd name="T14" fmla="*/ 16 w 23"/>
                <a:gd name="T15" fmla="*/ 13 h 22"/>
                <a:gd name="T16" fmla="*/ 7 w 23"/>
                <a:gd name="T17" fmla="*/ 12 h 22"/>
                <a:gd name="T18" fmla="*/ 12 w 23"/>
                <a:gd name="T19" fmla="*/ 17 h 22"/>
                <a:gd name="T20" fmla="*/ 0 w 23"/>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0" y="20"/>
                  </a:moveTo>
                  <a:cubicBezTo>
                    <a:pt x="0" y="20"/>
                    <a:pt x="7" y="22"/>
                    <a:pt x="15" y="19"/>
                  </a:cubicBezTo>
                  <a:cubicBezTo>
                    <a:pt x="15" y="19"/>
                    <a:pt x="16" y="20"/>
                    <a:pt x="19" y="19"/>
                  </a:cubicBezTo>
                  <a:cubicBezTo>
                    <a:pt x="21" y="18"/>
                    <a:pt x="20" y="17"/>
                    <a:pt x="20" y="15"/>
                  </a:cubicBezTo>
                  <a:cubicBezTo>
                    <a:pt x="21" y="13"/>
                    <a:pt x="23" y="7"/>
                    <a:pt x="21" y="0"/>
                  </a:cubicBezTo>
                  <a:cubicBezTo>
                    <a:pt x="21" y="0"/>
                    <a:pt x="20" y="7"/>
                    <a:pt x="18" y="10"/>
                  </a:cubicBezTo>
                  <a:cubicBezTo>
                    <a:pt x="18" y="10"/>
                    <a:pt x="17" y="6"/>
                    <a:pt x="16" y="3"/>
                  </a:cubicBezTo>
                  <a:cubicBezTo>
                    <a:pt x="16" y="3"/>
                    <a:pt x="17" y="11"/>
                    <a:pt x="16" y="13"/>
                  </a:cubicBezTo>
                  <a:cubicBezTo>
                    <a:pt x="14" y="16"/>
                    <a:pt x="7" y="12"/>
                    <a:pt x="7" y="12"/>
                  </a:cubicBezTo>
                  <a:cubicBezTo>
                    <a:pt x="7" y="12"/>
                    <a:pt x="10" y="17"/>
                    <a:pt x="12" y="17"/>
                  </a:cubicBezTo>
                  <a:cubicBezTo>
                    <a:pt x="12" y="17"/>
                    <a:pt x="8" y="20"/>
                    <a:pt x="0" y="20"/>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42">
              <a:extLst>
                <a:ext uri="{FF2B5EF4-FFF2-40B4-BE49-F238E27FC236}">
                  <a16:creationId xmlns:a16="http://schemas.microsoft.com/office/drawing/2014/main" xmlns="" id="{5B433906-40B7-4808-B17F-93399800C276}"/>
                </a:ext>
              </a:extLst>
            </p:cNvPr>
            <p:cNvSpPr>
              <a:spLocks/>
            </p:cNvSpPr>
            <p:nvPr/>
          </p:nvSpPr>
          <p:spPr bwMode="auto">
            <a:xfrm flipH="1">
              <a:off x="2239962" y="6018213"/>
              <a:ext cx="36513" cy="23813"/>
            </a:xfrm>
            <a:custGeom>
              <a:avLst/>
              <a:gdLst>
                <a:gd name="T0" fmla="*/ 0 w 13"/>
                <a:gd name="T1" fmla="*/ 4 h 8"/>
                <a:gd name="T2" fmla="*/ 7 w 13"/>
                <a:gd name="T3" fmla="*/ 8 h 8"/>
                <a:gd name="T4" fmla="*/ 13 w 13"/>
                <a:gd name="T5" fmla="*/ 7 h 8"/>
                <a:gd name="T6" fmla="*/ 3 w 13"/>
                <a:gd name="T7" fmla="*/ 0 h 8"/>
              </a:gdLst>
              <a:ahLst/>
              <a:cxnLst>
                <a:cxn ang="0">
                  <a:pos x="T0" y="T1"/>
                </a:cxn>
                <a:cxn ang="0">
                  <a:pos x="T2" y="T3"/>
                </a:cxn>
                <a:cxn ang="0">
                  <a:pos x="T4" y="T5"/>
                </a:cxn>
                <a:cxn ang="0">
                  <a:pos x="T6" y="T7"/>
                </a:cxn>
              </a:cxnLst>
              <a:rect l="0" t="0" r="r" b="b"/>
              <a:pathLst>
                <a:path w="13" h="8">
                  <a:moveTo>
                    <a:pt x="0" y="4"/>
                  </a:moveTo>
                  <a:cubicBezTo>
                    <a:pt x="0" y="4"/>
                    <a:pt x="2" y="3"/>
                    <a:pt x="7" y="8"/>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43">
              <a:extLst>
                <a:ext uri="{FF2B5EF4-FFF2-40B4-BE49-F238E27FC236}">
                  <a16:creationId xmlns:a16="http://schemas.microsoft.com/office/drawing/2014/main" xmlns="" id="{B6613759-64A7-4641-9CDB-CF9C29FAA42A}"/>
                </a:ext>
              </a:extLst>
            </p:cNvPr>
            <p:cNvSpPr>
              <a:spLocks/>
            </p:cNvSpPr>
            <p:nvPr/>
          </p:nvSpPr>
          <p:spPr bwMode="auto">
            <a:xfrm flipH="1">
              <a:off x="2773362" y="5716588"/>
              <a:ext cx="195263" cy="188913"/>
            </a:xfrm>
            <a:custGeom>
              <a:avLst/>
              <a:gdLst>
                <a:gd name="T0" fmla="*/ 66 w 69"/>
                <a:gd name="T1" fmla="*/ 52 h 66"/>
                <a:gd name="T2" fmla="*/ 49 w 69"/>
                <a:gd name="T3" fmla="*/ 65 h 66"/>
                <a:gd name="T4" fmla="*/ 6 w 69"/>
                <a:gd name="T5" fmla="*/ 41 h 66"/>
                <a:gd name="T6" fmla="*/ 6 w 69"/>
                <a:gd name="T7" fmla="*/ 41 h 66"/>
                <a:gd name="T8" fmla="*/ 1 w 69"/>
                <a:gd name="T9" fmla="*/ 14 h 66"/>
                <a:gd name="T10" fmla="*/ 2 w 69"/>
                <a:gd name="T11" fmla="*/ 5 h 66"/>
                <a:gd name="T12" fmla="*/ 6 w 69"/>
                <a:gd name="T13" fmla="*/ 8 h 66"/>
                <a:gd name="T14" fmla="*/ 10 w 69"/>
                <a:gd name="T15" fmla="*/ 10 h 66"/>
                <a:gd name="T16" fmla="*/ 9 w 69"/>
                <a:gd name="T17" fmla="*/ 4 h 66"/>
                <a:gd name="T18" fmla="*/ 17 w 69"/>
                <a:gd name="T19" fmla="*/ 3 h 66"/>
                <a:gd name="T20" fmla="*/ 39 w 69"/>
                <a:gd name="T21" fmla="*/ 9 h 66"/>
                <a:gd name="T22" fmla="*/ 39 w 69"/>
                <a:gd name="T23" fmla="*/ 9 h 66"/>
                <a:gd name="T24" fmla="*/ 66 w 69"/>
                <a:gd name="T2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6">
                  <a:moveTo>
                    <a:pt x="66" y="52"/>
                  </a:moveTo>
                  <a:cubicBezTo>
                    <a:pt x="63" y="66"/>
                    <a:pt x="49" y="65"/>
                    <a:pt x="49" y="65"/>
                  </a:cubicBezTo>
                  <a:cubicBezTo>
                    <a:pt x="24" y="66"/>
                    <a:pt x="12" y="53"/>
                    <a:pt x="6" y="41"/>
                  </a:cubicBezTo>
                  <a:cubicBezTo>
                    <a:pt x="6" y="41"/>
                    <a:pt x="6" y="41"/>
                    <a:pt x="6" y="41"/>
                  </a:cubicBezTo>
                  <a:cubicBezTo>
                    <a:pt x="0" y="28"/>
                    <a:pt x="1" y="14"/>
                    <a:pt x="1" y="14"/>
                  </a:cubicBezTo>
                  <a:cubicBezTo>
                    <a:pt x="1" y="14"/>
                    <a:pt x="0" y="5"/>
                    <a:pt x="2" y="5"/>
                  </a:cubicBezTo>
                  <a:cubicBezTo>
                    <a:pt x="3" y="5"/>
                    <a:pt x="5" y="6"/>
                    <a:pt x="6" y="8"/>
                  </a:cubicBezTo>
                  <a:cubicBezTo>
                    <a:pt x="8" y="9"/>
                    <a:pt x="9" y="10"/>
                    <a:pt x="10" y="10"/>
                  </a:cubicBezTo>
                  <a:cubicBezTo>
                    <a:pt x="11" y="10"/>
                    <a:pt x="10" y="8"/>
                    <a:pt x="9" y="4"/>
                  </a:cubicBezTo>
                  <a:cubicBezTo>
                    <a:pt x="8" y="0"/>
                    <a:pt x="17" y="3"/>
                    <a:pt x="17" y="3"/>
                  </a:cubicBezTo>
                  <a:cubicBezTo>
                    <a:pt x="25" y="4"/>
                    <a:pt x="33" y="7"/>
                    <a:pt x="39" y="9"/>
                  </a:cubicBezTo>
                  <a:cubicBezTo>
                    <a:pt x="39" y="9"/>
                    <a:pt x="39" y="9"/>
                    <a:pt x="39" y="9"/>
                  </a:cubicBezTo>
                  <a:cubicBezTo>
                    <a:pt x="65" y="21"/>
                    <a:pt x="69" y="40"/>
                    <a:pt x="66" y="52"/>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44">
              <a:extLst>
                <a:ext uri="{FF2B5EF4-FFF2-40B4-BE49-F238E27FC236}">
                  <a16:creationId xmlns:a16="http://schemas.microsoft.com/office/drawing/2014/main" xmlns="" id="{E5245EB1-A622-4345-B3F3-0332D1645B1F}"/>
                </a:ext>
              </a:extLst>
            </p:cNvPr>
            <p:cNvSpPr>
              <a:spLocks/>
            </p:cNvSpPr>
            <p:nvPr/>
          </p:nvSpPr>
          <p:spPr bwMode="auto">
            <a:xfrm flipH="1">
              <a:off x="2779712" y="5741988"/>
              <a:ext cx="173038" cy="160338"/>
            </a:xfrm>
            <a:custGeom>
              <a:avLst/>
              <a:gdLst>
                <a:gd name="T0" fmla="*/ 33 w 61"/>
                <a:gd name="T1" fmla="*/ 0 h 56"/>
                <a:gd name="T2" fmla="*/ 53 w 61"/>
                <a:gd name="T3" fmla="*/ 25 h 56"/>
                <a:gd name="T4" fmla="*/ 35 w 61"/>
                <a:gd name="T5" fmla="*/ 14 h 56"/>
                <a:gd name="T6" fmla="*/ 35 w 61"/>
                <a:gd name="T7" fmla="*/ 14 h 56"/>
                <a:gd name="T8" fmla="*/ 51 w 61"/>
                <a:gd name="T9" fmla="*/ 38 h 56"/>
                <a:gd name="T10" fmla="*/ 48 w 61"/>
                <a:gd name="T11" fmla="*/ 37 h 56"/>
                <a:gd name="T12" fmla="*/ 32 w 61"/>
                <a:gd name="T13" fmla="*/ 28 h 56"/>
                <a:gd name="T14" fmla="*/ 40 w 61"/>
                <a:gd name="T15" fmla="*/ 43 h 56"/>
                <a:gd name="T16" fmla="*/ 39 w 61"/>
                <a:gd name="T17" fmla="*/ 43 h 56"/>
                <a:gd name="T18" fmla="*/ 17 w 61"/>
                <a:gd name="T19" fmla="*/ 32 h 56"/>
                <a:gd name="T20" fmla="*/ 31 w 61"/>
                <a:gd name="T21" fmla="*/ 50 h 56"/>
                <a:gd name="T22" fmla="*/ 30 w 61"/>
                <a:gd name="T23" fmla="*/ 50 h 56"/>
                <a:gd name="T24" fmla="*/ 0 w 61"/>
                <a:gd name="T25" fmla="*/ 32 h 56"/>
                <a:gd name="T26" fmla="*/ 40 w 61"/>
                <a:gd name="T27" fmla="*/ 56 h 56"/>
                <a:gd name="T28" fmla="*/ 43 w 61"/>
                <a:gd name="T29" fmla="*/ 56 h 56"/>
                <a:gd name="T30" fmla="*/ 43 w 61"/>
                <a:gd name="T31" fmla="*/ 56 h 56"/>
                <a:gd name="T32" fmla="*/ 60 w 61"/>
                <a:gd name="T33" fmla="*/ 43 h 56"/>
                <a:gd name="T34" fmla="*/ 61 w 61"/>
                <a:gd name="T35" fmla="*/ 37 h 56"/>
                <a:gd name="T36" fmla="*/ 33 w 6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56">
                  <a:moveTo>
                    <a:pt x="33" y="0"/>
                  </a:moveTo>
                  <a:cubicBezTo>
                    <a:pt x="46" y="10"/>
                    <a:pt x="53" y="24"/>
                    <a:pt x="53" y="25"/>
                  </a:cubicBezTo>
                  <a:cubicBezTo>
                    <a:pt x="45" y="14"/>
                    <a:pt x="37" y="14"/>
                    <a:pt x="35" y="14"/>
                  </a:cubicBezTo>
                  <a:cubicBezTo>
                    <a:pt x="35" y="14"/>
                    <a:pt x="35" y="14"/>
                    <a:pt x="35" y="14"/>
                  </a:cubicBezTo>
                  <a:cubicBezTo>
                    <a:pt x="48" y="19"/>
                    <a:pt x="54" y="38"/>
                    <a:pt x="51" y="38"/>
                  </a:cubicBezTo>
                  <a:cubicBezTo>
                    <a:pt x="50" y="38"/>
                    <a:pt x="49" y="38"/>
                    <a:pt x="48" y="37"/>
                  </a:cubicBezTo>
                  <a:cubicBezTo>
                    <a:pt x="41" y="30"/>
                    <a:pt x="32" y="28"/>
                    <a:pt x="32" y="28"/>
                  </a:cubicBezTo>
                  <a:cubicBezTo>
                    <a:pt x="36" y="30"/>
                    <a:pt x="46" y="40"/>
                    <a:pt x="40" y="43"/>
                  </a:cubicBezTo>
                  <a:cubicBezTo>
                    <a:pt x="40" y="43"/>
                    <a:pt x="39" y="43"/>
                    <a:pt x="39" y="43"/>
                  </a:cubicBezTo>
                  <a:cubicBezTo>
                    <a:pt x="32" y="43"/>
                    <a:pt x="18" y="33"/>
                    <a:pt x="17" y="32"/>
                  </a:cubicBezTo>
                  <a:cubicBezTo>
                    <a:pt x="24" y="44"/>
                    <a:pt x="46" y="50"/>
                    <a:pt x="31" y="50"/>
                  </a:cubicBezTo>
                  <a:cubicBezTo>
                    <a:pt x="31" y="50"/>
                    <a:pt x="30" y="50"/>
                    <a:pt x="30" y="50"/>
                  </a:cubicBezTo>
                  <a:cubicBezTo>
                    <a:pt x="16" y="50"/>
                    <a:pt x="2" y="33"/>
                    <a:pt x="0" y="32"/>
                  </a:cubicBezTo>
                  <a:cubicBezTo>
                    <a:pt x="6" y="44"/>
                    <a:pt x="17" y="56"/>
                    <a:pt x="40" y="56"/>
                  </a:cubicBezTo>
                  <a:cubicBezTo>
                    <a:pt x="41" y="56"/>
                    <a:pt x="42" y="56"/>
                    <a:pt x="43" y="56"/>
                  </a:cubicBezTo>
                  <a:cubicBezTo>
                    <a:pt x="43" y="56"/>
                    <a:pt x="43" y="56"/>
                    <a:pt x="43" y="56"/>
                  </a:cubicBezTo>
                  <a:cubicBezTo>
                    <a:pt x="46" y="56"/>
                    <a:pt x="58" y="55"/>
                    <a:pt x="60" y="43"/>
                  </a:cubicBezTo>
                  <a:cubicBezTo>
                    <a:pt x="61" y="41"/>
                    <a:pt x="61" y="39"/>
                    <a:pt x="61" y="37"/>
                  </a:cubicBezTo>
                  <a:cubicBezTo>
                    <a:pt x="61" y="25"/>
                    <a:pt x="55" y="10"/>
                    <a:pt x="33"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45">
              <a:extLst>
                <a:ext uri="{FF2B5EF4-FFF2-40B4-BE49-F238E27FC236}">
                  <a16:creationId xmlns:a16="http://schemas.microsoft.com/office/drawing/2014/main" xmlns="" id="{58053197-A377-48E0-B66A-DA7F279EFA20}"/>
                </a:ext>
              </a:extLst>
            </p:cNvPr>
            <p:cNvSpPr>
              <a:spLocks/>
            </p:cNvSpPr>
            <p:nvPr/>
          </p:nvSpPr>
          <p:spPr bwMode="auto">
            <a:xfrm flipH="1">
              <a:off x="2773362" y="5842000"/>
              <a:ext cx="65088" cy="65088"/>
            </a:xfrm>
            <a:custGeom>
              <a:avLst/>
              <a:gdLst>
                <a:gd name="T0" fmla="*/ 0 w 23"/>
                <a:gd name="T1" fmla="*/ 21 h 23"/>
                <a:gd name="T2" fmla="*/ 15 w 23"/>
                <a:gd name="T3" fmla="*/ 20 h 23"/>
                <a:gd name="T4" fmla="*/ 19 w 23"/>
                <a:gd name="T5" fmla="*/ 20 h 23"/>
                <a:gd name="T6" fmla="*/ 20 w 23"/>
                <a:gd name="T7" fmla="*/ 15 h 23"/>
                <a:gd name="T8" fmla="*/ 21 w 23"/>
                <a:gd name="T9" fmla="*/ 0 h 23"/>
                <a:gd name="T10" fmla="*/ 18 w 23"/>
                <a:gd name="T11" fmla="*/ 11 h 23"/>
                <a:gd name="T12" fmla="*/ 16 w 23"/>
                <a:gd name="T13" fmla="*/ 4 h 23"/>
                <a:gd name="T14" fmla="*/ 16 w 23"/>
                <a:gd name="T15" fmla="*/ 14 h 23"/>
                <a:gd name="T16" fmla="*/ 7 w 23"/>
                <a:gd name="T17" fmla="*/ 13 h 23"/>
                <a:gd name="T18" fmla="*/ 12 w 23"/>
                <a:gd name="T19" fmla="*/ 18 h 23"/>
                <a:gd name="T20" fmla="*/ 0 w 23"/>
                <a:gd name="T21"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0" y="21"/>
                  </a:moveTo>
                  <a:cubicBezTo>
                    <a:pt x="0" y="21"/>
                    <a:pt x="7" y="23"/>
                    <a:pt x="15" y="20"/>
                  </a:cubicBezTo>
                  <a:cubicBezTo>
                    <a:pt x="15" y="20"/>
                    <a:pt x="17" y="21"/>
                    <a:pt x="19" y="20"/>
                  </a:cubicBezTo>
                  <a:cubicBezTo>
                    <a:pt x="21" y="19"/>
                    <a:pt x="20" y="17"/>
                    <a:pt x="20" y="15"/>
                  </a:cubicBezTo>
                  <a:cubicBezTo>
                    <a:pt x="21" y="13"/>
                    <a:pt x="23" y="8"/>
                    <a:pt x="21" y="0"/>
                  </a:cubicBezTo>
                  <a:cubicBezTo>
                    <a:pt x="21" y="0"/>
                    <a:pt x="20" y="8"/>
                    <a:pt x="18" y="11"/>
                  </a:cubicBezTo>
                  <a:cubicBezTo>
                    <a:pt x="18" y="11"/>
                    <a:pt x="17" y="7"/>
                    <a:pt x="16" y="4"/>
                  </a:cubicBezTo>
                  <a:cubicBezTo>
                    <a:pt x="16" y="4"/>
                    <a:pt x="17" y="12"/>
                    <a:pt x="16" y="14"/>
                  </a:cubicBezTo>
                  <a:cubicBezTo>
                    <a:pt x="14" y="17"/>
                    <a:pt x="7" y="13"/>
                    <a:pt x="7" y="13"/>
                  </a:cubicBezTo>
                  <a:cubicBezTo>
                    <a:pt x="7" y="13"/>
                    <a:pt x="10" y="17"/>
                    <a:pt x="12" y="18"/>
                  </a:cubicBezTo>
                  <a:cubicBezTo>
                    <a:pt x="12" y="18"/>
                    <a:pt x="8" y="21"/>
                    <a:pt x="0"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46">
              <a:extLst>
                <a:ext uri="{FF2B5EF4-FFF2-40B4-BE49-F238E27FC236}">
                  <a16:creationId xmlns:a16="http://schemas.microsoft.com/office/drawing/2014/main" xmlns="" id="{5F0117C4-9C7A-4050-A2DF-82BAACCC282C}"/>
                </a:ext>
              </a:extLst>
            </p:cNvPr>
            <p:cNvSpPr>
              <a:spLocks/>
            </p:cNvSpPr>
            <p:nvPr/>
          </p:nvSpPr>
          <p:spPr bwMode="auto">
            <a:xfrm flipH="1">
              <a:off x="2754312" y="5891213"/>
              <a:ext cx="36513" cy="19050"/>
            </a:xfrm>
            <a:custGeom>
              <a:avLst/>
              <a:gdLst>
                <a:gd name="T0" fmla="*/ 0 w 13"/>
                <a:gd name="T1" fmla="*/ 3 h 7"/>
                <a:gd name="T2" fmla="*/ 7 w 13"/>
                <a:gd name="T3" fmla="*/ 7 h 7"/>
                <a:gd name="T4" fmla="*/ 13 w 13"/>
                <a:gd name="T5" fmla="*/ 7 h 7"/>
                <a:gd name="T6" fmla="*/ 3 w 13"/>
                <a:gd name="T7" fmla="*/ 0 h 7"/>
              </a:gdLst>
              <a:ahLst/>
              <a:cxnLst>
                <a:cxn ang="0">
                  <a:pos x="T0" y="T1"/>
                </a:cxn>
                <a:cxn ang="0">
                  <a:pos x="T2" y="T3"/>
                </a:cxn>
                <a:cxn ang="0">
                  <a:pos x="T4" y="T5"/>
                </a:cxn>
                <a:cxn ang="0">
                  <a:pos x="T6" y="T7"/>
                </a:cxn>
              </a:cxnLst>
              <a:rect l="0" t="0" r="r" b="b"/>
              <a:pathLst>
                <a:path w="13" h="7">
                  <a:moveTo>
                    <a:pt x="0" y="3"/>
                  </a:moveTo>
                  <a:cubicBezTo>
                    <a:pt x="0" y="3"/>
                    <a:pt x="2" y="3"/>
                    <a:pt x="7" y="7"/>
                  </a:cubicBezTo>
                  <a:cubicBezTo>
                    <a:pt x="13" y="7"/>
                    <a:pt x="13" y="7"/>
                    <a:pt x="13" y="7"/>
                  </a:cubicBezTo>
                  <a:cubicBezTo>
                    <a:pt x="13" y="7"/>
                    <a:pt x="6" y="4"/>
                    <a:pt x="3"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47">
              <a:extLst>
                <a:ext uri="{FF2B5EF4-FFF2-40B4-BE49-F238E27FC236}">
                  <a16:creationId xmlns:a16="http://schemas.microsoft.com/office/drawing/2014/main" xmlns="" id="{B5E6C7D5-0B0D-4947-BE33-226DB07AF45A}"/>
                </a:ext>
              </a:extLst>
            </p:cNvPr>
            <p:cNvSpPr>
              <a:spLocks/>
            </p:cNvSpPr>
            <p:nvPr/>
          </p:nvSpPr>
          <p:spPr bwMode="auto">
            <a:xfrm flipH="1">
              <a:off x="2574925" y="5770563"/>
              <a:ext cx="187325" cy="150813"/>
            </a:xfrm>
            <a:custGeom>
              <a:avLst/>
              <a:gdLst>
                <a:gd name="T0" fmla="*/ 1 w 66"/>
                <a:gd name="T1" fmla="*/ 34 h 53"/>
                <a:gd name="T2" fmla="*/ 13 w 66"/>
                <a:gd name="T3" fmla="*/ 48 h 53"/>
                <a:gd name="T4" fmla="*/ 54 w 66"/>
                <a:gd name="T5" fmla="*/ 35 h 53"/>
                <a:gd name="T6" fmla="*/ 54 w 66"/>
                <a:gd name="T7" fmla="*/ 35 h 53"/>
                <a:gd name="T8" fmla="*/ 63 w 66"/>
                <a:gd name="T9" fmla="*/ 14 h 53"/>
                <a:gd name="T10" fmla="*/ 64 w 66"/>
                <a:gd name="T11" fmla="*/ 6 h 53"/>
                <a:gd name="T12" fmla="*/ 60 w 66"/>
                <a:gd name="T13" fmla="*/ 7 h 53"/>
                <a:gd name="T14" fmla="*/ 57 w 66"/>
                <a:gd name="T15" fmla="*/ 8 h 53"/>
                <a:gd name="T16" fmla="*/ 58 w 66"/>
                <a:gd name="T17" fmla="*/ 3 h 53"/>
                <a:gd name="T18" fmla="*/ 52 w 66"/>
                <a:gd name="T19" fmla="*/ 1 h 53"/>
                <a:gd name="T20" fmla="*/ 32 w 66"/>
                <a:gd name="T21" fmla="*/ 2 h 53"/>
                <a:gd name="T22" fmla="*/ 32 w 66"/>
                <a:gd name="T23" fmla="*/ 2 h 53"/>
                <a:gd name="T24" fmla="*/ 1 w 66"/>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53">
                  <a:moveTo>
                    <a:pt x="1" y="34"/>
                  </a:moveTo>
                  <a:cubicBezTo>
                    <a:pt x="0" y="46"/>
                    <a:pt x="13" y="48"/>
                    <a:pt x="13" y="48"/>
                  </a:cubicBezTo>
                  <a:cubicBezTo>
                    <a:pt x="34" y="53"/>
                    <a:pt x="46" y="45"/>
                    <a:pt x="54" y="35"/>
                  </a:cubicBezTo>
                  <a:cubicBezTo>
                    <a:pt x="54" y="35"/>
                    <a:pt x="54" y="35"/>
                    <a:pt x="54" y="35"/>
                  </a:cubicBezTo>
                  <a:cubicBezTo>
                    <a:pt x="61" y="25"/>
                    <a:pt x="63" y="14"/>
                    <a:pt x="63" y="14"/>
                  </a:cubicBezTo>
                  <a:cubicBezTo>
                    <a:pt x="63" y="14"/>
                    <a:pt x="66" y="6"/>
                    <a:pt x="64" y="6"/>
                  </a:cubicBezTo>
                  <a:cubicBezTo>
                    <a:pt x="63" y="5"/>
                    <a:pt x="61" y="6"/>
                    <a:pt x="60" y="7"/>
                  </a:cubicBezTo>
                  <a:cubicBezTo>
                    <a:pt x="58" y="8"/>
                    <a:pt x="57" y="8"/>
                    <a:pt x="57" y="8"/>
                  </a:cubicBezTo>
                  <a:cubicBezTo>
                    <a:pt x="55" y="8"/>
                    <a:pt x="57" y="6"/>
                    <a:pt x="58" y="3"/>
                  </a:cubicBezTo>
                  <a:cubicBezTo>
                    <a:pt x="59" y="0"/>
                    <a:pt x="52" y="1"/>
                    <a:pt x="52" y="1"/>
                  </a:cubicBezTo>
                  <a:cubicBezTo>
                    <a:pt x="44" y="1"/>
                    <a:pt x="37" y="1"/>
                    <a:pt x="32" y="2"/>
                  </a:cubicBezTo>
                  <a:cubicBezTo>
                    <a:pt x="32" y="2"/>
                    <a:pt x="32" y="2"/>
                    <a:pt x="32" y="2"/>
                  </a:cubicBezTo>
                  <a:cubicBezTo>
                    <a:pt x="7" y="8"/>
                    <a:pt x="1" y="23"/>
                    <a:pt x="1" y="34"/>
                  </a:cubicBezTo>
                </a:path>
              </a:pathLst>
            </a:custGeom>
            <a:solidFill>
              <a:srgbClr val="FEF3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48">
              <a:extLst>
                <a:ext uri="{FF2B5EF4-FFF2-40B4-BE49-F238E27FC236}">
                  <a16:creationId xmlns:a16="http://schemas.microsoft.com/office/drawing/2014/main" xmlns="" id="{B9440643-8EA9-45FC-BD2D-1E25965617AF}"/>
                </a:ext>
              </a:extLst>
            </p:cNvPr>
            <p:cNvSpPr>
              <a:spLocks/>
            </p:cNvSpPr>
            <p:nvPr/>
          </p:nvSpPr>
          <p:spPr bwMode="auto">
            <a:xfrm flipH="1">
              <a:off x="2608262" y="5776913"/>
              <a:ext cx="150813" cy="136525"/>
            </a:xfrm>
            <a:custGeom>
              <a:avLst/>
              <a:gdLst>
                <a:gd name="T0" fmla="*/ 31 w 53"/>
                <a:gd name="T1" fmla="*/ 0 h 48"/>
                <a:gd name="T2" fmla="*/ 0 w 53"/>
                <a:gd name="T3" fmla="*/ 32 h 48"/>
                <a:gd name="T4" fmla="*/ 0 w 53"/>
                <a:gd name="T5" fmla="*/ 32 h 48"/>
                <a:gd name="T6" fmla="*/ 12 w 53"/>
                <a:gd name="T7" fmla="*/ 46 h 48"/>
                <a:gd name="T8" fmla="*/ 25 w 53"/>
                <a:gd name="T9" fmla="*/ 48 h 48"/>
                <a:gd name="T10" fmla="*/ 53 w 53"/>
                <a:gd name="T11" fmla="*/ 33 h 48"/>
                <a:gd name="T12" fmla="*/ 27 w 53"/>
                <a:gd name="T13" fmla="*/ 44 h 48"/>
                <a:gd name="T14" fmla="*/ 23 w 53"/>
                <a:gd name="T15" fmla="*/ 44 h 48"/>
                <a:gd name="T16" fmla="*/ 38 w 53"/>
                <a:gd name="T17" fmla="*/ 30 h 48"/>
                <a:gd name="T18" fmla="*/ 20 w 53"/>
                <a:gd name="T19" fmla="*/ 36 h 48"/>
                <a:gd name="T20" fmla="*/ 17 w 53"/>
                <a:gd name="T21" fmla="*/ 35 h 48"/>
                <a:gd name="T22" fmla="*/ 26 w 53"/>
                <a:gd name="T23" fmla="*/ 25 h 48"/>
                <a:gd name="T24" fmla="*/ 26 w 53"/>
                <a:gd name="T25" fmla="*/ 25 h 48"/>
                <a:gd name="T26" fmla="*/ 11 w 53"/>
                <a:gd name="T27" fmla="*/ 29 h 48"/>
                <a:gd name="T28" fmla="*/ 9 w 53"/>
                <a:gd name="T29" fmla="*/ 29 h 48"/>
                <a:gd name="T30" fmla="*/ 26 w 53"/>
                <a:gd name="T31" fmla="*/ 12 h 48"/>
                <a:gd name="T32" fmla="*/ 24 w 53"/>
                <a:gd name="T33" fmla="*/ 11 h 48"/>
                <a:gd name="T34" fmla="*/ 9 w 53"/>
                <a:gd name="T35" fmla="*/ 17 h 48"/>
                <a:gd name="T36" fmla="*/ 31 w 53"/>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48">
                  <a:moveTo>
                    <a:pt x="31" y="0"/>
                  </a:moveTo>
                  <a:cubicBezTo>
                    <a:pt x="6" y="6"/>
                    <a:pt x="0" y="21"/>
                    <a:pt x="0" y="32"/>
                  </a:cubicBezTo>
                  <a:cubicBezTo>
                    <a:pt x="0" y="32"/>
                    <a:pt x="0" y="32"/>
                    <a:pt x="0" y="32"/>
                  </a:cubicBezTo>
                  <a:cubicBezTo>
                    <a:pt x="0" y="44"/>
                    <a:pt x="12" y="46"/>
                    <a:pt x="12" y="46"/>
                  </a:cubicBezTo>
                  <a:cubicBezTo>
                    <a:pt x="17" y="47"/>
                    <a:pt x="21" y="48"/>
                    <a:pt x="25" y="48"/>
                  </a:cubicBezTo>
                  <a:cubicBezTo>
                    <a:pt x="38" y="48"/>
                    <a:pt x="47" y="41"/>
                    <a:pt x="53" y="33"/>
                  </a:cubicBezTo>
                  <a:cubicBezTo>
                    <a:pt x="52" y="34"/>
                    <a:pt x="39" y="44"/>
                    <a:pt x="27" y="44"/>
                  </a:cubicBezTo>
                  <a:cubicBezTo>
                    <a:pt x="26" y="44"/>
                    <a:pt x="25" y="44"/>
                    <a:pt x="23" y="44"/>
                  </a:cubicBezTo>
                  <a:cubicBezTo>
                    <a:pt x="11" y="40"/>
                    <a:pt x="30" y="39"/>
                    <a:pt x="38" y="30"/>
                  </a:cubicBezTo>
                  <a:cubicBezTo>
                    <a:pt x="38" y="31"/>
                    <a:pt x="26" y="36"/>
                    <a:pt x="20" y="36"/>
                  </a:cubicBezTo>
                  <a:cubicBezTo>
                    <a:pt x="18" y="36"/>
                    <a:pt x="17" y="36"/>
                    <a:pt x="17" y="35"/>
                  </a:cubicBezTo>
                  <a:cubicBezTo>
                    <a:pt x="13" y="32"/>
                    <a:pt x="23" y="25"/>
                    <a:pt x="26" y="25"/>
                  </a:cubicBezTo>
                  <a:cubicBezTo>
                    <a:pt x="26" y="25"/>
                    <a:pt x="26" y="25"/>
                    <a:pt x="26" y="25"/>
                  </a:cubicBezTo>
                  <a:cubicBezTo>
                    <a:pt x="23" y="25"/>
                    <a:pt x="17" y="25"/>
                    <a:pt x="11" y="29"/>
                  </a:cubicBezTo>
                  <a:cubicBezTo>
                    <a:pt x="10" y="29"/>
                    <a:pt x="9" y="29"/>
                    <a:pt x="9" y="29"/>
                  </a:cubicBezTo>
                  <a:cubicBezTo>
                    <a:pt x="5" y="29"/>
                    <a:pt x="14" y="14"/>
                    <a:pt x="26" y="12"/>
                  </a:cubicBezTo>
                  <a:cubicBezTo>
                    <a:pt x="26" y="12"/>
                    <a:pt x="25" y="11"/>
                    <a:pt x="24" y="11"/>
                  </a:cubicBezTo>
                  <a:cubicBezTo>
                    <a:pt x="21" y="11"/>
                    <a:pt x="15" y="12"/>
                    <a:pt x="9" y="17"/>
                  </a:cubicBezTo>
                  <a:cubicBezTo>
                    <a:pt x="9" y="17"/>
                    <a:pt x="18" y="6"/>
                    <a:pt x="31" y="0"/>
                  </a:cubicBezTo>
                </a:path>
              </a:pathLst>
            </a:custGeom>
            <a:solidFill>
              <a:srgbClr val="F9E3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49">
              <a:extLst>
                <a:ext uri="{FF2B5EF4-FFF2-40B4-BE49-F238E27FC236}">
                  <a16:creationId xmlns:a16="http://schemas.microsoft.com/office/drawing/2014/main" xmlns="" id="{511F8223-2F3A-419E-8D6D-3ED36CC510EE}"/>
                </a:ext>
              </a:extLst>
            </p:cNvPr>
            <p:cNvSpPr>
              <a:spLocks/>
            </p:cNvSpPr>
            <p:nvPr/>
          </p:nvSpPr>
          <p:spPr bwMode="auto">
            <a:xfrm flipH="1">
              <a:off x="2719387" y="5848350"/>
              <a:ext cx="49213" cy="61913"/>
            </a:xfrm>
            <a:custGeom>
              <a:avLst/>
              <a:gdLst>
                <a:gd name="T0" fmla="*/ 17 w 17"/>
                <a:gd name="T1" fmla="*/ 21 h 22"/>
                <a:gd name="T2" fmla="*/ 5 w 17"/>
                <a:gd name="T3" fmla="*/ 18 h 22"/>
                <a:gd name="T4" fmla="*/ 2 w 17"/>
                <a:gd name="T5" fmla="*/ 17 h 22"/>
                <a:gd name="T6" fmla="*/ 1 w 17"/>
                <a:gd name="T7" fmla="*/ 13 h 22"/>
                <a:gd name="T8" fmla="*/ 3 w 17"/>
                <a:gd name="T9" fmla="*/ 0 h 22"/>
                <a:gd name="T10" fmla="*/ 4 w 17"/>
                <a:gd name="T11" fmla="*/ 10 h 22"/>
                <a:gd name="T12" fmla="*/ 7 w 17"/>
                <a:gd name="T13" fmla="*/ 4 h 22"/>
                <a:gd name="T14" fmla="*/ 5 w 17"/>
                <a:gd name="T15" fmla="*/ 13 h 22"/>
                <a:gd name="T16" fmla="*/ 13 w 17"/>
                <a:gd name="T17" fmla="*/ 14 h 22"/>
                <a:gd name="T18" fmla="*/ 8 w 17"/>
                <a:gd name="T19" fmla="*/ 17 h 22"/>
                <a:gd name="T20" fmla="*/ 17 w 1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7" y="21"/>
                  </a:moveTo>
                  <a:cubicBezTo>
                    <a:pt x="17" y="21"/>
                    <a:pt x="11" y="22"/>
                    <a:pt x="5" y="18"/>
                  </a:cubicBezTo>
                  <a:cubicBezTo>
                    <a:pt x="5" y="18"/>
                    <a:pt x="3" y="19"/>
                    <a:pt x="2" y="17"/>
                  </a:cubicBezTo>
                  <a:cubicBezTo>
                    <a:pt x="0" y="16"/>
                    <a:pt x="1" y="15"/>
                    <a:pt x="1" y="13"/>
                  </a:cubicBezTo>
                  <a:cubicBezTo>
                    <a:pt x="1" y="11"/>
                    <a:pt x="0" y="6"/>
                    <a:pt x="3" y="0"/>
                  </a:cubicBezTo>
                  <a:cubicBezTo>
                    <a:pt x="3" y="0"/>
                    <a:pt x="3" y="7"/>
                    <a:pt x="4" y="10"/>
                  </a:cubicBezTo>
                  <a:cubicBezTo>
                    <a:pt x="4" y="10"/>
                    <a:pt x="5" y="6"/>
                    <a:pt x="7" y="4"/>
                  </a:cubicBezTo>
                  <a:cubicBezTo>
                    <a:pt x="7" y="4"/>
                    <a:pt x="5" y="11"/>
                    <a:pt x="5" y="13"/>
                  </a:cubicBezTo>
                  <a:cubicBezTo>
                    <a:pt x="7" y="16"/>
                    <a:pt x="13" y="14"/>
                    <a:pt x="13" y="14"/>
                  </a:cubicBezTo>
                  <a:cubicBezTo>
                    <a:pt x="13" y="14"/>
                    <a:pt x="10" y="17"/>
                    <a:pt x="8" y="17"/>
                  </a:cubicBezTo>
                  <a:cubicBezTo>
                    <a:pt x="8" y="17"/>
                    <a:pt x="10" y="20"/>
                    <a:pt x="17" y="21"/>
                  </a:cubicBezTo>
                  <a:close/>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50">
              <a:extLst>
                <a:ext uri="{FF2B5EF4-FFF2-40B4-BE49-F238E27FC236}">
                  <a16:creationId xmlns:a16="http://schemas.microsoft.com/office/drawing/2014/main" xmlns="" id="{BA2ED289-1C7A-40F9-A7AF-0C3CDBD172E2}"/>
                </a:ext>
              </a:extLst>
            </p:cNvPr>
            <p:cNvSpPr>
              <a:spLocks/>
            </p:cNvSpPr>
            <p:nvPr/>
          </p:nvSpPr>
          <p:spPr bwMode="auto">
            <a:xfrm flipH="1">
              <a:off x="2759075" y="5888038"/>
              <a:ext cx="31750" cy="17463"/>
            </a:xfrm>
            <a:custGeom>
              <a:avLst/>
              <a:gdLst>
                <a:gd name="T0" fmla="*/ 11 w 11"/>
                <a:gd name="T1" fmla="*/ 4 h 6"/>
                <a:gd name="T2" fmla="*/ 4 w 11"/>
                <a:gd name="T3" fmla="*/ 6 h 6"/>
                <a:gd name="T4" fmla="*/ 0 w 11"/>
                <a:gd name="T5" fmla="*/ 4 h 6"/>
                <a:gd name="T6" fmla="*/ 9 w 11"/>
                <a:gd name="T7" fmla="*/ 0 h 6"/>
              </a:gdLst>
              <a:ahLst/>
              <a:cxnLst>
                <a:cxn ang="0">
                  <a:pos x="T0" y="T1"/>
                </a:cxn>
                <a:cxn ang="0">
                  <a:pos x="T2" y="T3"/>
                </a:cxn>
                <a:cxn ang="0">
                  <a:pos x="T4" y="T5"/>
                </a:cxn>
                <a:cxn ang="0">
                  <a:pos x="T6" y="T7"/>
                </a:cxn>
              </a:cxnLst>
              <a:rect l="0" t="0" r="r" b="b"/>
              <a:pathLst>
                <a:path w="11" h="6">
                  <a:moveTo>
                    <a:pt x="11" y="4"/>
                  </a:moveTo>
                  <a:cubicBezTo>
                    <a:pt x="11" y="4"/>
                    <a:pt x="10" y="4"/>
                    <a:pt x="4" y="6"/>
                  </a:cubicBezTo>
                  <a:cubicBezTo>
                    <a:pt x="0" y="4"/>
                    <a:pt x="0" y="4"/>
                    <a:pt x="0" y="4"/>
                  </a:cubicBezTo>
                  <a:cubicBezTo>
                    <a:pt x="0" y="4"/>
                    <a:pt x="6" y="4"/>
                    <a:pt x="9" y="0"/>
                  </a:cubicBezTo>
                </a:path>
              </a:pathLst>
            </a:custGeom>
            <a:solidFill>
              <a:srgbClr val="723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9" name="Hộp Văn bản 438">
            <a:extLst>
              <a:ext uri="{FF2B5EF4-FFF2-40B4-BE49-F238E27FC236}">
                <a16:creationId xmlns:a16="http://schemas.microsoft.com/office/drawing/2014/main" xmlns="" id="{284C96CB-FB12-4086-84AD-976EE64754F9}"/>
              </a:ext>
            </a:extLst>
          </p:cNvPr>
          <p:cNvSpPr txBox="1"/>
          <p:nvPr/>
        </p:nvSpPr>
        <p:spPr>
          <a:xfrm>
            <a:off x="8023662" y="192321"/>
            <a:ext cx="2623699" cy="523220"/>
          </a:xfrm>
          <a:prstGeom prst="rect">
            <a:avLst/>
          </a:prstGeom>
          <a:noFill/>
        </p:spPr>
        <p:txBody>
          <a:bodyPr wrap="square">
            <a:spAutoFit/>
          </a:bodyPr>
          <a:lstStyle/>
          <a:p>
            <a:pPr algn="just"/>
            <a:r>
              <a:rPr lang="en-US" sz="2800" b="1"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rPr>
              <a:t>III. TỔNG KẾT</a:t>
            </a:r>
            <a:endParaRPr lang="en-US" sz="2000" dirty="0">
              <a:solidFill>
                <a:schemeClr val="accent4">
                  <a:lumMod val="75000"/>
                </a:schemeClr>
              </a:solidFill>
              <a:effectLst/>
              <a:latin typeface="Cambria" panose="02040503050406030204" pitchFamily="18" charset="0"/>
              <a:ea typeface="Cambria" panose="02040503050406030204" pitchFamily="18" charset="0"/>
              <a:cs typeface="Times New Roman" panose="02020603050405020304" pitchFamily="18" charset="0"/>
            </a:endParaRPr>
          </a:p>
        </p:txBody>
      </p:sp>
      <p:grpSp>
        <p:nvGrpSpPr>
          <p:cNvPr id="31" name="Nhóm 30">
            <a:extLst>
              <a:ext uri="{FF2B5EF4-FFF2-40B4-BE49-F238E27FC236}">
                <a16:creationId xmlns:a16="http://schemas.microsoft.com/office/drawing/2014/main" xmlns="" id="{A6095849-9234-4399-B386-8F1ECCC08446}"/>
              </a:ext>
            </a:extLst>
          </p:cNvPr>
          <p:cNvGrpSpPr/>
          <p:nvPr/>
        </p:nvGrpSpPr>
        <p:grpSpPr>
          <a:xfrm>
            <a:off x="1083872" y="1476219"/>
            <a:ext cx="4439142" cy="4105119"/>
            <a:chOff x="792815" y="1562485"/>
            <a:chExt cx="4439142" cy="4105119"/>
          </a:xfrm>
        </p:grpSpPr>
        <p:sp>
          <p:nvSpPr>
            <p:cNvPr id="427" name="Hộp Văn bản 426">
              <a:extLst>
                <a:ext uri="{FF2B5EF4-FFF2-40B4-BE49-F238E27FC236}">
                  <a16:creationId xmlns:a16="http://schemas.microsoft.com/office/drawing/2014/main" xmlns="" id="{D28B88A6-7FFB-4650-8B93-B30AFF340737}"/>
                </a:ext>
              </a:extLst>
            </p:cNvPr>
            <p:cNvSpPr txBox="1"/>
            <p:nvPr/>
          </p:nvSpPr>
          <p:spPr>
            <a:xfrm>
              <a:off x="792815" y="2559061"/>
              <a:ext cx="4439142" cy="3108543"/>
            </a:xfrm>
            <a:prstGeom prst="rect">
              <a:avLst/>
            </a:prstGeom>
            <a:noFill/>
          </p:spPr>
          <p:txBody>
            <a:bodyPr wrap="square">
              <a:spAutoFit/>
            </a:bodyPr>
            <a:lstStyle/>
            <a:p>
              <a:pPr algn="just">
                <a:spcAft>
                  <a:spcPts val="800"/>
                </a:spcAft>
              </a:pPr>
              <a:r>
                <a:rPr lang="en-US" sz="2800" dirty="0">
                  <a:latin typeface="Times New Roman" panose="02020603050405020304" pitchFamily="18" charset="0"/>
                  <a:ea typeface="Yu Mincho" panose="02020400000000000000" pitchFamily="18" charset="-128"/>
                </a:rPr>
                <a:t>  Nội dung của thơ trữ tình là biểu hiện tư tưởng, tình cảm làm sống dậy cái thế giới chủ thể của hiện thực khách quan, giúp ta đi sâu vào thế giới của những suy tư tâm trạng, nỗi niềm.</a:t>
              </a:r>
            </a:p>
          </p:txBody>
        </p:sp>
        <p:grpSp>
          <p:nvGrpSpPr>
            <p:cNvPr id="7" name="Nhóm 6">
              <a:extLst>
                <a:ext uri="{FF2B5EF4-FFF2-40B4-BE49-F238E27FC236}">
                  <a16:creationId xmlns:a16="http://schemas.microsoft.com/office/drawing/2014/main" xmlns="" id="{4EBB0513-F37D-4730-ADCF-3344762C8034}"/>
                </a:ext>
              </a:extLst>
            </p:cNvPr>
            <p:cNvGrpSpPr/>
            <p:nvPr/>
          </p:nvGrpSpPr>
          <p:grpSpPr>
            <a:xfrm>
              <a:off x="1401219" y="1562485"/>
              <a:ext cx="3334811" cy="748120"/>
              <a:chOff x="1401219" y="1562485"/>
              <a:chExt cx="3334811" cy="748120"/>
            </a:xfrm>
          </p:grpSpPr>
          <p:pic>
            <p:nvPicPr>
              <p:cNvPr id="432" name="图片 16">
                <a:extLst>
                  <a:ext uri="{FF2B5EF4-FFF2-40B4-BE49-F238E27FC236}">
                    <a16:creationId xmlns:a16="http://schemas.microsoft.com/office/drawing/2014/main" xmlns="" id="{65EDAB61-27C2-42A9-8B20-E883FF21D473}"/>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2694565" y="269139"/>
                <a:ext cx="748120" cy="3334811"/>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40" name="Hộp Văn bản 439">
                <a:extLst>
                  <a:ext uri="{FF2B5EF4-FFF2-40B4-BE49-F238E27FC236}">
                    <a16:creationId xmlns:a16="http://schemas.microsoft.com/office/drawing/2014/main" xmlns="" id="{11AC1C45-E064-4244-9732-7D654D8CB840}"/>
                  </a:ext>
                </a:extLst>
              </p:cNvPr>
              <p:cNvSpPr txBox="1"/>
              <p:nvPr/>
            </p:nvSpPr>
            <p:spPr>
              <a:xfrm>
                <a:off x="1537741" y="1640912"/>
                <a:ext cx="3116573" cy="584775"/>
              </a:xfrm>
              <a:prstGeom prst="rect">
                <a:avLst/>
              </a:prstGeom>
              <a:noFill/>
            </p:spPr>
            <p:txBody>
              <a:bodyPr wrap="square">
                <a:spAutoFit/>
              </a:bodyPr>
              <a:lstStyle/>
              <a:p>
                <a:pPr algn="ctr">
                  <a:spcAft>
                    <a:spcPts val="800"/>
                  </a:spcAft>
                </a:pPr>
                <a:r>
                  <a:rPr lang="en-US" sz="32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THƠ TRỮ TÌNH</a:t>
                </a:r>
              </a:p>
            </p:txBody>
          </p:sp>
        </p:grpSp>
      </p:grpSp>
      <p:grpSp>
        <p:nvGrpSpPr>
          <p:cNvPr id="32" name="Nhóm 31">
            <a:extLst>
              <a:ext uri="{FF2B5EF4-FFF2-40B4-BE49-F238E27FC236}">
                <a16:creationId xmlns:a16="http://schemas.microsoft.com/office/drawing/2014/main" xmlns="" id="{1877E8E3-38DE-4A43-AE80-9A5BB0FD4ABE}"/>
              </a:ext>
            </a:extLst>
          </p:cNvPr>
          <p:cNvGrpSpPr/>
          <p:nvPr/>
        </p:nvGrpSpPr>
        <p:grpSpPr>
          <a:xfrm>
            <a:off x="5930632" y="1425001"/>
            <a:ext cx="4967925" cy="4489973"/>
            <a:chOff x="5558532" y="1257998"/>
            <a:chExt cx="4967925" cy="4489973"/>
          </a:xfrm>
        </p:grpSpPr>
        <p:sp>
          <p:nvSpPr>
            <p:cNvPr id="428" name="Hộp Văn bản 427">
              <a:extLst>
                <a:ext uri="{FF2B5EF4-FFF2-40B4-BE49-F238E27FC236}">
                  <a16:creationId xmlns:a16="http://schemas.microsoft.com/office/drawing/2014/main" xmlns="" id="{1EFA4D5D-DDFF-4F30-8A90-9899E0B14A13}"/>
                </a:ext>
              </a:extLst>
            </p:cNvPr>
            <p:cNvSpPr txBox="1"/>
            <p:nvPr/>
          </p:nvSpPr>
          <p:spPr>
            <a:xfrm>
              <a:off x="5558532" y="2208541"/>
              <a:ext cx="4967925" cy="3539430"/>
            </a:xfrm>
            <a:prstGeom prst="rect">
              <a:avLst/>
            </a:prstGeom>
            <a:noFill/>
          </p:spPr>
          <p:txBody>
            <a:bodyPr wrap="square">
              <a:spAutoFit/>
            </a:bodyPr>
            <a:lstStyle/>
            <a:p>
              <a:pPr algn="just"/>
              <a:r>
                <a:rPr lang="en-US" sz="2800" dirty="0">
                  <a:latin typeface="Times New Roman" panose="02020603050405020304" pitchFamily="18" charset="0"/>
                  <a:ea typeface="Yu Mincho" panose="02020400000000000000" pitchFamily="18" charset="-128"/>
                </a:rPr>
                <a:t>  Thơ Hai cư phản ánh tâm hồn người Nhật - tâm hồn ưa thích hòa nhập với thiên nhiên, vì vậy nội dung thường hướng đên một phong cảnh, một vài sự vật cụ thể, một tứ thơ, một cảm xúc, một suy tư… của người viết.</a:t>
              </a:r>
            </a:p>
            <a:p>
              <a:pPr algn="just"/>
              <a:endParaRPr lang="en-US" sz="2800" dirty="0">
                <a:solidFill>
                  <a:srgbClr val="000000"/>
                </a:solidFill>
                <a:latin typeface="Cambria" panose="02040503050406030204" pitchFamily="18" charset="0"/>
                <a:ea typeface="Cambria" panose="02040503050406030204" pitchFamily="18" charset="0"/>
              </a:endParaRPr>
            </a:p>
          </p:txBody>
        </p:sp>
        <p:grpSp>
          <p:nvGrpSpPr>
            <p:cNvPr id="8" name="Nhóm 7">
              <a:extLst>
                <a:ext uri="{FF2B5EF4-FFF2-40B4-BE49-F238E27FC236}">
                  <a16:creationId xmlns:a16="http://schemas.microsoft.com/office/drawing/2014/main" xmlns="" id="{D54D8EE9-E898-4986-95E8-DCF254A0A29C}"/>
                </a:ext>
              </a:extLst>
            </p:cNvPr>
            <p:cNvGrpSpPr/>
            <p:nvPr/>
          </p:nvGrpSpPr>
          <p:grpSpPr>
            <a:xfrm>
              <a:off x="6511491" y="1257998"/>
              <a:ext cx="3046526" cy="748120"/>
              <a:chOff x="6511491" y="1257998"/>
              <a:chExt cx="3046526" cy="748120"/>
            </a:xfrm>
          </p:grpSpPr>
          <p:pic>
            <p:nvPicPr>
              <p:cNvPr id="435" name="图片 16">
                <a:extLst>
                  <a:ext uri="{FF2B5EF4-FFF2-40B4-BE49-F238E27FC236}">
                    <a16:creationId xmlns:a16="http://schemas.microsoft.com/office/drawing/2014/main" xmlns="" id="{31ADB90C-C0E0-4836-83B6-87D8E7ECB1B9}"/>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rot="16200000">
                <a:off x="7660694" y="108795"/>
                <a:ext cx="748120" cy="3046526"/>
              </a:xfrm>
              <a:custGeom>
                <a:avLst/>
                <a:gdLst>
                  <a:gd name="connsiteX0" fmla="*/ 0 w 1290935"/>
                  <a:gd name="connsiteY0" fmla="*/ 0 h 4179570"/>
                  <a:gd name="connsiteX1" fmla="*/ 1290935 w 1290935"/>
                  <a:gd name="connsiteY1" fmla="*/ 0 h 4179570"/>
                  <a:gd name="connsiteX2" fmla="*/ 1290935 w 1290935"/>
                  <a:gd name="connsiteY2" fmla="*/ 4179570 h 4179570"/>
                  <a:gd name="connsiteX3" fmla="*/ 0 w 1290935"/>
                  <a:gd name="connsiteY3" fmla="*/ 4179570 h 4179570"/>
                </a:gdLst>
                <a:ahLst/>
                <a:cxnLst>
                  <a:cxn ang="0">
                    <a:pos x="connsiteX0" y="connsiteY0"/>
                  </a:cxn>
                  <a:cxn ang="0">
                    <a:pos x="connsiteX1" y="connsiteY1"/>
                  </a:cxn>
                  <a:cxn ang="0">
                    <a:pos x="connsiteX2" y="connsiteY2"/>
                  </a:cxn>
                  <a:cxn ang="0">
                    <a:pos x="connsiteX3" y="connsiteY3"/>
                  </a:cxn>
                </a:cxnLst>
                <a:rect l="l" t="t" r="r" b="b"/>
                <a:pathLst>
                  <a:path w="1290935" h="4179570">
                    <a:moveTo>
                      <a:pt x="0" y="0"/>
                    </a:moveTo>
                    <a:lnTo>
                      <a:pt x="1290935" y="0"/>
                    </a:lnTo>
                    <a:lnTo>
                      <a:pt x="1290935" y="4179570"/>
                    </a:lnTo>
                    <a:lnTo>
                      <a:pt x="0" y="4179570"/>
                    </a:lnTo>
                    <a:close/>
                  </a:path>
                </a:pathLst>
              </a:custGeom>
              <a:effectLst/>
            </p:spPr>
          </p:pic>
          <p:sp>
            <p:nvSpPr>
              <p:cNvPr id="431" name="Hộp Văn bản 430">
                <a:extLst>
                  <a:ext uri="{FF2B5EF4-FFF2-40B4-BE49-F238E27FC236}">
                    <a16:creationId xmlns:a16="http://schemas.microsoft.com/office/drawing/2014/main" xmlns="" id="{97C6A300-AB9E-4DA9-A60E-12A7AD58A0BC}"/>
                  </a:ext>
                </a:extLst>
              </p:cNvPr>
              <p:cNvSpPr txBox="1"/>
              <p:nvPr/>
            </p:nvSpPr>
            <p:spPr>
              <a:xfrm>
                <a:off x="6758165" y="1332251"/>
                <a:ext cx="2446284" cy="584775"/>
              </a:xfrm>
              <a:prstGeom prst="rect">
                <a:avLst/>
              </a:prstGeom>
              <a:noFill/>
            </p:spPr>
            <p:txBody>
              <a:bodyPr wrap="square">
                <a:spAutoFit/>
              </a:bodyPr>
              <a:lstStyle/>
              <a:p>
                <a:pPr algn="ctr">
                  <a:spcAft>
                    <a:spcPts val="800"/>
                  </a:spcAft>
                </a:pPr>
                <a:r>
                  <a:rPr lang="en-US" sz="3200" b="1" dirty="0">
                    <a:solidFill>
                      <a:schemeClr val="accent2">
                        <a:lumMod val="50000"/>
                      </a:schemeClr>
                    </a:solidFill>
                    <a:latin typeface="Cambria" panose="02040503050406030204" pitchFamily="18" charset="0"/>
                    <a:ea typeface="Cambria" panose="02040503050406030204" pitchFamily="18" charset="0"/>
                    <a:cs typeface="Times New Roman" panose="02020603050405020304" pitchFamily="18" charset="0"/>
                  </a:rPr>
                  <a:t>THƠ HAIKU</a:t>
                </a:r>
              </a:p>
            </p:txBody>
          </p:sp>
        </p:grpSp>
      </p:grpSp>
      <p:cxnSp>
        <p:nvCxnSpPr>
          <p:cNvPr id="433" name="Đường nối Thẳng 432">
            <a:extLst>
              <a:ext uri="{FF2B5EF4-FFF2-40B4-BE49-F238E27FC236}">
                <a16:creationId xmlns:a16="http://schemas.microsoft.com/office/drawing/2014/main" xmlns="" id="{D7617A9E-C1E7-4892-B976-5CF0AC1D555F}"/>
              </a:ext>
            </a:extLst>
          </p:cNvPr>
          <p:cNvCxnSpPr>
            <a:cxnSpLocks/>
          </p:cNvCxnSpPr>
          <p:nvPr/>
        </p:nvCxnSpPr>
        <p:spPr>
          <a:xfrm>
            <a:off x="5760779" y="2147933"/>
            <a:ext cx="0" cy="3600533"/>
          </a:xfrm>
          <a:prstGeom prst="line">
            <a:avLst/>
          </a:prstGeom>
          <a:ln w="38100">
            <a:solidFill>
              <a:schemeClr val="accent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xmlns="" val="1319838924"/>
      </p:ext>
    </p:extLst>
  </p:cSld>
  <p:clrMapOvr>
    <a:masterClrMapping/>
  </p:clrMapOvr>
  <mc:AlternateContent xmlns:mc="http://schemas.openxmlformats.org/markup-compatibility/2006">
    <mc:Choice xmlns:p14="http://schemas.microsoft.com/office/powerpoint/2010/main" xmlns="" Requires="p14">
      <p:transition spd="slow" p14:dur="2000">
        <p14:prism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39"/>
                                        </p:tgtEl>
                                        <p:attrNameLst>
                                          <p:attrName>style.visibility</p:attrName>
                                        </p:attrNameLst>
                                      </p:cBhvr>
                                      <p:to>
                                        <p:strVal val="visible"/>
                                      </p:to>
                                    </p:set>
                                    <p:anim calcmode="lin" valueType="num">
                                      <p:cBhvr additive="base">
                                        <p:cTn id="7" dur="750" fill="hold"/>
                                        <p:tgtEl>
                                          <p:spTgt spid="439"/>
                                        </p:tgtEl>
                                        <p:attrNameLst>
                                          <p:attrName>ppt_x</p:attrName>
                                        </p:attrNameLst>
                                      </p:cBhvr>
                                      <p:tavLst>
                                        <p:tav tm="0">
                                          <p:val>
                                            <p:strVal val="#ppt_x"/>
                                          </p:val>
                                        </p:tav>
                                        <p:tav tm="100000">
                                          <p:val>
                                            <p:strVal val="#ppt_x"/>
                                          </p:val>
                                        </p:tav>
                                      </p:tavLst>
                                    </p:anim>
                                    <p:anim calcmode="lin" valueType="num">
                                      <p:cBhvr additive="base">
                                        <p:cTn id="8" dur="750" fill="hold"/>
                                        <p:tgtEl>
                                          <p:spTgt spid="4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750" fill="hold"/>
                                        <p:tgtEl>
                                          <p:spTgt spid="32"/>
                                        </p:tgtEl>
                                        <p:attrNameLst>
                                          <p:attrName>ppt_w</p:attrName>
                                        </p:attrNameLst>
                                      </p:cBhvr>
                                      <p:tavLst>
                                        <p:tav tm="0">
                                          <p:val>
                                            <p:fltVal val="0"/>
                                          </p:val>
                                        </p:tav>
                                        <p:tav tm="100000">
                                          <p:val>
                                            <p:strVal val="#ppt_w"/>
                                          </p:val>
                                        </p:tav>
                                      </p:tavLst>
                                    </p:anim>
                                    <p:anim calcmode="lin" valueType="num">
                                      <p:cBhvr>
                                        <p:cTn id="14" dur="750" fill="hold"/>
                                        <p:tgtEl>
                                          <p:spTgt spid="32"/>
                                        </p:tgtEl>
                                        <p:attrNameLst>
                                          <p:attrName>ppt_h</p:attrName>
                                        </p:attrNameLst>
                                      </p:cBhvr>
                                      <p:tavLst>
                                        <p:tav tm="0">
                                          <p:val>
                                            <p:fltVal val="0"/>
                                          </p:val>
                                        </p:tav>
                                        <p:tav tm="100000">
                                          <p:val>
                                            <p:strVal val="#ppt_h"/>
                                          </p:val>
                                        </p:tav>
                                      </p:tavLst>
                                    </p:anim>
                                    <p:animEffect transition="in" filter="fade">
                                      <p:cBhvr>
                                        <p:cTn id="15" dur="750"/>
                                        <p:tgtEl>
                                          <p:spTgt spid="32"/>
                                        </p:tgtEl>
                                      </p:cBhvr>
                                    </p:animEffect>
                                  </p:childTnLst>
                                </p:cTn>
                              </p:par>
                            </p:childTnLst>
                          </p:cTn>
                        </p:par>
                        <p:par>
                          <p:cTn id="16" fill="hold">
                            <p:stCondLst>
                              <p:cond delay="750"/>
                            </p:stCondLst>
                            <p:childTnLst>
                              <p:par>
                                <p:cTn id="17" presetID="2" presetClass="entr" presetSubtype="1" fill="hold" nodeType="afterEffect">
                                  <p:stCondLst>
                                    <p:cond delay="0"/>
                                  </p:stCondLst>
                                  <p:childTnLst>
                                    <p:set>
                                      <p:cBhvr>
                                        <p:cTn id="18" dur="1" fill="hold">
                                          <p:stCondLst>
                                            <p:cond delay="0"/>
                                          </p:stCondLst>
                                        </p:cTn>
                                        <p:tgtEl>
                                          <p:spTgt spid="433"/>
                                        </p:tgtEl>
                                        <p:attrNameLst>
                                          <p:attrName>style.visibility</p:attrName>
                                        </p:attrNameLst>
                                      </p:cBhvr>
                                      <p:to>
                                        <p:strVal val="visible"/>
                                      </p:to>
                                    </p:set>
                                    <p:anim calcmode="lin" valueType="num">
                                      <p:cBhvr additive="base">
                                        <p:cTn id="19" dur="750" fill="hold"/>
                                        <p:tgtEl>
                                          <p:spTgt spid="433"/>
                                        </p:tgtEl>
                                        <p:attrNameLst>
                                          <p:attrName>ppt_x</p:attrName>
                                        </p:attrNameLst>
                                      </p:cBhvr>
                                      <p:tavLst>
                                        <p:tav tm="0">
                                          <p:val>
                                            <p:strVal val="#ppt_x"/>
                                          </p:val>
                                        </p:tav>
                                        <p:tav tm="100000">
                                          <p:val>
                                            <p:strVal val="#ppt_x"/>
                                          </p:val>
                                        </p:tav>
                                      </p:tavLst>
                                    </p:anim>
                                    <p:anim calcmode="lin" valueType="num">
                                      <p:cBhvr additive="base">
                                        <p:cTn id="20" dur="750" fill="hold"/>
                                        <p:tgtEl>
                                          <p:spTgt spid="433"/>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31"/>
                                        </p:tgtEl>
                                        <p:attrNameLst>
                                          <p:attrName>style.visibility</p:attrName>
                                        </p:attrNameLst>
                                      </p:cBhvr>
                                      <p:to>
                                        <p:strVal val="visible"/>
                                      </p:to>
                                    </p:set>
                                    <p:anim calcmode="lin" valueType="num">
                                      <p:cBhvr>
                                        <p:cTn id="24" dur="750" fill="hold"/>
                                        <p:tgtEl>
                                          <p:spTgt spid="31"/>
                                        </p:tgtEl>
                                        <p:attrNameLst>
                                          <p:attrName>ppt_w</p:attrName>
                                        </p:attrNameLst>
                                      </p:cBhvr>
                                      <p:tavLst>
                                        <p:tav tm="0">
                                          <p:val>
                                            <p:fltVal val="0"/>
                                          </p:val>
                                        </p:tav>
                                        <p:tav tm="100000">
                                          <p:val>
                                            <p:strVal val="#ppt_w"/>
                                          </p:val>
                                        </p:tav>
                                      </p:tavLst>
                                    </p:anim>
                                    <p:anim calcmode="lin" valueType="num">
                                      <p:cBhvr>
                                        <p:cTn id="25" dur="750" fill="hold"/>
                                        <p:tgtEl>
                                          <p:spTgt spid="31"/>
                                        </p:tgtEl>
                                        <p:attrNameLst>
                                          <p:attrName>ppt_h</p:attrName>
                                        </p:attrNameLst>
                                      </p:cBhvr>
                                      <p:tavLst>
                                        <p:tav tm="0">
                                          <p:val>
                                            <p:fltVal val="0"/>
                                          </p:val>
                                        </p:tav>
                                        <p:tav tm="100000">
                                          <p:val>
                                            <p:strVal val="#ppt_h"/>
                                          </p:val>
                                        </p:tav>
                                      </p:tavLst>
                                    </p:anim>
                                    <p:animEffect transition="in" filter="fade">
                                      <p:cBhvr>
                                        <p:cTn id="26" dur="7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6F8E6E91-AEA0-F18B-2561-904CADBA50EB}"/>
              </a:ext>
            </a:extLst>
          </p:cNvPr>
          <p:cNvSpPr>
            <a:spLocks noGrp="1"/>
          </p:cNvSpPr>
          <p:nvPr>
            <p:ph type="title"/>
          </p:nvPr>
        </p:nvSpPr>
        <p:spPr/>
        <p:txBody>
          <a:bodyPr/>
          <a:lstStyle/>
          <a:p>
            <a:r>
              <a:rPr lang="vi-VN" dirty="0">
                <a:latin typeface="Times New Roman"/>
                <a:cs typeface="Times New Roman"/>
              </a:rPr>
              <a:t>MỞ RỘNG: Rút ra đặc trưng của thơ Hai-cư</a:t>
            </a:r>
          </a:p>
        </p:txBody>
      </p:sp>
      <p:sp>
        <p:nvSpPr>
          <p:cNvPr id="3" name="Chỗ dành sẵn cho Nội dung 2">
            <a:extLst>
              <a:ext uri="{FF2B5EF4-FFF2-40B4-BE49-F238E27FC236}">
                <a16:creationId xmlns:a16="http://schemas.microsoft.com/office/drawing/2014/main" xmlns="" id="{6FF31469-D8B5-BDB8-031F-7F64BC6870ED}"/>
              </a:ext>
            </a:extLst>
          </p:cNvPr>
          <p:cNvSpPr>
            <a:spLocks noGrp="1"/>
          </p:cNvSpPr>
          <p:nvPr>
            <p:ph idx="1"/>
          </p:nvPr>
        </p:nvSpPr>
        <p:spPr/>
        <p:txBody>
          <a:bodyPr vert="horz" lIns="91440" tIns="45720" rIns="91440" bIns="45720" rtlCol="0" anchor="t">
            <a:normAutofit/>
          </a:bodyPr>
          <a:lstStyle/>
          <a:p>
            <a:pPr marL="0" indent="0">
              <a:buNone/>
            </a:pPr>
            <a:r>
              <a:rPr lang="vi-VN" dirty="0">
                <a:latin typeface="Arial"/>
                <a:ea typeface="+mn-lt"/>
                <a:cs typeface="Arial"/>
              </a:rPr>
              <a:t>-</a:t>
            </a:r>
            <a:r>
              <a:rPr lang="vi-VN" b="1" dirty="0">
                <a:latin typeface="Arial"/>
                <a:ea typeface="+mn-lt"/>
                <a:cs typeface="Arial"/>
              </a:rPr>
              <a:t> Thơ Hai-cư (</a:t>
            </a:r>
            <a:r>
              <a:rPr lang="vi-VN" b="1" dirty="0" err="1">
                <a:latin typeface="Arial"/>
                <a:ea typeface="+mn-lt"/>
                <a:cs typeface="Arial"/>
              </a:rPr>
              <a:t>Haiku</a:t>
            </a:r>
            <a:r>
              <a:rPr lang="vi-VN" b="1" dirty="0">
                <a:latin typeface="Arial"/>
                <a:ea typeface="+mn-lt"/>
                <a:cs typeface="Arial"/>
              </a:rPr>
              <a:t>) là loại thơ cực ngắn của Nhật Bản, cô đọng và hàm súc. </a:t>
            </a:r>
          </a:p>
          <a:p>
            <a:pPr marL="0" indent="0">
              <a:buNone/>
            </a:pPr>
            <a:r>
              <a:rPr lang="vi-VN" b="1" dirty="0">
                <a:latin typeface="Arial"/>
                <a:ea typeface="+mn-lt"/>
                <a:cs typeface="Arial"/>
              </a:rPr>
              <a:t>- Một bài thơ chỉ ba câu, mười bảy âm tiết (5-7-5) dài không quá mười hai, mười ba từ, không chấm câu, không đề. </a:t>
            </a:r>
          </a:p>
          <a:p>
            <a:pPr marL="0" indent="0">
              <a:buNone/>
            </a:pPr>
            <a:r>
              <a:rPr lang="vi-VN" b="1" dirty="0">
                <a:latin typeface="Arial"/>
                <a:ea typeface="+mn-lt"/>
                <a:cs typeface="Arial"/>
              </a:rPr>
              <a:t>- Nội dung thường hướng về thiên nhiên bốn mùa và nội tâm cá nhân để phản ánh.</a:t>
            </a:r>
            <a:endParaRPr lang="vi-VN" b="1">
              <a:latin typeface="Arial"/>
              <a:cs typeface="Arial"/>
            </a:endParaRPr>
          </a:p>
        </p:txBody>
      </p:sp>
    </p:spTree>
    <p:extLst>
      <p:ext uri="{BB962C8B-B14F-4D97-AF65-F5344CB8AC3E}">
        <p14:creationId xmlns:p14="http://schemas.microsoft.com/office/powerpoint/2010/main" xmlns="" val="289967067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471948" y="828209"/>
            <a:ext cx="7470829" cy="830997"/>
            <a:chOff x="847840" y="2766774"/>
            <a:chExt cx="9484305" cy="1244034"/>
          </a:xfrm>
        </p:grpSpPr>
        <p:sp>
          <p:nvSpPr>
            <p:cNvPr id="8" name="TextBox 7"/>
            <p:cNvSpPr txBox="1"/>
            <p:nvPr/>
          </p:nvSpPr>
          <p:spPr>
            <a:xfrm>
              <a:off x="1906586" y="2766774"/>
              <a:ext cx="8425559" cy="1244034"/>
            </a:xfrm>
            <a:prstGeom prst="rect">
              <a:avLst/>
            </a:prstGeom>
            <a:noFill/>
          </p:spPr>
          <p:txBody>
            <a:bodyPr wrap="square" rtlCol="0">
              <a:spAutoFit/>
            </a:bodyPr>
            <a:lstStyle/>
            <a:p>
              <a:pPr marL="0" marR="0" lvl="0" indent="0" algn="l" defTabSz="2169237" rtl="0" eaLnBrk="1" fontAlgn="auto" latinLnBrk="0" hangingPunct="1">
                <a:lnSpc>
                  <a:spcPct val="100000"/>
                </a:lnSpc>
                <a:spcBef>
                  <a:spcPts val="0"/>
                </a:spcBef>
                <a:spcAft>
                  <a:spcPts val="0"/>
                </a:spcAft>
                <a:buClrTx/>
                <a:buSzTx/>
                <a:buFontTx/>
                <a:buNone/>
                <a:tabLst/>
                <a:defRPr/>
              </a:pPr>
              <a:endParaRPr kumimoji="0" lang="vi-VN" sz="4800" b="1" i="1" u="none" strike="noStrike" kern="0" cap="none" spc="0" normalizeH="0" baseline="0" noProof="0" dirty="0">
                <a:ln>
                  <a:noFill/>
                </a:ln>
                <a:solidFill>
                  <a:srgbClr val="4BACC6">
                    <a:lumMod val="75000"/>
                  </a:srgbClr>
                </a:solidFill>
                <a:effectLst/>
                <a:uLnTx/>
                <a:uFillTx/>
                <a:latin typeface="Tahoma" pitchFamily="34" charset="0"/>
                <a:ea typeface="Tahoma" pitchFamily="34" charset="0"/>
                <a:cs typeface="Tahoma" pitchFamily="34" charset="0"/>
              </a:endParaRPr>
            </a:p>
          </p:txBody>
        </p:sp>
        <p:sp>
          <p:nvSpPr>
            <p:cNvPr id="9" name="Rounded Rectangle 8"/>
            <p:cNvSpPr/>
            <p:nvPr/>
          </p:nvSpPr>
          <p:spPr>
            <a:xfrm>
              <a:off x="847840" y="2823876"/>
              <a:ext cx="1065892" cy="804671"/>
            </a:xfrm>
            <a:prstGeom prst="roundRect">
              <a:avLst/>
            </a:prstGeom>
            <a:solidFill>
              <a:srgbClr val="4BACC6">
                <a:lumMod val="75000"/>
              </a:srgbClr>
            </a:solidFill>
            <a:ln w="25400" cap="flat" cmpd="sng" algn="ctr">
              <a:solidFill>
                <a:sysClr val="window" lastClr="FFFFFF">
                  <a:lumMod val="75000"/>
                </a:sysClr>
              </a:solidFill>
              <a:prstDash val="solid"/>
            </a:ln>
            <a:effectLst/>
          </p:spPr>
          <p:txBody>
            <a:bodyPr rtlCol="0" anchor="ctr"/>
            <a:lstStyle/>
            <a:p>
              <a:pPr marL="0" marR="0" lvl="0" indent="0" algn="ctr" defTabSz="2169237" rtl="0"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sp>
          <p:nvSpPr>
            <p:cNvPr id="10" name="TextBox 9"/>
            <p:cNvSpPr txBox="1"/>
            <p:nvPr/>
          </p:nvSpPr>
          <p:spPr>
            <a:xfrm>
              <a:off x="1159169" y="2795826"/>
              <a:ext cx="566146" cy="875430"/>
            </a:xfrm>
            <a:prstGeom prst="rect">
              <a:avLst/>
            </a:prstGeom>
            <a:noFill/>
          </p:spPr>
          <p:txBody>
            <a:bodyPr wrap="none" rtlCol="0">
              <a:spAutoFit/>
            </a:bodyPr>
            <a:lstStyle/>
            <a:p>
              <a:pPr marL="0" marR="0" lvl="0" indent="0" algn="ctr" defTabSz="2169237" rtl="0" eaLnBrk="1" fontAlgn="auto" latinLnBrk="0" hangingPunct="1">
                <a:lnSpc>
                  <a:spcPct val="100000"/>
                </a:lnSpc>
                <a:spcBef>
                  <a:spcPts val="0"/>
                </a:spcBef>
                <a:spcAft>
                  <a:spcPts val="0"/>
                </a:spcAft>
                <a:buClrTx/>
                <a:buSzTx/>
                <a:buFontTx/>
                <a:buNone/>
                <a:tabLst/>
                <a:defRPr/>
              </a:pPr>
              <a:r>
                <a:rPr lang="en-US" sz="3200" b="1" kern="0" dirty="0">
                  <a:solidFill>
                    <a:prstClr val="white"/>
                  </a:solidFill>
                  <a:latin typeface="Tahoma" pitchFamily="34" charset="0"/>
                  <a:ea typeface="Tahoma" pitchFamily="34" charset="0"/>
                  <a:cs typeface="Tahoma" pitchFamily="34" charset="0"/>
                </a:rPr>
                <a:t>2</a:t>
              </a:r>
              <a:endParaRPr kumimoji="0" lang="en-US" sz="3200" b="1" i="0" u="none" strike="noStrike" kern="0" cap="none" spc="0" normalizeH="0" baseline="0" noProof="0" dirty="0">
                <a:ln>
                  <a:noFill/>
                </a:ln>
                <a:solidFill>
                  <a:prstClr val="white"/>
                </a:solidFill>
                <a:effectLst/>
                <a:uLnTx/>
                <a:uFillTx/>
                <a:latin typeface="Tahoma" pitchFamily="34" charset="0"/>
                <a:ea typeface="Tahoma" pitchFamily="34" charset="0"/>
                <a:cs typeface="Tahoma" pitchFamily="34" charset="0"/>
              </a:endParaRPr>
            </a:p>
          </p:txBody>
        </p:sp>
      </p:grpSp>
      <p:sp>
        <p:nvSpPr>
          <p:cNvPr id="11" name="TextBox 10"/>
          <p:cNvSpPr txBox="1"/>
          <p:nvPr/>
        </p:nvSpPr>
        <p:spPr>
          <a:xfrm>
            <a:off x="1669800" y="176980"/>
            <a:ext cx="378982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33CC"/>
                </a:solidFill>
                <a:effectLst/>
                <a:uLnTx/>
                <a:uFillTx/>
                <a:latin typeface="Times New Roman" panose="02020603050405020304" pitchFamily="18" charset="0"/>
                <a:ea typeface="+mn-ea"/>
                <a:cs typeface="Times New Roman" panose="02020603050405020304" pitchFamily="18" charset="0"/>
              </a:rPr>
              <a:t>TÌM HIỂU CHUNG</a:t>
            </a:r>
          </a:p>
        </p:txBody>
      </p:sp>
      <p:sp>
        <p:nvSpPr>
          <p:cNvPr id="23" name="Horizontal Scroll 22"/>
          <p:cNvSpPr/>
          <p:nvPr/>
        </p:nvSpPr>
        <p:spPr>
          <a:xfrm>
            <a:off x="630904" y="2538511"/>
            <a:ext cx="502738" cy="322675"/>
          </a:xfrm>
          <a:prstGeom prst="horizontalScrol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 name="Group 13"/>
          <p:cNvGrpSpPr/>
          <p:nvPr/>
        </p:nvGrpSpPr>
        <p:grpSpPr>
          <a:xfrm>
            <a:off x="660400" y="1725660"/>
            <a:ext cx="10728903" cy="4221579"/>
            <a:chOff x="7377858" y="4436587"/>
            <a:chExt cx="18197059" cy="6560886"/>
          </a:xfrm>
        </p:grpSpPr>
        <p:grpSp>
          <p:nvGrpSpPr>
            <p:cNvPr id="16" name="Group 15"/>
            <p:cNvGrpSpPr/>
            <p:nvPr/>
          </p:nvGrpSpPr>
          <p:grpSpPr>
            <a:xfrm>
              <a:off x="7377858" y="4436587"/>
              <a:ext cx="18197059" cy="6560886"/>
              <a:chOff x="7377858" y="4436587"/>
              <a:chExt cx="18197059" cy="6560886"/>
            </a:xfrm>
          </p:grpSpPr>
          <p:sp>
            <p:nvSpPr>
              <p:cNvPr id="18" name="Rounded Rectangle 17"/>
              <p:cNvSpPr/>
              <p:nvPr/>
            </p:nvSpPr>
            <p:spPr>
              <a:xfrm>
                <a:off x="7377858" y="4918502"/>
                <a:ext cx="18197059" cy="6078971"/>
              </a:xfrm>
              <a:prstGeom prst="roundRect">
                <a:avLst>
                  <a:gd name="adj" fmla="val 3218"/>
                </a:avLst>
              </a:prstGeom>
              <a:noFill/>
              <a:ln w="57150" cap="flat" cmpd="sng" algn="ctr">
                <a:solidFill>
                  <a:srgbClr val="4BACC6"/>
                </a:solidFill>
                <a:prstDash val="solid"/>
              </a:ln>
              <a:effectLst/>
            </p:spPr>
            <p:txBody>
              <a:bodyPr rtlCol="0" anchor="ctr"/>
              <a:lstStyle/>
              <a:p>
                <a:pPr marL="0" marR="0" lvl="0" indent="0" algn="ctr" defTabSz="2169237" rtl="0"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sp>
            <p:nvSpPr>
              <p:cNvPr id="19" name="Rounded Rectangle 18"/>
              <p:cNvSpPr/>
              <p:nvPr/>
            </p:nvSpPr>
            <p:spPr>
              <a:xfrm>
                <a:off x="9514390" y="4436587"/>
                <a:ext cx="6108198" cy="923330"/>
              </a:xfrm>
              <a:prstGeom prst="roundRect">
                <a:avLst/>
              </a:prstGeom>
              <a:solidFill>
                <a:sysClr val="window" lastClr="FFFFFF"/>
              </a:solidFill>
              <a:ln w="57150" cap="flat" cmpd="sng" algn="ctr">
                <a:solidFill>
                  <a:srgbClr val="4BACC6"/>
                </a:solidFill>
                <a:prstDash val="solid"/>
              </a:ln>
              <a:effectLst/>
            </p:spPr>
            <p:txBody>
              <a:bodyPr rtlCol="0" anchor="ctr"/>
              <a:lstStyle/>
              <a:p>
                <a:pPr marL="0" marR="0" lvl="0" indent="0" algn="ctr" defTabSz="2169237" rtl="0"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17" name="Oval 16"/>
            <p:cNvSpPr/>
            <p:nvPr/>
          </p:nvSpPr>
          <p:spPr>
            <a:xfrm>
              <a:off x="9374220" y="4756271"/>
              <a:ext cx="304767" cy="304767"/>
            </a:xfrm>
            <a:prstGeom prst="ellipse">
              <a:avLst/>
            </a:prstGeom>
            <a:solidFill>
              <a:srgbClr val="4BACC6"/>
            </a:solidFill>
            <a:ln w="82550" cap="flat" cmpd="sng" algn="ctr">
              <a:noFill/>
              <a:prstDash val="solid"/>
            </a:ln>
            <a:effectLst/>
          </p:spPr>
          <p:txBody>
            <a:bodyPr rtlCol="0" anchor="ctr"/>
            <a:lstStyle/>
            <a:p>
              <a:pPr marL="0" marR="0" lvl="0" indent="0" algn="ctr" defTabSz="2169237" rtl="0"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grpSp>
      <p:sp>
        <p:nvSpPr>
          <p:cNvPr id="15" name="Oval 14"/>
          <p:cNvSpPr/>
          <p:nvPr/>
        </p:nvSpPr>
        <p:spPr>
          <a:xfrm>
            <a:off x="5465640" y="1938968"/>
            <a:ext cx="175994" cy="203354"/>
          </a:xfrm>
          <a:prstGeom prst="ellipse">
            <a:avLst/>
          </a:prstGeom>
          <a:solidFill>
            <a:srgbClr val="4BACC6"/>
          </a:solidFill>
          <a:ln w="82550" cap="flat" cmpd="sng" algn="ctr">
            <a:noFill/>
            <a:prstDash val="solid"/>
          </a:ln>
          <a:effectLst/>
        </p:spPr>
        <p:txBody>
          <a:bodyPr rtlCol="0" anchor="ctr"/>
          <a:lstStyle/>
          <a:p>
            <a:pPr marL="0" marR="0" lvl="0" indent="0" algn="ctr" defTabSz="2169237" rtl="0"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sp>
        <p:nvSpPr>
          <p:cNvPr id="2" name="Rectangle 1"/>
          <p:cNvSpPr/>
          <p:nvPr/>
        </p:nvSpPr>
        <p:spPr>
          <a:xfrm>
            <a:off x="2081059" y="1688373"/>
            <a:ext cx="3369833" cy="584775"/>
          </a:xfrm>
          <a:prstGeom prst="rect">
            <a:avLst/>
          </a:prstGeom>
        </p:spPr>
        <p:txBody>
          <a:bodyPr wrap="none">
            <a:spAutoFit/>
          </a:bodyPr>
          <a:lstStyle/>
          <a:p>
            <a:r>
              <a:rPr lang="en-US" sz="3200" b="1" dirty="0" err="1">
                <a:solidFill>
                  <a:schemeClr val="accent6">
                    <a:lumMod val="50000"/>
                  </a:schemeClr>
                </a:solidFill>
                <a:latin typeface="Times New Roman" panose="02020603050405020304" pitchFamily="18" charset="0"/>
                <a:ea typeface="MS Mincho"/>
              </a:rPr>
              <a:t>Nhân</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vật</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trữ</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tình</a:t>
            </a:r>
            <a:r>
              <a:rPr lang="en-US" sz="3200" b="1" dirty="0">
                <a:solidFill>
                  <a:schemeClr val="accent6">
                    <a:lumMod val="50000"/>
                  </a:schemeClr>
                </a:solidFill>
                <a:latin typeface="Times New Roman" panose="02020603050405020304" pitchFamily="18" charset="0"/>
                <a:ea typeface="MS Mincho"/>
              </a:rPr>
              <a:t> </a:t>
            </a:r>
            <a:endParaRPr lang="en-US" sz="3200" dirty="0">
              <a:solidFill>
                <a:schemeClr val="accent6">
                  <a:lumMod val="50000"/>
                </a:schemeClr>
              </a:solidFill>
            </a:endParaRPr>
          </a:p>
        </p:txBody>
      </p:sp>
      <p:pic>
        <p:nvPicPr>
          <p:cNvPr id="13" name="Picture Placeholder 12"/>
          <p:cNvPicPr>
            <a:picLocks noGrp="1" noChangeAspect="1"/>
          </p:cNvPicPr>
          <p:nvPr>
            <p:ph type="pic" sz="quarter" idx="13"/>
          </p:nvPr>
        </p:nvPicPr>
        <p:blipFill>
          <a:blip>
            <a:extLst>
              <a:ext uri="{28A0092B-C50C-407E-A947-70E740481C1C}">
                <a14:useLocalDpi xmlns:a14="http://schemas.microsoft.com/office/drawing/2010/main" xmlns="" val="0"/>
              </a:ext>
            </a:extLst>
          </a:blip>
          <a:srcRect l="9727" r="9727"/>
          <a:stretch>
            <a:fillRect/>
          </a:stretch>
        </p:blipFill>
        <p:spPr>
          <a:xfrm>
            <a:off x="6024478" y="2142322"/>
            <a:ext cx="5453916" cy="3804917"/>
          </a:xfrm>
          <a:effectLst>
            <a:softEdge rad="127000"/>
          </a:effectLst>
        </p:spPr>
      </p:pic>
      <p:sp>
        <p:nvSpPr>
          <p:cNvPr id="20" name="Rectangle 19"/>
          <p:cNvSpPr/>
          <p:nvPr/>
        </p:nvSpPr>
        <p:spPr>
          <a:xfrm>
            <a:off x="1081712" y="2436854"/>
            <a:ext cx="5576112" cy="3065455"/>
          </a:xfrm>
          <a:prstGeom prst="rect">
            <a:avLst/>
          </a:prstGeom>
        </p:spPr>
        <p:txBody>
          <a:bodyPr wrap="square">
            <a:spAutoFit/>
          </a:bodyPr>
          <a:lstStyle/>
          <a:p>
            <a:pPr algn="just">
              <a:lnSpc>
                <a:spcPct val="115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trực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tiếp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bộc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lộ</a:t>
            </a:r>
            <a:r>
              <a:rPr lang="en-US" sz="2800" dirty="0">
                <a:latin typeface="Times New Roman" panose="02020603050405020304" pitchFamily="18" charset="0"/>
                <a:ea typeface="Times New Roman" panose="02020603050405020304" pitchFamily="18" charset="0"/>
              </a:rPr>
              <a:t> rung </a:t>
            </a:r>
            <a:r>
              <a:rPr lang="en-US" sz="2800" dirty="0" err="1">
                <a:latin typeface="Times New Roman" panose="02020603050405020304" pitchFamily="18" charset="0"/>
                <a:ea typeface="Times New Roman" panose="02020603050405020304" pitchFamily="18" charset="0"/>
              </a:rPr>
              <a:t>động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khung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hoặc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cũng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mối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liên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hệ</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giả</a:t>
            </a:r>
            <a:r>
              <a:rPr lang="en-US" sz="2800" dirty="0">
                <a:latin typeface="Times New Roman" panose="02020603050405020304" pitchFamily="18" charset="0"/>
                <a:ea typeface="Times New Roman" panose="02020603050405020304" pitchFamily="18" charset="0"/>
              </a:rPr>
              <a:t> song </a:t>
            </a:r>
            <a:r>
              <a:rPr lang="en-US" sz="2800" dirty="0" err="1">
                <a:latin typeface="Times New Roman" panose="02020603050405020304" pitchFamily="18" charset="0"/>
                <a:ea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hoàn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toàn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đồng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nhất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giả</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24" name="Rectangle 23"/>
          <p:cNvSpPr/>
          <p:nvPr/>
        </p:nvSpPr>
        <p:spPr>
          <a:xfrm>
            <a:off x="1454344" y="865954"/>
            <a:ext cx="3369833" cy="584775"/>
          </a:xfrm>
          <a:prstGeom prst="rect">
            <a:avLst/>
          </a:prstGeom>
        </p:spPr>
        <p:txBody>
          <a:bodyPr wrap="none">
            <a:spAutoFit/>
          </a:bodyPr>
          <a:lstStyle/>
          <a:p>
            <a:r>
              <a:rPr lang="en-US" sz="3200" b="1" dirty="0" err="1">
                <a:solidFill>
                  <a:schemeClr val="accent6">
                    <a:lumMod val="50000"/>
                  </a:schemeClr>
                </a:solidFill>
                <a:latin typeface="Times New Roman" panose="02020603050405020304" pitchFamily="18" charset="0"/>
                <a:ea typeface="MS Mincho"/>
              </a:rPr>
              <a:t>Nhân</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vật</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trữ</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tình</a:t>
            </a:r>
            <a:r>
              <a:rPr lang="en-US" sz="3200" b="1" dirty="0">
                <a:solidFill>
                  <a:schemeClr val="accent6">
                    <a:lumMod val="50000"/>
                  </a:schemeClr>
                </a:solidFill>
                <a:latin typeface="Times New Roman" panose="02020603050405020304" pitchFamily="18" charset="0"/>
                <a:ea typeface="MS Mincho"/>
              </a:rPr>
              <a:t> </a:t>
            </a:r>
            <a:endParaRPr lang="en-US" sz="3200" dirty="0">
              <a:solidFill>
                <a:schemeClr val="accent6">
                  <a:lumMod val="50000"/>
                </a:schemeClr>
              </a:solidFill>
            </a:endParaRPr>
          </a:p>
        </p:txBody>
      </p:sp>
    </p:spTree>
    <p:extLst>
      <p:ext uri="{BB962C8B-B14F-4D97-AF65-F5344CB8AC3E}">
        <p14:creationId xmlns:p14="http://schemas.microsoft.com/office/powerpoint/2010/main" xmlns="" val="2898569936"/>
      </p:ext>
    </p:extLst>
  </p:cSld>
  <p:clrMapOvr>
    <a:masterClrMapping/>
  </p:clrMapOvr>
  <mc:AlternateContent xmlns:mc="http://schemas.openxmlformats.org/markup-compatibility/2006">
    <mc:Choice xmlns:p14="http://schemas.microsoft.com/office/powerpoint/2010/main" xmlns="" Requires="p14">
      <p:transition spd="slow" p14:dur="1400">
        <p14:doors dir="vert"/>
      </p:transition>
    </mc:Choice>
    <mc:Fallback>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rot="5400000">
            <a:off x="537164" y="-363461"/>
            <a:ext cx="592195" cy="1673077"/>
          </a:xfrm>
          <a:prstGeom prst="round2SameRect">
            <a:avLst/>
          </a:prstGeom>
          <a:solidFill>
            <a:srgbClr val="4BACC6">
              <a:lumMod val="75000"/>
            </a:srgbClr>
          </a:solidFill>
          <a:ln w="28575" cap="flat" cmpd="sng" algn="ctr">
            <a:solidFill>
              <a:sysClr val="window" lastClr="FFFFFF">
                <a:lumMod val="75000"/>
              </a:sysClr>
            </a:solidFill>
            <a:prstDash val="solid"/>
          </a:ln>
          <a:effectLst/>
        </p:spPr>
        <p:txBody>
          <a:bodyPr lIns="91091" tIns="45558" rIns="91091" bIns="45558" rtlCol="0" anchor="ctr"/>
          <a:lstStyle/>
          <a:p>
            <a:pPr marL="0" marR="0" lvl="0" indent="0" algn="ctr" defTabSz="2169237" rtl="0"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grpSp>
        <p:nvGrpSpPr>
          <p:cNvPr id="7" name="Group 6"/>
          <p:cNvGrpSpPr/>
          <p:nvPr/>
        </p:nvGrpSpPr>
        <p:grpSpPr>
          <a:xfrm>
            <a:off x="471948" y="828209"/>
            <a:ext cx="7470829" cy="830997"/>
            <a:chOff x="847840" y="2766774"/>
            <a:chExt cx="9484305" cy="1244034"/>
          </a:xfrm>
        </p:grpSpPr>
        <p:sp>
          <p:nvSpPr>
            <p:cNvPr id="8" name="TextBox 7"/>
            <p:cNvSpPr txBox="1"/>
            <p:nvPr/>
          </p:nvSpPr>
          <p:spPr>
            <a:xfrm>
              <a:off x="1906586" y="2766774"/>
              <a:ext cx="8425559" cy="1244034"/>
            </a:xfrm>
            <a:prstGeom prst="rect">
              <a:avLst/>
            </a:prstGeom>
            <a:noFill/>
          </p:spPr>
          <p:txBody>
            <a:bodyPr wrap="square" rtlCol="0">
              <a:spAutoFit/>
            </a:bodyPr>
            <a:lstStyle/>
            <a:p>
              <a:pPr marL="0" marR="0" lvl="0" indent="0" algn="l" defTabSz="2169237" rtl="0" eaLnBrk="1" fontAlgn="auto" latinLnBrk="0" hangingPunct="1">
                <a:lnSpc>
                  <a:spcPct val="100000"/>
                </a:lnSpc>
                <a:spcBef>
                  <a:spcPts val="0"/>
                </a:spcBef>
                <a:spcAft>
                  <a:spcPts val="0"/>
                </a:spcAft>
                <a:buClrTx/>
                <a:buSzTx/>
                <a:buFontTx/>
                <a:buNone/>
                <a:tabLst/>
                <a:defRPr/>
              </a:pPr>
              <a:endParaRPr kumimoji="0" lang="vi-VN" sz="4800" b="1" i="1" u="none" strike="noStrike" kern="0" cap="none" spc="0" normalizeH="0" baseline="0" noProof="0" dirty="0">
                <a:ln>
                  <a:noFill/>
                </a:ln>
                <a:solidFill>
                  <a:srgbClr val="4BACC6">
                    <a:lumMod val="75000"/>
                  </a:srgbClr>
                </a:solidFill>
                <a:effectLst/>
                <a:uLnTx/>
                <a:uFillTx/>
                <a:latin typeface="Tahoma" pitchFamily="34" charset="0"/>
                <a:ea typeface="Tahoma" pitchFamily="34" charset="0"/>
                <a:cs typeface="Tahoma" pitchFamily="34" charset="0"/>
              </a:endParaRPr>
            </a:p>
          </p:txBody>
        </p:sp>
        <p:sp>
          <p:nvSpPr>
            <p:cNvPr id="9" name="Rounded Rectangle 8"/>
            <p:cNvSpPr/>
            <p:nvPr/>
          </p:nvSpPr>
          <p:spPr>
            <a:xfrm>
              <a:off x="847840" y="2823876"/>
              <a:ext cx="1065892" cy="804671"/>
            </a:xfrm>
            <a:prstGeom prst="roundRect">
              <a:avLst/>
            </a:prstGeom>
            <a:solidFill>
              <a:srgbClr val="4BACC6">
                <a:lumMod val="75000"/>
              </a:srgbClr>
            </a:solidFill>
            <a:ln w="25400" cap="flat" cmpd="sng" algn="ctr">
              <a:solidFill>
                <a:sysClr val="window" lastClr="FFFFFF">
                  <a:lumMod val="75000"/>
                </a:sysClr>
              </a:solidFill>
              <a:prstDash val="solid"/>
            </a:ln>
            <a:effectLst/>
          </p:spPr>
          <p:txBody>
            <a:bodyPr rtlCol="0" anchor="ctr"/>
            <a:lstStyle/>
            <a:p>
              <a:pPr marL="0" marR="0" lvl="0" indent="0" algn="ctr" defTabSz="2169237" rtl="0"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sp>
          <p:nvSpPr>
            <p:cNvPr id="10" name="TextBox 9"/>
            <p:cNvSpPr txBox="1"/>
            <p:nvPr/>
          </p:nvSpPr>
          <p:spPr>
            <a:xfrm>
              <a:off x="1194782" y="2795826"/>
              <a:ext cx="494919" cy="875430"/>
            </a:xfrm>
            <a:prstGeom prst="rect">
              <a:avLst/>
            </a:prstGeom>
            <a:noFill/>
          </p:spPr>
          <p:txBody>
            <a:bodyPr wrap="none" rtlCol="0">
              <a:spAutoFit/>
            </a:bodyPr>
            <a:lstStyle/>
            <a:p>
              <a:pPr marL="0" marR="0" lvl="0" indent="0" algn="ctr" defTabSz="2169237" rtl="0" eaLnBrk="1" fontAlgn="auto" latinLnBrk="0" hangingPunct="1">
                <a:lnSpc>
                  <a:spcPct val="100000"/>
                </a:lnSpc>
                <a:spcBef>
                  <a:spcPts val="0"/>
                </a:spcBef>
                <a:spcAft>
                  <a:spcPts val="0"/>
                </a:spcAft>
                <a:buClrTx/>
                <a:buSzTx/>
                <a:buFontTx/>
                <a:buNone/>
                <a:tabLst/>
                <a:defRPr/>
              </a:pPr>
              <a:r>
                <a:rPr lang="en-US" sz="3200" b="1" kern="0" noProof="0" dirty="0">
                  <a:solidFill>
                    <a:prstClr val="white"/>
                  </a:solidFill>
                  <a:latin typeface="Times New Roman" panose="02020603050405020304" pitchFamily="18" charset="0"/>
                  <a:ea typeface="Tahoma" pitchFamily="34" charset="0"/>
                  <a:cs typeface="Times New Roman" panose="02020603050405020304" pitchFamily="18" charset="0"/>
                </a:rPr>
                <a:t>3</a:t>
              </a:r>
              <a:endParaRPr kumimoji="0" lang="en-US" sz="3200" b="1" i="0" u="none" strike="noStrike" kern="0" cap="none" spc="0" normalizeH="0" baseline="0" noProof="0" dirty="0">
                <a:ln>
                  <a:noFill/>
                </a:ln>
                <a:solidFill>
                  <a:prstClr val="white"/>
                </a:solidFill>
                <a:effectLst/>
                <a:uLnTx/>
                <a:uFillTx/>
                <a:latin typeface="Times New Roman" panose="02020603050405020304" pitchFamily="18" charset="0"/>
                <a:ea typeface="Tahoma" pitchFamily="34" charset="0"/>
                <a:cs typeface="Times New Roman" panose="02020603050405020304" pitchFamily="18" charset="0"/>
              </a:endParaRPr>
            </a:p>
          </p:txBody>
        </p:sp>
      </p:grpSp>
      <p:sp>
        <p:nvSpPr>
          <p:cNvPr id="11" name="TextBox 10"/>
          <p:cNvSpPr txBox="1"/>
          <p:nvPr/>
        </p:nvSpPr>
        <p:spPr>
          <a:xfrm>
            <a:off x="1669800" y="176980"/>
            <a:ext cx="378982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33CC"/>
                </a:solidFill>
                <a:effectLst/>
                <a:uLnTx/>
                <a:uFillTx/>
                <a:latin typeface="Times New Roman" panose="02020603050405020304" pitchFamily="18" charset="0"/>
                <a:ea typeface="+mn-ea"/>
                <a:cs typeface="Times New Roman" panose="02020603050405020304" pitchFamily="18" charset="0"/>
              </a:rPr>
              <a:t>TÌM HIỂU CHUNG</a:t>
            </a:r>
          </a:p>
        </p:txBody>
      </p:sp>
      <p:sp>
        <p:nvSpPr>
          <p:cNvPr id="3" name="Rectangle 2"/>
          <p:cNvSpPr/>
          <p:nvPr/>
        </p:nvSpPr>
        <p:spPr>
          <a:xfrm>
            <a:off x="1408374" y="835148"/>
            <a:ext cx="2529860" cy="584775"/>
          </a:xfrm>
          <a:prstGeom prst="rect">
            <a:avLst/>
          </a:prstGeom>
        </p:spPr>
        <p:txBody>
          <a:bodyPr wrap="none">
            <a:spAutoFit/>
          </a:bodyPr>
          <a:lstStyle/>
          <a:p>
            <a:r>
              <a:rPr lang="en-US" sz="3200" b="1" dirty="0" err="1">
                <a:solidFill>
                  <a:schemeClr val="accent6">
                    <a:lumMod val="50000"/>
                  </a:schemeClr>
                </a:solidFill>
                <a:latin typeface="Times New Roman" panose="02020603050405020304" pitchFamily="18" charset="0"/>
                <a:ea typeface="MS Mincho"/>
              </a:rPr>
              <a:t>Hình</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ảnh</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thơ</a:t>
            </a:r>
            <a:endParaRPr lang="en-US" sz="3200" dirty="0">
              <a:solidFill>
                <a:schemeClr val="accent6">
                  <a:lumMod val="50000"/>
                </a:schemeClr>
              </a:solidFill>
            </a:endParaRPr>
          </a:p>
        </p:txBody>
      </p:sp>
      <p:sp>
        <p:nvSpPr>
          <p:cNvPr id="22" name="Rectangle 21"/>
          <p:cNvSpPr/>
          <p:nvPr/>
        </p:nvSpPr>
        <p:spPr>
          <a:xfrm>
            <a:off x="717183" y="1572041"/>
            <a:ext cx="6096000" cy="4056495"/>
          </a:xfrm>
          <a:prstGeom prst="rect">
            <a:avLst/>
          </a:prstGeom>
        </p:spPr>
        <p:txBody>
          <a:bodyPr>
            <a:spAutoFit/>
          </a:bodyPr>
          <a:lstStyle/>
          <a:p>
            <a:pPr algn="just">
              <a:lnSpc>
                <a:spcPct val="115000"/>
              </a:lnSpc>
              <a:spcAft>
                <a:spcPts val="1200"/>
              </a:spcAft>
            </a:pP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sự</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vật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hiện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tượng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trạng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thái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sống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tái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tạo</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cụ</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sống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động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bằng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ngôn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từ</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khơi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dậy</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cảm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đặc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biệt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những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ấn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tượng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thị</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cũng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như</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gợi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ra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những</a:t>
            </a:r>
            <a:r>
              <a:rPr lang="en-US" sz="3200" dirty="0">
                <a:latin typeface="Times New Roman" panose="02020603050405020304" pitchFamily="18" charset="0"/>
                <a:ea typeface="Times New Roman" panose="02020603050405020304" pitchFamily="18" charset="0"/>
              </a:rPr>
              <a:t> ý </a:t>
            </a:r>
            <a:r>
              <a:rPr lang="en-US" sz="3200" dirty="0" err="1">
                <a:latin typeface="Times New Roman" panose="02020603050405020304" pitchFamily="18" charset="0"/>
                <a:ea typeface="Times New Roman" panose="02020603050405020304" pitchFamily="18" charset="0"/>
              </a:rPr>
              <a:t>nghĩa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tinh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thần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nhất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định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đối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với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đọc</a:t>
            </a:r>
            <a:r>
              <a:rPr lang="en-US" sz="3200" dirty="0">
                <a:latin typeface="Times New Roman" panose="02020603050405020304" pitchFamily="18" charset="0"/>
                <a:ea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endParaRPr>
          </a:p>
        </p:txBody>
      </p:sp>
      <p:sp>
        <p:nvSpPr>
          <p:cNvPr id="24" name="Oval 23"/>
          <p:cNvSpPr/>
          <p:nvPr/>
        </p:nvSpPr>
        <p:spPr>
          <a:xfrm>
            <a:off x="485630" y="1773791"/>
            <a:ext cx="245235" cy="25072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25"/>
          <p:cNvPicPr>
            <a:picLocks noChangeAspect="1"/>
          </p:cNvPicPr>
          <p:nvPr/>
        </p:nvPicPr>
        <p:blipFill>
          <a:blip/>
          <a:stretch>
            <a:fillRect/>
          </a:stretch>
        </p:blipFill>
        <p:spPr>
          <a:xfrm>
            <a:off x="6364775" y="1403861"/>
            <a:ext cx="5450296" cy="4035902"/>
          </a:xfrm>
          <a:prstGeom prst="rect">
            <a:avLst/>
          </a:prstGeom>
        </p:spPr>
      </p:pic>
    </p:spTree>
    <p:extLst>
      <p:ext uri="{BB962C8B-B14F-4D97-AF65-F5344CB8AC3E}">
        <p14:creationId xmlns:p14="http://schemas.microsoft.com/office/powerpoint/2010/main" xmlns="" val="3926941278"/>
      </p:ext>
    </p:extLst>
  </p:cSld>
  <p:clrMapOvr>
    <a:masterClrMapping/>
  </p:clrMapOvr>
  <mc:AlternateContent xmlns:mc="http://schemas.openxmlformats.org/markup-compatibility/2006">
    <mc:Choice xmlns:p14="http://schemas.microsoft.com/office/powerpoint/2010/main" xmlns="" Requires="p14">
      <p:transition spd="slow" p14:dur="1400">
        <p14:doors dir="vert"/>
      </p:transition>
    </mc:Choice>
    <mc:Fallback>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rot="5400000">
            <a:off x="537164" y="-363461"/>
            <a:ext cx="592195" cy="1673077"/>
          </a:xfrm>
          <a:prstGeom prst="round2SameRect">
            <a:avLst/>
          </a:prstGeom>
          <a:solidFill>
            <a:srgbClr val="4BACC6">
              <a:lumMod val="75000"/>
            </a:srgbClr>
          </a:solidFill>
          <a:ln w="28575" cap="flat" cmpd="sng" algn="ctr">
            <a:solidFill>
              <a:sysClr val="window" lastClr="FFFFFF">
                <a:lumMod val="75000"/>
              </a:sysClr>
            </a:solidFill>
            <a:prstDash val="solid"/>
          </a:ln>
          <a:effectLst/>
        </p:spPr>
        <p:txBody>
          <a:bodyPr lIns="91091" tIns="45558" rIns="91091" bIns="45558" rtlCol="0" anchor="ctr"/>
          <a:lstStyle/>
          <a:p>
            <a:pPr marL="0" marR="0" lvl="0" indent="0" algn="ctr" defTabSz="2169237" rtl="0"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grpSp>
        <p:nvGrpSpPr>
          <p:cNvPr id="7" name="Group 6"/>
          <p:cNvGrpSpPr/>
          <p:nvPr/>
        </p:nvGrpSpPr>
        <p:grpSpPr>
          <a:xfrm>
            <a:off x="408337" y="975378"/>
            <a:ext cx="7470829" cy="830997"/>
            <a:chOff x="847840" y="2766774"/>
            <a:chExt cx="9484305" cy="1244034"/>
          </a:xfrm>
        </p:grpSpPr>
        <p:sp>
          <p:nvSpPr>
            <p:cNvPr id="8" name="TextBox 7"/>
            <p:cNvSpPr txBox="1"/>
            <p:nvPr/>
          </p:nvSpPr>
          <p:spPr>
            <a:xfrm>
              <a:off x="1906586" y="2766774"/>
              <a:ext cx="8425559" cy="1244034"/>
            </a:xfrm>
            <a:prstGeom prst="rect">
              <a:avLst/>
            </a:prstGeom>
            <a:noFill/>
          </p:spPr>
          <p:txBody>
            <a:bodyPr wrap="square" rtlCol="0">
              <a:spAutoFit/>
            </a:bodyPr>
            <a:lstStyle/>
            <a:p>
              <a:pPr marL="0" marR="0" lvl="0" indent="0" algn="l" defTabSz="2169237" rtl="0" eaLnBrk="1" fontAlgn="auto" latinLnBrk="0" hangingPunct="1">
                <a:lnSpc>
                  <a:spcPct val="100000"/>
                </a:lnSpc>
                <a:spcBef>
                  <a:spcPts val="0"/>
                </a:spcBef>
                <a:spcAft>
                  <a:spcPts val="0"/>
                </a:spcAft>
                <a:buClrTx/>
                <a:buSzTx/>
                <a:buFontTx/>
                <a:buNone/>
                <a:tabLst/>
                <a:defRPr/>
              </a:pPr>
              <a:endParaRPr kumimoji="0" lang="vi-VN" sz="4800" b="1" i="1" u="none" strike="noStrike" kern="0" cap="none" spc="0" normalizeH="0" baseline="0" noProof="0" dirty="0">
                <a:ln>
                  <a:noFill/>
                </a:ln>
                <a:solidFill>
                  <a:srgbClr val="4BACC6">
                    <a:lumMod val="75000"/>
                  </a:srgbClr>
                </a:solidFill>
                <a:effectLst/>
                <a:uLnTx/>
                <a:uFillTx/>
                <a:latin typeface="Tahoma" pitchFamily="34" charset="0"/>
                <a:ea typeface="Tahoma" pitchFamily="34" charset="0"/>
                <a:cs typeface="Tahoma" pitchFamily="34" charset="0"/>
              </a:endParaRPr>
            </a:p>
          </p:txBody>
        </p:sp>
        <p:sp>
          <p:nvSpPr>
            <p:cNvPr id="9" name="Rounded Rectangle 8"/>
            <p:cNvSpPr/>
            <p:nvPr/>
          </p:nvSpPr>
          <p:spPr>
            <a:xfrm>
              <a:off x="847840" y="2823876"/>
              <a:ext cx="1065892" cy="804671"/>
            </a:xfrm>
            <a:prstGeom prst="roundRect">
              <a:avLst/>
            </a:prstGeom>
            <a:solidFill>
              <a:srgbClr val="4BACC6">
                <a:lumMod val="75000"/>
              </a:srgbClr>
            </a:solidFill>
            <a:ln w="25400" cap="flat" cmpd="sng" algn="ctr">
              <a:solidFill>
                <a:sysClr val="window" lastClr="FFFFFF">
                  <a:lumMod val="75000"/>
                </a:sysClr>
              </a:solidFill>
              <a:prstDash val="solid"/>
            </a:ln>
            <a:effectLst/>
          </p:spPr>
          <p:txBody>
            <a:bodyPr rtlCol="0" anchor="ctr"/>
            <a:lstStyle/>
            <a:p>
              <a:pPr marL="0" marR="0" lvl="0" indent="0" algn="ctr" defTabSz="2169237" rtl="0"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sp>
          <p:nvSpPr>
            <p:cNvPr id="10" name="TextBox 9"/>
            <p:cNvSpPr txBox="1"/>
            <p:nvPr/>
          </p:nvSpPr>
          <p:spPr>
            <a:xfrm>
              <a:off x="1159169" y="2795826"/>
              <a:ext cx="566146" cy="875430"/>
            </a:xfrm>
            <a:prstGeom prst="rect">
              <a:avLst/>
            </a:prstGeom>
            <a:noFill/>
          </p:spPr>
          <p:txBody>
            <a:bodyPr wrap="none" rtlCol="0">
              <a:spAutoFit/>
            </a:bodyPr>
            <a:lstStyle/>
            <a:p>
              <a:pPr marL="0" marR="0" lvl="0" indent="0" algn="ctr" defTabSz="2169237" rtl="0" eaLnBrk="1" fontAlgn="auto" latinLnBrk="0" hangingPunct="1">
                <a:lnSpc>
                  <a:spcPct val="100000"/>
                </a:lnSpc>
                <a:spcBef>
                  <a:spcPts val="0"/>
                </a:spcBef>
                <a:spcAft>
                  <a:spcPts val="0"/>
                </a:spcAft>
                <a:buClrTx/>
                <a:buSzTx/>
                <a:buFontTx/>
                <a:buNone/>
                <a:tabLst/>
                <a:defRPr/>
              </a:pPr>
              <a:r>
                <a:rPr lang="en-US" sz="3200" b="1" kern="0" noProof="0" dirty="0">
                  <a:solidFill>
                    <a:prstClr val="white"/>
                  </a:solidFill>
                  <a:latin typeface="Tahoma" pitchFamily="34" charset="0"/>
                  <a:ea typeface="Tahoma" pitchFamily="34" charset="0"/>
                  <a:cs typeface="Tahoma" pitchFamily="34" charset="0"/>
                </a:rPr>
                <a:t>4</a:t>
              </a:r>
              <a:endParaRPr kumimoji="0" lang="en-US" sz="3200" b="1" i="0" u="none" strike="noStrike" kern="0" cap="none" spc="0" normalizeH="0" baseline="0" noProof="0" dirty="0">
                <a:ln>
                  <a:noFill/>
                </a:ln>
                <a:solidFill>
                  <a:prstClr val="white"/>
                </a:solidFill>
                <a:effectLst/>
                <a:uLnTx/>
                <a:uFillTx/>
                <a:latin typeface="Tahoma" pitchFamily="34" charset="0"/>
                <a:ea typeface="Tahoma" pitchFamily="34" charset="0"/>
                <a:cs typeface="Tahoma" pitchFamily="34" charset="0"/>
              </a:endParaRPr>
            </a:p>
          </p:txBody>
        </p:sp>
      </p:grpSp>
      <p:sp>
        <p:nvSpPr>
          <p:cNvPr id="11" name="TextBox 10"/>
          <p:cNvSpPr txBox="1"/>
          <p:nvPr/>
        </p:nvSpPr>
        <p:spPr>
          <a:xfrm>
            <a:off x="1669800" y="176980"/>
            <a:ext cx="378982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33CC"/>
                </a:solidFill>
                <a:effectLst/>
                <a:uLnTx/>
                <a:uFillTx/>
                <a:latin typeface="Times New Roman" panose="02020603050405020304" pitchFamily="18" charset="0"/>
                <a:ea typeface="+mn-ea"/>
                <a:cs typeface="Times New Roman" panose="02020603050405020304" pitchFamily="18" charset="0"/>
              </a:rPr>
              <a:t>TÌM HIỂU CHUNG</a:t>
            </a:r>
          </a:p>
        </p:txBody>
      </p:sp>
      <p:sp>
        <p:nvSpPr>
          <p:cNvPr id="4" name="Rectangle 3"/>
          <p:cNvSpPr/>
          <p:nvPr/>
        </p:nvSpPr>
        <p:spPr>
          <a:xfrm>
            <a:off x="1357520" y="954850"/>
            <a:ext cx="9033242" cy="658642"/>
          </a:xfrm>
          <a:prstGeom prst="rect">
            <a:avLst/>
          </a:prstGeom>
        </p:spPr>
        <p:txBody>
          <a:bodyPr wrap="none">
            <a:spAutoFit/>
          </a:bodyPr>
          <a:lstStyle/>
          <a:p>
            <a:pPr algn="just">
              <a:lnSpc>
                <a:spcPct val="115000"/>
              </a:lnSpc>
              <a:spcAft>
                <a:spcPts val="1200"/>
              </a:spcAft>
            </a:pPr>
            <a:r>
              <a:rPr lang="en-US" sz="3200" b="1" dirty="0" err="1">
                <a:solidFill>
                  <a:schemeClr val="accent6">
                    <a:lumMod val="50000"/>
                  </a:schemeClr>
                </a:solidFill>
                <a:latin typeface="Times New Roman" panose="02020603050405020304" pitchFamily="18" charset="0"/>
                <a:ea typeface="MS Mincho"/>
              </a:rPr>
              <a:t>Vần</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thơ</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nhịp</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điệu</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nhạc</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điệu</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đối</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thi</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luật</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thể</a:t>
            </a:r>
            <a:r>
              <a:rPr lang="en-US" sz="3200" b="1" dirty="0">
                <a:solidFill>
                  <a:schemeClr val="accent6">
                    <a:lumMod val="50000"/>
                  </a:schemeClr>
                </a:solidFill>
                <a:latin typeface="Times New Roman" panose="02020603050405020304" pitchFamily="18" charset="0"/>
                <a:ea typeface="MS Mincho"/>
              </a:rPr>
              <a:t> </a:t>
            </a:r>
            <a:r>
              <a:rPr lang="en-US" sz="3200" b="1" dirty="0" err="1">
                <a:solidFill>
                  <a:schemeClr val="accent6">
                    <a:lumMod val="50000"/>
                  </a:schemeClr>
                </a:solidFill>
                <a:latin typeface="Times New Roman" panose="02020603050405020304" pitchFamily="18" charset="0"/>
                <a:ea typeface="MS Mincho"/>
              </a:rPr>
              <a:t>thơ</a:t>
            </a:r>
            <a:endParaRPr lang="en-US" sz="3200" dirty="0">
              <a:solidFill>
                <a:schemeClr val="accent6">
                  <a:lumMod val="50000"/>
                </a:schemeClr>
              </a:solidFill>
              <a:effectLst/>
              <a:latin typeface="Times New Roman" panose="02020603050405020304" pitchFamily="18" charset="0"/>
              <a:ea typeface="Times New Roman" panose="02020603050405020304" pitchFamily="18" charset="0"/>
            </a:endParaRPr>
          </a:p>
        </p:txBody>
      </p:sp>
      <p:sp>
        <p:nvSpPr>
          <p:cNvPr id="16" name="Rounded Rectangle 15"/>
          <p:cNvSpPr/>
          <p:nvPr/>
        </p:nvSpPr>
        <p:spPr>
          <a:xfrm>
            <a:off x="8201638" y="2102179"/>
            <a:ext cx="3530384" cy="3887349"/>
          </a:xfrm>
          <a:prstGeom prst="roundRect">
            <a:avLst>
              <a:gd name="adj" fmla="val 4414"/>
            </a:avLst>
          </a:prstGeom>
          <a:solidFill>
            <a:sysClr val="window" lastClr="FFFFFF">
              <a:alpha val="66000"/>
            </a:sysClr>
          </a:solidFill>
          <a:ln w="50800" cap="flat" cmpd="sng" algn="ctr">
            <a:solidFill>
              <a:srgbClr val="F79646"/>
            </a:solidFill>
            <a:prstDash val="solid"/>
          </a:ln>
          <a:effectLst/>
        </p:spPr>
        <p:txBody>
          <a:bodyPr lIns="91258" tIns="45634" rIns="91258" bIns="45634" rtlCol="0" anchor="ctr"/>
          <a:lstStyle/>
          <a:p>
            <a:pPr lvl="0" algn="ctr" defTabSz="2169237"/>
            <a:r>
              <a:rPr lang="en-US" sz="3600" dirty="0" err="1">
                <a:latin typeface="Times New Roman" panose="02020603050405020304" pitchFamily="18" charset="0"/>
                <a:ea typeface="Times New Roman" panose="02020603050405020304" pitchFamily="18" charset="0"/>
              </a:rPr>
              <a:t>Cách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tổ</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chức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các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yếu</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tố</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âm</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thanh</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của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ngôn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từ</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để</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lời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văn</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gợi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ra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cảm</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giác</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về</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âm</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nhạc</a:t>
            </a:r>
            <a:r>
              <a:rPr lang="en-US" sz="3600" dirty="0">
                <a:latin typeface="Times New Roman" panose="02020603050405020304" pitchFamily="18" charset="0"/>
                <a:ea typeface="Times New Roman" panose="02020603050405020304" pitchFamily="18" charset="0"/>
              </a:rPr>
              <a:t> </a:t>
            </a:r>
            <a:endParaRPr kumimoji="0" lang="en-US" sz="3600" b="0" i="0" u="none" strike="noStrike" kern="0" cap="none" spc="0" normalizeH="0" baseline="0" noProof="0" dirty="0">
              <a:ln>
                <a:noFill/>
              </a:ln>
              <a:solidFill>
                <a:prstClr val="white"/>
              </a:solidFill>
              <a:effectLst/>
              <a:uLnTx/>
              <a:uFillTx/>
              <a:latin typeface="Calibri"/>
            </a:endParaRPr>
          </a:p>
        </p:txBody>
      </p:sp>
      <p:sp>
        <p:nvSpPr>
          <p:cNvPr id="17" name="Rounded Rectangle 16"/>
          <p:cNvSpPr/>
          <p:nvPr/>
        </p:nvSpPr>
        <p:spPr>
          <a:xfrm>
            <a:off x="4348782" y="2095918"/>
            <a:ext cx="3530384" cy="3907094"/>
          </a:xfrm>
          <a:prstGeom prst="roundRect">
            <a:avLst>
              <a:gd name="adj" fmla="val 4486"/>
            </a:avLst>
          </a:prstGeom>
          <a:solidFill>
            <a:sysClr val="window" lastClr="FFFFFF">
              <a:alpha val="66000"/>
            </a:sysClr>
          </a:solidFill>
          <a:ln w="50800" cap="flat" cmpd="sng" algn="ctr">
            <a:solidFill>
              <a:srgbClr val="F79646"/>
            </a:solidFill>
            <a:prstDash val="solid"/>
          </a:ln>
          <a:effectLst/>
        </p:spPr>
        <p:txBody>
          <a:bodyPr lIns="91258" tIns="45634" rIns="91258" bIns="45634" rtlCol="0" anchor="ctr"/>
          <a:lstStyle/>
          <a:p>
            <a:pPr lvl="0" algn="ctr" defTabSz="2169237"/>
            <a:endParaRPr lang="en-US" sz="3200" dirty="0">
              <a:latin typeface="Times New Roman" panose="02020603050405020304" pitchFamily="18" charset="0"/>
              <a:ea typeface="Times New Roman" panose="02020603050405020304" pitchFamily="18" charset="0"/>
            </a:endParaRPr>
          </a:p>
          <a:p>
            <a:pPr lvl="0" algn="ctr" defTabSz="2169237"/>
            <a:r>
              <a:rPr lang="en-US" sz="3200" dirty="0" err="1">
                <a:latin typeface="Times New Roman" panose="02020603050405020304" pitchFamily="18" charset="0"/>
                <a:ea typeface="Times New Roman" panose="02020603050405020304" pitchFamily="18" charset="0"/>
              </a:rPr>
              <a:t>Những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điểm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ngắt</a:t>
            </a:r>
            <a:r>
              <a:rPr lang="en-US" sz="3200" dirty="0">
                <a:latin typeface="Times New Roman" panose="02020603050405020304" pitchFamily="18" charset="0"/>
                <a:ea typeface="Times New Roman" panose="02020603050405020304" pitchFamily="18" charset="0"/>
              </a:rPr>
              <a:t> hay </a:t>
            </a:r>
            <a:r>
              <a:rPr lang="en-US" sz="3200" dirty="0" err="1">
                <a:latin typeface="Times New Roman" panose="02020603050405020304" pitchFamily="18" charset="0"/>
                <a:ea typeface="Times New Roman" panose="02020603050405020304" pitchFamily="18" charset="0"/>
              </a:rPr>
              <a:t>ngừng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theo</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chu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kỳ</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nhất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định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trên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bản</a:t>
            </a:r>
            <a:r>
              <a:rPr lang="en-US" sz="3200" dirty="0">
                <a:latin typeface="Times New Roman" panose="02020603050405020304" pitchFamily="18" charset="0"/>
                <a:ea typeface="Times New Roman" panose="02020603050405020304" pitchFamily="18" charset="0"/>
              </a:rPr>
              <a:t> do </a:t>
            </a:r>
            <a:r>
              <a:rPr lang="en-US" sz="3200" dirty="0" err="1">
                <a:latin typeface="Times New Roman" panose="02020603050405020304" pitchFamily="18" charset="0"/>
                <a:ea typeface="Times New Roman" panose="02020603050405020304" pitchFamily="18" charset="0"/>
              </a:rPr>
              <a:t>tác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giả</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chủ</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động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bố</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trí</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chứa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đựng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sự</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lặp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lại</a:t>
            </a:r>
            <a:endParaRPr kumimoji="0" lang="en-US" sz="3200" b="0" i="0" u="none" strike="noStrike" kern="0" cap="none" spc="0" normalizeH="0" baseline="0" noProof="0" dirty="0">
              <a:ln>
                <a:noFill/>
              </a:ln>
              <a:solidFill>
                <a:prstClr val="white"/>
              </a:solidFill>
              <a:effectLst/>
              <a:uLnTx/>
              <a:uFillTx/>
              <a:latin typeface="Calibri"/>
            </a:endParaRPr>
          </a:p>
        </p:txBody>
      </p:sp>
      <p:sp>
        <p:nvSpPr>
          <p:cNvPr id="18" name="Rounded Rectangle 17"/>
          <p:cNvSpPr/>
          <p:nvPr/>
        </p:nvSpPr>
        <p:spPr>
          <a:xfrm>
            <a:off x="495926" y="2079250"/>
            <a:ext cx="3530384" cy="3959661"/>
          </a:xfrm>
          <a:prstGeom prst="roundRect">
            <a:avLst>
              <a:gd name="adj" fmla="val 4683"/>
            </a:avLst>
          </a:prstGeom>
          <a:noFill/>
          <a:ln w="50800" cap="flat" cmpd="sng" algn="ctr">
            <a:solidFill>
              <a:srgbClr val="F79646"/>
            </a:solidFill>
            <a:prstDash val="solid"/>
          </a:ln>
          <a:effectLst/>
        </p:spPr>
        <p:txBody>
          <a:bodyPr rtlCol="0" anchor="ctr"/>
          <a:lstStyle/>
          <a:p>
            <a:pPr marL="0" marR="0" lvl="0" indent="0" algn="ctr" defTabSz="2169237" eaLnBrk="1" fontAlgn="auto" latinLnBrk="0" hangingPunct="1">
              <a:lnSpc>
                <a:spcPct val="100000"/>
              </a:lnSpc>
              <a:spcBef>
                <a:spcPts val="0"/>
              </a:spcBef>
              <a:spcAft>
                <a:spcPts val="0"/>
              </a:spcAft>
              <a:buClrTx/>
              <a:buSzTx/>
              <a:buFontTx/>
              <a:buNone/>
              <a:tabLst/>
              <a:defRPr/>
            </a:pPr>
            <a:endParaRPr kumimoji="0" lang="en-US" sz="4300" b="0" i="0" u="none" strike="noStrike" kern="0" cap="none" spc="0" normalizeH="0" baseline="0" noProof="0">
              <a:ln>
                <a:noFill/>
              </a:ln>
              <a:solidFill>
                <a:prstClr val="white"/>
              </a:solidFill>
              <a:effectLst/>
              <a:uLnTx/>
              <a:uFillTx/>
              <a:latin typeface="Calibri"/>
              <a:ea typeface="+mn-ea"/>
              <a:cs typeface="+mn-cs"/>
            </a:endParaRPr>
          </a:p>
        </p:txBody>
      </p:sp>
      <p:sp>
        <p:nvSpPr>
          <p:cNvPr id="14" name="Hexagon 13"/>
          <p:cNvSpPr/>
          <p:nvPr/>
        </p:nvSpPr>
        <p:spPr>
          <a:xfrm>
            <a:off x="946873" y="1823905"/>
            <a:ext cx="2628490" cy="564093"/>
          </a:xfrm>
          <a:prstGeom prst="hexagon">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Times New Roman" panose="02020603050405020304" pitchFamily="18" charset="0"/>
                <a:ea typeface="MS Mincho"/>
              </a:rPr>
              <a:t>Vần thơ</a:t>
            </a:r>
            <a:endParaRPr lang="en-US" sz="3200">
              <a:solidFill>
                <a:schemeClr val="bg1"/>
              </a:solidFill>
            </a:endParaRPr>
          </a:p>
        </p:txBody>
      </p:sp>
      <p:sp>
        <p:nvSpPr>
          <p:cNvPr id="23" name="Hexagon 22"/>
          <p:cNvSpPr/>
          <p:nvPr/>
        </p:nvSpPr>
        <p:spPr>
          <a:xfrm>
            <a:off x="4799729" y="1851163"/>
            <a:ext cx="2628490" cy="564093"/>
          </a:xfrm>
          <a:prstGeom prst="hexagon">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chemeClr val="bg1"/>
                </a:solidFill>
                <a:latin typeface="Times New Roman" panose="02020603050405020304" pitchFamily="18" charset="0"/>
                <a:ea typeface="MS Mincho"/>
              </a:rPr>
              <a:t>Nhịp điệu</a:t>
            </a:r>
            <a:endParaRPr lang="en-US" sz="2800">
              <a:solidFill>
                <a:schemeClr val="bg1"/>
              </a:solidFill>
            </a:endParaRPr>
          </a:p>
        </p:txBody>
      </p:sp>
      <p:sp>
        <p:nvSpPr>
          <p:cNvPr id="25" name="Hexagon 24"/>
          <p:cNvSpPr/>
          <p:nvPr/>
        </p:nvSpPr>
        <p:spPr>
          <a:xfrm>
            <a:off x="8709443" y="1851163"/>
            <a:ext cx="2628490" cy="564093"/>
          </a:xfrm>
          <a:prstGeom prst="hexagon">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chemeClr val="bg1"/>
                </a:solidFill>
                <a:latin typeface="Times New Roman" panose="02020603050405020304" pitchFamily="18" charset="0"/>
                <a:ea typeface="MS Mincho"/>
              </a:rPr>
              <a:t>Nhạc điệu</a:t>
            </a:r>
            <a:endParaRPr lang="en-US" sz="2800">
              <a:solidFill>
                <a:schemeClr val="bg1"/>
              </a:solidFill>
            </a:endParaRPr>
          </a:p>
        </p:txBody>
      </p:sp>
      <p:sp>
        <p:nvSpPr>
          <p:cNvPr id="15" name="Rectangle 14"/>
          <p:cNvSpPr/>
          <p:nvPr/>
        </p:nvSpPr>
        <p:spPr>
          <a:xfrm>
            <a:off x="702424" y="2486559"/>
            <a:ext cx="3174410" cy="3416320"/>
          </a:xfrm>
          <a:prstGeom prst="rect">
            <a:avLst/>
          </a:prstGeom>
        </p:spPr>
        <p:txBody>
          <a:bodyPr wrap="square">
            <a:spAutoFit/>
          </a:bodyPr>
          <a:lstStyle/>
          <a:p>
            <a:pPr algn="ctr"/>
            <a:r>
              <a:rPr lang="en-US" sz="3600" dirty="0" err="1">
                <a:latin typeface="Times New Roman" panose="02020603050405020304" pitchFamily="18" charset="0"/>
                <a:ea typeface="Times New Roman" panose="02020603050405020304" pitchFamily="18" charset="0"/>
              </a:rPr>
              <a:t>Sự</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cộng</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hưởng</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hòa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âm</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theo</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quy</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luật</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giữa</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một</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số</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âm</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tiết</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trong</a:t>
            </a:r>
            <a:r>
              <a:rPr lang="en-US" sz="3600" dirty="0">
                <a:latin typeface="Times New Roman" panose="02020603050405020304" pitchFamily="18" charset="0"/>
                <a:ea typeface="Times New Roman" panose="02020603050405020304" pitchFamily="18" charset="0"/>
              </a:rPr>
              <a:t> hay </a:t>
            </a:r>
            <a:r>
              <a:rPr lang="en-US" sz="3600" dirty="0" err="1">
                <a:latin typeface="Times New Roman" panose="02020603050405020304" pitchFamily="18" charset="0"/>
                <a:ea typeface="Times New Roman" panose="02020603050405020304" pitchFamily="18" charset="0"/>
              </a:rPr>
              <a:t>cuối</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dòng</a:t>
            </a:r>
            <a:r>
              <a:rPr lang="en-US" sz="3600" dirty="0">
                <a:latin typeface="Times New Roman" panose="02020603050405020304" pitchFamily="18" charset="0"/>
                <a:ea typeface="Times New Roman" panose="02020603050405020304" pitchFamily="18" charset="0"/>
              </a:rPr>
              <a:t> </a:t>
            </a:r>
            <a:r>
              <a:rPr lang="en-US" sz="3600" dirty="0" err="1">
                <a:latin typeface="Times New Roman" panose="02020603050405020304" pitchFamily="18" charset="0"/>
                <a:ea typeface="Times New Roman" panose="02020603050405020304" pitchFamily="18" charset="0"/>
              </a:rPr>
              <a:t>thơ</a:t>
            </a:r>
            <a:r>
              <a:rPr lang="en-US" sz="3600" dirty="0">
                <a:latin typeface="Times New Roman" panose="02020603050405020304" pitchFamily="18" charset="0"/>
                <a:ea typeface="Times New Roman" panose="02020603050405020304" pitchFamily="18" charset="0"/>
              </a:rPr>
              <a:t>.</a:t>
            </a:r>
            <a:endParaRPr lang="en-US" sz="3600" dirty="0"/>
          </a:p>
        </p:txBody>
      </p:sp>
    </p:spTree>
    <p:extLst>
      <p:ext uri="{BB962C8B-B14F-4D97-AF65-F5344CB8AC3E}">
        <p14:creationId xmlns:p14="http://schemas.microsoft.com/office/powerpoint/2010/main" xmlns="" val="2414065602"/>
      </p:ext>
    </p:extLst>
  </p:cSld>
  <p:clrMapOvr>
    <a:masterClrMapping/>
  </p:clrMapOvr>
  <mc:AlternateContent xmlns:mc="http://schemas.openxmlformats.org/markup-compatibility/2006">
    <mc:Choice xmlns:p14="http://schemas.microsoft.com/office/powerpoint/2010/main" xmlns=""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500"/>
                                        <p:tgtEl>
                                          <p:spTgt spid="14"/>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up)">
                                      <p:cBhvr>
                                        <p:cTn id="10" dur="500"/>
                                        <p:tgtEl>
                                          <p:spTgt spid="1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up)">
                                      <p:cBhvr>
                                        <p:cTn id="13" dur="500"/>
                                        <p:tgtEl>
                                          <p:spTgt spid="1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500"/>
                                        <p:tgtEl>
                                          <p:spTgt spid="23"/>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up)">
                                      <p:cBhvr>
                                        <p:cTn id="21" dur="500"/>
                                        <p:tgtEl>
                                          <p:spTgt spid="1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wipe(up)">
                                      <p:cBhvr>
                                        <p:cTn id="26" dur="500"/>
                                        <p:tgtEl>
                                          <p:spTgt spid="25"/>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up)">
                                      <p:cBhvr>
                                        <p:cTn id="2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4" grpId="0" animBg="1"/>
      <p:bldP spid="23" grpId="0" animBg="1"/>
      <p:bldP spid="25" grpId="0" animBg="1"/>
      <p:bldP spid="1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xmlns="" id="{CB68CB9F-5126-4629-B9B0-941AAAC20747}"/>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a:off x="0" y="3762377"/>
            <a:ext cx="12192000" cy="3279775"/>
          </a:xfrm>
          <a:prstGeom prst="rect">
            <a:avLst/>
          </a:prstGeom>
        </p:spPr>
      </p:pic>
      <p:pic>
        <p:nvPicPr>
          <p:cNvPr id="14" name="图片 13">
            <a:extLst>
              <a:ext uri="{FF2B5EF4-FFF2-40B4-BE49-F238E27FC236}">
                <a16:creationId xmlns:a16="http://schemas.microsoft.com/office/drawing/2014/main" xmlns="" id="{520CED52-12F0-434A-9AC2-4BEF032E2CE6}"/>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a:off x="9287387" y="838201"/>
            <a:ext cx="2904612" cy="3903805"/>
          </a:xfrm>
          <a:prstGeom prst="rect">
            <a:avLst/>
          </a:prstGeom>
        </p:spPr>
      </p:pic>
      <p:pic>
        <p:nvPicPr>
          <p:cNvPr id="6" name="图片 5">
            <a:extLst>
              <a:ext uri="{FF2B5EF4-FFF2-40B4-BE49-F238E27FC236}">
                <a16:creationId xmlns:a16="http://schemas.microsoft.com/office/drawing/2014/main" xmlns="" id="{E1752F20-67E0-493C-BF41-8E423D777590}"/>
              </a:ext>
            </a:extLst>
          </p:cNvPr>
          <p:cNvPicPr>
            <a:picLocks noChangeAspect="1"/>
          </p:cNvPicPr>
          <p:nvPr/>
        </p:nvPicPr>
        <p:blipFill rotWithShape="1">
          <a:blip cstate="screen">
            <a:extLst>
              <a:ext uri="{28A0092B-C50C-407E-A947-70E740481C1C}">
                <a14:useLocalDpi xmlns:a14="http://schemas.microsoft.com/office/drawing/2010/main" xmlns=""/>
              </a:ext>
            </a:extLst>
          </a:blip>
          <a:srcRect/>
          <a:stretch/>
        </p:blipFill>
        <p:spPr>
          <a:xfrm>
            <a:off x="-1" y="2229411"/>
            <a:ext cx="4070692" cy="3065931"/>
          </a:xfrm>
          <a:prstGeom prst="rect">
            <a:avLst/>
          </a:prstGeom>
        </p:spPr>
      </p:pic>
      <p:grpSp>
        <p:nvGrpSpPr>
          <p:cNvPr id="4" name="Nhóm 3">
            <a:extLst>
              <a:ext uri="{FF2B5EF4-FFF2-40B4-BE49-F238E27FC236}">
                <a16:creationId xmlns:a16="http://schemas.microsoft.com/office/drawing/2014/main" xmlns="" id="{78994692-F80E-471C-9508-B3CD04EE26EC}"/>
              </a:ext>
            </a:extLst>
          </p:cNvPr>
          <p:cNvGrpSpPr/>
          <p:nvPr/>
        </p:nvGrpSpPr>
        <p:grpSpPr>
          <a:xfrm>
            <a:off x="1061155" y="508617"/>
            <a:ext cx="9572977" cy="5816977"/>
            <a:chOff x="725702" y="474204"/>
            <a:chExt cx="9572977" cy="5816977"/>
          </a:xfrm>
        </p:grpSpPr>
        <p:sp>
          <p:nvSpPr>
            <p:cNvPr id="2" name="Hình chữ nhật: Góc Tròn 1">
              <a:extLst>
                <a:ext uri="{FF2B5EF4-FFF2-40B4-BE49-F238E27FC236}">
                  <a16:creationId xmlns:a16="http://schemas.microsoft.com/office/drawing/2014/main" xmlns="" id="{779BE5A3-7418-4EA8-895E-F6F6CCA9A269}"/>
                </a:ext>
              </a:extLst>
            </p:cNvPr>
            <p:cNvSpPr/>
            <p:nvPr/>
          </p:nvSpPr>
          <p:spPr>
            <a:xfrm>
              <a:off x="2104738" y="792579"/>
              <a:ext cx="7311616" cy="2262433"/>
            </a:xfrm>
            <a:prstGeom prst="roundRect">
              <a:avLst/>
            </a:prstGeom>
            <a:solidFill>
              <a:srgbClr val="FFEFEF"/>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 name="Hình chữ nhật 2">
              <a:extLst>
                <a:ext uri="{FF2B5EF4-FFF2-40B4-BE49-F238E27FC236}">
                  <a16:creationId xmlns:a16="http://schemas.microsoft.com/office/drawing/2014/main" xmlns="" id="{5D00E01E-9A66-4255-8123-3D31A3F14731}"/>
                </a:ext>
              </a:extLst>
            </p:cNvPr>
            <p:cNvSpPr/>
            <p:nvPr/>
          </p:nvSpPr>
          <p:spPr>
            <a:xfrm>
              <a:off x="725702" y="474204"/>
              <a:ext cx="9572977" cy="5816977"/>
            </a:xfrm>
            <a:prstGeom prst="rect">
              <a:avLst/>
            </a:prstGeom>
            <a:noFill/>
          </p:spPr>
          <p:txBody>
            <a:bodyPr wrap="square" lIns="91440" tIns="45720" rIns="91440" bIns="45720" anchor="t">
              <a:spAutoFit/>
            </a:bodyPr>
            <a:lstStyle/>
            <a:p>
              <a:pPr algn="ctr"/>
              <a:r>
                <a:rPr lang="vi-VN" sz="6600" b="1" cap="none" spc="0" dirty="0">
                  <a:ln w="0"/>
                  <a:solidFill>
                    <a:schemeClr val="tx1"/>
                  </a:solidFill>
                  <a:latin typeface="Times New Roman" pitchFamily="18" charset="0"/>
                  <a:cs typeface="Times New Roman" pitchFamily="18" charset="0"/>
                </a:rPr>
                <a:t>TIẾT 12,13:</a:t>
              </a:r>
            </a:p>
            <a:p>
              <a:pPr algn="ctr"/>
              <a:r>
                <a:rPr lang="en-US" sz="6600" b="1" cap="none" spc="0" dirty="0">
                  <a:ln w="0"/>
                  <a:solidFill>
                    <a:schemeClr val="tx1"/>
                  </a:solidFill>
                  <a:latin typeface="Playfair Display Black" pitchFamily="2" charset="0"/>
                </a:rPr>
                <a:t>CHÙM THƠ HAI</a:t>
              </a:r>
              <a:r>
                <a:rPr lang="vi-VN" sz="6600" b="1" cap="none" spc="0" dirty="0">
                  <a:ln w="0"/>
                  <a:solidFill>
                    <a:schemeClr val="tx1"/>
                  </a:solidFill>
                  <a:latin typeface="Playfair Display Black" pitchFamily="2" charset="0"/>
                </a:rPr>
                <a:t>-</a:t>
              </a:r>
              <a:r>
                <a:rPr lang="en-US" sz="6600" b="1" cap="none" spc="0" dirty="0">
                  <a:ln w="0"/>
                  <a:solidFill>
                    <a:schemeClr val="tx1"/>
                  </a:solidFill>
                  <a:latin typeface="Playfair Display Black" pitchFamily="2" charset="0"/>
                </a:rPr>
                <a:t>CƯ</a:t>
              </a:r>
            </a:p>
            <a:p>
              <a:pPr algn="ctr"/>
              <a:r>
                <a:rPr lang="en-US" sz="6000" b="1" dirty="0">
                  <a:ln w="0"/>
                  <a:solidFill>
                    <a:srgbClr val="0070C0"/>
                  </a:solidFill>
                  <a:latin typeface="Playfair Display Black" pitchFamily="2" charset="0"/>
                </a:rPr>
                <a:t>NHẬT BẢN</a:t>
              </a:r>
              <a:endParaRPr lang="vi-VN" sz="6000" b="1" dirty="0">
                <a:ln w="0"/>
                <a:solidFill>
                  <a:srgbClr val="0070C0"/>
                </a:solidFill>
                <a:latin typeface="Playfair Display Black" pitchFamily="2" charset="0"/>
              </a:endParaRPr>
            </a:p>
            <a:p>
              <a:pPr algn="ctr"/>
              <a:r>
                <a:rPr lang="vi-VN" sz="2400" b="1" dirty="0">
                  <a:ln w="0"/>
                  <a:latin typeface="#9Slide03 BoosterNextFYBlack" panose="02000A03000000020004" pitchFamily="2" charset="0"/>
                </a:rPr>
                <a:t>                                                               </a:t>
              </a:r>
            </a:p>
            <a:p>
              <a:pPr algn="ctr"/>
              <a:endParaRPr lang="vi-VN" sz="2400" b="1" dirty="0">
                <a:ln w="0"/>
                <a:latin typeface="#9Slide03 BoosterNextFYBlack" panose="02000A03000000020004" pitchFamily="2" charset="0"/>
              </a:endParaRPr>
            </a:p>
            <a:p>
              <a:pPr algn="ctr"/>
              <a:endParaRPr lang="vi-VN" sz="2400" b="1" dirty="0">
                <a:ln w="0"/>
                <a:latin typeface="#9Slide03 BoosterNextFYBlack" panose="02000A03000000020004" pitchFamily="2" charset="0"/>
              </a:endParaRPr>
            </a:p>
            <a:p>
              <a:pPr algn="ctr"/>
              <a:r>
                <a:rPr lang="vi-VN" sz="2400" b="1" dirty="0">
                  <a:ln w="0"/>
                  <a:latin typeface="#9Slide03 BoosterNextFYBlack" panose="02000A03000000020004" pitchFamily="2" charset="0"/>
                </a:rPr>
                <a:t>                                                                        Ngày soạn: 23/9/2022</a:t>
              </a:r>
            </a:p>
            <a:p>
              <a:pPr algn="ctr"/>
              <a:r>
                <a:rPr lang="vi-VN" sz="2400" b="1" dirty="0">
                  <a:ln w="0"/>
                  <a:latin typeface="#9Slide03 BoosterNextFYBlack" panose="02000A03000000020004" pitchFamily="2" charset="0"/>
                </a:rPr>
                <a:t>                                                                      </a:t>
              </a:r>
              <a:r>
                <a:rPr lang="vi-VN" sz="2400" b="1" cap="none" spc="0" dirty="0">
                  <a:ln w="0"/>
                  <a:latin typeface="#9Slide03 BoosterNextFYBlack" panose="02000A03000000020004" pitchFamily="2" charset="0"/>
                </a:rPr>
                <a:t> Ngày dạy: </a:t>
              </a:r>
              <a:r>
                <a:rPr lang="vi-VN" sz="2400" b="1" dirty="0">
                  <a:ln w="0"/>
                  <a:latin typeface="#9Slide03 BoosterNextFYBlack" panose="02000A03000000020004" pitchFamily="2" charset="0"/>
                </a:rPr>
                <a:t>26/9/2022</a:t>
              </a:r>
              <a:endParaRPr lang="vi-VN" sz="2400" b="1" cap="none" spc="0" dirty="0">
                <a:ln w="0"/>
                <a:latin typeface="#9Slide03 BoosterNextFYBlack" panose="02000A03000000020004" pitchFamily="2" charset="0"/>
              </a:endParaRPr>
            </a:p>
            <a:p>
              <a:pPr algn="ctr"/>
              <a:endParaRPr lang="vi-VN" sz="6000" b="1" cap="none" spc="0" dirty="0">
                <a:ln w="0"/>
                <a:solidFill>
                  <a:srgbClr val="0070C0"/>
                </a:solidFill>
                <a:latin typeface="#9Slide03 BoosterNextFYBlack" panose="02000A03000000020004" pitchFamily="2" charset="0"/>
              </a:endParaRPr>
            </a:p>
          </p:txBody>
        </p:sp>
      </p:grpSp>
    </p:spTree>
    <p:extLst>
      <p:ext uri="{BB962C8B-B14F-4D97-AF65-F5344CB8AC3E}">
        <p14:creationId xmlns:p14="http://schemas.microsoft.com/office/powerpoint/2010/main" xmlns="" val="4227690340"/>
      </p:ext>
    </p:extLst>
  </p:cSld>
  <p:clrMapOvr>
    <a:masterClrMapping/>
  </p:clrMapOvr>
  <p:transition spd="slow" advTm="3938">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750" fill="hold"/>
                                        <p:tgtEl>
                                          <p:spTgt spid="7"/>
                                        </p:tgtEl>
                                        <p:attrNameLst>
                                          <p:attrName>ppt_w</p:attrName>
                                        </p:attrNameLst>
                                      </p:cBhvr>
                                      <p:tavLst>
                                        <p:tav tm="0">
                                          <p:val>
                                            <p:fltVal val="0"/>
                                          </p:val>
                                        </p:tav>
                                        <p:tav tm="100000">
                                          <p:val>
                                            <p:strVal val="#ppt_w"/>
                                          </p:val>
                                        </p:tav>
                                      </p:tavLst>
                                    </p:anim>
                                    <p:anim calcmode="lin" valueType="num">
                                      <p:cBhvr>
                                        <p:cTn id="8" dur="750" fill="hold"/>
                                        <p:tgtEl>
                                          <p:spTgt spid="7"/>
                                        </p:tgtEl>
                                        <p:attrNameLst>
                                          <p:attrName>ppt_h</p:attrName>
                                        </p:attrNameLst>
                                      </p:cBhvr>
                                      <p:tavLst>
                                        <p:tav tm="0">
                                          <p:val>
                                            <p:fltVal val="0"/>
                                          </p:val>
                                        </p:tav>
                                        <p:tav tm="100000">
                                          <p:val>
                                            <p:strVal val="#ppt_h"/>
                                          </p:val>
                                        </p:tav>
                                      </p:tavLst>
                                    </p:anim>
                                    <p:animEffect transition="in" filter="fade">
                                      <p:cBhvr>
                                        <p:cTn id="9" dur="75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750" fill="hold"/>
                                        <p:tgtEl>
                                          <p:spTgt spid="14"/>
                                        </p:tgtEl>
                                        <p:attrNameLst>
                                          <p:attrName>ppt_w</p:attrName>
                                        </p:attrNameLst>
                                      </p:cBhvr>
                                      <p:tavLst>
                                        <p:tav tm="0">
                                          <p:val>
                                            <p:fltVal val="0"/>
                                          </p:val>
                                        </p:tav>
                                        <p:tav tm="100000">
                                          <p:val>
                                            <p:strVal val="#ppt_w"/>
                                          </p:val>
                                        </p:tav>
                                      </p:tavLst>
                                    </p:anim>
                                    <p:anim calcmode="lin" valueType="num">
                                      <p:cBhvr>
                                        <p:cTn id="13" dur="750" fill="hold"/>
                                        <p:tgtEl>
                                          <p:spTgt spid="14"/>
                                        </p:tgtEl>
                                        <p:attrNameLst>
                                          <p:attrName>ppt_h</p:attrName>
                                        </p:attrNameLst>
                                      </p:cBhvr>
                                      <p:tavLst>
                                        <p:tav tm="0">
                                          <p:val>
                                            <p:fltVal val="0"/>
                                          </p:val>
                                        </p:tav>
                                        <p:tav tm="100000">
                                          <p:val>
                                            <p:strVal val="#ppt_h"/>
                                          </p:val>
                                        </p:tav>
                                      </p:tavLst>
                                    </p:anim>
                                    <p:animEffect transition="in" filter="fade">
                                      <p:cBhvr>
                                        <p:cTn id="14" dur="750"/>
                                        <p:tgtEl>
                                          <p:spTgt spid="14"/>
                                        </p:tgtEl>
                                      </p:cBhvr>
                                    </p:animEffect>
                                  </p:childTnLst>
                                </p:cTn>
                              </p:par>
                              <p:par>
                                <p:cTn id="15" presetID="5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par>
                                <p:cTn id="20" presetID="53" presetClass="entr" presetSubtype="16"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750" fill="hold"/>
                                        <p:tgtEl>
                                          <p:spTgt spid="4"/>
                                        </p:tgtEl>
                                        <p:attrNameLst>
                                          <p:attrName>ppt_w</p:attrName>
                                        </p:attrNameLst>
                                      </p:cBhvr>
                                      <p:tavLst>
                                        <p:tav tm="0">
                                          <p:val>
                                            <p:fltVal val="0"/>
                                          </p:val>
                                        </p:tav>
                                        <p:tav tm="100000">
                                          <p:val>
                                            <p:strVal val="#ppt_w"/>
                                          </p:val>
                                        </p:tav>
                                      </p:tavLst>
                                    </p:anim>
                                    <p:anim calcmode="lin" valueType="num">
                                      <p:cBhvr>
                                        <p:cTn id="23" dur="750" fill="hold"/>
                                        <p:tgtEl>
                                          <p:spTgt spid="4"/>
                                        </p:tgtEl>
                                        <p:attrNameLst>
                                          <p:attrName>ppt_h</p:attrName>
                                        </p:attrNameLst>
                                      </p:cBhvr>
                                      <p:tavLst>
                                        <p:tav tm="0">
                                          <p:val>
                                            <p:fltVal val="0"/>
                                          </p:val>
                                        </p:tav>
                                        <p:tav tm="100000">
                                          <p:val>
                                            <p:strVal val="#ppt_h"/>
                                          </p:val>
                                        </p:tav>
                                      </p:tavLst>
                                    </p:anim>
                                    <p:animEffect transition="in" filter="fade">
                                      <p:cBhvr>
                                        <p:cTn id="24"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E180D4A7-C9FB-4DFB-919C-405C955672EB}">
      <p14:showEvtLst xmlns:p14="http://schemas.microsoft.com/office/powerpoint/2010/main" xmlns="">
        <p14:playEvt time="57" objId="2"/>
      </p14:showEvtLst>
    </p:ext>
  </p:extLst>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in1loitm">
      <a:majorFont>
        <a:latin typeface="微软雅黑"/>
        <a:ea typeface="义启小魏楷"/>
        <a:cs typeface=""/>
      </a:majorFont>
      <a:minorFont>
        <a:latin typeface="微软雅黑"/>
        <a:ea typeface="义启小魏楷"/>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Custom 45">
      <a:dk1>
        <a:sysClr val="windowText" lastClr="000000"/>
      </a:dk1>
      <a:lt1>
        <a:sysClr val="window" lastClr="FFFFFF"/>
      </a:lt1>
      <a:dk2>
        <a:srgbClr val="44546A"/>
      </a:dk2>
      <a:lt2>
        <a:srgbClr val="E7E6E6"/>
      </a:lt2>
      <a:accent1>
        <a:srgbClr val="5D314E"/>
      </a:accent1>
      <a:accent2>
        <a:srgbClr val="F47280"/>
      </a:accent2>
      <a:accent3>
        <a:srgbClr val="FEC35B"/>
      </a:accent3>
      <a:accent4>
        <a:srgbClr val="7EC3C5"/>
      </a:accent4>
      <a:accent5>
        <a:srgbClr val="FCE2D6"/>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Slipstream">
  <a:themeElements>
    <a:clrScheme name="Slipstream">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Slipstream">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Slipstream">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1033</TotalTime>
  <Words>4862</Words>
  <Application>Microsoft Office PowerPoint</Application>
  <PresentationFormat>Custom</PresentationFormat>
  <Paragraphs>518</Paragraphs>
  <Slides>44</Slides>
  <Notes>25</Notes>
  <HiddenSlides>0</HiddenSlides>
  <MMClips>0</MMClips>
  <ScaleCrop>false</ScaleCrop>
  <HeadingPairs>
    <vt:vector size="4" baseType="variant">
      <vt:variant>
        <vt:lpstr>Theme</vt:lpstr>
      </vt:variant>
      <vt:variant>
        <vt:i4>4</vt:i4>
      </vt:variant>
      <vt:variant>
        <vt:lpstr>Slide Titles</vt:lpstr>
      </vt:variant>
      <vt:variant>
        <vt:i4>44</vt:i4>
      </vt:variant>
    </vt:vector>
  </HeadingPairs>
  <TitlesOfParts>
    <vt:vector size="48" baseType="lpstr">
      <vt:lpstr>第一PPT，www.1ppt.com​</vt:lpstr>
      <vt:lpstr>自定义设计方案</vt:lpstr>
      <vt:lpstr>Office Theme</vt:lpstr>
      <vt:lpstr>Slipstream</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(Sử dụng quý ngữ - từ chỉ mùa)</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MỞ RỘNG: Rút ra đặc trưng của thơ Hai-cư</vt:lpstr>
    </vt:vector>
  </TitlesOfParts>
  <Manager>第一PPT</Manager>
  <Company>第一PPT，www.1ppt.com</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日式樱花季</dc:title>
  <dc:creator>第一PPT</dc:creator>
  <cp:keywords>www.1ppt.com</cp:keywords>
  <dc:description>www.1ppt.com</dc:description>
  <cp:lastModifiedBy>MrSam</cp:lastModifiedBy>
  <cp:revision>130</cp:revision>
  <dcterms:created xsi:type="dcterms:W3CDTF">2019-03-07T07:52:41Z</dcterms:created>
  <dcterms:modified xsi:type="dcterms:W3CDTF">2023-09-29T03:17:10Z</dcterms:modified>
</cp:coreProperties>
</file>