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77" r:id="rId4"/>
    <p:sldMasterId id="2147483689" r:id="rId5"/>
  </p:sldMasterIdLst>
  <p:notesMasterIdLst>
    <p:notesMasterId r:id="rId34"/>
  </p:notesMasterIdLst>
  <p:sldIdLst>
    <p:sldId id="323" r:id="rId6"/>
    <p:sldId id="334" r:id="rId7"/>
    <p:sldId id="335" r:id="rId8"/>
    <p:sldId id="313" r:id="rId9"/>
    <p:sldId id="314" r:id="rId10"/>
    <p:sldId id="315" r:id="rId11"/>
    <p:sldId id="316" r:id="rId12"/>
    <p:sldId id="317" r:id="rId13"/>
    <p:sldId id="318" r:id="rId14"/>
    <p:sldId id="319" r:id="rId15"/>
    <p:sldId id="324" r:id="rId16"/>
    <p:sldId id="336" r:id="rId17"/>
    <p:sldId id="326" r:id="rId18"/>
    <p:sldId id="325" r:id="rId19"/>
    <p:sldId id="327" r:id="rId20"/>
    <p:sldId id="328" r:id="rId21"/>
    <p:sldId id="330" r:id="rId22"/>
    <p:sldId id="329" r:id="rId23"/>
    <p:sldId id="303" r:id="rId24"/>
    <p:sldId id="304" r:id="rId25"/>
    <p:sldId id="291" r:id="rId26"/>
    <p:sldId id="305" r:id="rId27"/>
    <p:sldId id="306" r:id="rId28"/>
    <p:sldId id="320" r:id="rId29"/>
    <p:sldId id="321" r:id="rId30"/>
    <p:sldId id="307" r:id="rId31"/>
    <p:sldId id="308" r:id="rId32"/>
    <p:sldId id="309"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2F2D"/>
    <a:srgbClr val="B888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6FB46F-0343-64C7-A511-344E5871665C}" v="21" dt="2022-12-24T16:57:38.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02" y="9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D86FB46F-0343-64C7-A511-344E5871665C}"/>
    <pc:docChg chg="modSld">
      <pc:chgData name="" userId="" providerId="" clId="Web-{D86FB46F-0343-64C7-A511-344E5871665C}" dt="2022-12-24T16:57:33.911" v="3" actId="20577"/>
      <pc:docMkLst>
        <pc:docMk/>
      </pc:docMkLst>
      <pc:sldChg chg="modSp">
        <pc:chgData name="" userId="" providerId="" clId="Web-{D86FB46F-0343-64C7-A511-344E5871665C}" dt="2022-12-24T16:57:33.911" v="3" actId="20577"/>
        <pc:sldMkLst>
          <pc:docMk/>
          <pc:sldMk cId="2948669786" sldId="323"/>
        </pc:sldMkLst>
        <pc:spChg chg="mod">
          <ac:chgData name="" userId="" providerId="" clId="Web-{D86FB46F-0343-64C7-A511-344E5871665C}" dt="2022-12-24T16:57:33.911" v="3" actId="20577"/>
          <ac:spMkLst>
            <pc:docMk/>
            <pc:sldMk cId="2948669786" sldId="323"/>
            <ac:spMk id="16" creationId="{00AFA6BE-FA89-4688-89CB-281C310EF2A0}"/>
          </ac:spMkLst>
        </pc:spChg>
      </pc:sldChg>
    </pc:docChg>
  </pc:docChgLst>
  <pc:docChgLst>
    <pc:chgData name="Người dùng Khách" userId="S::urn:spo:anon#8f81aaed5b3a43a67d68dffc3cce4115bff1fa94ec78486504942092acdd6ca0::" providerId="AD" clId="Web-{D86FB46F-0343-64C7-A511-344E5871665C}"/>
    <pc:docChg chg="modSld">
      <pc:chgData name="Người dùng Khách" userId="S::urn:spo:anon#8f81aaed5b3a43a67d68dffc3cce4115bff1fa94ec78486504942092acdd6ca0::" providerId="AD" clId="Web-{D86FB46F-0343-64C7-A511-344E5871665C}" dt="2022-12-24T16:57:38.318" v="4" actId="20577"/>
      <pc:docMkLst>
        <pc:docMk/>
      </pc:docMkLst>
      <pc:sldChg chg="modSp">
        <pc:chgData name="Người dùng Khách" userId="S::urn:spo:anon#8f81aaed5b3a43a67d68dffc3cce4115bff1fa94ec78486504942092acdd6ca0::" providerId="AD" clId="Web-{D86FB46F-0343-64C7-A511-344E5871665C}" dt="2022-12-24T16:57:38.318" v="4" actId="20577"/>
        <pc:sldMkLst>
          <pc:docMk/>
          <pc:sldMk cId="2948669786" sldId="323"/>
        </pc:sldMkLst>
        <pc:spChg chg="mod">
          <ac:chgData name="Người dùng Khách" userId="S::urn:spo:anon#8f81aaed5b3a43a67d68dffc3cce4115bff1fa94ec78486504942092acdd6ca0::" providerId="AD" clId="Web-{D86FB46F-0343-64C7-A511-344E5871665C}" dt="2022-12-24T16:57:38.318" v="4" actId="20577"/>
          <ac:spMkLst>
            <pc:docMk/>
            <pc:sldMk cId="2948669786" sldId="323"/>
            <ac:spMk id="16" creationId="{00AFA6BE-FA89-4688-89CB-281C310EF2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9749D485-EFDB-4C4B-8C7C-78CBA5273A06}" type="datetimeFigureOut">
              <a:rPr lang="zh-CN" altLang="en-US" smtClean="0"/>
              <a:pPr/>
              <a:t>2024/10/5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BFDFCAA6-F8AE-4658-8406-8C47F3D92EC8}" type="slidenum">
              <a:rPr lang="zh-CN" altLang="en-US" smtClean="0"/>
              <a:pPr/>
              <a:t>‹#›</a:t>
            </a:fld>
            <a:endParaRPr lang="zh-CN" altLang="en-US" dirty="0"/>
          </a:p>
        </p:txBody>
      </p:sp>
    </p:spTree>
    <p:extLst>
      <p:ext uri="{BB962C8B-B14F-4D97-AF65-F5344CB8AC3E}">
        <p14:creationId xmlns:p14="http://schemas.microsoft.com/office/powerpoint/2010/main" val="205063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E3E4F-14D4-4E0F-B7B1-C2FC2D79C3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626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E3E4F-14D4-4E0F-B7B1-C2FC2D79C3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229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FCAA6-F8AE-4658-8406-8C47F3D92EC8}"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989488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E3E4F-14D4-4E0F-B7B1-C2FC2D79C3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880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8335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039E8-FFBB-44B6-9FFB-8F5C319290D4}" type="datetimeFigureOut">
              <a:rPr lang="zh-CN" altLang="en-US" smtClean="0"/>
              <a:pPr/>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300F1E-E8F5-4A57-B9FE-1D04AACCD86E}" type="slidenum">
              <a:rPr lang="zh-CN" altLang="en-US" smtClean="0"/>
              <a:pPr/>
              <a:t>‹#›</a:t>
            </a:fld>
            <a:endParaRPr lang="zh-CN" altLang="en-US"/>
          </a:p>
        </p:txBody>
      </p:sp>
    </p:spTree>
    <p:extLst>
      <p:ext uri="{BB962C8B-B14F-4D97-AF65-F5344CB8AC3E}">
        <p14:creationId xmlns:p14="http://schemas.microsoft.com/office/powerpoint/2010/main" val="18746161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039E8-FFBB-44B6-9FFB-8F5C319290D4}" type="datetimeFigureOut">
              <a:rPr lang="zh-CN" altLang="en-US" smtClean="0"/>
              <a:pPr/>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300F1E-E8F5-4A57-B9FE-1D04AACCD86E}" type="slidenum">
              <a:rPr lang="zh-CN" altLang="en-US" smtClean="0"/>
              <a:pPr/>
              <a:t>‹#›</a:t>
            </a:fld>
            <a:endParaRPr lang="zh-CN" altLang="en-US"/>
          </a:p>
        </p:txBody>
      </p:sp>
    </p:spTree>
    <p:extLst>
      <p:ext uri="{BB962C8B-B14F-4D97-AF65-F5344CB8AC3E}">
        <p14:creationId xmlns:p14="http://schemas.microsoft.com/office/powerpoint/2010/main" val="742698180"/>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039E8-FFBB-44B6-9FFB-8F5C319290D4}" type="datetimeFigureOut">
              <a:rPr lang="zh-CN" altLang="en-US" smtClean="0"/>
              <a:pPr/>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300F1E-E8F5-4A57-B9FE-1D04AACCD86E}" type="slidenum">
              <a:rPr lang="zh-CN" altLang="en-US" smtClean="0"/>
              <a:pPr/>
              <a:t>‹#›</a:t>
            </a:fld>
            <a:endParaRPr lang="zh-CN" altLang="en-US"/>
          </a:p>
        </p:txBody>
      </p:sp>
    </p:spTree>
    <p:extLst>
      <p:ext uri="{BB962C8B-B14F-4D97-AF65-F5344CB8AC3E}">
        <p14:creationId xmlns:p14="http://schemas.microsoft.com/office/powerpoint/2010/main" val="3048475498"/>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8B0279-EA69-48D3-A01E-8636241FC03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47C0C5B-8453-4787-9835-3CE81E8A94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74F4A2-2338-4245-A4E0-A7D8A6B627B2}"/>
              </a:ext>
            </a:extLst>
          </p:cNvPr>
          <p:cNvSpPr>
            <a:spLocks noGrp="1"/>
          </p:cNvSpPr>
          <p:nvPr>
            <p:ph type="dt" sz="half" idx="10"/>
          </p:nvPr>
        </p:nvSpPr>
        <p:spPr/>
        <p:txBody>
          <a:bodyPr/>
          <a:lstStyle/>
          <a:p>
            <a:fld id="{2B90D50D-2A0E-4120-9A83-ED41F50F71B6}"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A42B4F87-5AB5-412E-8906-DB4C71B8F5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98D730-35D6-4253-9E43-409220BC7146}"/>
              </a:ext>
            </a:extLst>
          </p:cNvPr>
          <p:cNvSpPr>
            <a:spLocks noGrp="1"/>
          </p:cNvSpPr>
          <p:nvPr>
            <p:ph type="sldNum" sz="quarter" idx="12"/>
          </p:nvPr>
        </p:nvSpPr>
        <p:spPr/>
        <p:txBody>
          <a:bodyPr/>
          <a:lstStyle/>
          <a:p>
            <a:fld id="{284D33E0-2062-44D5-941D-AA524A916DDE}" type="slidenum">
              <a:rPr lang="zh-CN" altLang="en-US" smtClean="0"/>
              <a:pPr/>
              <a:t>‹#›</a:t>
            </a:fld>
            <a:endParaRPr lang="zh-CN" altLang="en-US"/>
          </a:p>
        </p:txBody>
      </p:sp>
    </p:spTree>
    <p:extLst>
      <p:ext uri="{BB962C8B-B14F-4D97-AF65-F5344CB8AC3E}">
        <p14:creationId xmlns:p14="http://schemas.microsoft.com/office/powerpoint/2010/main" val="420495185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32492F-4C80-4470-B8B5-46FA4621A4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1410BB-F1AA-48D3-B73A-16543DCFAFA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FE476D6-F316-4974-A499-336DC76C2826}"/>
              </a:ext>
            </a:extLst>
          </p:cNvPr>
          <p:cNvSpPr>
            <a:spLocks noGrp="1"/>
          </p:cNvSpPr>
          <p:nvPr>
            <p:ph type="dt" sz="half" idx="10"/>
          </p:nvPr>
        </p:nvSpPr>
        <p:spPr/>
        <p:txBody>
          <a:bodyPr/>
          <a:lstStyle/>
          <a:p>
            <a:fld id="{2B90D50D-2A0E-4120-9A83-ED41F50F71B6}"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87865706-6007-4DD3-A46A-C472B4EC1A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D99B1C-9D7A-495C-A0EA-33C702FED3D4}"/>
              </a:ext>
            </a:extLst>
          </p:cNvPr>
          <p:cNvSpPr>
            <a:spLocks noGrp="1"/>
          </p:cNvSpPr>
          <p:nvPr>
            <p:ph type="sldNum" sz="quarter" idx="12"/>
          </p:nvPr>
        </p:nvSpPr>
        <p:spPr/>
        <p:txBody>
          <a:bodyPr/>
          <a:lstStyle/>
          <a:p>
            <a:fld id="{284D33E0-2062-44D5-941D-AA524A916DDE}" type="slidenum">
              <a:rPr lang="zh-CN" altLang="en-US" smtClean="0"/>
              <a:pPr/>
              <a:t>‹#›</a:t>
            </a:fld>
            <a:endParaRPr lang="zh-CN" altLang="en-US"/>
          </a:p>
        </p:txBody>
      </p:sp>
    </p:spTree>
    <p:extLst>
      <p:ext uri="{BB962C8B-B14F-4D97-AF65-F5344CB8AC3E}">
        <p14:creationId xmlns:p14="http://schemas.microsoft.com/office/powerpoint/2010/main" val="1058868298"/>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9ED51C-9E74-457A-9AB2-7D544D0302E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C6B2727-A851-48C4-9D1E-541319F5D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0F3BC52-CAA1-4A35-9E0B-D817139C7FA1}"/>
              </a:ext>
            </a:extLst>
          </p:cNvPr>
          <p:cNvSpPr>
            <a:spLocks noGrp="1"/>
          </p:cNvSpPr>
          <p:nvPr>
            <p:ph type="dt" sz="half" idx="10"/>
          </p:nvPr>
        </p:nvSpPr>
        <p:spPr/>
        <p:txBody>
          <a:bodyPr/>
          <a:lstStyle/>
          <a:p>
            <a:fld id="{2B90D50D-2A0E-4120-9A83-ED41F50F71B6}"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01DC1726-D101-46E0-9CD0-EF49C955A6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13E1FF-D0C2-4885-BDC8-C7C9147AC64B}"/>
              </a:ext>
            </a:extLst>
          </p:cNvPr>
          <p:cNvSpPr>
            <a:spLocks noGrp="1"/>
          </p:cNvSpPr>
          <p:nvPr>
            <p:ph type="sldNum" sz="quarter" idx="12"/>
          </p:nvPr>
        </p:nvSpPr>
        <p:spPr/>
        <p:txBody>
          <a:bodyPr/>
          <a:lstStyle/>
          <a:p>
            <a:fld id="{284D33E0-2062-44D5-941D-AA524A916DDE}" type="slidenum">
              <a:rPr lang="zh-CN" altLang="en-US" smtClean="0"/>
              <a:pPr/>
              <a:t>‹#›</a:t>
            </a:fld>
            <a:endParaRPr lang="zh-CN" altLang="en-US"/>
          </a:p>
        </p:txBody>
      </p:sp>
    </p:spTree>
    <p:extLst>
      <p:ext uri="{BB962C8B-B14F-4D97-AF65-F5344CB8AC3E}">
        <p14:creationId xmlns:p14="http://schemas.microsoft.com/office/powerpoint/2010/main" val="1560799740"/>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BB771-B27F-44C4-86B5-F7FCE48516E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8ED5E2-10C5-46EF-8E1F-B28369AAC29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C09CE0-FA45-4D68-8700-CF4EEF81C2C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FB69024-1116-43FD-8196-638FDEA39415}"/>
              </a:ext>
            </a:extLst>
          </p:cNvPr>
          <p:cNvSpPr>
            <a:spLocks noGrp="1"/>
          </p:cNvSpPr>
          <p:nvPr>
            <p:ph type="dt" sz="half" idx="10"/>
          </p:nvPr>
        </p:nvSpPr>
        <p:spPr/>
        <p:txBody>
          <a:bodyPr/>
          <a:lstStyle/>
          <a:p>
            <a:fld id="{2B90D50D-2A0E-4120-9A83-ED41F50F71B6}" type="datetimeFigureOut">
              <a:rPr lang="zh-CN" altLang="en-US" smtClean="0"/>
              <a:pPr/>
              <a:t>2024/10/5</a:t>
            </a:fld>
            <a:endParaRPr lang="zh-CN" altLang="en-US"/>
          </a:p>
        </p:txBody>
      </p:sp>
      <p:sp>
        <p:nvSpPr>
          <p:cNvPr id="6" name="页脚占位符 5">
            <a:extLst>
              <a:ext uri="{FF2B5EF4-FFF2-40B4-BE49-F238E27FC236}">
                <a16:creationId xmlns:a16="http://schemas.microsoft.com/office/drawing/2014/main" id="{533E5754-9417-4FA2-ADCF-016991F0D4D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0D7C9F5-CF26-4730-ABB6-E0938C21716F}"/>
              </a:ext>
            </a:extLst>
          </p:cNvPr>
          <p:cNvSpPr>
            <a:spLocks noGrp="1"/>
          </p:cNvSpPr>
          <p:nvPr>
            <p:ph type="sldNum" sz="quarter" idx="12"/>
          </p:nvPr>
        </p:nvSpPr>
        <p:spPr/>
        <p:txBody>
          <a:bodyPr/>
          <a:lstStyle/>
          <a:p>
            <a:fld id="{284D33E0-2062-44D5-941D-AA524A916DDE}" type="slidenum">
              <a:rPr lang="zh-CN" altLang="en-US" smtClean="0"/>
              <a:pPr/>
              <a:t>‹#›</a:t>
            </a:fld>
            <a:endParaRPr lang="zh-CN" altLang="en-US"/>
          </a:p>
        </p:txBody>
      </p:sp>
    </p:spTree>
    <p:extLst>
      <p:ext uri="{BB962C8B-B14F-4D97-AF65-F5344CB8AC3E}">
        <p14:creationId xmlns:p14="http://schemas.microsoft.com/office/powerpoint/2010/main" val="1559485663"/>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4E1661-1C6F-4908-BD3A-A54138335FF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C7EF64-FEC8-4E2C-B9B9-A871FC753E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6FEA021-810D-4FB7-832D-B08C568C51F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3272094-CBF5-46F7-8821-9F07DB4855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A578308-31B0-42CD-915E-9CF628EB63D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C9B80-7B3C-4712-A941-2C8BA92CCCAB}"/>
              </a:ext>
            </a:extLst>
          </p:cNvPr>
          <p:cNvSpPr>
            <a:spLocks noGrp="1"/>
          </p:cNvSpPr>
          <p:nvPr>
            <p:ph type="dt" sz="half" idx="10"/>
          </p:nvPr>
        </p:nvSpPr>
        <p:spPr/>
        <p:txBody>
          <a:bodyPr/>
          <a:lstStyle/>
          <a:p>
            <a:fld id="{2B90D50D-2A0E-4120-9A83-ED41F50F71B6}" type="datetimeFigureOut">
              <a:rPr lang="zh-CN" altLang="en-US" smtClean="0"/>
              <a:pPr/>
              <a:t>2024/10/5</a:t>
            </a:fld>
            <a:endParaRPr lang="zh-CN" altLang="en-US"/>
          </a:p>
        </p:txBody>
      </p:sp>
      <p:sp>
        <p:nvSpPr>
          <p:cNvPr id="8" name="页脚占位符 7">
            <a:extLst>
              <a:ext uri="{FF2B5EF4-FFF2-40B4-BE49-F238E27FC236}">
                <a16:creationId xmlns:a16="http://schemas.microsoft.com/office/drawing/2014/main" id="{93169D37-D690-44F1-B74B-2BD048A6FB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0293AFA-BE07-409E-8B67-2033E0832438}"/>
              </a:ext>
            </a:extLst>
          </p:cNvPr>
          <p:cNvSpPr>
            <a:spLocks noGrp="1"/>
          </p:cNvSpPr>
          <p:nvPr>
            <p:ph type="sldNum" sz="quarter" idx="12"/>
          </p:nvPr>
        </p:nvSpPr>
        <p:spPr/>
        <p:txBody>
          <a:bodyPr/>
          <a:lstStyle/>
          <a:p>
            <a:fld id="{284D33E0-2062-44D5-941D-AA524A916DDE}" type="slidenum">
              <a:rPr lang="zh-CN" altLang="en-US" smtClean="0"/>
              <a:pPr/>
              <a:t>‹#›</a:t>
            </a:fld>
            <a:endParaRPr lang="zh-CN" altLang="en-US"/>
          </a:p>
        </p:txBody>
      </p:sp>
    </p:spTree>
    <p:extLst>
      <p:ext uri="{BB962C8B-B14F-4D97-AF65-F5344CB8AC3E}">
        <p14:creationId xmlns:p14="http://schemas.microsoft.com/office/powerpoint/2010/main" val="319422864"/>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8572F3-A27C-47CC-83A0-E4CA51434CA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252713-A069-4AB6-B05F-519F15B77E8D}"/>
              </a:ext>
            </a:extLst>
          </p:cNvPr>
          <p:cNvSpPr>
            <a:spLocks noGrp="1"/>
          </p:cNvSpPr>
          <p:nvPr>
            <p:ph type="dt" sz="half" idx="10"/>
          </p:nvPr>
        </p:nvSpPr>
        <p:spPr/>
        <p:txBody>
          <a:bodyPr/>
          <a:lstStyle/>
          <a:p>
            <a:fld id="{2B90D50D-2A0E-4120-9A83-ED41F50F71B6}" type="datetimeFigureOut">
              <a:rPr lang="zh-CN" altLang="en-US" smtClean="0"/>
              <a:pPr/>
              <a:t>2024/10/5</a:t>
            </a:fld>
            <a:endParaRPr lang="zh-CN" altLang="en-US"/>
          </a:p>
        </p:txBody>
      </p:sp>
      <p:sp>
        <p:nvSpPr>
          <p:cNvPr id="4" name="页脚占位符 3">
            <a:extLst>
              <a:ext uri="{FF2B5EF4-FFF2-40B4-BE49-F238E27FC236}">
                <a16:creationId xmlns:a16="http://schemas.microsoft.com/office/drawing/2014/main" id="{B0B50624-7372-41C2-A753-04873A458E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2EC0E6C-DD69-4288-94D1-E18E190E8CDF}"/>
              </a:ext>
            </a:extLst>
          </p:cNvPr>
          <p:cNvSpPr>
            <a:spLocks noGrp="1"/>
          </p:cNvSpPr>
          <p:nvPr>
            <p:ph type="sldNum" sz="quarter" idx="12"/>
          </p:nvPr>
        </p:nvSpPr>
        <p:spPr/>
        <p:txBody>
          <a:bodyPr/>
          <a:lstStyle/>
          <a:p>
            <a:fld id="{284D33E0-2062-44D5-941D-AA524A916DDE}" type="slidenum">
              <a:rPr lang="zh-CN" altLang="en-US" smtClean="0"/>
              <a:pPr/>
              <a:t>‹#›</a:t>
            </a:fld>
            <a:endParaRPr lang="zh-CN" altLang="en-US"/>
          </a:p>
        </p:txBody>
      </p:sp>
    </p:spTree>
    <p:extLst>
      <p:ext uri="{BB962C8B-B14F-4D97-AF65-F5344CB8AC3E}">
        <p14:creationId xmlns:p14="http://schemas.microsoft.com/office/powerpoint/2010/main" val="2448859757"/>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B302BBD-FFB6-42A3-B0BE-B1693006B3C5}"/>
              </a:ext>
            </a:extLst>
          </p:cNvPr>
          <p:cNvSpPr>
            <a:spLocks noGrp="1"/>
          </p:cNvSpPr>
          <p:nvPr>
            <p:ph type="dt" sz="half" idx="10"/>
          </p:nvPr>
        </p:nvSpPr>
        <p:spPr/>
        <p:txBody>
          <a:bodyPr/>
          <a:lstStyle/>
          <a:p>
            <a:fld id="{2B90D50D-2A0E-4120-9A83-ED41F50F71B6}" type="datetimeFigureOut">
              <a:rPr lang="zh-CN" altLang="en-US" smtClean="0"/>
              <a:pPr/>
              <a:t>2024/10/5</a:t>
            </a:fld>
            <a:endParaRPr lang="zh-CN" altLang="en-US"/>
          </a:p>
        </p:txBody>
      </p:sp>
      <p:sp>
        <p:nvSpPr>
          <p:cNvPr id="3" name="页脚占位符 2">
            <a:extLst>
              <a:ext uri="{FF2B5EF4-FFF2-40B4-BE49-F238E27FC236}">
                <a16:creationId xmlns:a16="http://schemas.microsoft.com/office/drawing/2014/main" id="{44ADBAF5-A0CF-4ED2-A6FB-D65F1AF0A7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0570116-B791-49D8-A19D-9735AA42DF5F}"/>
              </a:ext>
            </a:extLst>
          </p:cNvPr>
          <p:cNvSpPr>
            <a:spLocks noGrp="1"/>
          </p:cNvSpPr>
          <p:nvPr>
            <p:ph type="sldNum" sz="quarter" idx="12"/>
          </p:nvPr>
        </p:nvSpPr>
        <p:spPr/>
        <p:txBody>
          <a:bodyPr/>
          <a:lstStyle/>
          <a:p>
            <a:fld id="{284D33E0-2062-44D5-941D-AA524A916DDE}" type="slidenum">
              <a:rPr lang="zh-CN" altLang="en-US" smtClean="0"/>
              <a:pPr/>
              <a:t>‹#›</a:t>
            </a:fld>
            <a:endParaRPr lang="zh-CN" altLang="en-US"/>
          </a:p>
        </p:txBody>
      </p:sp>
    </p:spTree>
    <p:extLst>
      <p:ext uri="{BB962C8B-B14F-4D97-AF65-F5344CB8AC3E}">
        <p14:creationId xmlns:p14="http://schemas.microsoft.com/office/powerpoint/2010/main" val="3284876341"/>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9F088A-82F6-4F44-AC59-9FDB561406B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A2628C4-C12C-42D2-87F6-BF4AA89D0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81E96F9-10E0-4C3D-9E61-2F85F6C13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40E5DB-47DA-438C-8CEF-1CAC86E409D3}"/>
              </a:ext>
            </a:extLst>
          </p:cNvPr>
          <p:cNvSpPr>
            <a:spLocks noGrp="1"/>
          </p:cNvSpPr>
          <p:nvPr>
            <p:ph type="dt" sz="half" idx="10"/>
          </p:nvPr>
        </p:nvSpPr>
        <p:spPr/>
        <p:txBody>
          <a:bodyPr/>
          <a:lstStyle/>
          <a:p>
            <a:fld id="{2B90D50D-2A0E-4120-9A83-ED41F50F71B6}" type="datetimeFigureOut">
              <a:rPr lang="zh-CN" altLang="en-US" smtClean="0"/>
              <a:pPr/>
              <a:t>2024/10/5</a:t>
            </a:fld>
            <a:endParaRPr lang="zh-CN" altLang="en-US"/>
          </a:p>
        </p:txBody>
      </p:sp>
      <p:sp>
        <p:nvSpPr>
          <p:cNvPr id="6" name="页脚占位符 5">
            <a:extLst>
              <a:ext uri="{FF2B5EF4-FFF2-40B4-BE49-F238E27FC236}">
                <a16:creationId xmlns:a16="http://schemas.microsoft.com/office/drawing/2014/main" id="{58BE4033-F64A-49C8-9548-33617628D9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10BDFDC-853D-4EEE-ACB4-00A134D898E2}"/>
              </a:ext>
            </a:extLst>
          </p:cNvPr>
          <p:cNvSpPr>
            <a:spLocks noGrp="1"/>
          </p:cNvSpPr>
          <p:nvPr>
            <p:ph type="sldNum" sz="quarter" idx="12"/>
          </p:nvPr>
        </p:nvSpPr>
        <p:spPr/>
        <p:txBody>
          <a:bodyPr/>
          <a:lstStyle/>
          <a:p>
            <a:fld id="{284D33E0-2062-44D5-941D-AA524A916DDE}" type="slidenum">
              <a:rPr lang="zh-CN" altLang="en-US" smtClean="0"/>
              <a:pPr/>
              <a:t>‹#›</a:t>
            </a:fld>
            <a:endParaRPr lang="zh-CN" altLang="en-US"/>
          </a:p>
        </p:txBody>
      </p:sp>
    </p:spTree>
    <p:extLst>
      <p:ext uri="{BB962C8B-B14F-4D97-AF65-F5344CB8AC3E}">
        <p14:creationId xmlns:p14="http://schemas.microsoft.com/office/powerpoint/2010/main" val="66582400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039E8-FFBB-44B6-9FFB-8F5C319290D4}" type="datetimeFigureOut">
              <a:rPr lang="zh-CN" altLang="en-US" smtClean="0"/>
              <a:pPr/>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300F1E-E8F5-4A57-B9FE-1D04AACCD86E}" type="slidenum">
              <a:rPr lang="zh-CN" altLang="en-US" smtClean="0"/>
              <a:pPr/>
              <a:t>‹#›</a:t>
            </a:fld>
            <a:endParaRPr lang="zh-CN" altLang="en-US"/>
          </a:p>
        </p:txBody>
      </p:sp>
    </p:spTree>
    <p:extLst>
      <p:ext uri="{BB962C8B-B14F-4D97-AF65-F5344CB8AC3E}">
        <p14:creationId xmlns:p14="http://schemas.microsoft.com/office/powerpoint/2010/main" val="3147235795"/>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7A4FEE-43CF-45F5-BE2D-E102594D943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3212E1-4662-4CBF-A812-94ABFDB638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699E19-8FDE-424A-A336-687A8AA56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A85AEBF-1952-4EF8-932E-2442E23A6806}"/>
              </a:ext>
            </a:extLst>
          </p:cNvPr>
          <p:cNvSpPr>
            <a:spLocks noGrp="1"/>
          </p:cNvSpPr>
          <p:nvPr>
            <p:ph type="dt" sz="half" idx="10"/>
          </p:nvPr>
        </p:nvSpPr>
        <p:spPr/>
        <p:txBody>
          <a:bodyPr/>
          <a:lstStyle/>
          <a:p>
            <a:fld id="{2B90D50D-2A0E-4120-9A83-ED41F50F71B6}" type="datetimeFigureOut">
              <a:rPr lang="zh-CN" altLang="en-US" smtClean="0"/>
              <a:pPr/>
              <a:t>2024/10/5</a:t>
            </a:fld>
            <a:endParaRPr lang="zh-CN" altLang="en-US"/>
          </a:p>
        </p:txBody>
      </p:sp>
      <p:sp>
        <p:nvSpPr>
          <p:cNvPr id="6" name="页脚占位符 5">
            <a:extLst>
              <a:ext uri="{FF2B5EF4-FFF2-40B4-BE49-F238E27FC236}">
                <a16:creationId xmlns:a16="http://schemas.microsoft.com/office/drawing/2014/main" id="{38DC4807-604B-4E96-B606-AB14722DD5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2782AE-6397-4042-AF66-5941C3F27D82}"/>
              </a:ext>
            </a:extLst>
          </p:cNvPr>
          <p:cNvSpPr>
            <a:spLocks noGrp="1"/>
          </p:cNvSpPr>
          <p:nvPr>
            <p:ph type="sldNum" sz="quarter" idx="12"/>
          </p:nvPr>
        </p:nvSpPr>
        <p:spPr/>
        <p:txBody>
          <a:bodyPr/>
          <a:lstStyle/>
          <a:p>
            <a:fld id="{284D33E0-2062-44D5-941D-AA524A916DDE}" type="slidenum">
              <a:rPr lang="zh-CN" altLang="en-US" smtClean="0"/>
              <a:pPr/>
              <a:t>‹#›</a:t>
            </a:fld>
            <a:endParaRPr lang="zh-CN" altLang="en-US"/>
          </a:p>
        </p:txBody>
      </p:sp>
    </p:spTree>
    <p:extLst>
      <p:ext uri="{BB962C8B-B14F-4D97-AF65-F5344CB8AC3E}">
        <p14:creationId xmlns:p14="http://schemas.microsoft.com/office/powerpoint/2010/main" val="2453887854"/>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723A8C-EECE-440B-A003-82F95DF1AAA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8EEA5B1-20E8-403A-8BA6-F5A994B8A96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9C1EF0-940F-4DB8-8F45-6FA5F32F0595}"/>
              </a:ext>
            </a:extLst>
          </p:cNvPr>
          <p:cNvSpPr>
            <a:spLocks noGrp="1"/>
          </p:cNvSpPr>
          <p:nvPr>
            <p:ph type="dt" sz="half" idx="10"/>
          </p:nvPr>
        </p:nvSpPr>
        <p:spPr/>
        <p:txBody>
          <a:bodyPr/>
          <a:lstStyle/>
          <a:p>
            <a:fld id="{2B90D50D-2A0E-4120-9A83-ED41F50F71B6}"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C291D1F9-BEDC-4AC8-86F6-82896B5826C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A99897-E43B-4D8B-BC80-90A39DDC5194}"/>
              </a:ext>
            </a:extLst>
          </p:cNvPr>
          <p:cNvSpPr>
            <a:spLocks noGrp="1"/>
          </p:cNvSpPr>
          <p:nvPr>
            <p:ph type="sldNum" sz="quarter" idx="12"/>
          </p:nvPr>
        </p:nvSpPr>
        <p:spPr/>
        <p:txBody>
          <a:bodyPr/>
          <a:lstStyle/>
          <a:p>
            <a:fld id="{284D33E0-2062-44D5-941D-AA524A916DDE}" type="slidenum">
              <a:rPr lang="zh-CN" altLang="en-US" smtClean="0"/>
              <a:pPr/>
              <a:t>‹#›</a:t>
            </a:fld>
            <a:endParaRPr lang="zh-CN" altLang="en-US"/>
          </a:p>
        </p:txBody>
      </p:sp>
    </p:spTree>
    <p:extLst>
      <p:ext uri="{BB962C8B-B14F-4D97-AF65-F5344CB8AC3E}">
        <p14:creationId xmlns:p14="http://schemas.microsoft.com/office/powerpoint/2010/main" val="2930138769"/>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1B5F75-3A2C-45C9-919B-1DBF3D79A01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4267074-05E1-4123-A7AC-04A063EAF27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124CBA-49DF-4FA3-BEA1-249C7CFBD706}"/>
              </a:ext>
            </a:extLst>
          </p:cNvPr>
          <p:cNvSpPr>
            <a:spLocks noGrp="1"/>
          </p:cNvSpPr>
          <p:nvPr>
            <p:ph type="dt" sz="half" idx="10"/>
          </p:nvPr>
        </p:nvSpPr>
        <p:spPr/>
        <p:txBody>
          <a:bodyPr/>
          <a:lstStyle/>
          <a:p>
            <a:fld id="{2B90D50D-2A0E-4120-9A83-ED41F50F71B6}"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E7905865-D875-4E6B-B126-C11C6CF88E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C21F3E-5210-453D-876B-9ABA61BF2EEF}"/>
              </a:ext>
            </a:extLst>
          </p:cNvPr>
          <p:cNvSpPr>
            <a:spLocks noGrp="1"/>
          </p:cNvSpPr>
          <p:nvPr>
            <p:ph type="sldNum" sz="quarter" idx="12"/>
          </p:nvPr>
        </p:nvSpPr>
        <p:spPr/>
        <p:txBody>
          <a:bodyPr/>
          <a:lstStyle/>
          <a:p>
            <a:fld id="{284D33E0-2062-44D5-941D-AA524A916DDE}" type="slidenum">
              <a:rPr lang="zh-CN" altLang="en-US" smtClean="0"/>
              <a:pPr/>
              <a:t>‹#›</a:t>
            </a:fld>
            <a:endParaRPr lang="zh-CN" altLang="en-US"/>
          </a:p>
        </p:txBody>
      </p:sp>
    </p:spTree>
    <p:extLst>
      <p:ext uri="{BB962C8B-B14F-4D97-AF65-F5344CB8AC3E}">
        <p14:creationId xmlns:p14="http://schemas.microsoft.com/office/powerpoint/2010/main" val="2020321879"/>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57993"/>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空的">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016275"/>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1507"/>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a:xfrm>
            <a:off x="838200" y="6356350"/>
            <a:ext cx="2743200" cy="365125"/>
          </a:xfrm>
          <a:prstGeom prst="rect">
            <a:avLst/>
          </a:prstGeom>
        </p:spPr>
        <p:txBody>
          <a:bodyPr/>
          <a:lstStyle/>
          <a:p>
            <a:fld id="{570635D2-1FD4-42FB-A3A0-B9DFEF7C7F90}" type="datetimeFigureOut">
              <a:rPr lang="en-US" smtClean="0"/>
              <a:pPr/>
              <a:t>10/5/2024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a:xfrm>
            <a:off x="8610600" y="6356350"/>
            <a:ext cx="2743200" cy="365125"/>
          </a:xfrm>
          <a:prstGeom prst="rect">
            <a:avLst/>
          </a:prstGeom>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val="1607922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8B0279-EA69-48D3-A01E-8636241FC03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47C0C5B-8453-4787-9835-3CE81E8A94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74F4A2-2338-4245-A4E0-A7D8A6B627B2}"/>
              </a:ext>
            </a:extLst>
          </p:cNvPr>
          <p:cNvSpPr>
            <a:spLocks noGrp="1"/>
          </p:cNvSpPr>
          <p:nvPr>
            <p:ph type="dt" sz="half" idx="10"/>
          </p:nvPr>
        </p:nvSpPr>
        <p:spPr>
          <a:xfrm>
            <a:off x="838200" y="6356350"/>
            <a:ext cx="2743200" cy="365125"/>
          </a:xfrm>
          <a:prstGeom prst="rect">
            <a:avLst/>
          </a:prstGeom>
        </p:spPr>
        <p:txBody>
          <a:bodyPr/>
          <a:lstStyle/>
          <a:p>
            <a:fld id="{2B90D50D-2A0E-4120-9A83-ED41F50F71B6}"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A42B4F87-5AB5-412E-8906-DB4C71B8F5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C98D730-35D6-4253-9E43-409220BC7146}"/>
              </a:ext>
            </a:extLst>
          </p:cNvPr>
          <p:cNvSpPr>
            <a:spLocks noGrp="1"/>
          </p:cNvSpPr>
          <p:nvPr>
            <p:ph type="sldNum" sz="quarter" idx="12"/>
          </p:nvPr>
        </p:nvSpPr>
        <p:spPr>
          <a:xfrm>
            <a:off x="8610600" y="6356350"/>
            <a:ext cx="2743200" cy="365125"/>
          </a:xfrm>
          <a:prstGeom prst="rect">
            <a:avLst/>
          </a:prstGeom>
        </p:spPr>
        <p:txBody>
          <a:bodyPr/>
          <a:lstStyle/>
          <a:p>
            <a:fld id="{284D33E0-2062-44D5-941D-AA524A916DDE}" type="slidenum">
              <a:rPr lang="zh-CN" altLang="en-US" smtClean="0"/>
              <a:pPr/>
              <a:t>‹#›</a:t>
            </a:fld>
            <a:endParaRPr lang="zh-CN" altLang="en-US"/>
          </a:p>
        </p:txBody>
      </p:sp>
    </p:spTree>
    <p:extLst>
      <p:ext uri="{BB962C8B-B14F-4D97-AF65-F5344CB8AC3E}">
        <p14:creationId xmlns:p14="http://schemas.microsoft.com/office/powerpoint/2010/main" val="3420890107"/>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545A65-FF89-43EC-B6DE-A2FB0DD90D2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0570FB-FDC0-4C7C-9F45-373D918980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748A6C-DF2E-4C14-A5CC-8AF81DF409FA}"/>
              </a:ext>
            </a:extLst>
          </p:cNvPr>
          <p:cNvSpPr>
            <a:spLocks noGrp="1"/>
          </p:cNvSpPr>
          <p:nvPr>
            <p:ph type="dt" sz="half" idx="10"/>
          </p:nvPr>
        </p:nvSpPr>
        <p:spPr/>
        <p:txBody>
          <a:bodyPr/>
          <a:lstStyle/>
          <a:p>
            <a:fld id="{A0342661-5E25-42FE-9A4C-0FAF7F006D19}"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2814660D-F2D1-4CA1-8744-F5CFFA6DAA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11667E-F46A-42BA-AD7F-79E626C338CC}"/>
              </a:ext>
            </a:extLst>
          </p:cNvPr>
          <p:cNvSpPr>
            <a:spLocks noGrp="1"/>
          </p:cNvSpPr>
          <p:nvPr>
            <p:ph type="sldNum" sz="quarter" idx="12"/>
          </p:nvPr>
        </p:nvSpPr>
        <p:spPr/>
        <p:txBody>
          <a:bodyPr/>
          <a:lstStyle/>
          <a:p>
            <a:fld id="{62F6DEEF-7192-47F1-9238-063854B8BAA9}" type="slidenum">
              <a:rPr lang="zh-CN" altLang="en-US" smtClean="0"/>
              <a:pPr/>
              <a:t>‹#›</a:t>
            </a:fld>
            <a:endParaRPr lang="zh-CN" altLang="en-US"/>
          </a:p>
        </p:txBody>
      </p:sp>
    </p:spTree>
    <p:extLst>
      <p:ext uri="{BB962C8B-B14F-4D97-AF65-F5344CB8AC3E}">
        <p14:creationId xmlns:p14="http://schemas.microsoft.com/office/powerpoint/2010/main" val="3579625120"/>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7F3E7C-2BAF-448D-BBBD-EDABF5E533A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8795194-6F3E-4573-84CF-010BBC8B0D9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BFD2FF3-F956-4964-9A75-83001876C6F9}"/>
              </a:ext>
            </a:extLst>
          </p:cNvPr>
          <p:cNvSpPr>
            <a:spLocks noGrp="1"/>
          </p:cNvSpPr>
          <p:nvPr>
            <p:ph type="dt" sz="half" idx="10"/>
          </p:nvPr>
        </p:nvSpPr>
        <p:spPr/>
        <p:txBody>
          <a:bodyPr/>
          <a:lstStyle/>
          <a:p>
            <a:fld id="{A0342661-5E25-42FE-9A4C-0FAF7F006D19}"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130C8D4C-4D29-4829-ABB6-6FB5A4D3D7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DEF6-94A9-423F-9336-E31DDE5C7F96}"/>
              </a:ext>
            </a:extLst>
          </p:cNvPr>
          <p:cNvSpPr>
            <a:spLocks noGrp="1"/>
          </p:cNvSpPr>
          <p:nvPr>
            <p:ph type="sldNum" sz="quarter" idx="12"/>
          </p:nvPr>
        </p:nvSpPr>
        <p:spPr/>
        <p:txBody>
          <a:bodyPr/>
          <a:lstStyle/>
          <a:p>
            <a:fld id="{62F6DEEF-7192-47F1-9238-063854B8BAA9}" type="slidenum">
              <a:rPr lang="zh-CN" altLang="en-US" smtClean="0"/>
              <a:pPr/>
              <a:t>‹#›</a:t>
            </a:fld>
            <a:endParaRPr lang="zh-CN" altLang="en-US"/>
          </a:p>
        </p:txBody>
      </p:sp>
    </p:spTree>
    <p:extLst>
      <p:ext uri="{BB962C8B-B14F-4D97-AF65-F5344CB8AC3E}">
        <p14:creationId xmlns:p14="http://schemas.microsoft.com/office/powerpoint/2010/main" val="1896124638"/>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039E8-FFBB-44B6-9FFB-8F5C319290D4}" type="datetimeFigureOut">
              <a:rPr lang="zh-CN" altLang="en-US" smtClean="0"/>
              <a:pPr/>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300F1E-E8F5-4A57-B9FE-1D04AACCD86E}" type="slidenum">
              <a:rPr lang="zh-CN" altLang="en-US" smtClean="0"/>
              <a:pPr/>
              <a:t>‹#›</a:t>
            </a:fld>
            <a:endParaRPr lang="zh-CN" altLang="en-US"/>
          </a:p>
        </p:txBody>
      </p:sp>
    </p:spTree>
    <p:extLst>
      <p:ext uri="{BB962C8B-B14F-4D97-AF65-F5344CB8AC3E}">
        <p14:creationId xmlns:p14="http://schemas.microsoft.com/office/powerpoint/2010/main" val="2042040722"/>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FC5A0-468A-46C3-B720-78A9C5154B3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C87A6E1-AB4C-4E3C-AFEB-4E18FF819D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F7F2F56-1CC7-4507-8CDB-892D5F223EAA}"/>
              </a:ext>
            </a:extLst>
          </p:cNvPr>
          <p:cNvSpPr>
            <a:spLocks noGrp="1"/>
          </p:cNvSpPr>
          <p:nvPr>
            <p:ph type="dt" sz="half" idx="10"/>
          </p:nvPr>
        </p:nvSpPr>
        <p:spPr/>
        <p:txBody>
          <a:bodyPr/>
          <a:lstStyle/>
          <a:p>
            <a:fld id="{A0342661-5E25-42FE-9A4C-0FAF7F006D19}"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2FD82EC4-B4DB-4993-9DF9-99CF8F7170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84A4B7-D10C-4298-9D11-8D0FC7744FEE}"/>
              </a:ext>
            </a:extLst>
          </p:cNvPr>
          <p:cNvSpPr>
            <a:spLocks noGrp="1"/>
          </p:cNvSpPr>
          <p:nvPr>
            <p:ph type="sldNum" sz="quarter" idx="12"/>
          </p:nvPr>
        </p:nvSpPr>
        <p:spPr/>
        <p:txBody>
          <a:bodyPr/>
          <a:lstStyle/>
          <a:p>
            <a:fld id="{62F6DEEF-7192-47F1-9238-063854B8BAA9}" type="slidenum">
              <a:rPr lang="zh-CN" altLang="en-US" smtClean="0"/>
              <a:pPr/>
              <a:t>‹#›</a:t>
            </a:fld>
            <a:endParaRPr lang="zh-CN" altLang="en-US"/>
          </a:p>
        </p:txBody>
      </p:sp>
    </p:spTree>
    <p:extLst>
      <p:ext uri="{BB962C8B-B14F-4D97-AF65-F5344CB8AC3E}">
        <p14:creationId xmlns:p14="http://schemas.microsoft.com/office/powerpoint/2010/main" val="1731514322"/>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431E5E-BF09-4D6D-9B3B-13F987909C4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353EF76-D772-4F7D-A598-3D77498788C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4843F5C-B7AE-4647-AB83-D1B6ACC83D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80AC2B9-0F73-472A-A40F-9BEF5BDDBB55}"/>
              </a:ext>
            </a:extLst>
          </p:cNvPr>
          <p:cNvSpPr>
            <a:spLocks noGrp="1"/>
          </p:cNvSpPr>
          <p:nvPr>
            <p:ph type="dt" sz="half" idx="10"/>
          </p:nvPr>
        </p:nvSpPr>
        <p:spPr/>
        <p:txBody>
          <a:bodyPr/>
          <a:lstStyle/>
          <a:p>
            <a:fld id="{A0342661-5E25-42FE-9A4C-0FAF7F006D19}" type="datetimeFigureOut">
              <a:rPr lang="zh-CN" altLang="en-US" smtClean="0"/>
              <a:pPr/>
              <a:t>2024/10/5</a:t>
            </a:fld>
            <a:endParaRPr lang="zh-CN" altLang="en-US"/>
          </a:p>
        </p:txBody>
      </p:sp>
      <p:sp>
        <p:nvSpPr>
          <p:cNvPr id="6" name="页脚占位符 5">
            <a:extLst>
              <a:ext uri="{FF2B5EF4-FFF2-40B4-BE49-F238E27FC236}">
                <a16:creationId xmlns:a16="http://schemas.microsoft.com/office/drawing/2014/main" id="{A0F8454B-6BF6-4D08-AA57-7EEFA2275B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056FEB-639E-4271-A7E2-82716148FCDA}"/>
              </a:ext>
            </a:extLst>
          </p:cNvPr>
          <p:cNvSpPr>
            <a:spLocks noGrp="1"/>
          </p:cNvSpPr>
          <p:nvPr>
            <p:ph type="sldNum" sz="quarter" idx="12"/>
          </p:nvPr>
        </p:nvSpPr>
        <p:spPr/>
        <p:txBody>
          <a:bodyPr/>
          <a:lstStyle/>
          <a:p>
            <a:fld id="{62F6DEEF-7192-47F1-9238-063854B8BAA9}" type="slidenum">
              <a:rPr lang="zh-CN" altLang="en-US" smtClean="0"/>
              <a:pPr/>
              <a:t>‹#›</a:t>
            </a:fld>
            <a:endParaRPr lang="zh-CN" altLang="en-US"/>
          </a:p>
        </p:txBody>
      </p:sp>
    </p:spTree>
    <p:extLst>
      <p:ext uri="{BB962C8B-B14F-4D97-AF65-F5344CB8AC3E}">
        <p14:creationId xmlns:p14="http://schemas.microsoft.com/office/powerpoint/2010/main" val="2220986230"/>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56F300-9071-419B-85EF-8C92A79A040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55AE5AC-16DA-4426-8EFB-33FBE1F5D8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638CD37-60F1-4E6E-8044-FC12ED6E95D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68B61E38-F5A2-4109-A33E-F1EF63E0E6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CB1DDE2-2B31-4ED2-B9AB-93888C9C386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80A5CAD-71ED-444B-913D-61B37018A8F8}"/>
              </a:ext>
            </a:extLst>
          </p:cNvPr>
          <p:cNvSpPr>
            <a:spLocks noGrp="1"/>
          </p:cNvSpPr>
          <p:nvPr>
            <p:ph type="dt" sz="half" idx="10"/>
          </p:nvPr>
        </p:nvSpPr>
        <p:spPr/>
        <p:txBody>
          <a:bodyPr/>
          <a:lstStyle/>
          <a:p>
            <a:fld id="{A0342661-5E25-42FE-9A4C-0FAF7F006D19}" type="datetimeFigureOut">
              <a:rPr lang="zh-CN" altLang="en-US" smtClean="0"/>
              <a:pPr/>
              <a:t>2024/10/5</a:t>
            </a:fld>
            <a:endParaRPr lang="zh-CN" altLang="en-US"/>
          </a:p>
        </p:txBody>
      </p:sp>
      <p:sp>
        <p:nvSpPr>
          <p:cNvPr id="8" name="页脚占位符 7">
            <a:extLst>
              <a:ext uri="{FF2B5EF4-FFF2-40B4-BE49-F238E27FC236}">
                <a16:creationId xmlns:a16="http://schemas.microsoft.com/office/drawing/2014/main" id="{0655CCB7-A269-485B-B3A4-34B5B006B89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E981A9D-F298-4805-9406-96BA8AE662E5}"/>
              </a:ext>
            </a:extLst>
          </p:cNvPr>
          <p:cNvSpPr>
            <a:spLocks noGrp="1"/>
          </p:cNvSpPr>
          <p:nvPr>
            <p:ph type="sldNum" sz="quarter" idx="12"/>
          </p:nvPr>
        </p:nvSpPr>
        <p:spPr/>
        <p:txBody>
          <a:bodyPr/>
          <a:lstStyle/>
          <a:p>
            <a:fld id="{62F6DEEF-7192-47F1-9238-063854B8BAA9}" type="slidenum">
              <a:rPr lang="zh-CN" altLang="en-US" smtClean="0"/>
              <a:pPr/>
              <a:t>‹#›</a:t>
            </a:fld>
            <a:endParaRPr lang="zh-CN" altLang="en-US"/>
          </a:p>
        </p:txBody>
      </p:sp>
    </p:spTree>
    <p:extLst>
      <p:ext uri="{BB962C8B-B14F-4D97-AF65-F5344CB8AC3E}">
        <p14:creationId xmlns:p14="http://schemas.microsoft.com/office/powerpoint/2010/main" val="1790931779"/>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B0E68E-87FA-4213-8B92-3A3EAD3F6D0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2FB91C-698A-4C78-9574-143A438B66DC}"/>
              </a:ext>
            </a:extLst>
          </p:cNvPr>
          <p:cNvSpPr>
            <a:spLocks noGrp="1"/>
          </p:cNvSpPr>
          <p:nvPr>
            <p:ph type="dt" sz="half" idx="10"/>
          </p:nvPr>
        </p:nvSpPr>
        <p:spPr/>
        <p:txBody>
          <a:bodyPr/>
          <a:lstStyle/>
          <a:p>
            <a:fld id="{A0342661-5E25-42FE-9A4C-0FAF7F006D19}" type="datetimeFigureOut">
              <a:rPr lang="zh-CN" altLang="en-US" smtClean="0"/>
              <a:pPr/>
              <a:t>2024/10/5</a:t>
            </a:fld>
            <a:endParaRPr lang="zh-CN" altLang="en-US"/>
          </a:p>
        </p:txBody>
      </p:sp>
      <p:sp>
        <p:nvSpPr>
          <p:cNvPr id="4" name="页脚占位符 3">
            <a:extLst>
              <a:ext uri="{FF2B5EF4-FFF2-40B4-BE49-F238E27FC236}">
                <a16:creationId xmlns:a16="http://schemas.microsoft.com/office/drawing/2014/main" id="{1395D874-514D-49A7-91BB-136F35B9DFD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E2D9428-2686-43A7-837E-448BC8D5C8AE}"/>
              </a:ext>
            </a:extLst>
          </p:cNvPr>
          <p:cNvSpPr>
            <a:spLocks noGrp="1"/>
          </p:cNvSpPr>
          <p:nvPr>
            <p:ph type="sldNum" sz="quarter" idx="12"/>
          </p:nvPr>
        </p:nvSpPr>
        <p:spPr/>
        <p:txBody>
          <a:bodyPr/>
          <a:lstStyle/>
          <a:p>
            <a:fld id="{62F6DEEF-7192-47F1-9238-063854B8BAA9}" type="slidenum">
              <a:rPr lang="zh-CN" altLang="en-US" smtClean="0"/>
              <a:pPr/>
              <a:t>‹#›</a:t>
            </a:fld>
            <a:endParaRPr lang="zh-CN" altLang="en-US"/>
          </a:p>
        </p:txBody>
      </p:sp>
    </p:spTree>
    <p:extLst>
      <p:ext uri="{BB962C8B-B14F-4D97-AF65-F5344CB8AC3E}">
        <p14:creationId xmlns:p14="http://schemas.microsoft.com/office/powerpoint/2010/main" val="3424327206"/>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81844EB-C1B1-479D-BF00-3578B5658FB2}"/>
              </a:ext>
            </a:extLst>
          </p:cNvPr>
          <p:cNvSpPr>
            <a:spLocks noGrp="1"/>
          </p:cNvSpPr>
          <p:nvPr>
            <p:ph type="dt" sz="half" idx="10"/>
          </p:nvPr>
        </p:nvSpPr>
        <p:spPr/>
        <p:txBody>
          <a:bodyPr/>
          <a:lstStyle/>
          <a:p>
            <a:fld id="{A0342661-5E25-42FE-9A4C-0FAF7F006D19}" type="datetimeFigureOut">
              <a:rPr lang="zh-CN" altLang="en-US" smtClean="0"/>
              <a:pPr/>
              <a:t>2024/10/5</a:t>
            </a:fld>
            <a:endParaRPr lang="zh-CN" altLang="en-US"/>
          </a:p>
        </p:txBody>
      </p:sp>
      <p:sp>
        <p:nvSpPr>
          <p:cNvPr id="3" name="页脚占位符 2">
            <a:extLst>
              <a:ext uri="{FF2B5EF4-FFF2-40B4-BE49-F238E27FC236}">
                <a16:creationId xmlns:a16="http://schemas.microsoft.com/office/drawing/2014/main" id="{B767BD17-E2A9-48B0-A985-83D6A8ABC0C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BA52434-7D3A-47D1-9860-64131EB16925}"/>
              </a:ext>
            </a:extLst>
          </p:cNvPr>
          <p:cNvSpPr>
            <a:spLocks noGrp="1"/>
          </p:cNvSpPr>
          <p:nvPr>
            <p:ph type="sldNum" sz="quarter" idx="12"/>
          </p:nvPr>
        </p:nvSpPr>
        <p:spPr/>
        <p:txBody>
          <a:bodyPr/>
          <a:lstStyle/>
          <a:p>
            <a:fld id="{62F6DEEF-7192-47F1-9238-063854B8BAA9}" type="slidenum">
              <a:rPr lang="zh-CN" altLang="en-US" smtClean="0"/>
              <a:pPr/>
              <a:t>‹#›</a:t>
            </a:fld>
            <a:endParaRPr lang="zh-CN" altLang="en-US"/>
          </a:p>
        </p:txBody>
      </p:sp>
    </p:spTree>
    <p:extLst>
      <p:ext uri="{BB962C8B-B14F-4D97-AF65-F5344CB8AC3E}">
        <p14:creationId xmlns:p14="http://schemas.microsoft.com/office/powerpoint/2010/main" val="556421672"/>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63CD65-79FC-4C1A-BF5B-035C0C1B78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FF01A3E-8176-4777-8CD0-6F2F58894F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497E92-09A7-45A3-894D-A8AEB884C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321352D-C66F-4440-9B80-66DD1DB7C898}"/>
              </a:ext>
            </a:extLst>
          </p:cNvPr>
          <p:cNvSpPr>
            <a:spLocks noGrp="1"/>
          </p:cNvSpPr>
          <p:nvPr>
            <p:ph type="dt" sz="half" idx="10"/>
          </p:nvPr>
        </p:nvSpPr>
        <p:spPr/>
        <p:txBody>
          <a:bodyPr/>
          <a:lstStyle/>
          <a:p>
            <a:fld id="{A0342661-5E25-42FE-9A4C-0FAF7F006D19}" type="datetimeFigureOut">
              <a:rPr lang="zh-CN" altLang="en-US" smtClean="0"/>
              <a:pPr/>
              <a:t>2024/10/5</a:t>
            </a:fld>
            <a:endParaRPr lang="zh-CN" altLang="en-US"/>
          </a:p>
        </p:txBody>
      </p:sp>
      <p:sp>
        <p:nvSpPr>
          <p:cNvPr id="6" name="页脚占位符 5">
            <a:extLst>
              <a:ext uri="{FF2B5EF4-FFF2-40B4-BE49-F238E27FC236}">
                <a16:creationId xmlns:a16="http://schemas.microsoft.com/office/drawing/2014/main" id="{30944F24-E1B6-467F-AFFB-2460CC42989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AECD1E4-9177-4FA8-8D93-F57741A01E2D}"/>
              </a:ext>
            </a:extLst>
          </p:cNvPr>
          <p:cNvSpPr>
            <a:spLocks noGrp="1"/>
          </p:cNvSpPr>
          <p:nvPr>
            <p:ph type="sldNum" sz="quarter" idx="12"/>
          </p:nvPr>
        </p:nvSpPr>
        <p:spPr/>
        <p:txBody>
          <a:bodyPr/>
          <a:lstStyle/>
          <a:p>
            <a:fld id="{62F6DEEF-7192-47F1-9238-063854B8BAA9}" type="slidenum">
              <a:rPr lang="zh-CN" altLang="en-US" smtClean="0"/>
              <a:pPr/>
              <a:t>‹#›</a:t>
            </a:fld>
            <a:endParaRPr lang="zh-CN" altLang="en-US"/>
          </a:p>
        </p:txBody>
      </p:sp>
    </p:spTree>
    <p:extLst>
      <p:ext uri="{BB962C8B-B14F-4D97-AF65-F5344CB8AC3E}">
        <p14:creationId xmlns:p14="http://schemas.microsoft.com/office/powerpoint/2010/main" val="1930958107"/>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FE78F2-B38E-4905-A7AF-27F2BD7CCA0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3479348-99C2-453D-B332-445A9546B0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539738E-D2A9-4553-9E41-CA90C15E9F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FB8F4F-E1FE-46F3-9865-8F2BB699F94A}"/>
              </a:ext>
            </a:extLst>
          </p:cNvPr>
          <p:cNvSpPr>
            <a:spLocks noGrp="1"/>
          </p:cNvSpPr>
          <p:nvPr>
            <p:ph type="dt" sz="half" idx="10"/>
          </p:nvPr>
        </p:nvSpPr>
        <p:spPr/>
        <p:txBody>
          <a:bodyPr/>
          <a:lstStyle/>
          <a:p>
            <a:fld id="{A0342661-5E25-42FE-9A4C-0FAF7F006D19}" type="datetimeFigureOut">
              <a:rPr lang="zh-CN" altLang="en-US" smtClean="0"/>
              <a:pPr/>
              <a:t>2024/10/5</a:t>
            </a:fld>
            <a:endParaRPr lang="zh-CN" altLang="en-US"/>
          </a:p>
        </p:txBody>
      </p:sp>
      <p:sp>
        <p:nvSpPr>
          <p:cNvPr id="6" name="页脚占位符 5">
            <a:extLst>
              <a:ext uri="{FF2B5EF4-FFF2-40B4-BE49-F238E27FC236}">
                <a16:creationId xmlns:a16="http://schemas.microsoft.com/office/drawing/2014/main" id="{090C85D9-5A80-4E58-91B4-7F0A7AB9E4F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246A64E-23C6-4003-B5CB-5816C554FCD9}"/>
              </a:ext>
            </a:extLst>
          </p:cNvPr>
          <p:cNvSpPr>
            <a:spLocks noGrp="1"/>
          </p:cNvSpPr>
          <p:nvPr>
            <p:ph type="sldNum" sz="quarter" idx="12"/>
          </p:nvPr>
        </p:nvSpPr>
        <p:spPr/>
        <p:txBody>
          <a:bodyPr/>
          <a:lstStyle/>
          <a:p>
            <a:fld id="{62F6DEEF-7192-47F1-9238-063854B8BAA9}" type="slidenum">
              <a:rPr lang="zh-CN" altLang="en-US" smtClean="0"/>
              <a:pPr/>
              <a:t>‹#›</a:t>
            </a:fld>
            <a:endParaRPr lang="zh-CN" altLang="en-US"/>
          </a:p>
        </p:txBody>
      </p:sp>
    </p:spTree>
    <p:extLst>
      <p:ext uri="{BB962C8B-B14F-4D97-AF65-F5344CB8AC3E}">
        <p14:creationId xmlns:p14="http://schemas.microsoft.com/office/powerpoint/2010/main" val="1669788232"/>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943ACD-C601-4CBE-A8DD-AD82107CB0A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EE13031-E558-436A-B684-89EA2DB9F8A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40E63F-17C4-4351-8924-FF4B60D8DD38}"/>
              </a:ext>
            </a:extLst>
          </p:cNvPr>
          <p:cNvSpPr>
            <a:spLocks noGrp="1"/>
          </p:cNvSpPr>
          <p:nvPr>
            <p:ph type="dt" sz="half" idx="10"/>
          </p:nvPr>
        </p:nvSpPr>
        <p:spPr/>
        <p:txBody>
          <a:bodyPr/>
          <a:lstStyle/>
          <a:p>
            <a:fld id="{A0342661-5E25-42FE-9A4C-0FAF7F006D19}"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6213135E-7EDB-4A6F-AFFF-E9EFCCA984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340075-F91A-47D1-808A-6ECBE6214485}"/>
              </a:ext>
            </a:extLst>
          </p:cNvPr>
          <p:cNvSpPr>
            <a:spLocks noGrp="1"/>
          </p:cNvSpPr>
          <p:nvPr>
            <p:ph type="sldNum" sz="quarter" idx="12"/>
          </p:nvPr>
        </p:nvSpPr>
        <p:spPr/>
        <p:txBody>
          <a:bodyPr/>
          <a:lstStyle/>
          <a:p>
            <a:fld id="{62F6DEEF-7192-47F1-9238-063854B8BAA9}" type="slidenum">
              <a:rPr lang="zh-CN" altLang="en-US" smtClean="0"/>
              <a:pPr/>
              <a:t>‹#›</a:t>
            </a:fld>
            <a:endParaRPr lang="zh-CN" altLang="en-US"/>
          </a:p>
        </p:txBody>
      </p:sp>
    </p:spTree>
    <p:extLst>
      <p:ext uri="{BB962C8B-B14F-4D97-AF65-F5344CB8AC3E}">
        <p14:creationId xmlns:p14="http://schemas.microsoft.com/office/powerpoint/2010/main" val="2873130974"/>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36DD0E-1D1F-4869-9D13-146020C19D1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0E48962-6F3F-4602-BE5A-58044CBE52C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367832-D598-4810-9069-39EA41607FAB}"/>
              </a:ext>
            </a:extLst>
          </p:cNvPr>
          <p:cNvSpPr>
            <a:spLocks noGrp="1"/>
          </p:cNvSpPr>
          <p:nvPr>
            <p:ph type="dt" sz="half" idx="10"/>
          </p:nvPr>
        </p:nvSpPr>
        <p:spPr/>
        <p:txBody>
          <a:bodyPr/>
          <a:lstStyle/>
          <a:p>
            <a:fld id="{A0342661-5E25-42FE-9A4C-0FAF7F006D19}"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86953C65-14FF-4321-8F2A-71FF771B6C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AF7527-A76A-4515-935B-C4076E5883CC}"/>
              </a:ext>
            </a:extLst>
          </p:cNvPr>
          <p:cNvSpPr>
            <a:spLocks noGrp="1"/>
          </p:cNvSpPr>
          <p:nvPr>
            <p:ph type="sldNum" sz="quarter" idx="12"/>
          </p:nvPr>
        </p:nvSpPr>
        <p:spPr/>
        <p:txBody>
          <a:bodyPr/>
          <a:lstStyle/>
          <a:p>
            <a:fld id="{62F6DEEF-7192-47F1-9238-063854B8BAA9}" type="slidenum">
              <a:rPr lang="zh-CN" altLang="en-US" smtClean="0"/>
              <a:pPr/>
              <a:t>‹#›</a:t>
            </a:fld>
            <a:endParaRPr lang="zh-CN" altLang="en-US"/>
          </a:p>
        </p:txBody>
      </p:sp>
    </p:spTree>
    <p:extLst>
      <p:ext uri="{BB962C8B-B14F-4D97-AF65-F5344CB8AC3E}">
        <p14:creationId xmlns:p14="http://schemas.microsoft.com/office/powerpoint/2010/main" val="3963375652"/>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087653"/>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039E8-FFBB-44B6-9FFB-8F5C319290D4}" type="datetimeFigureOut">
              <a:rPr lang="zh-CN" altLang="en-US" smtClean="0"/>
              <a:pPr/>
              <a:t>2024/10/5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300F1E-E8F5-4A57-B9FE-1D04AACCD86E}" type="slidenum">
              <a:rPr lang="zh-CN" altLang="en-US" smtClean="0"/>
              <a:pPr/>
              <a:t>‹#›</a:t>
            </a:fld>
            <a:endParaRPr lang="zh-CN" altLang="en-US"/>
          </a:p>
        </p:txBody>
      </p:sp>
    </p:spTree>
    <p:extLst>
      <p:ext uri="{BB962C8B-B14F-4D97-AF65-F5344CB8AC3E}">
        <p14:creationId xmlns:p14="http://schemas.microsoft.com/office/powerpoint/2010/main" val="3711432811"/>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2537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039E8-FFBB-44B6-9FFB-8F5C319290D4}" type="datetimeFigureOut">
              <a:rPr lang="zh-CN" altLang="en-US" smtClean="0"/>
              <a:pPr/>
              <a:t>2024/10/5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300F1E-E8F5-4A57-B9FE-1D04AACCD86E}" type="slidenum">
              <a:rPr lang="zh-CN" altLang="en-US" smtClean="0"/>
              <a:pPr/>
              <a:t>‹#›</a:t>
            </a:fld>
            <a:endParaRPr lang="zh-CN" altLang="en-US"/>
          </a:p>
        </p:txBody>
      </p:sp>
    </p:spTree>
    <p:extLst>
      <p:ext uri="{BB962C8B-B14F-4D97-AF65-F5344CB8AC3E}">
        <p14:creationId xmlns:p14="http://schemas.microsoft.com/office/powerpoint/2010/main" val="1275187301"/>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039E8-FFBB-44B6-9FFB-8F5C319290D4}" type="datetimeFigureOut">
              <a:rPr lang="zh-CN" altLang="en-US" smtClean="0"/>
              <a:pPr/>
              <a:t>2024/10/5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300F1E-E8F5-4A57-B9FE-1D04AACCD86E}" type="slidenum">
              <a:rPr lang="zh-CN" altLang="en-US" smtClean="0"/>
              <a:pPr/>
              <a:t>‹#›</a:t>
            </a:fld>
            <a:endParaRPr lang="zh-CN" altLang="en-US"/>
          </a:p>
        </p:txBody>
      </p:sp>
    </p:spTree>
    <p:extLst>
      <p:ext uri="{BB962C8B-B14F-4D97-AF65-F5344CB8AC3E}">
        <p14:creationId xmlns:p14="http://schemas.microsoft.com/office/powerpoint/2010/main" val="4021669806"/>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039E8-FFBB-44B6-9FFB-8F5C319290D4}" type="datetimeFigureOut">
              <a:rPr lang="zh-CN" altLang="en-US" smtClean="0"/>
              <a:pPr/>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300F1E-E8F5-4A57-B9FE-1D04AACCD86E}" type="slidenum">
              <a:rPr lang="zh-CN" altLang="en-US" smtClean="0"/>
              <a:pPr/>
              <a:t>‹#›</a:t>
            </a:fld>
            <a:endParaRPr lang="zh-CN" altLang="en-US"/>
          </a:p>
        </p:txBody>
      </p:sp>
    </p:spTree>
    <p:extLst>
      <p:ext uri="{BB962C8B-B14F-4D97-AF65-F5344CB8AC3E}">
        <p14:creationId xmlns:p14="http://schemas.microsoft.com/office/powerpoint/2010/main" val="253239608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039E8-FFBB-44B6-9FFB-8F5C319290D4}" type="datetimeFigureOut">
              <a:rPr lang="zh-CN" altLang="en-US" smtClean="0"/>
              <a:pPr/>
              <a:t>2024/10/5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300F1E-E8F5-4A57-B9FE-1D04AACCD86E}" type="slidenum">
              <a:rPr lang="zh-CN" altLang="en-US" smtClean="0"/>
              <a:pPr/>
              <a:t>‹#›</a:t>
            </a:fld>
            <a:endParaRPr lang="zh-CN" altLang="en-US"/>
          </a:p>
        </p:txBody>
      </p:sp>
    </p:spTree>
    <p:extLst>
      <p:ext uri="{BB962C8B-B14F-4D97-AF65-F5344CB8AC3E}">
        <p14:creationId xmlns:p14="http://schemas.microsoft.com/office/powerpoint/2010/main" val="3224050170"/>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039E8-FFBB-44B6-9FFB-8F5C319290D4}" type="datetimeFigureOut">
              <a:rPr lang="zh-CN" altLang="en-US" smtClean="0"/>
              <a:pPr/>
              <a:t>2024/10/5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300F1E-E8F5-4A57-B9FE-1D04AACCD86E}" type="slidenum">
              <a:rPr lang="zh-CN" altLang="en-US" smtClean="0"/>
              <a:pPr/>
              <a:t>‹#›</a:t>
            </a:fld>
            <a:endParaRPr lang="zh-CN" altLang="en-US"/>
          </a:p>
        </p:txBody>
      </p:sp>
    </p:spTree>
    <p:extLst>
      <p:ext uri="{BB962C8B-B14F-4D97-AF65-F5344CB8AC3E}">
        <p14:creationId xmlns:p14="http://schemas.microsoft.com/office/powerpoint/2010/main" val="3208763831"/>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039E8-FFBB-44B6-9FFB-8F5C319290D4}" type="datetimeFigureOut">
              <a:rPr lang="zh-CN" altLang="en-US" smtClean="0"/>
              <a:pPr/>
              <a:t>2024/10/5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300F1E-E8F5-4A57-B9FE-1D04AACCD86E}" type="slidenum">
              <a:rPr lang="zh-CN" altLang="en-US" smtClean="0"/>
              <a:pPr/>
              <a:t>‹#›</a:t>
            </a:fld>
            <a:endParaRPr lang="zh-CN" altLang="en-US"/>
          </a:p>
        </p:txBody>
      </p:sp>
    </p:spTree>
    <p:extLst>
      <p:ext uri="{BB962C8B-B14F-4D97-AF65-F5344CB8AC3E}">
        <p14:creationId xmlns:p14="http://schemas.microsoft.com/office/powerpoint/2010/main" val="848558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75D3566-93CA-44B5-B4BF-355B62462A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2A0A372-2D4A-43AD-B54E-ED409C8A4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71979E-799B-4EF2-9B9A-DECFBCA92F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90D50D-2A0E-4120-9A83-ED41F50F71B6}"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90CA7B73-984D-4EE7-9F3E-EEA36C222F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F13C95C-2FB5-4233-9090-699C05A11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D33E0-2062-44D5-941D-AA524A916DDE}" type="slidenum">
              <a:rPr lang="zh-CN" altLang="en-US" smtClean="0"/>
              <a:pPr/>
              <a:t>‹#›</a:t>
            </a:fld>
            <a:endParaRPr lang="zh-CN" altLang="en-US"/>
          </a:p>
        </p:txBody>
      </p:sp>
      <p:pic>
        <p:nvPicPr>
          <p:cNvPr id="7" name="图片 6">
            <a:extLst>
              <a:ext uri="{FF2B5EF4-FFF2-40B4-BE49-F238E27FC236}">
                <a16:creationId xmlns:a16="http://schemas.microsoft.com/office/drawing/2014/main" id="{54FADA0A-8C03-4A6E-A103-4C26A5DD5392}"/>
              </a:ext>
            </a:extLst>
          </p:cNvPr>
          <p:cNvPicPr>
            <a:picLocks noChangeAspect="1"/>
          </p:cNvPicPr>
          <p:nvPr userDrawn="1"/>
        </p:nvPicPr>
        <p:blipFill>
          <a:blip r:embed="rId15"/>
          <a:stretch>
            <a:fillRect/>
          </a:stretch>
        </p:blipFill>
        <p:spPr>
          <a:xfrm>
            <a:off x="0" y="4145"/>
            <a:ext cx="12192000" cy="6849709"/>
          </a:xfrm>
          <a:prstGeom prst="rect">
            <a:avLst/>
          </a:prstGeom>
        </p:spPr>
      </p:pic>
    </p:spTree>
    <p:extLst>
      <p:ext uri="{BB962C8B-B14F-4D97-AF65-F5344CB8AC3E}">
        <p14:creationId xmlns:p14="http://schemas.microsoft.com/office/powerpoint/2010/main" val="901030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950428"/>
      </p:ext>
    </p:extLst>
  </p:cSld>
  <p:clrMap bg1="lt1" tx1="dk1" bg2="lt2" tx2="dk2" accent1="accent1" accent2="accent2" accent3="accent3" accent4="accent4" accent5="accent5" accent6="accent6" hlink="hlink" folHlink="folHlink"/>
  <p:sldLayoutIdLst>
    <p:sldLayoutId id="2147483676" r:id="rId1"/>
    <p:sldLayoutId id="2147483691" r:id="rId2"/>
    <p:sldLayoutId id="2147483692" r:id="rId3"/>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58A1E1-7B47-4C83-BCE1-2FCB4FEC05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414D35E-9E03-43A7-8E44-586C524906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EAD5E5-7333-4F03-85E9-904A3ED6B9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42661-5E25-42FE-9A4C-0FAF7F006D19}" type="datetimeFigureOut">
              <a:rPr lang="zh-CN" altLang="en-US" smtClean="0"/>
              <a:pPr/>
              <a:t>2024/10/5</a:t>
            </a:fld>
            <a:endParaRPr lang="zh-CN" altLang="en-US"/>
          </a:p>
        </p:txBody>
      </p:sp>
      <p:sp>
        <p:nvSpPr>
          <p:cNvPr id="5" name="页脚占位符 4">
            <a:extLst>
              <a:ext uri="{FF2B5EF4-FFF2-40B4-BE49-F238E27FC236}">
                <a16:creationId xmlns:a16="http://schemas.microsoft.com/office/drawing/2014/main" id="{F5B3DBB5-8503-46AA-B37C-92EEEDDEEB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B74FA86-9F90-4BAC-B953-4E68D2446B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6DEEF-7192-47F1-9238-063854B8BAA9}" type="slidenum">
              <a:rPr lang="zh-CN" altLang="en-US" smtClean="0"/>
              <a:pPr/>
              <a:t>‹#›</a:t>
            </a:fld>
            <a:endParaRPr lang="zh-CN" altLang="en-US"/>
          </a:p>
        </p:txBody>
      </p:sp>
    </p:spTree>
    <p:extLst>
      <p:ext uri="{BB962C8B-B14F-4D97-AF65-F5344CB8AC3E}">
        <p14:creationId xmlns:p14="http://schemas.microsoft.com/office/powerpoint/2010/main" val="142329467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3" r:id="rId12"/>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617336"/>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9.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9.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8.jpe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 Id="rId5"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hemeOverride" Target="../theme/themeOverride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26B13AD-F44C-43A2-9F40-11569F09B4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4836" y="-3132860"/>
            <a:ext cx="23130163" cy="12692495"/>
          </a:xfrm>
          <a:prstGeom prst="rect">
            <a:avLst/>
          </a:prstGeom>
        </p:spPr>
      </p:pic>
      <p:sp>
        <p:nvSpPr>
          <p:cNvPr id="12" name="椭圆 11">
            <a:extLst>
              <a:ext uri="{FF2B5EF4-FFF2-40B4-BE49-F238E27FC236}">
                <a16:creationId xmlns:a16="http://schemas.microsoft.com/office/drawing/2014/main" id="{9EFF52B4-475B-4037-A472-7B1D940C4573}"/>
              </a:ext>
            </a:extLst>
          </p:cNvPr>
          <p:cNvSpPr/>
          <p:nvPr/>
        </p:nvSpPr>
        <p:spPr>
          <a:xfrm>
            <a:off x="3441428" y="820085"/>
            <a:ext cx="5217830" cy="5217830"/>
          </a:xfrm>
          <a:prstGeom prst="ellipse">
            <a:avLst/>
          </a:prstGeom>
          <a:solidFill>
            <a:schemeClr val="bg1">
              <a:alpha val="8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ea"/>
              <a:sym typeface="+mn-lt"/>
            </a:endParaRPr>
          </a:p>
        </p:txBody>
      </p:sp>
      <p:sp>
        <p:nvSpPr>
          <p:cNvPr id="16" name="TextBox 15">
            <a:extLst>
              <a:ext uri="{FF2B5EF4-FFF2-40B4-BE49-F238E27FC236}">
                <a16:creationId xmlns:a16="http://schemas.microsoft.com/office/drawing/2014/main" id="{00AFA6BE-FA89-4688-89CB-281C310EF2A0}"/>
              </a:ext>
            </a:extLst>
          </p:cNvPr>
          <p:cNvSpPr txBox="1"/>
          <p:nvPr/>
        </p:nvSpPr>
        <p:spPr>
          <a:xfrm>
            <a:off x="-1870363" y="0"/>
            <a:ext cx="16937182" cy="6155531"/>
          </a:xfrm>
          <a:prstGeom prst="rect">
            <a:avLst/>
          </a:prstGeom>
          <a:noFill/>
        </p:spPr>
        <p:txBody>
          <a:bodyPr wrap="square" lIns="91440" tIns="45720" rIns="91440" bIns="45720" anchor="t">
            <a:spAutoFit/>
          </a:bodyPr>
          <a:lstStyle/>
          <a:p>
            <a:pPr algn="ctr"/>
            <a:r>
              <a:rPr lang="vi-VN" sz="8000" b="1" dirty="0">
                <a:solidFill>
                  <a:srgbClr val="002060"/>
                </a:solidFill>
                <a:latin typeface="+mj-lt"/>
              </a:rPr>
              <a:t>BÀI 3:</a:t>
            </a:r>
          </a:p>
          <a:p>
            <a:pPr algn="ctr"/>
            <a:r>
              <a:rPr lang="vi-VN" sz="8000" b="1" dirty="0">
                <a:solidFill>
                  <a:srgbClr val="002060"/>
                </a:solidFill>
                <a:latin typeface="+mj-lt"/>
              </a:rPr>
              <a:t>NGHỆ THUẬT THUYẾT PHỤC TRONG VĂN NGHỊ LUẬN</a:t>
            </a:r>
          </a:p>
          <a:p>
            <a:pPr algn="ctr"/>
            <a:r>
              <a:rPr lang="vi-VN" sz="6600" b="1" dirty="0">
                <a:solidFill>
                  <a:srgbClr val="002060"/>
                </a:solidFill>
                <a:latin typeface="+mj-lt"/>
              </a:rPr>
              <a:t>                     </a:t>
            </a:r>
            <a:r>
              <a:rPr lang="vi-VN" sz="4400" b="1" dirty="0">
                <a:solidFill>
                  <a:srgbClr val="002060"/>
                </a:solidFill>
                <a:latin typeface="+mj-lt"/>
              </a:rPr>
              <a:t>Ngày soạn: </a:t>
            </a:r>
            <a:r>
              <a:rPr lang="vi-VN" sz="4400" b="1" dirty="0" smtClean="0">
                <a:solidFill>
                  <a:srgbClr val="002060"/>
                </a:solidFill>
                <a:latin typeface="+mj-lt"/>
              </a:rPr>
              <a:t>14/10/202</a:t>
            </a:r>
            <a:r>
              <a:rPr lang="en-US" sz="4400" b="1" dirty="0" smtClean="0">
                <a:solidFill>
                  <a:srgbClr val="002060"/>
                </a:solidFill>
                <a:latin typeface="+mj-lt"/>
              </a:rPr>
              <a:t>3</a:t>
            </a:r>
            <a:endParaRPr lang="vi-VN" sz="4400" b="1" dirty="0">
              <a:solidFill>
                <a:srgbClr val="002060"/>
              </a:solidFill>
              <a:latin typeface="+mj-lt"/>
            </a:endParaRPr>
          </a:p>
          <a:p>
            <a:pPr algn="ctr"/>
            <a:r>
              <a:rPr lang="vi-VN" sz="4400" b="1" dirty="0">
                <a:solidFill>
                  <a:srgbClr val="002060"/>
                </a:solidFill>
                <a:latin typeface="Times New Roman"/>
                <a:cs typeface="Times New Roman"/>
              </a:rPr>
              <a:t>                              Ngày dạy: </a:t>
            </a:r>
            <a:r>
              <a:rPr lang="vi-VN" sz="4400" b="1" dirty="0" smtClean="0">
                <a:solidFill>
                  <a:srgbClr val="002060"/>
                </a:solidFill>
                <a:latin typeface="Times New Roman"/>
                <a:cs typeface="Times New Roman"/>
              </a:rPr>
              <a:t>25/10/202</a:t>
            </a:r>
            <a:r>
              <a:rPr lang="en-US" sz="4400" b="1" dirty="0" smtClean="0">
                <a:solidFill>
                  <a:srgbClr val="002060"/>
                </a:solidFill>
                <a:latin typeface="Times New Roman"/>
                <a:cs typeface="Times New Roman"/>
              </a:rPr>
              <a:t>3</a:t>
            </a:r>
            <a:endParaRPr lang="vi-VN" sz="4400" b="1" dirty="0">
              <a:solidFill>
                <a:srgbClr val="002060"/>
              </a:solidFill>
              <a:latin typeface="Times New Roman"/>
              <a:cs typeface="Times New Roman"/>
            </a:endParaRPr>
          </a:p>
          <a:p>
            <a:pPr algn="ctr"/>
            <a:endParaRPr lang="vi-VN" sz="4400" b="1" dirty="0">
              <a:solidFill>
                <a:srgbClr val="002060"/>
              </a:solidFill>
              <a:latin typeface="Times New Roman"/>
              <a:cs typeface="Times New Roman"/>
            </a:endParaRPr>
          </a:p>
        </p:txBody>
      </p:sp>
    </p:spTree>
    <p:extLst>
      <p:ext uri="{BB962C8B-B14F-4D97-AF65-F5344CB8AC3E}">
        <p14:creationId xmlns:p14="http://schemas.microsoft.com/office/powerpoint/2010/main" val="2948669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2)">
                                      <p:cBhvr>
                                        <p:cTn id="7" dur="1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Vector khung màu nước trang trí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Vector khung màu nước trang trí ho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ình nền powerpoint đẹp nhất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4469"/>
            <a:ext cx="12192000" cy="4490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ADEF6-F5BC-BA03-03F7-2E45316C7FEF}"/>
              </a:ext>
            </a:extLst>
          </p:cNvPr>
          <p:cNvSpPr txBox="1"/>
          <p:nvPr/>
        </p:nvSpPr>
        <p:spPr>
          <a:xfrm>
            <a:off x="460375" y="312738"/>
            <a:ext cx="11605729" cy="3970318"/>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III. MẠCH LẠC VÀ LIÊN KẾT TRONG VĂN BẢN, ĐOẠN VĂN</a:t>
            </a:r>
          </a:p>
          <a:p>
            <a:r>
              <a:rPr lang="en-US" sz="2800" dirty="0">
                <a:solidFill>
                  <a:srgbClr val="0070C0"/>
                </a:solidFill>
                <a:latin typeface="Times New Roman" panose="02020603050405020304" pitchFamily="18" charset="0"/>
                <a:cs typeface="Times New Roman" panose="02020603050405020304" pitchFamily="18" charset="0"/>
              </a:rPr>
              <a:t>	- </a:t>
            </a:r>
            <a:r>
              <a:rPr lang="vi-VN" sz="2800" dirty="0">
                <a:solidFill>
                  <a:srgbClr val="0070C0"/>
                </a:solidFill>
                <a:latin typeface="Times New Roman" panose="02020603050405020304" pitchFamily="18" charset="0"/>
                <a:cs typeface="Times New Roman" panose="02020603050405020304" pitchFamily="18" charset="0"/>
              </a:rPr>
              <a:t>Mạch lạc là sự thống nhất ở bề sâu giữa các câu trong đoạn văn và giữa các đoạn văn trong văn bản </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	- </a:t>
            </a:r>
            <a:r>
              <a:rPr lang="vi-VN" sz="2800" dirty="0">
                <a:solidFill>
                  <a:srgbClr val="0070C0"/>
                </a:solidFill>
                <a:latin typeface="Times New Roman" panose="02020603050405020304" pitchFamily="18" charset="0"/>
                <a:cs typeface="Times New Roman" panose="02020603050405020304" pitchFamily="18" charset="0"/>
              </a:rPr>
              <a:t>Trong một văn bản, các đoạn văn đều phải hướng về chủ đề hoặc luận đề chung được sắp xếp theo một trình tự hợp lí, nhằm giải quyết từng mục tiêu cụ thể như triển khai, mở rộng, khái quát vấn đề,…</a:t>
            </a:r>
          </a:p>
          <a:p>
            <a:r>
              <a:rPr lang="en-US" sz="2800" dirty="0">
                <a:solidFill>
                  <a:srgbClr val="0070C0"/>
                </a:solidFill>
                <a:latin typeface="Times New Roman" panose="02020603050405020304" pitchFamily="18" charset="0"/>
                <a:cs typeface="Times New Roman" panose="02020603050405020304" pitchFamily="18" charset="0"/>
              </a:rPr>
              <a:t>	- </a:t>
            </a:r>
            <a:r>
              <a:rPr lang="vi-VN" sz="2800" dirty="0">
                <a:solidFill>
                  <a:srgbClr val="0070C0"/>
                </a:solidFill>
                <a:latin typeface="Times New Roman" panose="02020603050405020304" pitchFamily="18" charset="0"/>
                <a:cs typeface="Times New Roman" panose="02020603050405020304" pitchFamily="18" charset="0"/>
              </a:rPr>
              <a:t>Trong một đoạn văn các câu đều phải phục vụ chủ đề của đoạn văn và liên kết với nhau bằng phép lặp, phép thế, phép nối.</a:t>
            </a:r>
          </a:p>
          <a:p>
            <a:pPr marL="457200" indent="-457200">
              <a:buFontTx/>
              <a:buChar char="-"/>
            </a:pPr>
            <a:endParaRPr lang="vi-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98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26B13AD-F44C-43A2-9F40-11569F09B4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1396"/>
            <a:ext cx="12192000" cy="6858000"/>
          </a:xfrm>
          <a:prstGeom prst="rect">
            <a:avLst/>
          </a:prstGeom>
        </p:spPr>
      </p:pic>
      <p:sp>
        <p:nvSpPr>
          <p:cNvPr id="12" name="椭圆 11">
            <a:extLst>
              <a:ext uri="{FF2B5EF4-FFF2-40B4-BE49-F238E27FC236}">
                <a16:creationId xmlns:a16="http://schemas.microsoft.com/office/drawing/2014/main" id="{9EFF52B4-475B-4037-A472-7B1D940C4573}"/>
              </a:ext>
            </a:extLst>
          </p:cNvPr>
          <p:cNvSpPr/>
          <p:nvPr/>
        </p:nvSpPr>
        <p:spPr>
          <a:xfrm>
            <a:off x="581891" y="374073"/>
            <a:ext cx="11222181" cy="5663842"/>
          </a:xfrm>
          <a:prstGeom prst="ellipse">
            <a:avLst/>
          </a:prstGeom>
          <a:solidFill>
            <a:schemeClr val="bg1">
              <a:alpha val="8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ea"/>
              <a:sym typeface="+mn-lt"/>
            </a:endParaRPr>
          </a:p>
        </p:txBody>
      </p:sp>
      <p:sp>
        <p:nvSpPr>
          <p:cNvPr id="16" name="TextBox 15">
            <a:extLst>
              <a:ext uri="{FF2B5EF4-FFF2-40B4-BE49-F238E27FC236}">
                <a16:creationId xmlns:a16="http://schemas.microsoft.com/office/drawing/2014/main" id="{00AFA6BE-FA89-4688-89CB-281C310EF2A0}"/>
              </a:ext>
            </a:extLst>
          </p:cNvPr>
          <p:cNvSpPr txBox="1"/>
          <p:nvPr/>
        </p:nvSpPr>
        <p:spPr>
          <a:xfrm>
            <a:off x="4426527" y="374073"/>
            <a:ext cx="3122417" cy="6001643"/>
          </a:xfrm>
          <a:prstGeom prst="rect">
            <a:avLst/>
          </a:prstGeom>
          <a:noFill/>
        </p:spPr>
        <p:txBody>
          <a:bodyPr wrap="square">
            <a:spAutoFit/>
          </a:bodyPr>
          <a:lstStyle/>
          <a:p>
            <a:pPr algn="ctr"/>
            <a:r>
              <a:rPr lang="vi-VN" sz="4800" b="1" dirty="0">
                <a:solidFill>
                  <a:schemeClr val="accent5">
                    <a:lumMod val="50000"/>
                  </a:schemeClr>
                </a:solidFill>
                <a:latin typeface="#9Slide04 SFU Fenice Bold" panose="00000700000000000000" pitchFamily="2" charset="0"/>
                <a:cs typeface="Calibri" panose="020F0502020204030204" pitchFamily="34" charset="0"/>
              </a:rPr>
              <a:t>TIẾT 23,24:</a:t>
            </a:r>
          </a:p>
          <a:p>
            <a:pPr algn="ctr"/>
            <a:r>
              <a:rPr lang="en" sz="4800" b="1" dirty="0">
                <a:solidFill>
                  <a:schemeClr val="accent5">
                    <a:lumMod val="50000"/>
                  </a:schemeClr>
                </a:solidFill>
                <a:latin typeface="#9Slide04 SFU Fenice Bold" panose="00000700000000000000" pitchFamily="2" charset="0"/>
                <a:cs typeface="Calibri" panose="020F0502020204030204" pitchFamily="34" charset="0"/>
              </a:rPr>
              <a:t>HIỀN TÀI</a:t>
            </a:r>
          </a:p>
          <a:p>
            <a:pPr algn="ctr"/>
            <a:r>
              <a:rPr lang="en" sz="4800" b="1" dirty="0">
                <a:solidFill>
                  <a:schemeClr val="accent5">
                    <a:lumMod val="50000"/>
                  </a:schemeClr>
                </a:solidFill>
                <a:latin typeface="#9Slide04 SFU Fenice Bold" panose="00000700000000000000" pitchFamily="2" charset="0"/>
                <a:cs typeface="Calibri" panose="020F0502020204030204" pitchFamily="34" charset="0"/>
              </a:rPr>
              <a:t> LÀ NGUYÊN KHÍ QUỐC GIA</a:t>
            </a:r>
            <a:endParaRPr lang="en-US" sz="4800" dirty="0">
              <a:solidFill>
                <a:schemeClr val="accent5">
                  <a:lumMod val="50000"/>
                </a:schemeClr>
              </a:solidFill>
              <a:latin typeface="#9Slide04 SFU Fenice Bold" panose="00000700000000000000" pitchFamily="2" charset="0"/>
            </a:endParaRPr>
          </a:p>
        </p:txBody>
      </p:sp>
      <p:pic>
        <p:nvPicPr>
          <p:cNvPr id="19" name="图片 3">
            <a:extLst>
              <a:ext uri="{FF2B5EF4-FFF2-40B4-BE49-F238E27FC236}">
                <a16:creationId xmlns:a16="http://schemas.microsoft.com/office/drawing/2014/main" id="{35609532-0E37-45C4-B3FB-0C3B3999DAEF}"/>
              </a:ext>
            </a:extLst>
          </p:cNvPr>
          <p:cNvPicPr>
            <a:picLocks noChangeAspect="1"/>
          </p:cNvPicPr>
          <p:nvPr/>
        </p:nvPicPr>
        <p:blipFill rotWithShape="1">
          <a:blip r:embed="rId3">
            <a:alphaModFix amt="24000"/>
            <a:extLst>
              <a:ext uri="{BEBA8EAE-BF5A-486C-A8C5-ECC9F3942E4B}">
                <a14:imgProps xmlns:a14="http://schemas.microsoft.com/office/drawing/2010/main">
                  <a14:imgLayer r:embed="rId4">
                    <a14:imgEffect>
                      <a14:backgroundRemoval t="15412" b="82471" l="662" r="31833">
                        <a14:foregroundMark x1="28789" y1="47412" x2="31899" y2="53765"/>
                        <a14:foregroundMark x1="30576" y1="51529" x2="30708" y2="63412"/>
                        <a14:foregroundMark x1="30708" y1="63412" x2="29451" y2="68824"/>
                        <a14:foregroundMark x1="27201" y1="68353" x2="28524" y2="77529"/>
                        <a14:foregroundMark x1="22899" y1="67294" x2="22502" y2="78824"/>
                        <a14:foregroundMark x1="3905" y1="54824" x2="662" y2="54471"/>
                        <a14:foregroundMark x1="20582" y1="67529" x2="20119" y2="77294"/>
                        <a14:foregroundMark x1="20119" y1="77294" x2="20516" y2="77647"/>
                        <a14:foregroundMark x1="16810" y1="73529" x2="20582" y2="79647"/>
                        <a14:foregroundMark x1="20582" y1="79647" x2="20582" y2="79647"/>
                        <a14:foregroundMark x1="15685" y1="75176" x2="18729" y2="78824"/>
                        <a14:foregroundMark x1="13732" y1="75942" x2="16678" y2="78353"/>
                        <a14:foregroundMark x1="16678" y1="78353" x2="16744" y2="78118"/>
                        <a14:backgroundMark x1="11780" y1="38588" x2="9662" y2="60118"/>
                        <a14:backgroundMark x1="9662" y1="60118" x2="9993" y2="67412"/>
                        <a14:backgroundMark x1="9993" y1="67412" x2="12244" y2="77412"/>
                      </a14:backgroundRemoval>
                    </a14:imgEffect>
                  </a14:imgLayer>
                </a14:imgProps>
              </a:ext>
              <a:ext uri="{28A0092B-C50C-407E-A947-70E740481C1C}">
                <a14:useLocalDpi xmlns:a14="http://schemas.microsoft.com/office/drawing/2010/main" val="0"/>
              </a:ext>
            </a:extLst>
          </a:blip>
          <a:srcRect l="10586" t="7151" r="67629" b="9091"/>
          <a:stretch/>
        </p:blipFill>
        <p:spPr>
          <a:xfrm>
            <a:off x="2165396" y="1139635"/>
            <a:ext cx="2905888" cy="6294782"/>
          </a:xfrm>
          <a:prstGeom prst="rect">
            <a:avLst/>
          </a:prstGeom>
          <a:effectLst>
            <a:glow>
              <a:schemeClr val="accent4">
                <a:lumMod val="60000"/>
                <a:lumOff val="40000"/>
                <a:alpha val="82000"/>
              </a:schemeClr>
            </a:glow>
          </a:effectLst>
        </p:spPr>
      </p:pic>
      <p:pic>
        <p:nvPicPr>
          <p:cNvPr id="22" name="图片 3">
            <a:extLst>
              <a:ext uri="{FF2B5EF4-FFF2-40B4-BE49-F238E27FC236}">
                <a16:creationId xmlns:a16="http://schemas.microsoft.com/office/drawing/2014/main" id="{26D5CAA2-8391-42DE-B949-96F3E027CF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412" b="82471" l="662" r="31833">
                        <a14:foregroundMark x1="28789" y1="47412" x2="31899" y2="53765"/>
                        <a14:foregroundMark x1="30576" y1="51529" x2="30708" y2="63412"/>
                        <a14:foregroundMark x1="30708" y1="63412" x2="29451" y2="68824"/>
                        <a14:foregroundMark x1="27201" y1="68353" x2="28524" y2="77529"/>
                        <a14:foregroundMark x1="22899" y1="67294" x2="22502" y2="78824"/>
                        <a14:foregroundMark x1="3905" y1="54824" x2="662" y2="54471"/>
                        <a14:foregroundMark x1="20582" y1="67529" x2="20119" y2="77294"/>
                        <a14:foregroundMark x1="20119" y1="77294" x2="20516" y2="77647"/>
                        <a14:foregroundMark x1="16810" y1="73529" x2="20582" y2="79647"/>
                        <a14:foregroundMark x1="20582" y1="79647" x2="20582" y2="79647"/>
                        <a14:foregroundMark x1="15685" y1="75176" x2="18729" y2="78824"/>
                        <a14:foregroundMark x1="13732" y1="75942" x2="16678" y2="78353"/>
                        <a14:foregroundMark x1="16678" y1="78353" x2="16744" y2="78118"/>
                        <a14:backgroundMark x1="11780" y1="38588" x2="9662" y2="60118"/>
                        <a14:backgroundMark x1="9662" y1="60118" x2="9993" y2="67412"/>
                        <a14:backgroundMark x1="9993" y1="67412" x2="12244" y2="77412"/>
                      </a14:backgroundRemoval>
                    </a14:imgEffect>
                  </a14:imgLayer>
                </a14:imgProps>
              </a:ext>
              <a:ext uri="{28A0092B-C50C-407E-A947-70E740481C1C}">
                <a14:useLocalDpi xmlns:a14="http://schemas.microsoft.com/office/drawing/2010/main" val="0"/>
              </a:ext>
            </a:extLst>
          </a:blip>
          <a:srcRect l="10586" t="7151" r="67629" b="9091"/>
          <a:stretch/>
        </p:blipFill>
        <p:spPr>
          <a:xfrm>
            <a:off x="2115548" y="1828255"/>
            <a:ext cx="2651760" cy="5744286"/>
          </a:xfrm>
          <a:prstGeom prst="rect">
            <a:avLst/>
          </a:prstGeom>
          <a:effectLst>
            <a:glow rad="127000">
              <a:schemeClr val="accent4">
                <a:lumMod val="60000"/>
                <a:lumOff val="40000"/>
                <a:alpha val="82000"/>
              </a:schemeClr>
            </a:glow>
          </a:effectLst>
        </p:spPr>
      </p:pic>
      <p:sp>
        <p:nvSpPr>
          <p:cNvPr id="2" name="TextBox 1"/>
          <p:cNvSpPr txBox="1"/>
          <p:nvPr/>
        </p:nvSpPr>
        <p:spPr>
          <a:xfrm>
            <a:off x="7730836" y="4102360"/>
            <a:ext cx="4383181" cy="523220"/>
          </a:xfrm>
          <a:prstGeom prst="rect">
            <a:avLst/>
          </a:prstGeom>
          <a:noFill/>
        </p:spPr>
        <p:txBody>
          <a:bodyPr wrap="square" rtlCol="0">
            <a:spAutoFit/>
          </a:bodyPr>
          <a:lstStyle/>
          <a:p>
            <a:r>
              <a:rPr lang="vi-VN" sz="2800" b="1" dirty="0">
                <a:solidFill>
                  <a:srgbClr val="002060"/>
                </a:solidFill>
                <a:latin typeface="Times New Roman" pitchFamily="18" charset="0"/>
                <a:cs typeface="Times New Roman" pitchFamily="18" charset="0"/>
              </a:rPr>
              <a:t>- THÂN NHÂN TRUNG -</a:t>
            </a:r>
            <a:endParaRPr lang="en-US" sz="28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327909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455" y="810491"/>
            <a:ext cx="10730345" cy="5366472"/>
          </a:xfrm>
        </p:spPr>
        <p:txBody>
          <a:bodyPr>
            <a:normAutofit fontScale="55000" lnSpcReduction="20000"/>
          </a:bodyPr>
          <a:lstStyle/>
          <a:p>
            <a:pPr marL="0" lvl="0" indent="0" algn="just">
              <a:lnSpc>
                <a:spcPct val="107000"/>
              </a:lnSpc>
              <a:spcAft>
                <a:spcPts val="0"/>
              </a:spcAft>
              <a:buNone/>
            </a:pPr>
            <a:r>
              <a:rPr lang="vi-VN" b="1" dirty="0">
                <a:latin typeface="Times New Roman"/>
                <a:ea typeface="Calibri"/>
                <a:cs typeface="Times New Roman"/>
              </a:rPr>
              <a:t>I. </a:t>
            </a:r>
            <a:r>
              <a:rPr lang="en-US" b="1" dirty="0">
                <a:latin typeface="Times New Roman"/>
                <a:ea typeface="Calibri"/>
                <a:cs typeface="Times New Roman"/>
              </a:rPr>
              <a:t>MỤC TIÊU</a:t>
            </a:r>
          </a:p>
          <a:p>
            <a:pPr marL="0" lvl="0" indent="0" algn="just">
              <a:lnSpc>
                <a:spcPct val="107000"/>
              </a:lnSpc>
              <a:spcAft>
                <a:spcPts val="0"/>
              </a:spcAft>
              <a:buNone/>
            </a:pPr>
            <a:r>
              <a:rPr lang="vi-VN" dirty="0">
                <a:latin typeface="Times New Roman"/>
                <a:ea typeface="Calibri"/>
                <a:cs typeface="Times New Roman"/>
              </a:rPr>
              <a:t>1. </a:t>
            </a:r>
            <a:r>
              <a:rPr lang="en-US" dirty="0" err="1">
                <a:latin typeface="Times New Roman"/>
                <a:ea typeface="Calibri"/>
                <a:cs typeface="Times New Roman"/>
              </a:rPr>
              <a:t>Về</a:t>
            </a:r>
            <a:r>
              <a:rPr lang="en-US" dirty="0">
                <a:latin typeface="Times New Roman"/>
                <a:ea typeface="Calibri"/>
                <a:cs typeface="Times New Roman"/>
              </a:rPr>
              <a:t> </a:t>
            </a:r>
            <a:r>
              <a:rPr lang="en-US" dirty="0" err="1">
                <a:latin typeface="Times New Roman"/>
                <a:ea typeface="Calibri"/>
                <a:cs typeface="Times New Roman"/>
              </a:rPr>
              <a:t>kiến</a:t>
            </a:r>
            <a:r>
              <a:rPr lang="en-US" dirty="0">
                <a:latin typeface="Times New Roman"/>
                <a:ea typeface="Calibri"/>
                <a:cs typeface="Times New Roman"/>
              </a:rPr>
              <a:t> </a:t>
            </a:r>
            <a:r>
              <a:rPr lang="en-US" dirty="0" err="1">
                <a:latin typeface="Times New Roman"/>
                <a:ea typeface="Calibri"/>
                <a:cs typeface="Times New Roman"/>
              </a:rPr>
              <a:t>thức</a:t>
            </a:r>
            <a:endParaRPr lang="en-US" dirty="0">
              <a:latin typeface="Times New Roman"/>
              <a:ea typeface="Calibri"/>
              <a:cs typeface="Times New Roman"/>
            </a:endParaRPr>
          </a:p>
          <a:p>
            <a:pPr lvl="0" algn="just">
              <a:lnSpc>
                <a:spcPct val="107000"/>
              </a:lnSpc>
              <a:spcAft>
                <a:spcPts val="0"/>
              </a:spcAft>
              <a:buFontTx/>
              <a:buChar char="-"/>
            </a:pP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sinh</a:t>
            </a:r>
            <a:r>
              <a:rPr lang="en-US" dirty="0">
                <a:latin typeface="Times New Roman"/>
                <a:ea typeface="Calibri"/>
                <a:cs typeface="Times New Roman"/>
              </a:rPr>
              <a:t> </a:t>
            </a:r>
            <a:r>
              <a:rPr lang="en-US" dirty="0" err="1">
                <a:latin typeface="Times New Roman"/>
                <a:ea typeface="Calibri"/>
                <a:cs typeface="Times New Roman"/>
              </a:rPr>
              <a:t>nhận</a:t>
            </a:r>
            <a:r>
              <a:rPr lang="en-US" dirty="0">
                <a:latin typeface="Times New Roman"/>
                <a:ea typeface="Calibri"/>
                <a:cs typeface="Times New Roman"/>
              </a:rPr>
              <a:t> </a:t>
            </a:r>
            <a:r>
              <a:rPr lang="en-US" dirty="0" err="1">
                <a:latin typeface="Times New Roman"/>
                <a:ea typeface="Calibri"/>
                <a:cs typeface="Times New Roman"/>
              </a:rPr>
              <a:t>biết</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đặc</a:t>
            </a:r>
            <a:r>
              <a:rPr lang="en-US" dirty="0">
                <a:latin typeface="Times New Roman"/>
                <a:ea typeface="Calibri"/>
                <a:cs typeface="Times New Roman"/>
              </a:rPr>
              <a:t> </a:t>
            </a:r>
            <a:r>
              <a:rPr lang="en-US" dirty="0" err="1">
                <a:latin typeface="Times New Roman"/>
                <a:ea typeface="Calibri"/>
                <a:cs typeface="Times New Roman"/>
              </a:rPr>
              <a:t>điểm</a:t>
            </a:r>
            <a:r>
              <a:rPr lang="en-US" dirty="0">
                <a:latin typeface="Times New Roman"/>
                <a:ea typeface="Calibri"/>
                <a:cs typeface="Times New Roman"/>
              </a:rPr>
              <a:t>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các</a:t>
            </a:r>
            <a:r>
              <a:rPr lang="en-US" dirty="0">
                <a:latin typeface="Times New Roman"/>
                <a:ea typeface="Calibri"/>
                <a:cs typeface="Times New Roman"/>
              </a:rPr>
              <a:t> </a:t>
            </a:r>
            <a:r>
              <a:rPr lang="en-US" dirty="0" err="1">
                <a:latin typeface="Times New Roman"/>
                <a:ea typeface="Calibri"/>
                <a:cs typeface="Times New Roman"/>
              </a:rPr>
              <a:t>yếu</a:t>
            </a:r>
            <a:r>
              <a:rPr lang="en-US" dirty="0">
                <a:latin typeface="Times New Roman"/>
                <a:ea typeface="Calibri"/>
                <a:cs typeface="Times New Roman"/>
              </a:rPr>
              <a:t> </a:t>
            </a:r>
            <a:r>
              <a:rPr lang="en-US" dirty="0" err="1">
                <a:latin typeface="Times New Roman"/>
                <a:ea typeface="Calibri"/>
                <a:cs typeface="Times New Roman"/>
              </a:rPr>
              <a:t>tố</a:t>
            </a:r>
            <a:r>
              <a:rPr lang="en-US" dirty="0">
                <a:latin typeface="Times New Roman"/>
                <a:ea typeface="Calibri"/>
                <a:cs typeface="Times New Roman"/>
              </a:rPr>
              <a:t> </a:t>
            </a:r>
            <a:r>
              <a:rPr lang="en-US" dirty="0" err="1">
                <a:latin typeface="Times New Roman"/>
                <a:ea typeface="Calibri"/>
                <a:cs typeface="Times New Roman"/>
              </a:rPr>
              <a:t>cấu</a:t>
            </a:r>
            <a:r>
              <a:rPr lang="en-US" dirty="0">
                <a:latin typeface="Times New Roman"/>
                <a:ea typeface="Calibri"/>
                <a:cs typeface="Times New Roman"/>
              </a:rPr>
              <a:t> </a:t>
            </a:r>
            <a:r>
              <a:rPr lang="en-US" dirty="0" err="1">
                <a:latin typeface="Times New Roman"/>
                <a:ea typeface="Calibri"/>
                <a:cs typeface="Times New Roman"/>
              </a:rPr>
              <a:t>tạo</a:t>
            </a:r>
            <a:r>
              <a:rPr lang="en-US" dirty="0">
                <a:latin typeface="Times New Roman"/>
                <a:ea typeface="Calibri"/>
                <a:cs typeface="Times New Roman"/>
              </a:rPr>
              <a:t> </a:t>
            </a:r>
            <a:r>
              <a:rPr lang="en-US" dirty="0" err="1">
                <a:latin typeface="Times New Roman"/>
                <a:ea typeface="Calibri"/>
                <a:cs typeface="Times New Roman"/>
              </a:rPr>
              <a:t>cơ</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nghị</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thông</a:t>
            </a:r>
            <a:r>
              <a:rPr lang="en-US" dirty="0">
                <a:latin typeface="Times New Roman"/>
                <a:ea typeface="Calibri"/>
                <a:cs typeface="Times New Roman"/>
              </a:rPr>
              <a:t> qua </a:t>
            </a:r>
            <a:r>
              <a:rPr lang="en-US" dirty="0" err="1">
                <a:latin typeface="Times New Roman"/>
                <a:ea typeface="Calibri"/>
                <a:cs typeface="Times New Roman"/>
              </a:rPr>
              <a:t>một</a:t>
            </a:r>
            <a:r>
              <a:rPr lang="en-US" dirty="0">
                <a:latin typeface="Times New Roman"/>
                <a:ea typeface="Calibri"/>
                <a:cs typeface="Times New Roman"/>
              </a:rPr>
              <a:t> </a:t>
            </a:r>
            <a:r>
              <a:rPr lang="en-US" dirty="0" err="1">
                <a:latin typeface="Times New Roman"/>
                <a:ea typeface="Calibri"/>
                <a:cs typeface="Times New Roman"/>
              </a:rPr>
              <a:t>tác</a:t>
            </a:r>
            <a:r>
              <a:rPr lang="en-US" dirty="0">
                <a:latin typeface="Times New Roman"/>
                <a:ea typeface="Calibri"/>
                <a:cs typeface="Times New Roman"/>
              </a:rPr>
              <a:t> </a:t>
            </a:r>
            <a:r>
              <a:rPr lang="en-US" dirty="0" err="1">
                <a:latin typeface="Times New Roman"/>
                <a:ea typeface="Calibri"/>
                <a:cs typeface="Times New Roman"/>
              </a:rPr>
              <a:t>phẩm</a:t>
            </a:r>
            <a:r>
              <a:rPr lang="en-US" dirty="0">
                <a:latin typeface="Times New Roman"/>
                <a:ea typeface="Calibri"/>
                <a:cs typeface="Times New Roman"/>
              </a:rPr>
              <a:t> </a:t>
            </a:r>
            <a:r>
              <a:rPr lang="en-US" dirty="0" err="1">
                <a:latin typeface="Times New Roman"/>
                <a:ea typeface="Calibri"/>
                <a:cs typeface="Times New Roman"/>
              </a:rPr>
              <a:t>nghị</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điển</a:t>
            </a:r>
            <a:r>
              <a:rPr lang="en-US" dirty="0">
                <a:latin typeface="Times New Roman"/>
                <a:ea typeface="Calibri"/>
                <a:cs typeface="Times New Roman"/>
              </a:rPr>
              <a:t> </a:t>
            </a:r>
            <a:r>
              <a:rPr lang="en-US" dirty="0" err="1">
                <a:latin typeface="Times New Roman"/>
                <a:ea typeface="Calibri"/>
                <a:cs typeface="Times New Roman"/>
              </a:rPr>
              <a:t>hình</a:t>
            </a:r>
            <a:r>
              <a:rPr lang="en-US" dirty="0">
                <a:latin typeface="Times New Roman"/>
                <a:ea typeface="Calibri"/>
                <a:cs typeface="Times New Roman"/>
              </a:rPr>
              <a:t> </a:t>
            </a:r>
            <a:r>
              <a:rPr lang="en-US" dirty="0" err="1">
                <a:latin typeface="Times New Roman"/>
                <a:ea typeface="Calibri"/>
                <a:cs typeface="Times New Roman"/>
              </a:rPr>
              <a:t>thời</a:t>
            </a:r>
            <a:r>
              <a:rPr lang="en-US" dirty="0">
                <a:latin typeface="Times New Roman"/>
                <a:ea typeface="Calibri"/>
                <a:cs typeface="Times New Roman"/>
              </a:rPr>
              <a:t> </a:t>
            </a:r>
            <a:r>
              <a:rPr lang="en-US" dirty="0" err="1">
                <a:latin typeface="Times New Roman"/>
                <a:ea typeface="Calibri"/>
                <a:cs typeface="Times New Roman"/>
              </a:rPr>
              <a:t>trung</a:t>
            </a:r>
            <a:r>
              <a:rPr lang="en-US" dirty="0">
                <a:latin typeface="Times New Roman"/>
                <a:ea typeface="Calibri"/>
                <a:cs typeface="Times New Roman"/>
              </a:rPr>
              <a:t> </a:t>
            </a:r>
            <a:r>
              <a:rPr lang="en-US" dirty="0" err="1">
                <a:latin typeface="Times New Roman"/>
                <a:ea typeface="Calibri"/>
                <a:cs typeface="Times New Roman"/>
              </a:rPr>
              <a:t>đại</a:t>
            </a:r>
            <a:r>
              <a:rPr lang="en-US" dirty="0">
                <a:latin typeface="Times New Roman"/>
                <a:ea typeface="Calibri"/>
                <a:cs typeface="Times New Roman"/>
              </a:rPr>
              <a:t> </a:t>
            </a:r>
            <a:r>
              <a:rPr lang="en-US" dirty="0" err="1">
                <a:latin typeface="Times New Roman"/>
                <a:ea typeface="Calibri"/>
                <a:cs typeface="Times New Roman"/>
              </a:rPr>
              <a:t>Việt</a:t>
            </a:r>
            <a:r>
              <a:rPr lang="en-US" dirty="0">
                <a:latin typeface="Times New Roman"/>
                <a:ea typeface="Calibri"/>
                <a:cs typeface="Times New Roman"/>
              </a:rPr>
              <a:t> Nam</a:t>
            </a:r>
            <a:r>
              <a:rPr lang="vi-VN" dirty="0">
                <a:latin typeface="Times New Roman"/>
                <a:ea typeface="Calibri"/>
                <a:cs typeface="Times New Roman"/>
              </a:rPr>
              <a:t>.</a:t>
            </a:r>
          </a:p>
          <a:p>
            <a:pPr lvl="0" algn="just">
              <a:lnSpc>
                <a:spcPct val="107000"/>
              </a:lnSpc>
              <a:spcAft>
                <a:spcPts val="0"/>
              </a:spcAft>
              <a:buFontTx/>
              <a:buChar char="-"/>
            </a:pPr>
            <a:r>
              <a:rPr lang="en-US" dirty="0">
                <a:latin typeface="Times New Roman"/>
                <a:ea typeface="Calibri"/>
                <a:cs typeface="Times New Roman"/>
              </a:rPr>
              <a:t>HS </a:t>
            </a:r>
            <a:r>
              <a:rPr lang="en-US" dirty="0" err="1">
                <a:latin typeface="Times New Roman"/>
                <a:ea typeface="Calibri"/>
                <a:cs typeface="Times New Roman"/>
              </a:rPr>
              <a:t>phân</a:t>
            </a:r>
            <a:r>
              <a:rPr lang="en-US" dirty="0">
                <a:latin typeface="Times New Roman"/>
                <a:ea typeface="Calibri"/>
                <a:cs typeface="Times New Roman"/>
              </a:rPr>
              <a:t> </a:t>
            </a:r>
            <a:r>
              <a:rPr lang="en-US" dirty="0" err="1">
                <a:latin typeface="Times New Roman"/>
                <a:ea typeface="Calibri"/>
                <a:cs typeface="Times New Roman"/>
              </a:rPr>
              <a:t>tích</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mối</a:t>
            </a:r>
            <a:r>
              <a:rPr lang="en-US" dirty="0">
                <a:latin typeface="Times New Roman"/>
                <a:ea typeface="Calibri"/>
                <a:cs typeface="Times New Roman"/>
              </a:rPr>
              <a:t> </a:t>
            </a:r>
            <a:r>
              <a:rPr lang="en-US" dirty="0" err="1">
                <a:latin typeface="Times New Roman"/>
                <a:ea typeface="Calibri"/>
                <a:cs typeface="Times New Roman"/>
              </a:rPr>
              <a:t>quan</a:t>
            </a:r>
            <a:r>
              <a:rPr lang="en-US" dirty="0">
                <a:latin typeface="Times New Roman"/>
                <a:ea typeface="Calibri"/>
                <a:cs typeface="Times New Roman"/>
              </a:rPr>
              <a:t> </a:t>
            </a:r>
            <a:r>
              <a:rPr lang="en-US" dirty="0" err="1">
                <a:latin typeface="Times New Roman"/>
                <a:ea typeface="Calibri"/>
                <a:cs typeface="Times New Roman"/>
              </a:rPr>
              <a:t>hệ</a:t>
            </a:r>
            <a:r>
              <a:rPr lang="en-US" dirty="0">
                <a:latin typeface="Times New Roman"/>
                <a:ea typeface="Calibri"/>
                <a:cs typeface="Times New Roman"/>
              </a:rPr>
              <a:t> </a:t>
            </a:r>
            <a:r>
              <a:rPr lang="en-US" dirty="0" err="1">
                <a:latin typeface="Times New Roman"/>
                <a:ea typeface="Calibri"/>
                <a:cs typeface="Times New Roman"/>
              </a:rPr>
              <a:t>giữa</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đề</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điểm</a:t>
            </a:r>
            <a:r>
              <a:rPr lang="en-US" dirty="0">
                <a:latin typeface="Times New Roman"/>
                <a:ea typeface="Calibri"/>
                <a:cs typeface="Times New Roman"/>
              </a:rPr>
              <a:t>, </a:t>
            </a:r>
            <a:r>
              <a:rPr lang="en-US" dirty="0" err="1">
                <a:latin typeface="Times New Roman"/>
                <a:ea typeface="Calibri"/>
                <a:cs typeface="Times New Roman"/>
              </a:rPr>
              <a:t>lí</a:t>
            </a:r>
            <a:r>
              <a:rPr lang="en-US" dirty="0">
                <a:latin typeface="Times New Roman"/>
                <a:ea typeface="Calibri"/>
                <a:cs typeface="Times New Roman"/>
              </a:rPr>
              <a:t> </a:t>
            </a:r>
            <a:r>
              <a:rPr lang="en-US" dirty="0" err="1">
                <a:latin typeface="Times New Roman"/>
                <a:ea typeface="Calibri"/>
                <a:cs typeface="Times New Roman"/>
              </a:rPr>
              <a:t>lẽ</a:t>
            </a:r>
            <a:r>
              <a:rPr lang="en-US" dirty="0">
                <a:latin typeface="Times New Roman"/>
                <a:ea typeface="Calibri"/>
                <a:cs typeface="Times New Roman"/>
              </a:rPr>
              <a:t>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bằng</a:t>
            </a:r>
            <a:r>
              <a:rPr lang="en-US" dirty="0">
                <a:latin typeface="Times New Roman"/>
                <a:ea typeface="Calibri"/>
                <a:cs typeface="Times New Roman"/>
              </a:rPr>
              <a:t> </a:t>
            </a:r>
            <a:r>
              <a:rPr lang="en-US" dirty="0" err="1">
                <a:latin typeface="Times New Roman"/>
                <a:ea typeface="Calibri"/>
                <a:cs typeface="Times New Roman"/>
              </a:rPr>
              <a:t>chứng</a:t>
            </a:r>
            <a:r>
              <a:rPr lang="en-US" dirty="0">
                <a:latin typeface="Times New Roman"/>
                <a:ea typeface="Calibri"/>
                <a:cs typeface="Times New Roman"/>
              </a:rPr>
              <a:t> </a:t>
            </a:r>
            <a:r>
              <a:rPr lang="en-US" dirty="0" err="1">
                <a:latin typeface="Times New Roman"/>
                <a:ea typeface="Calibri"/>
                <a:cs typeface="Times New Roman"/>
              </a:rPr>
              <a:t>trong</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Hiền</a:t>
            </a:r>
            <a:r>
              <a:rPr lang="en-US" dirty="0">
                <a:latin typeface="Times New Roman"/>
                <a:ea typeface="Calibri"/>
                <a:cs typeface="Times New Roman"/>
              </a:rPr>
              <a:t> </a:t>
            </a:r>
            <a:r>
              <a:rPr lang="en-US" dirty="0" err="1">
                <a:latin typeface="Times New Roman"/>
                <a:ea typeface="Calibri"/>
                <a:cs typeface="Times New Roman"/>
              </a:rPr>
              <a:t>tài</a:t>
            </a:r>
            <a:r>
              <a:rPr lang="en-US" dirty="0">
                <a:latin typeface="Times New Roman"/>
                <a:ea typeface="Calibri"/>
                <a:cs typeface="Times New Roman"/>
              </a:rPr>
              <a:t> </a:t>
            </a:r>
            <a:r>
              <a:rPr lang="en-US" dirty="0" err="1">
                <a:latin typeface="Times New Roman"/>
                <a:ea typeface="Calibri"/>
                <a:cs typeface="Times New Roman"/>
              </a:rPr>
              <a:t>là</a:t>
            </a:r>
            <a:r>
              <a:rPr lang="en-US" dirty="0">
                <a:latin typeface="Times New Roman"/>
                <a:ea typeface="Calibri"/>
                <a:cs typeface="Times New Roman"/>
              </a:rPr>
              <a:t> </a:t>
            </a:r>
            <a:r>
              <a:rPr lang="en-US" dirty="0" err="1">
                <a:latin typeface="Times New Roman"/>
                <a:ea typeface="Calibri"/>
                <a:cs typeface="Times New Roman"/>
              </a:rPr>
              <a:t>nguyên</a:t>
            </a:r>
            <a:r>
              <a:rPr lang="en-US" dirty="0">
                <a:latin typeface="Times New Roman"/>
                <a:ea typeface="Calibri"/>
                <a:cs typeface="Times New Roman"/>
              </a:rPr>
              <a:t> </a:t>
            </a:r>
            <a:r>
              <a:rPr lang="en-US" dirty="0" err="1">
                <a:latin typeface="Times New Roman"/>
                <a:ea typeface="Calibri"/>
                <a:cs typeface="Times New Roman"/>
              </a:rPr>
              <a:t>khí</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quốc</a:t>
            </a:r>
            <a:r>
              <a:rPr lang="en-US" dirty="0">
                <a:latin typeface="Times New Roman"/>
                <a:ea typeface="Calibri"/>
                <a:cs typeface="Times New Roman"/>
              </a:rPr>
              <a:t> </a:t>
            </a:r>
            <a:r>
              <a:rPr lang="en-US" dirty="0" err="1">
                <a:latin typeface="Times New Roman"/>
                <a:ea typeface="Calibri"/>
                <a:cs typeface="Times New Roman"/>
              </a:rPr>
              <a:t>gia</a:t>
            </a:r>
            <a:r>
              <a:rPr lang="en-US" dirty="0">
                <a:latin typeface="Times New Roman"/>
                <a:ea typeface="Calibri"/>
                <a:cs typeface="Times New Roman"/>
              </a:rPr>
              <a:t>, </a:t>
            </a:r>
            <a:r>
              <a:rPr lang="en-US" dirty="0" err="1">
                <a:latin typeface="Times New Roman"/>
                <a:ea typeface="Calibri"/>
                <a:cs typeface="Times New Roman"/>
              </a:rPr>
              <a:t>từ</a:t>
            </a:r>
            <a:r>
              <a:rPr lang="en-US" dirty="0">
                <a:latin typeface="Times New Roman"/>
                <a:ea typeface="Calibri"/>
                <a:cs typeface="Times New Roman"/>
              </a:rPr>
              <a:t> </a:t>
            </a:r>
            <a:r>
              <a:rPr lang="en-US" dirty="0" err="1">
                <a:latin typeface="Times New Roman"/>
                <a:ea typeface="Calibri"/>
                <a:cs typeface="Times New Roman"/>
              </a:rPr>
              <a:t>đó</a:t>
            </a:r>
            <a:r>
              <a:rPr lang="en-US" dirty="0">
                <a:latin typeface="Times New Roman"/>
                <a:ea typeface="Calibri"/>
                <a:cs typeface="Times New Roman"/>
              </a:rPr>
              <a:t> </a:t>
            </a:r>
            <a:r>
              <a:rPr lang="en-US" dirty="0" err="1">
                <a:latin typeface="Times New Roman"/>
                <a:ea typeface="Calibri"/>
                <a:cs typeface="Times New Roman"/>
              </a:rPr>
              <a:t>nhận</a:t>
            </a:r>
            <a:r>
              <a:rPr lang="en-US" dirty="0">
                <a:latin typeface="Times New Roman"/>
                <a:ea typeface="Calibri"/>
                <a:cs typeface="Times New Roman"/>
              </a:rPr>
              <a:t> </a:t>
            </a:r>
            <a:r>
              <a:rPr lang="en-US" dirty="0" err="1">
                <a:latin typeface="Times New Roman"/>
                <a:ea typeface="Calibri"/>
                <a:cs typeface="Times New Roman"/>
              </a:rPr>
              <a:t>ra</a:t>
            </a:r>
            <a:r>
              <a:rPr lang="en-US" dirty="0">
                <a:latin typeface="Times New Roman"/>
                <a:ea typeface="Calibri"/>
                <a:cs typeface="Times New Roman"/>
              </a:rPr>
              <a:t>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đánh</a:t>
            </a:r>
            <a:r>
              <a:rPr lang="en-US" dirty="0">
                <a:latin typeface="Times New Roman"/>
                <a:ea typeface="Calibri"/>
                <a:cs typeface="Times New Roman"/>
              </a:rPr>
              <a:t> </a:t>
            </a:r>
            <a:r>
              <a:rPr lang="en-US" dirty="0" err="1">
                <a:latin typeface="Times New Roman"/>
                <a:ea typeface="Calibri"/>
                <a:cs typeface="Times New Roman"/>
              </a:rPr>
              <a:t>giá</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mục</a:t>
            </a:r>
            <a:r>
              <a:rPr lang="en-US" dirty="0">
                <a:latin typeface="Times New Roman"/>
                <a:ea typeface="Calibri"/>
                <a:cs typeface="Times New Roman"/>
              </a:rPr>
              <a:t> </a:t>
            </a:r>
            <a:r>
              <a:rPr lang="en-US" dirty="0" err="1">
                <a:latin typeface="Times New Roman"/>
                <a:ea typeface="Calibri"/>
                <a:cs typeface="Times New Roman"/>
              </a:rPr>
              <a:t>đích</a:t>
            </a:r>
            <a:r>
              <a:rPr lang="en-US" dirty="0">
                <a:latin typeface="Times New Roman"/>
                <a:ea typeface="Calibri"/>
                <a:cs typeface="Times New Roman"/>
              </a:rPr>
              <a:t>, </a:t>
            </a:r>
            <a:r>
              <a:rPr lang="en-US" dirty="0" err="1">
                <a:latin typeface="Times New Roman"/>
                <a:ea typeface="Calibri"/>
                <a:cs typeface="Times New Roman"/>
              </a:rPr>
              <a:t>quan</a:t>
            </a:r>
            <a:r>
              <a:rPr lang="en-US" dirty="0">
                <a:latin typeface="Times New Roman"/>
                <a:ea typeface="Calibri"/>
                <a:cs typeface="Times New Roman"/>
              </a:rPr>
              <a:t> </a:t>
            </a:r>
            <a:r>
              <a:rPr lang="en-US" dirty="0" err="1">
                <a:latin typeface="Times New Roman"/>
                <a:ea typeface="Calibri"/>
                <a:cs typeface="Times New Roman"/>
              </a:rPr>
              <a:t>điểm</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tác</a:t>
            </a:r>
            <a:r>
              <a:rPr lang="en-US" dirty="0">
                <a:latin typeface="Times New Roman"/>
                <a:ea typeface="Calibri"/>
                <a:cs typeface="Times New Roman"/>
              </a:rPr>
              <a:t> </a:t>
            </a:r>
            <a:r>
              <a:rPr lang="en-US" dirty="0" err="1">
                <a:latin typeface="Times New Roman"/>
                <a:ea typeface="Calibri"/>
                <a:cs typeface="Times New Roman"/>
              </a:rPr>
              <a:t>giả</a:t>
            </a:r>
            <a:r>
              <a:rPr lang="en-US" dirty="0">
                <a:latin typeface="Times New Roman"/>
                <a:ea typeface="Calibri"/>
                <a:cs typeface="Times New Roman"/>
              </a:rPr>
              <a:t>, ý </a:t>
            </a:r>
            <a:r>
              <a:rPr lang="en-US" dirty="0" err="1">
                <a:latin typeface="Times New Roman"/>
                <a:ea typeface="Calibri"/>
                <a:cs typeface="Times New Roman"/>
              </a:rPr>
              <a:t>nghĩa</a:t>
            </a:r>
            <a:r>
              <a:rPr lang="en-US" dirty="0">
                <a:latin typeface="Times New Roman"/>
                <a:ea typeface="Calibri"/>
                <a:cs typeface="Times New Roman"/>
              </a:rPr>
              <a:t>, </a:t>
            </a:r>
            <a:r>
              <a:rPr lang="en-US" dirty="0" err="1">
                <a:latin typeface="Times New Roman"/>
                <a:ea typeface="Calibri"/>
                <a:cs typeface="Times New Roman"/>
              </a:rPr>
              <a:t>giá</a:t>
            </a:r>
            <a:r>
              <a:rPr lang="en-US" dirty="0">
                <a:latin typeface="Times New Roman"/>
                <a:ea typeface="Calibri"/>
                <a:cs typeface="Times New Roman"/>
              </a:rPr>
              <a:t> </a:t>
            </a:r>
            <a:r>
              <a:rPr lang="en-US" dirty="0" err="1">
                <a:latin typeface="Times New Roman"/>
                <a:ea typeface="Calibri"/>
                <a:cs typeface="Times New Roman"/>
              </a:rPr>
              <a:t>trị</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a:t>
            </a:r>
          </a:p>
          <a:p>
            <a:pPr marL="342900" lvl="0" indent="-342900" algn="just">
              <a:lnSpc>
                <a:spcPct val="107000"/>
              </a:lnSpc>
              <a:spcAft>
                <a:spcPts val="0"/>
              </a:spcAft>
              <a:buFont typeface="Times New Roman"/>
              <a:buChar char="-"/>
            </a:pPr>
            <a:r>
              <a:rPr lang="en-US" dirty="0">
                <a:latin typeface="Times New Roman"/>
                <a:ea typeface="Calibri"/>
                <a:cs typeface="Times New Roman"/>
              </a:rPr>
              <a:t>HS </a:t>
            </a:r>
            <a:r>
              <a:rPr lang="en-US" dirty="0" err="1">
                <a:latin typeface="Times New Roman"/>
                <a:ea typeface="Calibri"/>
                <a:cs typeface="Times New Roman"/>
              </a:rPr>
              <a:t>có</a:t>
            </a:r>
            <a:r>
              <a:rPr lang="en-US" dirty="0">
                <a:latin typeface="Times New Roman"/>
                <a:ea typeface="Calibri"/>
                <a:cs typeface="Times New Roman"/>
              </a:rPr>
              <a:t> </a:t>
            </a:r>
            <a:r>
              <a:rPr lang="en-US" dirty="0" err="1">
                <a:latin typeface="Times New Roman"/>
                <a:ea typeface="Calibri"/>
                <a:cs typeface="Times New Roman"/>
              </a:rPr>
              <a:t>thái</a:t>
            </a:r>
            <a:r>
              <a:rPr lang="en-US" dirty="0">
                <a:latin typeface="Times New Roman"/>
                <a:ea typeface="Calibri"/>
                <a:cs typeface="Times New Roman"/>
              </a:rPr>
              <a:t> </a:t>
            </a:r>
            <a:r>
              <a:rPr lang="en-US" dirty="0" err="1">
                <a:latin typeface="Times New Roman"/>
                <a:ea typeface="Calibri"/>
                <a:cs typeface="Times New Roman"/>
              </a:rPr>
              <a:t>độ</a:t>
            </a:r>
            <a:r>
              <a:rPr lang="en-US" dirty="0">
                <a:latin typeface="Times New Roman"/>
                <a:ea typeface="Calibri"/>
                <a:cs typeface="Times New Roman"/>
              </a:rPr>
              <a:t> </a:t>
            </a:r>
            <a:r>
              <a:rPr lang="en-US" dirty="0" err="1">
                <a:latin typeface="Times New Roman"/>
                <a:ea typeface="Calibri"/>
                <a:cs typeface="Times New Roman"/>
              </a:rPr>
              <a:t>ứng</a:t>
            </a:r>
            <a:r>
              <a:rPr lang="en-US" dirty="0">
                <a:latin typeface="Times New Roman"/>
                <a:ea typeface="Calibri"/>
                <a:cs typeface="Times New Roman"/>
              </a:rPr>
              <a:t> </a:t>
            </a:r>
            <a:r>
              <a:rPr lang="en-US" dirty="0" err="1">
                <a:latin typeface="Times New Roman"/>
                <a:ea typeface="Calibri"/>
                <a:cs typeface="Times New Roman"/>
              </a:rPr>
              <a:t>xử</a:t>
            </a:r>
            <a:r>
              <a:rPr lang="en-US" dirty="0">
                <a:latin typeface="Times New Roman"/>
                <a:ea typeface="Calibri"/>
                <a:cs typeface="Times New Roman"/>
              </a:rPr>
              <a:t> </a:t>
            </a:r>
            <a:r>
              <a:rPr lang="en-US" dirty="0" err="1">
                <a:latin typeface="Times New Roman"/>
                <a:ea typeface="Calibri"/>
                <a:cs typeface="Times New Roman"/>
              </a:rPr>
              <a:t>đúng</a:t>
            </a:r>
            <a:r>
              <a:rPr lang="en-US" dirty="0">
                <a:latin typeface="Times New Roman"/>
                <a:ea typeface="Calibri"/>
                <a:cs typeface="Times New Roman"/>
              </a:rPr>
              <a:t> </a:t>
            </a:r>
            <a:r>
              <a:rPr lang="en-US" dirty="0" err="1">
                <a:latin typeface="Times New Roman"/>
                <a:ea typeface="Calibri"/>
                <a:cs typeface="Times New Roman"/>
              </a:rPr>
              <a:t>đắn</a:t>
            </a:r>
            <a:r>
              <a:rPr lang="en-US" dirty="0">
                <a:latin typeface="Times New Roman"/>
                <a:ea typeface="Calibri"/>
                <a:cs typeface="Times New Roman"/>
              </a:rPr>
              <a:t> </a:t>
            </a:r>
            <a:r>
              <a:rPr lang="en-US" dirty="0" err="1">
                <a:latin typeface="Times New Roman"/>
                <a:ea typeface="Calibri"/>
                <a:cs typeface="Times New Roman"/>
              </a:rPr>
              <a:t>với</a:t>
            </a:r>
            <a:r>
              <a:rPr lang="en-US" dirty="0">
                <a:latin typeface="Times New Roman"/>
                <a:ea typeface="Calibri"/>
                <a:cs typeface="Times New Roman"/>
              </a:rPr>
              <a:t> </a:t>
            </a:r>
            <a:r>
              <a:rPr lang="en-US" dirty="0" err="1">
                <a:latin typeface="Times New Roman"/>
                <a:ea typeface="Calibri"/>
                <a:cs typeface="Times New Roman"/>
              </a:rPr>
              <a:t>những</a:t>
            </a:r>
            <a:r>
              <a:rPr lang="en-US" dirty="0">
                <a:latin typeface="Times New Roman"/>
                <a:ea typeface="Calibri"/>
                <a:cs typeface="Times New Roman"/>
              </a:rPr>
              <a:t> </a:t>
            </a:r>
            <a:r>
              <a:rPr lang="en-US" dirty="0" err="1">
                <a:latin typeface="Times New Roman"/>
                <a:ea typeface="Calibri"/>
                <a:cs typeface="Times New Roman"/>
              </a:rPr>
              <a:t>bậc</a:t>
            </a:r>
            <a:r>
              <a:rPr lang="en-US" dirty="0">
                <a:latin typeface="Times New Roman"/>
                <a:ea typeface="Calibri"/>
                <a:cs typeface="Times New Roman"/>
              </a:rPr>
              <a:t> </a:t>
            </a:r>
            <a:r>
              <a:rPr lang="en-US" dirty="0" err="1">
                <a:latin typeface="Times New Roman"/>
                <a:ea typeface="Calibri"/>
                <a:cs typeface="Times New Roman"/>
              </a:rPr>
              <a:t>hiền</a:t>
            </a:r>
            <a:r>
              <a:rPr lang="en-US" dirty="0">
                <a:latin typeface="Times New Roman"/>
                <a:ea typeface="Calibri"/>
                <a:cs typeface="Times New Roman"/>
              </a:rPr>
              <a:t> </a:t>
            </a:r>
            <a:r>
              <a:rPr lang="en-US" dirty="0" err="1">
                <a:latin typeface="Times New Roman"/>
                <a:ea typeface="Calibri"/>
                <a:cs typeface="Times New Roman"/>
              </a:rPr>
              <a:t>tài</a:t>
            </a:r>
            <a:r>
              <a:rPr lang="en-US" dirty="0">
                <a:latin typeface="Times New Roman"/>
                <a:ea typeface="Calibri"/>
                <a:cs typeface="Times New Roman"/>
              </a:rPr>
              <a:t>, </a:t>
            </a:r>
            <a:r>
              <a:rPr lang="en-US" dirty="0" err="1">
                <a:latin typeface="Times New Roman"/>
                <a:ea typeface="Calibri"/>
                <a:cs typeface="Times New Roman"/>
              </a:rPr>
              <a:t>biết</a:t>
            </a:r>
            <a:r>
              <a:rPr lang="en-US" dirty="0">
                <a:latin typeface="Times New Roman"/>
                <a:ea typeface="Calibri"/>
                <a:cs typeface="Times New Roman"/>
              </a:rPr>
              <a:t> </a:t>
            </a:r>
            <a:r>
              <a:rPr lang="en-US" dirty="0" err="1">
                <a:latin typeface="Times New Roman"/>
                <a:ea typeface="Calibri"/>
                <a:cs typeface="Times New Roman"/>
              </a:rPr>
              <a:t>bày</a:t>
            </a:r>
            <a:r>
              <a:rPr lang="en-US" dirty="0">
                <a:latin typeface="Times New Roman"/>
                <a:ea typeface="Calibri"/>
                <a:cs typeface="Times New Roman"/>
              </a:rPr>
              <a:t> </a:t>
            </a:r>
            <a:r>
              <a:rPr lang="en-US" dirty="0" err="1">
                <a:latin typeface="Times New Roman"/>
                <a:ea typeface="Calibri"/>
                <a:cs typeface="Times New Roman"/>
              </a:rPr>
              <a:t>tỏ</a:t>
            </a:r>
            <a:r>
              <a:rPr lang="en-US" dirty="0">
                <a:latin typeface="Times New Roman"/>
                <a:ea typeface="Calibri"/>
                <a:cs typeface="Times New Roman"/>
              </a:rPr>
              <a:t> </a:t>
            </a:r>
            <a:r>
              <a:rPr lang="en-US" dirty="0" err="1">
                <a:latin typeface="Times New Roman"/>
                <a:ea typeface="Calibri"/>
                <a:cs typeface="Times New Roman"/>
              </a:rPr>
              <a:t>quan</a:t>
            </a:r>
            <a:r>
              <a:rPr lang="en-US" dirty="0">
                <a:latin typeface="Times New Roman"/>
                <a:ea typeface="Calibri"/>
                <a:cs typeface="Times New Roman"/>
              </a:rPr>
              <a:t> </a:t>
            </a:r>
            <a:r>
              <a:rPr lang="en-US" dirty="0" err="1">
                <a:latin typeface="Times New Roman"/>
                <a:ea typeface="Calibri"/>
                <a:cs typeface="Times New Roman"/>
              </a:rPr>
              <a:t>điểm</a:t>
            </a:r>
            <a:r>
              <a:rPr lang="en-US" dirty="0">
                <a:latin typeface="Times New Roman"/>
                <a:ea typeface="Calibri"/>
                <a:cs typeface="Times New Roman"/>
              </a:rPr>
              <a:t> </a:t>
            </a:r>
            <a:r>
              <a:rPr lang="en-US" dirty="0" err="1">
                <a:latin typeface="Times New Roman"/>
                <a:ea typeface="Calibri"/>
                <a:cs typeface="Times New Roman"/>
              </a:rPr>
              <a:t>riêng</a:t>
            </a:r>
            <a:r>
              <a:rPr lang="en-US" dirty="0">
                <a:latin typeface="Times New Roman"/>
                <a:ea typeface="Calibri"/>
                <a:cs typeface="Times New Roman"/>
              </a:rPr>
              <a:t> </a:t>
            </a:r>
            <a:r>
              <a:rPr lang="en-US" dirty="0" err="1">
                <a:latin typeface="Times New Roman"/>
                <a:ea typeface="Calibri"/>
                <a:cs typeface="Times New Roman"/>
              </a:rPr>
              <a:t>về</a:t>
            </a:r>
            <a:r>
              <a:rPr lang="en-US" dirty="0">
                <a:latin typeface="Times New Roman"/>
                <a:ea typeface="Calibri"/>
                <a:cs typeface="Times New Roman"/>
              </a:rPr>
              <a:t> </a:t>
            </a:r>
            <a:r>
              <a:rPr lang="en-US" dirty="0" err="1">
                <a:latin typeface="Times New Roman"/>
                <a:ea typeface="Calibri"/>
                <a:cs typeface="Times New Roman"/>
              </a:rPr>
              <a:t>các</a:t>
            </a:r>
            <a:r>
              <a:rPr lang="en-US" dirty="0">
                <a:latin typeface="Times New Roman"/>
                <a:ea typeface="Calibri"/>
                <a:cs typeface="Times New Roman"/>
              </a:rPr>
              <a:t> </a:t>
            </a:r>
            <a:r>
              <a:rPr lang="en-US" dirty="0" err="1">
                <a:latin typeface="Times New Roman"/>
                <a:ea typeface="Calibri"/>
                <a:cs typeface="Times New Roman"/>
              </a:rPr>
              <a:t>chính</a:t>
            </a:r>
            <a:r>
              <a:rPr lang="en-US" dirty="0">
                <a:latin typeface="Times New Roman"/>
                <a:ea typeface="Calibri"/>
                <a:cs typeface="Times New Roman"/>
              </a:rPr>
              <a:t> </a:t>
            </a:r>
            <a:r>
              <a:rPr lang="en-US" dirty="0" err="1">
                <a:latin typeface="Times New Roman"/>
                <a:ea typeface="Calibri"/>
                <a:cs typeface="Times New Roman"/>
              </a:rPr>
              <a:t>sách</a:t>
            </a:r>
            <a:r>
              <a:rPr lang="en-US" dirty="0">
                <a:latin typeface="Times New Roman"/>
                <a:ea typeface="Calibri"/>
                <a:cs typeface="Times New Roman"/>
              </a:rPr>
              <a:t> </a:t>
            </a:r>
            <a:r>
              <a:rPr lang="en-US" dirty="0" err="1">
                <a:latin typeface="Times New Roman"/>
                <a:ea typeface="Calibri"/>
                <a:cs typeface="Times New Roman"/>
              </a:rPr>
              <a:t>trọng</a:t>
            </a:r>
            <a:r>
              <a:rPr lang="en-US" dirty="0">
                <a:latin typeface="Times New Roman"/>
                <a:ea typeface="Calibri"/>
                <a:cs typeface="Times New Roman"/>
              </a:rPr>
              <a:t> </a:t>
            </a:r>
            <a:r>
              <a:rPr lang="en-US" dirty="0" err="1">
                <a:latin typeface="Times New Roman"/>
                <a:ea typeface="Calibri"/>
                <a:cs typeface="Times New Roman"/>
              </a:rPr>
              <a:t>dụng</a:t>
            </a:r>
            <a:r>
              <a:rPr lang="en-US" dirty="0">
                <a:latin typeface="Times New Roman"/>
                <a:ea typeface="Calibri"/>
                <a:cs typeface="Times New Roman"/>
              </a:rPr>
              <a:t> </a:t>
            </a:r>
            <a:r>
              <a:rPr lang="en-US" dirty="0" err="1">
                <a:latin typeface="Times New Roman"/>
                <a:ea typeface="Calibri"/>
                <a:cs typeface="Times New Roman"/>
              </a:rPr>
              <a:t>nhân</a:t>
            </a:r>
            <a:r>
              <a:rPr lang="en-US" dirty="0">
                <a:latin typeface="Times New Roman"/>
                <a:ea typeface="Calibri"/>
                <a:cs typeface="Times New Roman"/>
              </a:rPr>
              <a:t> </a:t>
            </a:r>
            <a:r>
              <a:rPr lang="en-US" dirty="0" err="1">
                <a:latin typeface="Times New Roman"/>
                <a:ea typeface="Calibri"/>
                <a:cs typeface="Times New Roman"/>
              </a:rPr>
              <a:t>tài</a:t>
            </a:r>
            <a:r>
              <a:rPr lang="en-US" dirty="0">
                <a:latin typeface="Times New Roman"/>
                <a:ea typeface="Calibri"/>
                <a:cs typeface="Times New Roman"/>
              </a:rPr>
              <a:t> </a:t>
            </a:r>
            <a:r>
              <a:rPr lang="en-US" dirty="0" err="1">
                <a:latin typeface="Times New Roman"/>
                <a:ea typeface="Calibri"/>
                <a:cs typeface="Times New Roman"/>
              </a:rPr>
              <a:t>mà</a:t>
            </a:r>
            <a:r>
              <a:rPr lang="en-US" dirty="0">
                <a:latin typeface="Times New Roman"/>
                <a:ea typeface="Calibri"/>
                <a:cs typeface="Times New Roman"/>
              </a:rPr>
              <a:t> </a:t>
            </a:r>
            <a:r>
              <a:rPr lang="en-US" dirty="0" err="1">
                <a:latin typeface="Times New Roman"/>
                <a:ea typeface="Calibri"/>
                <a:cs typeface="Times New Roman"/>
              </a:rPr>
              <a:t>mình</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biết</a:t>
            </a:r>
            <a:endParaRPr lang="en-US" dirty="0">
              <a:latin typeface="Times New Roman"/>
              <a:ea typeface="Calibri"/>
              <a:cs typeface="Times New Roman"/>
            </a:endParaRPr>
          </a:p>
          <a:p>
            <a:pPr marL="0" lvl="0" indent="0" algn="just">
              <a:lnSpc>
                <a:spcPct val="107000"/>
              </a:lnSpc>
              <a:spcAft>
                <a:spcPts val="0"/>
              </a:spcAft>
              <a:buNone/>
            </a:pPr>
            <a:r>
              <a:rPr lang="vi-VN" dirty="0">
                <a:latin typeface="Times New Roman"/>
                <a:ea typeface="Calibri"/>
                <a:cs typeface="Times New Roman"/>
              </a:rPr>
              <a:t>2. </a:t>
            </a:r>
            <a:r>
              <a:rPr lang="en-US" dirty="0" err="1">
                <a:latin typeface="Times New Roman"/>
                <a:ea typeface="Calibri"/>
                <a:cs typeface="Times New Roman"/>
              </a:rPr>
              <a:t>Về</a:t>
            </a:r>
            <a:r>
              <a:rPr lang="en-US" dirty="0">
                <a:latin typeface="Times New Roman"/>
                <a:ea typeface="Calibri"/>
                <a:cs typeface="Times New Roman"/>
              </a:rPr>
              <a:t> </a:t>
            </a:r>
            <a:r>
              <a:rPr lang="en-US" dirty="0" err="1">
                <a:latin typeface="Times New Roman"/>
                <a:ea typeface="Calibri"/>
                <a:cs typeface="Times New Roman"/>
              </a:rPr>
              <a:t>năng</a:t>
            </a:r>
            <a:r>
              <a:rPr lang="en-US" dirty="0">
                <a:latin typeface="Times New Roman"/>
                <a:ea typeface="Calibri"/>
                <a:cs typeface="Times New Roman"/>
              </a:rPr>
              <a:t> </a:t>
            </a:r>
            <a:r>
              <a:rPr lang="en-US" dirty="0" err="1">
                <a:latin typeface="Times New Roman"/>
                <a:ea typeface="Calibri"/>
                <a:cs typeface="Times New Roman"/>
              </a:rPr>
              <a:t>lực</a:t>
            </a:r>
            <a:endParaRPr lang="en-US" dirty="0">
              <a:latin typeface="Times New Roman"/>
              <a:ea typeface="Calibri"/>
              <a:cs typeface="Times New Roman"/>
            </a:endParaRPr>
          </a:p>
          <a:p>
            <a:pPr marL="342900" lvl="0" indent="-342900" algn="just">
              <a:lnSpc>
                <a:spcPct val="107000"/>
              </a:lnSpc>
              <a:spcAft>
                <a:spcPts val="0"/>
              </a:spcAft>
              <a:buFont typeface="Times New Roman"/>
              <a:buChar char="-"/>
            </a:pP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sinh</a:t>
            </a:r>
            <a:r>
              <a:rPr lang="en-US" dirty="0">
                <a:latin typeface="Times New Roman"/>
                <a:ea typeface="Calibri"/>
                <a:cs typeface="Times New Roman"/>
              </a:rPr>
              <a:t> </a:t>
            </a:r>
            <a:r>
              <a:rPr lang="en-US" dirty="0" err="1">
                <a:latin typeface="Times New Roman"/>
                <a:ea typeface="Calibri"/>
                <a:cs typeface="Times New Roman"/>
              </a:rPr>
              <a:t>vận</a:t>
            </a:r>
            <a:r>
              <a:rPr lang="en-US" dirty="0">
                <a:latin typeface="Times New Roman"/>
                <a:ea typeface="Calibri"/>
                <a:cs typeface="Times New Roman"/>
              </a:rPr>
              <a:t> </a:t>
            </a:r>
            <a:r>
              <a:rPr lang="en-US" dirty="0" err="1">
                <a:latin typeface="Times New Roman"/>
                <a:ea typeface="Calibri"/>
                <a:cs typeface="Times New Roman"/>
              </a:rPr>
              <a:t>dụng</a:t>
            </a:r>
            <a:r>
              <a:rPr lang="en-US" dirty="0">
                <a:latin typeface="Times New Roman"/>
                <a:ea typeface="Calibri"/>
                <a:cs typeface="Times New Roman"/>
              </a:rPr>
              <a:t> </a:t>
            </a:r>
            <a:r>
              <a:rPr lang="en-US" dirty="0" err="1">
                <a:latin typeface="Times New Roman"/>
                <a:ea typeface="Calibri"/>
                <a:cs typeface="Times New Roman"/>
              </a:rPr>
              <a:t>năng</a:t>
            </a:r>
            <a:r>
              <a:rPr lang="en-US" dirty="0">
                <a:latin typeface="Times New Roman"/>
                <a:ea typeface="Calibri"/>
                <a:cs typeface="Times New Roman"/>
              </a:rPr>
              <a:t> </a:t>
            </a:r>
            <a:r>
              <a:rPr lang="en-US" dirty="0" err="1">
                <a:latin typeface="Times New Roman"/>
                <a:ea typeface="Calibri"/>
                <a:cs typeface="Times New Roman"/>
              </a:rPr>
              <a:t>lực</a:t>
            </a:r>
            <a:r>
              <a:rPr lang="en-US" dirty="0">
                <a:latin typeface="Times New Roman"/>
                <a:ea typeface="Calibri"/>
                <a:cs typeface="Times New Roman"/>
              </a:rPr>
              <a:t> </a:t>
            </a:r>
            <a:r>
              <a:rPr lang="en-US" dirty="0" err="1">
                <a:latin typeface="Times New Roman"/>
                <a:ea typeface="Calibri"/>
                <a:cs typeface="Times New Roman"/>
              </a:rPr>
              <a:t>đọc</a:t>
            </a:r>
            <a:r>
              <a:rPr lang="en-US" dirty="0">
                <a:latin typeface="Times New Roman"/>
                <a:ea typeface="Calibri"/>
                <a:cs typeface="Times New Roman"/>
              </a:rPr>
              <a:t> </a:t>
            </a:r>
            <a:r>
              <a:rPr lang="en-US" dirty="0" err="1">
                <a:latin typeface="Times New Roman"/>
                <a:ea typeface="Calibri"/>
                <a:cs typeface="Times New Roman"/>
              </a:rPr>
              <a:t>hiểu</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nghị</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để</a:t>
            </a:r>
            <a:r>
              <a:rPr lang="en-US" dirty="0">
                <a:latin typeface="Times New Roman"/>
                <a:ea typeface="Calibri"/>
                <a:cs typeface="Times New Roman"/>
              </a:rPr>
              <a:t> </a:t>
            </a:r>
            <a:r>
              <a:rPr lang="en-US" dirty="0" err="1">
                <a:latin typeface="Times New Roman"/>
                <a:ea typeface="Calibri"/>
                <a:cs typeface="Times New Roman"/>
              </a:rPr>
              <a:t>đọc</a:t>
            </a:r>
            <a:r>
              <a:rPr lang="en-US" dirty="0">
                <a:latin typeface="Times New Roman"/>
                <a:ea typeface="Calibri"/>
                <a:cs typeface="Times New Roman"/>
              </a:rPr>
              <a:t> </a:t>
            </a:r>
            <a:r>
              <a:rPr lang="en-US" dirty="0" err="1">
                <a:latin typeface="Times New Roman"/>
                <a:ea typeface="Calibri"/>
                <a:cs typeface="Times New Roman"/>
              </a:rPr>
              <a:t>hiểu</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theo</a:t>
            </a:r>
            <a:r>
              <a:rPr lang="en-US" dirty="0">
                <a:latin typeface="Times New Roman"/>
                <a:ea typeface="Calibri"/>
                <a:cs typeface="Times New Roman"/>
              </a:rPr>
              <a:t> </a:t>
            </a:r>
            <a:r>
              <a:rPr lang="en-US" dirty="0" err="1">
                <a:latin typeface="Times New Roman"/>
                <a:ea typeface="Calibri"/>
                <a:cs typeface="Times New Roman"/>
              </a:rPr>
              <a:t>thể</a:t>
            </a:r>
            <a:r>
              <a:rPr lang="en-US" dirty="0">
                <a:latin typeface="Times New Roman"/>
                <a:ea typeface="Calibri"/>
                <a:cs typeface="Times New Roman"/>
              </a:rPr>
              <a:t> </a:t>
            </a:r>
            <a:r>
              <a:rPr lang="en-US" dirty="0" err="1">
                <a:latin typeface="Times New Roman"/>
                <a:ea typeface="Calibri"/>
                <a:cs typeface="Times New Roman"/>
              </a:rPr>
              <a:t>loại</a:t>
            </a:r>
            <a:endParaRPr lang="en-US" dirty="0">
              <a:latin typeface="Times New Roman"/>
              <a:ea typeface="Calibri"/>
              <a:cs typeface="Times New Roman"/>
            </a:endParaRPr>
          </a:p>
          <a:p>
            <a:pPr marL="342900" lvl="0" indent="-342900" algn="just">
              <a:lnSpc>
                <a:spcPct val="107000"/>
              </a:lnSpc>
              <a:spcAft>
                <a:spcPts val="0"/>
              </a:spcAft>
              <a:buFont typeface="Times New Roman"/>
              <a:buChar char="-"/>
            </a:pP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sinh</a:t>
            </a:r>
            <a:r>
              <a:rPr lang="en-US" dirty="0">
                <a:latin typeface="Times New Roman"/>
                <a:ea typeface="Calibri"/>
                <a:cs typeface="Times New Roman"/>
              </a:rPr>
              <a:t> </a:t>
            </a:r>
            <a:r>
              <a:rPr lang="en-US" dirty="0" err="1">
                <a:latin typeface="Times New Roman"/>
                <a:ea typeface="Calibri"/>
                <a:cs typeface="Times New Roman"/>
              </a:rPr>
              <a:t>vận</a:t>
            </a:r>
            <a:r>
              <a:rPr lang="en-US" dirty="0">
                <a:latin typeface="Times New Roman"/>
                <a:ea typeface="Calibri"/>
                <a:cs typeface="Times New Roman"/>
              </a:rPr>
              <a:t> </a:t>
            </a:r>
            <a:r>
              <a:rPr lang="en-US" dirty="0" err="1">
                <a:latin typeface="Times New Roman"/>
                <a:ea typeface="Calibri"/>
                <a:cs typeface="Times New Roman"/>
              </a:rPr>
              <a:t>dụng</a:t>
            </a:r>
            <a:r>
              <a:rPr lang="en-US" dirty="0">
                <a:latin typeface="Times New Roman"/>
                <a:ea typeface="Calibri"/>
                <a:cs typeface="Times New Roman"/>
              </a:rPr>
              <a:t> </a:t>
            </a:r>
            <a:r>
              <a:rPr lang="en-US" dirty="0" err="1">
                <a:latin typeface="Times New Roman"/>
                <a:ea typeface="Calibri"/>
                <a:cs typeface="Times New Roman"/>
              </a:rPr>
              <a:t>năng</a:t>
            </a:r>
            <a:r>
              <a:rPr lang="en-US" dirty="0">
                <a:latin typeface="Times New Roman"/>
                <a:ea typeface="Calibri"/>
                <a:cs typeface="Times New Roman"/>
              </a:rPr>
              <a:t> </a:t>
            </a:r>
            <a:r>
              <a:rPr lang="en-US" dirty="0" err="1">
                <a:latin typeface="Times New Roman"/>
                <a:ea typeface="Calibri"/>
                <a:cs typeface="Times New Roman"/>
              </a:rPr>
              <a:t>lực</a:t>
            </a:r>
            <a:r>
              <a:rPr lang="en-US" dirty="0">
                <a:latin typeface="Times New Roman"/>
                <a:ea typeface="Calibri"/>
                <a:cs typeface="Times New Roman"/>
              </a:rPr>
              <a:t> </a:t>
            </a:r>
            <a:r>
              <a:rPr lang="en-US" dirty="0" err="1">
                <a:latin typeface="Times New Roman"/>
                <a:ea typeface="Calibri"/>
                <a:cs typeface="Times New Roman"/>
              </a:rPr>
              <a:t>ngôn</a:t>
            </a:r>
            <a:r>
              <a:rPr lang="en-US" dirty="0">
                <a:latin typeface="Times New Roman"/>
                <a:ea typeface="Calibri"/>
                <a:cs typeface="Times New Roman"/>
              </a:rPr>
              <a:t> </a:t>
            </a:r>
            <a:r>
              <a:rPr lang="en-US" dirty="0" err="1">
                <a:latin typeface="Times New Roman"/>
                <a:ea typeface="Calibri"/>
                <a:cs typeface="Times New Roman"/>
              </a:rPr>
              <a:t>ngữ</a:t>
            </a:r>
            <a:r>
              <a:rPr lang="en-US" dirty="0">
                <a:latin typeface="Times New Roman"/>
                <a:ea typeface="Calibri"/>
                <a:cs typeface="Times New Roman"/>
              </a:rPr>
              <a:t> </a:t>
            </a:r>
            <a:r>
              <a:rPr lang="en-US" dirty="0" err="1">
                <a:latin typeface="Times New Roman"/>
                <a:ea typeface="Calibri"/>
                <a:cs typeface="Times New Roman"/>
              </a:rPr>
              <a:t>để</a:t>
            </a:r>
            <a:r>
              <a:rPr lang="en-US" dirty="0">
                <a:latin typeface="Times New Roman"/>
                <a:ea typeface="Calibri"/>
                <a:cs typeface="Times New Roman"/>
              </a:rPr>
              <a:t> </a:t>
            </a:r>
            <a:r>
              <a:rPr lang="en-US" dirty="0" err="1">
                <a:latin typeface="Times New Roman"/>
                <a:ea typeface="Calibri"/>
                <a:cs typeface="Times New Roman"/>
              </a:rPr>
              <a:t>viết</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nghị</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a:t>
            </a:r>
          </a:p>
          <a:p>
            <a:pPr marL="0" lvl="0" indent="0" algn="just">
              <a:lnSpc>
                <a:spcPct val="107000"/>
              </a:lnSpc>
              <a:spcAft>
                <a:spcPts val="0"/>
              </a:spcAft>
              <a:buNone/>
            </a:pPr>
            <a:r>
              <a:rPr lang="vi-VN" dirty="0">
                <a:latin typeface="Times New Roman"/>
                <a:ea typeface="Calibri"/>
                <a:cs typeface="Times New Roman"/>
              </a:rPr>
              <a:t>3. </a:t>
            </a:r>
            <a:r>
              <a:rPr lang="en-US" dirty="0" err="1">
                <a:latin typeface="Times New Roman"/>
                <a:ea typeface="Calibri"/>
                <a:cs typeface="Times New Roman"/>
              </a:rPr>
              <a:t>Về</a:t>
            </a:r>
            <a:r>
              <a:rPr lang="en-US" dirty="0">
                <a:latin typeface="Times New Roman"/>
                <a:ea typeface="Calibri"/>
                <a:cs typeface="Times New Roman"/>
              </a:rPr>
              <a:t> </a:t>
            </a:r>
            <a:r>
              <a:rPr lang="en-US" dirty="0" err="1">
                <a:latin typeface="Times New Roman"/>
                <a:ea typeface="Calibri"/>
                <a:cs typeface="Times New Roman"/>
              </a:rPr>
              <a:t>phẩm</a:t>
            </a:r>
            <a:r>
              <a:rPr lang="en-US" dirty="0">
                <a:latin typeface="Times New Roman"/>
                <a:ea typeface="Calibri"/>
                <a:cs typeface="Times New Roman"/>
              </a:rPr>
              <a:t> </a:t>
            </a:r>
            <a:r>
              <a:rPr lang="en-US" dirty="0" err="1">
                <a:latin typeface="Times New Roman"/>
                <a:ea typeface="Calibri"/>
                <a:cs typeface="Times New Roman"/>
              </a:rPr>
              <a:t>chất</a:t>
            </a:r>
            <a:r>
              <a:rPr lang="en-US" dirty="0">
                <a:latin typeface="Times New Roman"/>
                <a:ea typeface="Calibri"/>
                <a:cs typeface="Times New Roman"/>
              </a:rPr>
              <a:t>:</a:t>
            </a:r>
          </a:p>
          <a:p>
            <a:pPr marL="342900" lvl="0" indent="-342900" algn="just">
              <a:lnSpc>
                <a:spcPct val="107000"/>
              </a:lnSpc>
              <a:spcAft>
                <a:spcPts val="0"/>
              </a:spcAft>
              <a:buFont typeface="Times New Roman"/>
              <a:buChar char="-"/>
            </a:pPr>
            <a:r>
              <a:rPr lang="en-US" dirty="0">
                <a:latin typeface="Times New Roman"/>
                <a:ea typeface="Calibri"/>
                <a:cs typeface="Times New Roman"/>
              </a:rPr>
              <a:t> </a:t>
            </a: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sinh</a:t>
            </a:r>
            <a:r>
              <a:rPr lang="en-US" dirty="0">
                <a:latin typeface="Times New Roman"/>
                <a:ea typeface="Calibri"/>
                <a:cs typeface="Times New Roman"/>
              </a:rPr>
              <a:t> </a:t>
            </a:r>
            <a:r>
              <a:rPr lang="en-US" dirty="0" err="1">
                <a:latin typeface="Times New Roman"/>
                <a:ea typeface="Calibri"/>
                <a:cs typeface="Times New Roman"/>
              </a:rPr>
              <a:t>rèn</a:t>
            </a:r>
            <a:r>
              <a:rPr lang="en-US" dirty="0">
                <a:latin typeface="Times New Roman"/>
                <a:ea typeface="Calibri"/>
                <a:cs typeface="Times New Roman"/>
              </a:rPr>
              <a:t> </a:t>
            </a:r>
            <a:r>
              <a:rPr lang="en-US" dirty="0" err="1">
                <a:latin typeface="Times New Roman"/>
                <a:ea typeface="Calibri"/>
                <a:cs typeface="Times New Roman"/>
              </a:rPr>
              <a:t>luyện</a:t>
            </a:r>
            <a:r>
              <a:rPr lang="en-US" dirty="0">
                <a:latin typeface="Times New Roman"/>
                <a:ea typeface="Calibri"/>
                <a:cs typeface="Times New Roman"/>
              </a:rPr>
              <a:t> </a:t>
            </a:r>
            <a:r>
              <a:rPr lang="en-US" dirty="0" err="1">
                <a:latin typeface="Times New Roman"/>
                <a:ea typeface="Calibri"/>
                <a:cs typeface="Times New Roman"/>
              </a:rPr>
              <a:t>tinh</a:t>
            </a:r>
            <a:r>
              <a:rPr lang="en-US" dirty="0">
                <a:latin typeface="Times New Roman"/>
                <a:ea typeface="Calibri"/>
                <a:cs typeface="Times New Roman"/>
              </a:rPr>
              <a:t> </a:t>
            </a:r>
            <a:r>
              <a:rPr lang="en-US" dirty="0" err="1">
                <a:latin typeface="Times New Roman"/>
                <a:ea typeface="Calibri"/>
                <a:cs typeface="Times New Roman"/>
              </a:rPr>
              <a:t>thần</a:t>
            </a:r>
            <a:r>
              <a:rPr lang="en-US" dirty="0">
                <a:latin typeface="Times New Roman"/>
                <a:ea typeface="Calibri"/>
                <a:cs typeface="Times New Roman"/>
              </a:rPr>
              <a:t> </a:t>
            </a:r>
            <a:r>
              <a:rPr lang="en-US" dirty="0" err="1">
                <a:latin typeface="Times New Roman"/>
                <a:ea typeface="Calibri"/>
                <a:cs typeface="Times New Roman"/>
              </a:rPr>
              <a:t>hiếu</a:t>
            </a:r>
            <a:r>
              <a:rPr lang="en-US" dirty="0">
                <a:latin typeface="Times New Roman"/>
                <a:ea typeface="Calibri"/>
                <a:cs typeface="Times New Roman"/>
              </a:rPr>
              <a:t> </a:t>
            </a: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có</a:t>
            </a:r>
            <a:r>
              <a:rPr lang="en-US" dirty="0">
                <a:latin typeface="Times New Roman"/>
                <a:ea typeface="Calibri"/>
                <a:cs typeface="Times New Roman"/>
              </a:rPr>
              <a:t> </a:t>
            </a:r>
            <a:r>
              <a:rPr lang="en-US" dirty="0" err="1">
                <a:latin typeface="Times New Roman"/>
                <a:ea typeface="Calibri"/>
                <a:cs typeface="Times New Roman"/>
              </a:rPr>
              <a:t>khát</a:t>
            </a:r>
            <a:r>
              <a:rPr lang="en-US" dirty="0">
                <a:latin typeface="Times New Roman"/>
                <a:ea typeface="Calibri"/>
                <a:cs typeface="Times New Roman"/>
              </a:rPr>
              <a:t> </a:t>
            </a:r>
            <a:r>
              <a:rPr lang="en-US" dirty="0" err="1">
                <a:latin typeface="Times New Roman"/>
                <a:ea typeface="Calibri"/>
                <a:cs typeface="Times New Roman"/>
              </a:rPr>
              <a:t>vọng</a:t>
            </a:r>
            <a:r>
              <a:rPr lang="en-US" dirty="0">
                <a:latin typeface="Times New Roman"/>
                <a:ea typeface="Calibri"/>
                <a:cs typeface="Times New Roman"/>
              </a:rPr>
              <a:t> </a:t>
            </a:r>
            <a:r>
              <a:rPr lang="en-US" dirty="0" err="1">
                <a:latin typeface="Times New Roman"/>
                <a:ea typeface="Calibri"/>
                <a:cs typeface="Times New Roman"/>
              </a:rPr>
              <a:t>công</a:t>
            </a:r>
            <a:r>
              <a:rPr lang="en-US" dirty="0">
                <a:latin typeface="Times New Roman"/>
                <a:ea typeface="Calibri"/>
                <a:cs typeface="Times New Roman"/>
              </a:rPr>
              <a:t> </a:t>
            </a:r>
            <a:r>
              <a:rPr lang="en-US" dirty="0" err="1">
                <a:latin typeface="Times New Roman"/>
                <a:ea typeface="Calibri"/>
                <a:cs typeface="Times New Roman"/>
              </a:rPr>
              <a:t>danh</a:t>
            </a:r>
            <a:r>
              <a:rPr lang="en-US" dirty="0">
                <a:latin typeface="Times New Roman"/>
                <a:ea typeface="Calibri"/>
                <a:cs typeface="Times New Roman"/>
              </a:rPr>
              <a:t>, </a:t>
            </a:r>
            <a:r>
              <a:rPr lang="en-US" dirty="0" err="1">
                <a:latin typeface="Times New Roman"/>
                <a:ea typeface="Calibri"/>
                <a:cs typeface="Times New Roman"/>
              </a:rPr>
              <a:t>noi</a:t>
            </a:r>
            <a:r>
              <a:rPr lang="en-US" dirty="0">
                <a:latin typeface="Times New Roman"/>
                <a:ea typeface="Calibri"/>
                <a:cs typeface="Times New Roman"/>
              </a:rPr>
              <a:t> </a:t>
            </a:r>
            <a:r>
              <a:rPr lang="en-US" dirty="0" err="1">
                <a:latin typeface="Times New Roman"/>
                <a:ea typeface="Calibri"/>
                <a:cs typeface="Times New Roman"/>
              </a:rPr>
              <a:t>gương</a:t>
            </a:r>
            <a:r>
              <a:rPr lang="en-US" dirty="0">
                <a:latin typeface="Times New Roman"/>
                <a:ea typeface="Calibri"/>
                <a:cs typeface="Times New Roman"/>
              </a:rPr>
              <a:t> </a:t>
            </a:r>
            <a:r>
              <a:rPr lang="en-US" dirty="0" err="1">
                <a:latin typeface="Times New Roman"/>
                <a:ea typeface="Calibri"/>
                <a:cs typeface="Times New Roman"/>
              </a:rPr>
              <a:t>các</a:t>
            </a:r>
            <a:r>
              <a:rPr lang="en-US" dirty="0">
                <a:latin typeface="Times New Roman"/>
                <a:ea typeface="Calibri"/>
                <a:cs typeface="Times New Roman"/>
              </a:rPr>
              <a:t> </a:t>
            </a:r>
            <a:r>
              <a:rPr lang="en-US" dirty="0" err="1">
                <a:latin typeface="Times New Roman"/>
                <a:ea typeface="Calibri"/>
                <a:cs typeface="Times New Roman"/>
              </a:rPr>
              <a:t>bậc</a:t>
            </a:r>
            <a:r>
              <a:rPr lang="en-US" dirty="0">
                <a:latin typeface="Times New Roman"/>
                <a:ea typeface="Calibri"/>
                <a:cs typeface="Times New Roman"/>
              </a:rPr>
              <a:t> </a:t>
            </a:r>
            <a:r>
              <a:rPr lang="en-US" dirty="0" err="1">
                <a:latin typeface="Times New Roman"/>
                <a:ea typeface="Calibri"/>
                <a:cs typeface="Times New Roman"/>
              </a:rPr>
              <a:t>hiền</a:t>
            </a:r>
            <a:r>
              <a:rPr lang="en-US" dirty="0">
                <a:latin typeface="Times New Roman"/>
                <a:ea typeface="Calibri"/>
                <a:cs typeface="Times New Roman"/>
              </a:rPr>
              <a:t> </a:t>
            </a:r>
            <a:r>
              <a:rPr lang="en-US" dirty="0" err="1">
                <a:latin typeface="Times New Roman"/>
                <a:ea typeface="Calibri"/>
                <a:cs typeface="Times New Roman"/>
              </a:rPr>
              <a:t>tài</a:t>
            </a:r>
            <a:r>
              <a:rPr lang="en-US" dirty="0">
                <a:latin typeface="Times New Roman"/>
                <a:ea typeface="Calibri"/>
                <a:cs typeface="Times New Roman"/>
              </a:rPr>
              <a:t>, </a:t>
            </a:r>
            <a:r>
              <a:rPr lang="vi-VN" dirty="0">
                <a:latin typeface="Times New Roman"/>
                <a:ea typeface="Calibri"/>
                <a:cs typeface="Times New Roman"/>
              </a:rPr>
              <a:t>trân trọng các di sản văn hóa dân tộc</a:t>
            </a:r>
            <a:r>
              <a:rPr lang="en-US" dirty="0">
                <a:latin typeface="Times New Roman"/>
                <a:ea typeface="Calibri"/>
                <a:cs typeface="Times New Roman"/>
              </a:rPr>
              <a:t>.</a:t>
            </a:r>
            <a:endParaRPr lang="vi-VN" dirty="0">
              <a:latin typeface="Times New Roman"/>
              <a:ea typeface="Calibri"/>
              <a:cs typeface="Times New Roman"/>
            </a:endParaRPr>
          </a:p>
          <a:p>
            <a:pPr marL="0" lvl="0" indent="0" algn="just">
              <a:lnSpc>
                <a:spcPct val="107000"/>
              </a:lnSpc>
              <a:spcAft>
                <a:spcPts val="0"/>
              </a:spcAft>
              <a:buNone/>
            </a:pPr>
            <a:r>
              <a:rPr lang="vi-VN" b="1" dirty="0">
                <a:latin typeface="Times New Roman"/>
                <a:ea typeface="Calibri"/>
                <a:cs typeface="Times New Roman"/>
              </a:rPr>
              <a:t>II. </a:t>
            </a:r>
            <a:r>
              <a:rPr lang="en-US" b="1" dirty="0">
                <a:latin typeface="Times New Roman"/>
                <a:ea typeface="Calibri"/>
                <a:cs typeface="Times New Roman"/>
              </a:rPr>
              <a:t>THIẾT BỊ DẠY HỌC, HỌC LIỆU</a:t>
            </a:r>
          </a:p>
          <a:p>
            <a:pPr marL="342900" lvl="0" indent="-342900" algn="just">
              <a:lnSpc>
                <a:spcPct val="107000"/>
              </a:lnSpc>
              <a:spcAft>
                <a:spcPts val="0"/>
              </a:spcAft>
              <a:buFont typeface="+mj-lt"/>
              <a:buAutoNum type="arabicPeriod"/>
            </a:pP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liệu</a:t>
            </a:r>
            <a:r>
              <a:rPr lang="en-US" dirty="0">
                <a:latin typeface="Times New Roman"/>
                <a:ea typeface="Calibri"/>
                <a:cs typeface="Times New Roman"/>
              </a:rPr>
              <a:t>: </a:t>
            </a:r>
            <a:r>
              <a:rPr lang="en-US" dirty="0" err="1">
                <a:latin typeface="Times New Roman"/>
                <a:ea typeface="Calibri"/>
                <a:cs typeface="Times New Roman"/>
              </a:rPr>
              <a:t>Sách</a:t>
            </a:r>
            <a:r>
              <a:rPr lang="en-US" dirty="0">
                <a:latin typeface="Times New Roman"/>
                <a:ea typeface="Calibri"/>
                <a:cs typeface="Times New Roman"/>
              </a:rPr>
              <a:t> </a:t>
            </a:r>
            <a:r>
              <a:rPr lang="en-US" dirty="0" err="1">
                <a:latin typeface="Times New Roman"/>
                <a:ea typeface="Calibri"/>
                <a:cs typeface="Times New Roman"/>
              </a:rPr>
              <a:t>giáo</a:t>
            </a:r>
            <a:r>
              <a:rPr lang="en-US" dirty="0">
                <a:latin typeface="Times New Roman"/>
                <a:ea typeface="Calibri"/>
                <a:cs typeface="Times New Roman"/>
              </a:rPr>
              <a:t> </a:t>
            </a:r>
            <a:r>
              <a:rPr lang="en-US" dirty="0" err="1">
                <a:latin typeface="Times New Roman"/>
                <a:ea typeface="Calibri"/>
                <a:cs typeface="Times New Roman"/>
              </a:rPr>
              <a:t>khoa</a:t>
            </a:r>
            <a:r>
              <a:rPr lang="en-US" dirty="0">
                <a:latin typeface="Times New Roman"/>
                <a:ea typeface="Calibri"/>
                <a:cs typeface="Times New Roman"/>
              </a:rPr>
              <a:t>, </a:t>
            </a:r>
            <a:r>
              <a:rPr lang="en-US" dirty="0" err="1">
                <a:latin typeface="Times New Roman"/>
                <a:ea typeface="Calibri"/>
                <a:cs typeface="Times New Roman"/>
              </a:rPr>
              <a:t>sách</a:t>
            </a:r>
            <a:r>
              <a:rPr lang="en-US" dirty="0">
                <a:latin typeface="Times New Roman"/>
                <a:ea typeface="Calibri"/>
                <a:cs typeface="Times New Roman"/>
              </a:rPr>
              <a:t> </a:t>
            </a:r>
            <a:r>
              <a:rPr lang="en-US" dirty="0" err="1">
                <a:latin typeface="Times New Roman"/>
                <a:ea typeface="Calibri"/>
                <a:cs typeface="Times New Roman"/>
              </a:rPr>
              <a:t>giáo</a:t>
            </a:r>
            <a:r>
              <a:rPr lang="en-US" dirty="0">
                <a:latin typeface="Times New Roman"/>
                <a:ea typeface="Calibri"/>
                <a:cs typeface="Times New Roman"/>
              </a:rPr>
              <a:t> </a:t>
            </a:r>
            <a:r>
              <a:rPr lang="en-US" dirty="0" err="1">
                <a:latin typeface="Times New Roman"/>
                <a:ea typeface="Calibri"/>
                <a:cs typeface="Times New Roman"/>
              </a:rPr>
              <a:t>viên</a:t>
            </a:r>
            <a:r>
              <a:rPr lang="en-US" dirty="0">
                <a:latin typeface="Times New Roman"/>
                <a:ea typeface="Calibri"/>
                <a:cs typeface="Times New Roman"/>
              </a:rPr>
              <a:t>, </a:t>
            </a:r>
            <a:r>
              <a:rPr lang="en-US" dirty="0" err="1">
                <a:latin typeface="Times New Roman"/>
                <a:ea typeface="Calibri"/>
                <a:cs typeface="Times New Roman"/>
              </a:rPr>
              <a:t>sơ</a:t>
            </a:r>
            <a:r>
              <a:rPr lang="en-US" dirty="0">
                <a:latin typeface="Times New Roman"/>
                <a:ea typeface="Calibri"/>
                <a:cs typeface="Times New Roman"/>
              </a:rPr>
              <a:t> </a:t>
            </a:r>
            <a:r>
              <a:rPr lang="en-US" dirty="0" err="1">
                <a:latin typeface="Times New Roman"/>
                <a:ea typeface="Calibri"/>
                <a:cs typeface="Times New Roman"/>
              </a:rPr>
              <a:t>đồ</a:t>
            </a:r>
            <a:r>
              <a:rPr lang="en-US" dirty="0">
                <a:latin typeface="Times New Roman"/>
                <a:ea typeface="Calibri"/>
                <a:cs typeface="Times New Roman"/>
              </a:rPr>
              <a:t> </a:t>
            </a:r>
            <a:r>
              <a:rPr lang="en-US" dirty="0" err="1">
                <a:latin typeface="Times New Roman"/>
                <a:ea typeface="Calibri"/>
                <a:cs typeface="Times New Roman"/>
              </a:rPr>
              <a:t>tư</a:t>
            </a:r>
            <a:r>
              <a:rPr lang="en-US" dirty="0">
                <a:latin typeface="Times New Roman"/>
                <a:ea typeface="Calibri"/>
                <a:cs typeface="Times New Roman"/>
              </a:rPr>
              <a:t> </a:t>
            </a:r>
            <a:r>
              <a:rPr lang="en-US" dirty="0" err="1">
                <a:latin typeface="Times New Roman"/>
                <a:ea typeface="Calibri"/>
                <a:cs typeface="Times New Roman"/>
              </a:rPr>
              <a:t>duy</a:t>
            </a:r>
            <a:r>
              <a:rPr lang="en-US" dirty="0">
                <a:latin typeface="Times New Roman"/>
                <a:ea typeface="Calibri"/>
                <a:cs typeface="Times New Roman"/>
              </a:rPr>
              <a:t>, </a:t>
            </a:r>
            <a:r>
              <a:rPr lang="en-US" dirty="0" err="1">
                <a:latin typeface="Times New Roman"/>
                <a:ea typeface="Calibri"/>
                <a:cs typeface="Times New Roman"/>
              </a:rPr>
              <a:t>tranh</a:t>
            </a:r>
            <a:r>
              <a:rPr lang="en-US" dirty="0">
                <a:latin typeface="Times New Roman"/>
                <a:ea typeface="Calibri"/>
                <a:cs typeface="Times New Roman"/>
              </a:rPr>
              <a:t> </a:t>
            </a:r>
            <a:r>
              <a:rPr lang="en-US" dirty="0" err="1">
                <a:latin typeface="Times New Roman"/>
                <a:ea typeface="Calibri"/>
                <a:cs typeface="Times New Roman"/>
              </a:rPr>
              <a:t>ảnh</a:t>
            </a:r>
            <a:r>
              <a:rPr lang="en-US" dirty="0">
                <a:latin typeface="Times New Roman"/>
                <a:ea typeface="Calibri"/>
                <a:cs typeface="Times New Roman"/>
              </a:rPr>
              <a:t> </a:t>
            </a:r>
            <a:r>
              <a:rPr lang="en-US" dirty="0" err="1">
                <a:latin typeface="Times New Roman"/>
                <a:ea typeface="Calibri"/>
                <a:cs typeface="Times New Roman"/>
              </a:rPr>
              <a:t>về</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Miếu</a:t>
            </a:r>
            <a:r>
              <a:rPr lang="en-US" dirty="0">
                <a:latin typeface="Times New Roman"/>
                <a:ea typeface="Calibri"/>
                <a:cs typeface="Times New Roman"/>
              </a:rPr>
              <a:t>, </a:t>
            </a:r>
            <a:r>
              <a:rPr lang="en-US" dirty="0" err="1">
                <a:latin typeface="Times New Roman"/>
                <a:ea typeface="Calibri"/>
                <a:cs typeface="Times New Roman"/>
              </a:rPr>
              <a:t>phiếu</a:t>
            </a:r>
            <a:r>
              <a:rPr lang="en-US" dirty="0">
                <a:latin typeface="Times New Roman"/>
                <a:ea typeface="Calibri"/>
                <a:cs typeface="Times New Roman"/>
              </a:rPr>
              <a:t> </a:t>
            </a: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tập</a:t>
            </a:r>
            <a:endParaRPr lang="en-US" dirty="0">
              <a:latin typeface="Times New Roman"/>
              <a:ea typeface="Calibri"/>
              <a:cs typeface="Times New Roman"/>
            </a:endParaRPr>
          </a:p>
          <a:p>
            <a:pPr marL="342900" lvl="0" indent="-342900" algn="just">
              <a:lnSpc>
                <a:spcPct val="107000"/>
              </a:lnSpc>
              <a:spcAft>
                <a:spcPts val="0"/>
              </a:spcAft>
              <a:buFont typeface="+mj-lt"/>
              <a:buAutoNum type="arabicPeriod"/>
            </a:pPr>
            <a:r>
              <a:rPr lang="en-US" dirty="0" err="1">
                <a:latin typeface="Times New Roman"/>
                <a:ea typeface="Calibri"/>
                <a:cs typeface="Times New Roman"/>
              </a:rPr>
              <a:t>Thiết</a:t>
            </a:r>
            <a:r>
              <a:rPr lang="en-US" dirty="0">
                <a:latin typeface="Times New Roman"/>
                <a:ea typeface="Calibri"/>
                <a:cs typeface="Times New Roman"/>
              </a:rPr>
              <a:t> </a:t>
            </a:r>
            <a:r>
              <a:rPr lang="en-US" dirty="0" err="1">
                <a:latin typeface="Times New Roman"/>
                <a:ea typeface="Calibri"/>
                <a:cs typeface="Times New Roman"/>
              </a:rPr>
              <a:t>bị</a:t>
            </a:r>
            <a:r>
              <a:rPr lang="en-US" dirty="0">
                <a:latin typeface="Times New Roman"/>
                <a:ea typeface="Calibri"/>
                <a:cs typeface="Times New Roman"/>
              </a:rPr>
              <a:t>: </a:t>
            </a:r>
            <a:r>
              <a:rPr lang="en-US" dirty="0" err="1">
                <a:latin typeface="Times New Roman"/>
                <a:ea typeface="Calibri"/>
                <a:cs typeface="Times New Roman"/>
              </a:rPr>
              <a:t>Máy</a:t>
            </a:r>
            <a:r>
              <a:rPr lang="en-US" dirty="0">
                <a:latin typeface="Times New Roman"/>
                <a:ea typeface="Calibri"/>
                <a:cs typeface="Times New Roman"/>
              </a:rPr>
              <a:t> </a:t>
            </a:r>
            <a:r>
              <a:rPr lang="en-US" dirty="0" err="1">
                <a:latin typeface="Times New Roman"/>
                <a:ea typeface="Calibri"/>
                <a:cs typeface="Times New Roman"/>
              </a:rPr>
              <a:t>chiếu</a:t>
            </a:r>
            <a:r>
              <a:rPr lang="en-US" dirty="0">
                <a:latin typeface="Times New Roman"/>
                <a:ea typeface="Calibri"/>
                <a:cs typeface="Times New Roman"/>
              </a:rPr>
              <a:t>, </a:t>
            </a:r>
            <a:r>
              <a:rPr lang="en-US" dirty="0" err="1">
                <a:latin typeface="Times New Roman"/>
                <a:ea typeface="Calibri"/>
                <a:cs typeface="Times New Roman"/>
              </a:rPr>
              <a:t>bảng</a:t>
            </a:r>
            <a:r>
              <a:rPr lang="en-US" dirty="0">
                <a:latin typeface="Times New Roman"/>
                <a:ea typeface="Calibri"/>
                <a:cs typeface="Times New Roman"/>
              </a:rPr>
              <a:t>, </a:t>
            </a:r>
            <a:r>
              <a:rPr lang="en-US" dirty="0" err="1">
                <a:latin typeface="Times New Roman"/>
                <a:ea typeface="Calibri"/>
                <a:cs typeface="Times New Roman"/>
              </a:rPr>
              <a:t>dụng</a:t>
            </a:r>
            <a:r>
              <a:rPr lang="en-US" dirty="0">
                <a:latin typeface="Times New Roman"/>
                <a:ea typeface="Calibri"/>
                <a:cs typeface="Times New Roman"/>
              </a:rPr>
              <a:t> </a:t>
            </a:r>
            <a:r>
              <a:rPr lang="en-US" dirty="0" err="1">
                <a:latin typeface="Times New Roman"/>
                <a:ea typeface="Calibri"/>
                <a:cs typeface="Times New Roman"/>
              </a:rPr>
              <a:t>cụ</a:t>
            </a:r>
            <a:r>
              <a:rPr lang="en-US" dirty="0">
                <a:latin typeface="Times New Roman"/>
                <a:ea typeface="Calibri"/>
                <a:cs typeface="Times New Roman"/>
              </a:rPr>
              <a:t> </a:t>
            </a:r>
            <a:r>
              <a:rPr lang="en-US" dirty="0" err="1">
                <a:latin typeface="Times New Roman"/>
                <a:ea typeface="Calibri"/>
                <a:cs typeface="Times New Roman"/>
              </a:rPr>
              <a:t>khác</a:t>
            </a:r>
            <a:r>
              <a:rPr lang="en-US" dirty="0">
                <a:latin typeface="Times New Roman"/>
                <a:ea typeface="Calibri"/>
                <a:cs typeface="Times New Roman"/>
              </a:rPr>
              <a:t> </a:t>
            </a:r>
            <a:r>
              <a:rPr lang="en-US" dirty="0" err="1">
                <a:latin typeface="Times New Roman"/>
                <a:ea typeface="Calibri"/>
                <a:cs typeface="Times New Roman"/>
              </a:rPr>
              <a:t>nếu</a:t>
            </a:r>
            <a:r>
              <a:rPr lang="en-US" dirty="0">
                <a:latin typeface="Times New Roman"/>
                <a:ea typeface="Calibri"/>
                <a:cs typeface="Times New Roman"/>
              </a:rPr>
              <a:t> </a:t>
            </a:r>
            <a:r>
              <a:rPr lang="en-US" dirty="0" err="1">
                <a:latin typeface="Times New Roman"/>
                <a:ea typeface="Calibri"/>
                <a:cs typeface="Times New Roman"/>
              </a:rPr>
              <a:t>cẩn</a:t>
            </a:r>
            <a:endParaRPr lang="en-US" dirty="0">
              <a:latin typeface="Times New Roman"/>
              <a:ea typeface="Calibri"/>
              <a:cs typeface="Times New Roman"/>
            </a:endParaRPr>
          </a:p>
          <a:p>
            <a:pPr marL="0" lvl="0" indent="0" algn="just">
              <a:lnSpc>
                <a:spcPct val="107000"/>
              </a:lnSpc>
              <a:spcAft>
                <a:spcPts val="800"/>
              </a:spcAft>
              <a:buNone/>
            </a:pPr>
            <a:r>
              <a:rPr lang="vi-VN" b="1" dirty="0">
                <a:latin typeface="Times New Roman"/>
                <a:ea typeface="Calibri"/>
                <a:cs typeface="Times New Roman"/>
              </a:rPr>
              <a:t>II. </a:t>
            </a:r>
            <a:r>
              <a:rPr lang="en-US" b="1" dirty="0">
                <a:latin typeface="Times New Roman"/>
                <a:ea typeface="Calibri"/>
                <a:cs typeface="Times New Roman"/>
              </a:rPr>
              <a:t>TIẾN TRÌNH DẠY HỌC</a:t>
            </a:r>
          </a:p>
          <a:p>
            <a:endParaRPr lang="en-US" dirty="0"/>
          </a:p>
        </p:txBody>
      </p:sp>
    </p:spTree>
    <p:extLst>
      <p:ext uri="{BB962C8B-B14F-4D97-AF65-F5344CB8AC3E}">
        <p14:creationId xmlns:p14="http://schemas.microsoft.com/office/powerpoint/2010/main" val="1963182288"/>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Vector khung màu nước trang trí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Vector khung màu nước trang trí ho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ình nền powerpoint đẹp nhất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4469"/>
            <a:ext cx="12192000" cy="4490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ADEF6-F5BC-BA03-03F7-2E45316C7FEF}"/>
              </a:ext>
            </a:extLst>
          </p:cNvPr>
          <p:cNvSpPr txBox="1"/>
          <p:nvPr/>
        </p:nvSpPr>
        <p:spPr>
          <a:xfrm>
            <a:off x="460375" y="312738"/>
            <a:ext cx="11605729" cy="523220"/>
          </a:xfrm>
          <a:prstGeom prst="rect">
            <a:avLst/>
          </a:prstGeom>
          <a:noFill/>
        </p:spPr>
        <p:txBody>
          <a:bodyPr wrap="square" rtlCol="0">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TIẾT 23-24 HIỀN TÀI LÀ NGUYÊN KHÍ CỦA QUỐC GIA</a:t>
            </a:r>
          </a:p>
        </p:txBody>
      </p:sp>
      <p:pic>
        <p:nvPicPr>
          <p:cNvPr id="2050" name="Picture 2" descr="Bia Tiến Sĩ Văn Miếu">
            <a:extLst>
              <a:ext uri="{FF2B5EF4-FFF2-40B4-BE49-F238E27FC236}">
                <a16:creationId xmlns:a16="http://schemas.microsoft.com/office/drawing/2014/main" id="{7E1B432E-0908-D6A6-CC67-F10C76171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328880"/>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Vector khung màu nước trang trí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Vector khung màu nước trang trí ho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ình nền powerpoint đẹp nhất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4469"/>
            <a:ext cx="12192000" cy="4490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ADEF6-F5BC-BA03-03F7-2E45316C7FEF}"/>
              </a:ext>
            </a:extLst>
          </p:cNvPr>
          <p:cNvSpPr txBox="1"/>
          <p:nvPr/>
        </p:nvSpPr>
        <p:spPr>
          <a:xfrm>
            <a:off x="460375" y="312738"/>
            <a:ext cx="11605729" cy="523220"/>
          </a:xfrm>
          <a:prstGeom prst="rect">
            <a:avLst/>
          </a:prstGeom>
          <a:noFill/>
        </p:spPr>
        <p:txBody>
          <a:bodyPr wrap="square" rtlCol="0">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TIẾT 23-24 HIỀN TÀI LÀ NGUYÊN KHÍ CỦA QUỐC GIA</a:t>
            </a:r>
          </a:p>
        </p:txBody>
      </p:sp>
      <p:pic>
        <p:nvPicPr>
          <p:cNvPr id="1028" name="Picture 4" descr="Ảnh Văn Miếu Quốc Tử Giám">
            <a:extLst>
              <a:ext uri="{FF2B5EF4-FFF2-40B4-BE49-F238E27FC236}">
                <a16:creationId xmlns:a16="http://schemas.microsoft.com/office/drawing/2014/main" id="{CD7A2B38-14A3-4521-499F-A286DC326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96" y="112986"/>
            <a:ext cx="12192000" cy="6632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429856"/>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Vector khung màu nước trang trí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Vector khung màu nước trang trí ho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ình nền powerpoint đẹp nhất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4469"/>
            <a:ext cx="12192000" cy="4490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ADEF6-F5BC-BA03-03F7-2E45316C7FEF}"/>
              </a:ext>
            </a:extLst>
          </p:cNvPr>
          <p:cNvSpPr txBox="1"/>
          <p:nvPr/>
        </p:nvSpPr>
        <p:spPr>
          <a:xfrm>
            <a:off x="460375" y="312738"/>
            <a:ext cx="11605729" cy="1384995"/>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Trong Văn Miếu - Quốc Tử Giám, Hà Nội, từ thế kỉ X (triều Lí) đã có dựng những hàng bia đá ghi họ tên, năm thi đỗ của các tiến sĩ Đại Việt.. Bài “Hiền tài là nguyên khí quốc gia” trích từ một trong những văn bia đó.</a:t>
            </a:r>
          </a:p>
        </p:txBody>
      </p:sp>
    </p:spTree>
    <p:extLst>
      <p:ext uri="{BB962C8B-B14F-4D97-AF65-F5344CB8AC3E}">
        <p14:creationId xmlns:p14="http://schemas.microsoft.com/office/powerpoint/2010/main" val="36760031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93D7E201-8103-47CC-B41A-A991AD87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497548" cy="8248650"/>
          </a:xfrm>
          <a:prstGeom prst="rect">
            <a:avLst/>
          </a:prstGeom>
        </p:spPr>
      </p:pic>
      <p:sp>
        <p:nvSpPr>
          <p:cNvPr id="19" name="TextBox 18">
            <a:extLst>
              <a:ext uri="{FF2B5EF4-FFF2-40B4-BE49-F238E27FC236}">
                <a16:creationId xmlns:a16="http://schemas.microsoft.com/office/drawing/2014/main" id="{EB317752-8960-457F-AF07-135893C974C6}"/>
              </a:ext>
            </a:extLst>
          </p:cNvPr>
          <p:cNvSpPr txBox="1"/>
          <p:nvPr/>
        </p:nvSpPr>
        <p:spPr>
          <a:xfrm>
            <a:off x="3467862" y="400550"/>
            <a:ext cx="6094476" cy="707886"/>
          </a:xfrm>
          <a:prstGeom prst="rect">
            <a:avLst/>
          </a:prstGeom>
          <a:noFill/>
        </p:spPr>
        <p:txBody>
          <a:bodyPr wrap="square">
            <a:spAutoFit/>
          </a:bodyPr>
          <a:lstStyle/>
          <a:p>
            <a:r>
              <a:rPr lang="en-US" sz="4000" b="1" dirty="0" err="1">
                <a:solidFill>
                  <a:schemeClr val="bg2">
                    <a:lumMod val="10000"/>
                  </a:schemeClr>
                </a:solidFill>
                <a:latin typeface="Century Schoolbook" panose="02040604050505020304" pitchFamily="18" charset="0"/>
                <a:cs typeface="Calibri" panose="020F0502020204030204" pitchFamily="34" charset="0"/>
              </a:rPr>
              <a:t>NHÂN</a:t>
            </a:r>
            <a:r>
              <a:rPr lang="en-US" sz="4000" b="1" dirty="0">
                <a:solidFill>
                  <a:schemeClr val="bg2">
                    <a:lumMod val="10000"/>
                  </a:schemeClr>
                </a:solidFill>
                <a:latin typeface="Century Schoolbook" panose="02040604050505020304" pitchFamily="18" charset="0"/>
                <a:cs typeface="Calibri" panose="020F0502020204030204" pitchFamily="34" charset="0"/>
              </a:rPr>
              <a:t> </a:t>
            </a:r>
            <a:r>
              <a:rPr lang="en-US" sz="4000" b="1" dirty="0" err="1">
                <a:solidFill>
                  <a:schemeClr val="bg2">
                    <a:lumMod val="10000"/>
                  </a:schemeClr>
                </a:solidFill>
                <a:latin typeface="Century Schoolbook" panose="02040604050505020304" pitchFamily="18" charset="0"/>
                <a:cs typeface="Calibri" panose="020F0502020204030204" pitchFamily="34" charset="0"/>
              </a:rPr>
              <a:t>TÀI</a:t>
            </a:r>
            <a:r>
              <a:rPr lang="en-US" sz="4000" b="1" dirty="0">
                <a:solidFill>
                  <a:schemeClr val="bg2">
                    <a:lumMod val="10000"/>
                  </a:schemeClr>
                </a:solidFill>
                <a:latin typeface="Century Schoolbook" panose="02040604050505020304" pitchFamily="18" charset="0"/>
                <a:cs typeface="Calibri" panose="020F0502020204030204" pitchFamily="34" charset="0"/>
              </a:rPr>
              <a:t> </a:t>
            </a:r>
            <a:r>
              <a:rPr lang="en-US" sz="4000" b="1" dirty="0" err="1">
                <a:solidFill>
                  <a:schemeClr val="bg2">
                    <a:lumMod val="10000"/>
                  </a:schemeClr>
                </a:solidFill>
                <a:latin typeface="Century Schoolbook" panose="02040604050505020304" pitchFamily="18" charset="0"/>
                <a:cs typeface="Calibri" panose="020F0502020204030204" pitchFamily="34" charset="0"/>
              </a:rPr>
              <a:t>ĐẤT</a:t>
            </a:r>
            <a:r>
              <a:rPr lang="en-US" sz="4000" b="1" dirty="0">
                <a:solidFill>
                  <a:schemeClr val="bg2">
                    <a:lumMod val="10000"/>
                  </a:schemeClr>
                </a:solidFill>
                <a:latin typeface="Century Schoolbook" panose="02040604050505020304" pitchFamily="18" charset="0"/>
                <a:cs typeface="Calibri" panose="020F0502020204030204" pitchFamily="34" charset="0"/>
              </a:rPr>
              <a:t> </a:t>
            </a:r>
            <a:r>
              <a:rPr lang="en-US" sz="4000" b="1" dirty="0" err="1">
                <a:solidFill>
                  <a:schemeClr val="bg2">
                    <a:lumMod val="10000"/>
                  </a:schemeClr>
                </a:solidFill>
                <a:latin typeface="Century Schoolbook" panose="02040604050505020304" pitchFamily="18" charset="0"/>
                <a:cs typeface="Calibri" panose="020F0502020204030204" pitchFamily="34" charset="0"/>
              </a:rPr>
              <a:t>VIỆT</a:t>
            </a:r>
            <a:endParaRPr lang="en-US" sz="4000" b="1" dirty="0">
              <a:solidFill>
                <a:schemeClr val="bg2">
                  <a:lumMod val="10000"/>
                </a:schemeClr>
              </a:solidFill>
              <a:latin typeface="Century Schoolbook" panose="02040604050505020304" pitchFamily="18" charset="0"/>
            </a:endParaRPr>
          </a:p>
        </p:txBody>
      </p:sp>
      <p:pic>
        <p:nvPicPr>
          <p:cNvPr id="20" name="图片 10">
            <a:extLst>
              <a:ext uri="{FF2B5EF4-FFF2-40B4-BE49-F238E27FC236}">
                <a16:creationId xmlns:a16="http://schemas.microsoft.com/office/drawing/2014/main" id="{2FB09EB9-BDA0-4663-A635-F777A9D2C7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88228" y="-107234"/>
            <a:ext cx="3331644" cy="2332273"/>
          </a:xfrm>
          <a:prstGeom prst="rect">
            <a:avLst/>
          </a:prstGeom>
        </p:spPr>
      </p:pic>
      <p:sp>
        <p:nvSpPr>
          <p:cNvPr id="21" name="Google Shape;660;p49">
            <a:extLst>
              <a:ext uri="{FF2B5EF4-FFF2-40B4-BE49-F238E27FC236}">
                <a16:creationId xmlns:a16="http://schemas.microsoft.com/office/drawing/2014/main" id="{4A821DC4-8746-437F-B3D3-3A726F4304EC}"/>
              </a:ext>
            </a:extLst>
          </p:cNvPr>
          <p:cNvSpPr txBox="1">
            <a:spLocks/>
          </p:cNvSpPr>
          <p:nvPr/>
        </p:nvSpPr>
        <p:spPr>
          <a:xfrm>
            <a:off x="5160306" y="1616220"/>
            <a:ext cx="7715700" cy="3657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1100"/>
              <a:buFont typeface="Arial"/>
              <a:buNone/>
            </a:pPr>
            <a:r>
              <a:rPr lang="en-US" sz="4000" dirty="0" err="1">
                <a:solidFill>
                  <a:schemeClr val="bg2">
                    <a:lumMod val="25000"/>
                  </a:schemeClr>
                </a:solidFill>
                <a:latin typeface="#9Slide03 Arima Madurai Black" panose="00000A00000000000000" pitchFamily="2" charset="0"/>
                <a:cs typeface="#9Slide03 Arima Madurai Black" panose="00000A00000000000000" pitchFamily="2" charset="0"/>
              </a:rPr>
              <a:t>ĐÂY</a:t>
            </a:r>
            <a:r>
              <a:rPr lang="en-US" sz="4000" dirty="0">
                <a:solidFill>
                  <a:schemeClr val="bg2">
                    <a:lumMod val="25000"/>
                  </a:schemeClr>
                </a:solidFill>
                <a:latin typeface="#9Slide03 Arima Madurai Black" panose="00000A00000000000000" pitchFamily="2" charset="0"/>
                <a:cs typeface="#9Slide03 Arima Madurai Black" panose="00000A00000000000000" pitchFamily="2" charset="0"/>
              </a:rPr>
              <a:t> </a:t>
            </a:r>
            <a:r>
              <a:rPr lang="en-US" sz="4000" dirty="0" err="1">
                <a:solidFill>
                  <a:schemeClr val="bg2">
                    <a:lumMod val="25000"/>
                  </a:schemeClr>
                </a:solidFill>
                <a:latin typeface="#9Slide03 Arima Madurai Black" panose="00000A00000000000000" pitchFamily="2" charset="0"/>
                <a:cs typeface="#9Slide03 Arima Madurai Black" panose="00000A00000000000000" pitchFamily="2" charset="0"/>
              </a:rPr>
              <a:t>LÀ</a:t>
            </a:r>
            <a:r>
              <a:rPr lang="en-US" sz="4000" dirty="0">
                <a:solidFill>
                  <a:schemeClr val="bg2">
                    <a:lumMod val="25000"/>
                  </a:schemeClr>
                </a:solidFill>
                <a:latin typeface="#9Slide03 Arima Madurai Black" panose="00000A00000000000000" pitchFamily="2" charset="0"/>
                <a:cs typeface="#9Slide03 Arima Madurai Black" panose="00000A00000000000000" pitchFamily="2" charset="0"/>
              </a:rPr>
              <a:t> AI?</a:t>
            </a:r>
          </a:p>
        </p:txBody>
      </p:sp>
      <p:sp>
        <p:nvSpPr>
          <p:cNvPr id="23" name="Google Shape;662;p49">
            <a:extLst>
              <a:ext uri="{FF2B5EF4-FFF2-40B4-BE49-F238E27FC236}">
                <a16:creationId xmlns:a16="http://schemas.microsoft.com/office/drawing/2014/main" id="{67E90588-B4EE-4012-BCBC-74A19FC08A5D}"/>
              </a:ext>
            </a:extLst>
          </p:cNvPr>
          <p:cNvSpPr txBox="1">
            <a:spLocks/>
          </p:cNvSpPr>
          <p:nvPr/>
        </p:nvSpPr>
        <p:spPr>
          <a:xfrm>
            <a:off x="2356104" y="3156604"/>
            <a:ext cx="5242559" cy="15714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Wingdings" panose="05000000000000000000" pitchFamily="2" charset="2"/>
              <a:buChar char="ü"/>
            </a:pPr>
            <a:r>
              <a:rPr lang="en-US" sz="1800" dirty="0" err="1">
                <a:latin typeface="Cambria" panose="02040503050406030204" pitchFamily="18" charset="0"/>
                <a:ea typeface="Cambria" panose="02040503050406030204" pitchFamily="18" charset="0"/>
                <a:cs typeface="Calibri" panose="020F0502020204030204" pitchFamily="34" charset="0"/>
              </a:rPr>
              <a:t>Ông</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là</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người</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thuộc</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thế</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kỷ</a:t>
            </a:r>
            <a:r>
              <a:rPr lang="en-US" sz="1800" dirty="0">
                <a:latin typeface="Cambria" panose="02040503050406030204" pitchFamily="18" charset="0"/>
                <a:ea typeface="Cambria" panose="02040503050406030204" pitchFamily="18" charset="0"/>
                <a:cs typeface="Calibri" panose="020F0502020204030204" pitchFamily="34" charset="0"/>
              </a:rPr>
              <a:t> XVIII</a:t>
            </a:r>
            <a:r>
              <a:rPr lang="vi-VN"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từ</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nhỏ</a:t>
            </a:r>
            <a:r>
              <a:rPr lang="en-US"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đã</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nổi</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tiếng</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là</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người</a:t>
            </a:r>
            <a:r>
              <a:rPr lang="vi-VN" sz="1800" dirty="0">
                <a:latin typeface="Cambria" panose="02040503050406030204" pitchFamily="18" charset="0"/>
                <a:ea typeface="Cambria" panose="02040503050406030204" pitchFamily="18" charset="0"/>
                <a:cs typeface="Calibri" panose="020F0502020204030204" pitchFamily="34" charset="0"/>
              </a:rPr>
              <a:t> ham </a:t>
            </a:r>
            <a:r>
              <a:rPr lang="vi-VN" sz="1800" dirty="0" err="1">
                <a:latin typeface="Cambria" panose="02040503050406030204" pitchFamily="18" charset="0"/>
                <a:ea typeface="Cambria" panose="02040503050406030204" pitchFamily="18" charset="0"/>
                <a:cs typeface="Calibri" panose="020F0502020204030204" pitchFamily="34" charset="0"/>
              </a:rPr>
              <a:t>học</a:t>
            </a:r>
            <a:r>
              <a:rPr lang="vi-VN" sz="1800" dirty="0">
                <a:latin typeface="Cambria" panose="02040503050406030204" pitchFamily="18" charset="0"/>
                <a:ea typeface="Cambria" panose="02040503050406030204" pitchFamily="18" charset="0"/>
                <a:cs typeface="Calibri" panose="020F0502020204030204" pitchFamily="34" charset="0"/>
              </a:rPr>
              <a:t>, thông minh, </a:t>
            </a:r>
            <a:r>
              <a:rPr lang="vi-VN" sz="1800" dirty="0" err="1">
                <a:latin typeface="Cambria" panose="02040503050406030204" pitchFamily="18" charset="0"/>
                <a:ea typeface="Cambria" panose="02040503050406030204" pitchFamily="18" charset="0"/>
                <a:cs typeface="Calibri" panose="020F0502020204030204" pitchFamily="34" charset="0"/>
              </a:rPr>
              <a:t>có</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trí</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nhớ</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tốt</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được</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người</a:t>
            </a:r>
            <a:r>
              <a:rPr lang="vi-VN" sz="1800" dirty="0">
                <a:latin typeface="Cambria" panose="02040503050406030204" pitchFamily="18" charset="0"/>
                <a:ea typeface="Cambria" panose="02040503050406030204" pitchFamily="18" charset="0"/>
                <a:cs typeface="Calibri" panose="020F0502020204030204" pitchFamily="34" charset="0"/>
              </a:rPr>
              <a:t> đương </a:t>
            </a:r>
            <a:r>
              <a:rPr lang="vi-VN" sz="1800" dirty="0" err="1">
                <a:latin typeface="Cambria" panose="02040503050406030204" pitchFamily="18" charset="0"/>
                <a:ea typeface="Cambria" panose="02040503050406030204" pitchFamily="18" charset="0"/>
                <a:cs typeface="Calibri" panose="020F0502020204030204" pitchFamily="34" charset="0"/>
              </a:rPr>
              <a:t>thời</a:t>
            </a:r>
            <a:r>
              <a:rPr lang="vi-VN" sz="1800" dirty="0">
                <a:latin typeface="Cambria" panose="02040503050406030204" pitchFamily="18" charset="0"/>
                <a:ea typeface="Cambria" panose="02040503050406030204" pitchFamily="18" charset="0"/>
                <a:cs typeface="Calibri" panose="020F0502020204030204" pitchFamily="34" charset="0"/>
              </a:rPr>
              <a:t> coi </a:t>
            </a:r>
            <a:r>
              <a:rPr lang="vi-VN" sz="1800" dirty="0" err="1">
                <a:latin typeface="Cambria" panose="02040503050406030204" pitchFamily="18" charset="0"/>
                <a:ea typeface="Cambria" panose="02040503050406030204" pitchFamily="18" charset="0"/>
                <a:cs typeface="Calibri" panose="020F0502020204030204" pitchFamily="34" charset="0"/>
              </a:rPr>
              <a:t>là</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thần</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đồng</a:t>
            </a:r>
            <a:r>
              <a:rPr lang="en-US" sz="1800" dirty="0">
                <a:latin typeface="Cambria" panose="02040503050406030204" pitchFamily="18" charset="0"/>
                <a:ea typeface="Cambria" panose="02040503050406030204" pitchFamily="18" charset="0"/>
                <a:cs typeface="Calibri" panose="020F0502020204030204" pitchFamily="34" charset="0"/>
              </a:rPr>
              <a:t>”.</a:t>
            </a:r>
          </a:p>
          <a:p>
            <a:pPr algn="just">
              <a:lnSpc>
                <a:spcPct val="150000"/>
              </a:lnSpc>
              <a:buFont typeface="Wingdings" panose="05000000000000000000" pitchFamily="2" charset="2"/>
              <a:buChar char="ü"/>
            </a:pPr>
            <a:r>
              <a:rPr lang="en-US" sz="1800" dirty="0" err="1">
                <a:latin typeface="Cambria" panose="02040503050406030204" pitchFamily="18" charset="0"/>
                <a:ea typeface="Cambria" panose="02040503050406030204" pitchFamily="18" charset="0"/>
                <a:cs typeface="Calibri" panose="020F0502020204030204" pitchFamily="34" charset="0"/>
              </a:rPr>
              <a:t>Ông</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là</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tác</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giả</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của</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b="1" i="1" dirty="0" err="1">
                <a:latin typeface="Cambria" panose="02040503050406030204" pitchFamily="18" charset="0"/>
                <a:ea typeface="Cambria" panose="02040503050406030204" pitchFamily="18" charset="0"/>
                <a:cs typeface="Calibri" panose="020F0502020204030204" pitchFamily="34" charset="0"/>
              </a:rPr>
              <a:t>Vân</a:t>
            </a:r>
            <a:r>
              <a:rPr lang="en-US" sz="1800" b="1" i="1" dirty="0">
                <a:latin typeface="Cambria" panose="02040503050406030204" pitchFamily="18" charset="0"/>
                <a:ea typeface="Cambria" panose="02040503050406030204" pitchFamily="18" charset="0"/>
                <a:cs typeface="Calibri" panose="020F0502020204030204" pitchFamily="34" charset="0"/>
              </a:rPr>
              <a:t> </a:t>
            </a:r>
            <a:r>
              <a:rPr lang="en-US" sz="1800" b="1" i="1" dirty="0" err="1">
                <a:latin typeface="Cambria" panose="02040503050406030204" pitchFamily="18" charset="0"/>
                <a:ea typeface="Cambria" panose="02040503050406030204" pitchFamily="18" charset="0"/>
                <a:cs typeface="Calibri" panose="020F0502020204030204" pitchFamily="34" charset="0"/>
              </a:rPr>
              <a:t>đài</a:t>
            </a:r>
            <a:r>
              <a:rPr lang="en-US" sz="1800" b="1" i="1" dirty="0">
                <a:latin typeface="Cambria" panose="02040503050406030204" pitchFamily="18" charset="0"/>
                <a:ea typeface="Cambria" panose="02040503050406030204" pitchFamily="18" charset="0"/>
                <a:cs typeface="Calibri" panose="020F0502020204030204" pitchFamily="34" charset="0"/>
              </a:rPr>
              <a:t> </a:t>
            </a:r>
            <a:r>
              <a:rPr lang="en-US" sz="1800" b="1" i="1" dirty="0" err="1">
                <a:latin typeface="Cambria" panose="02040503050406030204" pitchFamily="18" charset="0"/>
                <a:ea typeface="Cambria" panose="02040503050406030204" pitchFamily="18" charset="0"/>
                <a:cs typeface="Calibri" panose="020F0502020204030204" pitchFamily="34" charset="0"/>
              </a:rPr>
              <a:t>loại</a:t>
            </a:r>
            <a:r>
              <a:rPr lang="en-US" sz="1800" b="1" i="1" dirty="0">
                <a:latin typeface="Cambria" panose="02040503050406030204" pitchFamily="18" charset="0"/>
                <a:ea typeface="Cambria" panose="02040503050406030204" pitchFamily="18" charset="0"/>
                <a:cs typeface="Calibri" panose="020F0502020204030204" pitchFamily="34" charset="0"/>
              </a:rPr>
              <a:t> </a:t>
            </a:r>
            <a:r>
              <a:rPr lang="en-US" sz="1800" b="1" i="1" dirty="0" err="1">
                <a:latin typeface="Cambria" panose="02040503050406030204" pitchFamily="18" charset="0"/>
                <a:ea typeface="Cambria" panose="02040503050406030204" pitchFamily="18" charset="0"/>
                <a:cs typeface="Calibri" panose="020F0502020204030204" pitchFamily="34" charset="0"/>
              </a:rPr>
              <a:t>ngữ</a:t>
            </a:r>
            <a:r>
              <a:rPr lang="en-US" sz="1800" dirty="0">
                <a:latin typeface="Cambria" panose="02040503050406030204" pitchFamily="18" charset="0"/>
                <a:ea typeface="Cambria" panose="02040503050406030204" pitchFamily="18" charset="0"/>
                <a:cs typeface="Calibri" panose="020F0502020204030204" pitchFamily="34" charset="0"/>
              </a:rPr>
              <a:t>” - </a:t>
            </a:r>
            <a:r>
              <a:rPr lang="vi-VN" sz="1800" dirty="0">
                <a:latin typeface="Cambria" panose="02040503050406030204" pitchFamily="18" charset="0"/>
                <a:ea typeface="Cambria" panose="02040503050406030204" pitchFamily="18" charset="0"/>
                <a:cs typeface="Calibri" panose="020F0502020204030204" pitchFamily="34" charset="0"/>
              </a:rPr>
              <a:t>"</a:t>
            </a:r>
            <a:r>
              <a:rPr lang="vi-VN" sz="1800" b="1" i="1" dirty="0" err="1">
                <a:latin typeface="Cambria" panose="02040503050406030204" pitchFamily="18" charset="0"/>
                <a:ea typeface="Cambria" panose="02040503050406030204" pitchFamily="18" charset="0"/>
                <a:cs typeface="Calibri" panose="020F0502020204030204" pitchFamily="34" charset="0"/>
              </a:rPr>
              <a:t>bách</a:t>
            </a:r>
            <a:r>
              <a:rPr lang="vi-VN" sz="1800" b="1" i="1" dirty="0">
                <a:latin typeface="Cambria" panose="02040503050406030204" pitchFamily="18" charset="0"/>
                <a:ea typeface="Cambria" panose="02040503050406030204" pitchFamily="18" charset="0"/>
                <a:cs typeface="Calibri" panose="020F0502020204030204" pitchFamily="34" charset="0"/>
              </a:rPr>
              <a:t> khoa thư</a:t>
            </a:r>
            <a:r>
              <a:rPr lang="vi-VN" sz="1800" dirty="0">
                <a:latin typeface="Cambria" panose="02040503050406030204" pitchFamily="18" charset="0"/>
                <a:ea typeface="Cambria" panose="02040503050406030204" pitchFamily="18" charset="0"/>
                <a:cs typeface="Calibri" panose="020F0502020204030204" pitchFamily="34" charset="0"/>
              </a:rPr>
              <a:t>", trong </a:t>
            </a:r>
            <a:r>
              <a:rPr lang="vi-VN" sz="1800" dirty="0" err="1">
                <a:latin typeface="Cambria" panose="02040503050406030204" pitchFamily="18" charset="0"/>
                <a:ea typeface="Cambria" panose="02040503050406030204" pitchFamily="18" charset="0"/>
                <a:cs typeface="Calibri" panose="020F0502020204030204" pitchFamily="34" charset="0"/>
              </a:rPr>
              <a:t>đó</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tập</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hợp</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các</a:t>
            </a:r>
            <a:r>
              <a:rPr lang="vi-VN" sz="1800" dirty="0">
                <a:latin typeface="Cambria" panose="02040503050406030204" pitchFamily="18" charset="0"/>
                <a:ea typeface="Cambria" panose="02040503050406030204" pitchFamily="18" charset="0"/>
                <a:cs typeface="Calibri" panose="020F0502020204030204" pitchFamily="34" charset="0"/>
              </a:rPr>
              <a:t> tri </a:t>
            </a:r>
            <a:r>
              <a:rPr lang="vi-VN" sz="1800" dirty="0" err="1">
                <a:latin typeface="Cambria" panose="02040503050406030204" pitchFamily="18" charset="0"/>
                <a:ea typeface="Cambria" panose="02040503050406030204" pitchFamily="18" charset="0"/>
                <a:cs typeface="Calibri" panose="020F0502020204030204" pitchFamily="34" charset="0"/>
              </a:rPr>
              <a:t>thức</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về</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triết</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học</a:t>
            </a:r>
            <a:r>
              <a:rPr lang="vi-VN" sz="1800" dirty="0">
                <a:latin typeface="Cambria" panose="02040503050406030204" pitchFamily="18" charset="0"/>
                <a:ea typeface="Cambria" panose="02040503050406030204" pitchFamily="18" charset="0"/>
                <a:cs typeface="Calibri" panose="020F0502020204030204" pitchFamily="34" charset="0"/>
              </a:rPr>
              <a:t>, khoa </a:t>
            </a:r>
            <a:r>
              <a:rPr lang="vi-VN" sz="1800" dirty="0" err="1">
                <a:latin typeface="Cambria" panose="02040503050406030204" pitchFamily="18" charset="0"/>
                <a:ea typeface="Cambria" panose="02040503050406030204" pitchFamily="18" charset="0"/>
                <a:cs typeface="Calibri" panose="020F0502020204030204" pitchFamily="34" charset="0"/>
              </a:rPr>
              <a:t>học</a:t>
            </a:r>
            <a:r>
              <a:rPr lang="vi-VN" sz="1800" dirty="0">
                <a:latin typeface="Cambria" panose="02040503050406030204" pitchFamily="18" charset="0"/>
                <a:ea typeface="Cambria" panose="02040503050406030204" pitchFamily="18" charset="0"/>
                <a:cs typeface="Calibri" panose="020F0502020204030204" pitchFamily="34" charset="0"/>
              </a:rPr>
              <a:t>, văn </a:t>
            </a:r>
            <a:r>
              <a:rPr lang="vi-VN" sz="1800" dirty="0" err="1">
                <a:latin typeface="Cambria" panose="02040503050406030204" pitchFamily="18" charset="0"/>
                <a:ea typeface="Cambria" panose="02040503050406030204" pitchFamily="18" charset="0"/>
                <a:cs typeface="Calibri" panose="020F0502020204030204" pitchFamily="34" charset="0"/>
              </a:rPr>
              <a:t>học</a:t>
            </a:r>
            <a:r>
              <a:rPr lang="vi-VN" sz="1800" dirty="0">
                <a:latin typeface="Cambria" panose="02040503050406030204" pitchFamily="18" charset="0"/>
                <a:ea typeface="Cambria" panose="02040503050406030204" pitchFamily="18" charset="0"/>
                <a:cs typeface="Calibri" panose="020F0502020204030204" pitchFamily="34" charset="0"/>
              </a:rPr>
              <a:t>...</a:t>
            </a:r>
            <a:endParaRPr lang="en-US" sz="1800" dirty="0">
              <a:latin typeface="Cambria" panose="02040503050406030204" pitchFamily="18" charset="0"/>
              <a:ea typeface="Cambria" panose="02040503050406030204" pitchFamily="18" charset="0"/>
              <a:cs typeface="Calibri" panose="020F0502020204030204" pitchFamily="34" charset="0"/>
            </a:endParaRPr>
          </a:p>
          <a:p>
            <a:pPr algn="just">
              <a:lnSpc>
                <a:spcPct val="150000"/>
              </a:lnSpc>
              <a:buFont typeface="Wingdings" panose="05000000000000000000" pitchFamily="2" charset="2"/>
              <a:buChar char="ü"/>
            </a:pPr>
            <a:r>
              <a:rPr lang="en-US" sz="1800" dirty="0" err="1">
                <a:latin typeface="Cambria" panose="02040503050406030204" pitchFamily="18" charset="0"/>
                <a:ea typeface="Cambria" panose="02040503050406030204" pitchFamily="18" charset="0"/>
                <a:cs typeface="Calibri" panose="020F0502020204030204" pitchFamily="34" charset="0"/>
              </a:rPr>
              <a:t>Tên</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ông</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được</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đặt</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cho</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tên</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đường</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tên</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trường</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ngày</a:t>
            </a:r>
            <a:r>
              <a:rPr lang="en-US" sz="1800" dirty="0">
                <a:latin typeface="Cambria" panose="02040503050406030204" pitchFamily="18" charset="0"/>
                <a:ea typeface="Cambria" panose="02040503050406030204" pitchFamily="18" charset="0"/>
                <a:cs typeface="Calibri" panose="020F0502020204030204" pitchFamily="34" charset="0"/>
              </a:rPr>
              <a:t> nay.</a:t>
            </a:r>
          </a:p>
        </p:txBody>
      </p:sp>
      <p:pic>
        <p:nvPicPr>
          <p:cNvPr id="24" name="Picture 23">
            <a:extLst>
              <a:ext uri="{FF2B5EF4-FFF2-40B4-BE49-F238E27FC236}">
                <a16:creationId xmlns:a16="http://schemas.microsoft.com/office/drawing/2014/main" id="{09BC411F-495D-4351-8355-8D6F1DE0B0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08" b="100000" l="4854" r="91748">
                        <a14:foregroundMark x1="57282" y1="5714" x2="48058" y2="21224"/>
                        <a14:foregroundMark x1="67961" y1="19184" x2="92233" y2="20408"/>
                        <a14:foregroundMark x1="33495" y1="42857" x2="4854" y2="71020"/>
                        <a14:foregroundMark x1="31553" y1="42857" x2="12136" y2="54286"/>
                        <a14:foregroundMark x1="57767" y1="90204" x2="85437" y2="79184"/>
                        <a14:foregroundMark x1="89320" y1="91429" x2="86408" y2="53469"/>
                        <a14:foregroundMark x1="85922" y1="53469" x2="82039" y2="46939"/>
                        <a14:foregroundMark x1="35437" y1="15102" x2="20388" y2="12245"/>
                      </a14:backgroundRemoval>
                    </a14:imgEffect>
                  </a14:imgLayer>
                </a14:imgProps>
              </a:ext>
              <a:ext uri="{28A0092B-C50C-407E-A947-70E740481C1C}">
                <a14:useLocalDpi xmlns:a14="http://schemas.microsoft.com/office/drawing/2010/main" val="0"/>
              </a:ext>
            </a:extLst>
          </a:blip>
          <a:stretch>
            <a:fillRect/>
          </a:stretch>
        </p:blipFill>
        <p:spPr>
          <a:xfrm>
            <a:off x="8170074" y="1799070"/>
            <a:ext cx="3331644" cy="3962392"/>
          </a:xfrm>
          <a:prstGeom prst="rect">
            <a:avLst/>
          </a:prstGeom>
          <a:effectLst>
            <a:glow rad="228600">
              <a:schemeClr val="accent4">
                <a:satMod val="175000"/>
                <a:alpha val="20000"/>
              </a:schemeClr>
            </a:glow>
          </a:effectLst>
        </p:spPr>
      </p:pic>
      <p:pic>
        <p:nvPicPr>
          <p:cNvPr id="25" name="y2mate.com - Đồng hồ đếm ngược 20 giây  20 second countdown_480p">
            <a:hlinkClick r:id="" action="ppaction://media"/>
            <a:extLst>
              <a:ext uri="{FF2B5EF4-FFF2-40B4-BE49-F238E27FC236}">
                <a16:creationId xmlns:a16="http://schemas.microsoft.com/office/drawing/2014/main" id="{06614625-4AD6-40B1-974C-234BD35936E8}"/>
              </a:ext>
            </a:extLst>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5471441" y="5902688"/>
            <a:ext cx="1376061" cy="773430"/>
          </a:xfrm>
          <a:prstGeom prst="rect">
            <a:avLst/>
          </a:prstGeom>
        </p:spPr>
      </p:pic>
      <p:sp>
        <p:nvSpPr>
          <p:cNvPr id="26" name="Google Shape;661;p49">
            <a:extLst>
              <a:ext uri="{FF2B5EF4-FFF2-40B4-BE49-F238E27FC236}">
                <a16:creationId xmlns:a16="http://schemas.microsoft.com/office/drawing/2014/main" id="{5EE9FDBA-84E3-48A1-9EB5-375AD06CD337}"/>
              </a:ext>
            </a:extLst>
          </p:cNvPr>
          <p:cNvSpPr txBox="1">
            <a:spLocks/>
          </p:cNvSpPr>
          <p:nvPr/>
        </p:nvSpPr>
        <p:spPr>
          <a:xfrm>
            <a:off x="8170074" y="5944312"/>
            <a:ext cx="3060000" cy="604816"/>
          </a:xfrm>
          <a:prstGeom prst="rect">
            <a:avLst/>
          </a:prstGeom>
          <a:solidFill>
            <a:schemeClr val="bg2">
              <a:lumMod val="75000"/>
            </a:schemeClr>
          </a:solidFill>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3200" dirty="0">
                <a:latin typeface="Cambria" panose="02040503050406030204" pitchFamily="18" charset="0"/>
                <a:ea typeface="Cambria" panose="02040503050406030204" pitchFamily="18" charset="0"/>
                <a:cs typeface="Calibri" panose="020F0502020204030204" pitchFamily="34" charset="0"/>
              </a:rPr>
              <a:t>LÊ </a:t>
            </a:r>
            <a:r>
              <a:rPr lang="en-US" sz="3200" dirty="0" err="1">
                <a:latin typeface="Cambria" panose="02040503050406030204" pitchFamily="18" charset="0"/>
                <a:ea typeface="Cambria" panose="02040503050406030204" pitchFamily="18" charset="0"/>
                <a:cs typeface="Calibri" panose="020F0502020204030204" pitchFamily="34" charset="0"/>
              </a:rPr>
              <a:t>QUÝ</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ĐÔN</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7577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down)">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wipe(down)">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wipe(down)">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5"/>
                                        </p:tgtEl>
                                      </p:cBhvr>
                                    </p:cmd>
                                  </p:childTnLst>
                                </p:cTn>
                              </p:par>
                            </p:childTnLst>
                          </p:cTn>
                        </p:par>
                      </p:childTnLst>
                    </p:cTn>
                  </p:par>
                </p:childTnLst>
              </p:cTn>
              <p:nextCondLst>
                <p:cond evt="onClick" delay="0">
                  <p:tgtEl>
                    <p:spTgt spid="25"/>
                  </p:tgtEl>
                </p:cond>
              </p:nextCondLst>
            </p:seq>
            <p:video>
              <p:cMediaNode vol="80000">
                <p:cTn id="35" fill="hold" display="0">
                  <p:stCondLst>
                    <p:cond delay="indefinite"/>
                  </p:stCondLst>
                </p:cTn>
                <p:tgtEl>
                  <p:spTgt spid="25"/>
                </p:tgtEl>
              </p:cMediaNode>
            </p:video>
          </p:childTnLst>
        </p:cTn>
      </p:par>
    </p:tnLst>
    <p:bldLst>
      <p:bldP spid="23" grpId="0" build="p"/>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93D7E201-8103-47CC-B41A-A991AD87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497548" cy="8248650"/>
          </a:xfrm>
          <a:prstGeom prst="rect">
            <a:avLst/>
          </a:prstGeom>
        </p:spPr>
      </p:pic>
      <p:sp>
        <p:nvSpPr>
          <p:cNvPr id="19" name="TextBox 18">
            <a:extLst>
              <a:ext uri="{FF2B5EF4-FFF2-40B4-BE49-F238E27FC236}">
                <a16:creationId xmlns:a16="http://schemas.microsoft.com/office/drawing/2014/main" id="{EB317752-8960-457F-AF07-135893C974C6}"/>
              </a:ext>
            </a:extLst>
          </p:cNvPr>
          <p:cNvSpPr txBox="1"/>
          <p:nvPr/>
        </p:nvSpPr>
        <p:spPr>
          <a:xfrm>
            <a:off x="3467862" y="400550"/>
            <a:ext cx="60944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EECE1">
                    <a:lumMod val="10000"/>
                  </a:srgbClr>
                </a:solidFill>
                <a:effectLst/>
                <a:uLnTx/>
                <a:uFillTx/>
                <a:latin typeface="Century Schoolbook" panose="02040604050505020304" pitchFamily="18" charset="0"/>
                <a:ea typeface="+mn-ea"/>
                <a:cs typeface="Calibri" panose="020F0502020204030204" pitchFamily="34" charset="0"/>
              </a:rPr>
              <a:t>NHÂN</a:t>
            </a:r>
            <a:r>
              <a:rPr kumimoji="0" lang="en-US" sz="4000" b="1" i="0" u="none" strike="noStrike" kern="1200" cap="none" spc="0" normalizeH="0" baseline="0" noProof="0" dirty="0">
                <a:ln>
                  <a:noFill/>
                </a:ln>
                <a:solidFill>
                  <a:srgbClr val="EEECE1">
                    <a:lumMod val="10000"/>
                  </a:srgbClr>
                </a:solidFill>
                <a:effectLst/>
                <a:uLnTx/>
                <a:uFillTx/>
                <a:latin typeface="Century Schoolbook" panose="02040604050505020304" pitchFamily="18" charset="0"/>
                <a:ea typeface="+mn-ea"/>
                <a:cs typeface="Calibri" panose="020F0502020204030204" pitchFamily="34" charset="0"/>
              </a:rPr>
              <a:t> </a:t>
            </a:r>
            <a:r>
              <a:rPr kumimoji="0" lang="en-US" sz="4000" b="1" i="0" u="none" strike="noStrike" kern="1200" cap="none" spc="0" normalizeH="0" baseline="0" noProof="0" dirty="0" err="1">
                <a:ln>
                  <a:noFill/>
                </a:ln>
                <a:solidFill>
                  <a:srgbClr val="EEECE1">
                    <a:lumMod val="10000"/>
                  </a:srgbClr>
                </a:solidFill>
                <a:effectLst/>
                <a:uLnTx/>
                <a:uFillTx/>
                <a:latin typeface="Century Schoolbook" panose="02040604050505020304" pitchFamily="18" charset="0"/>
                <a:ea typeface="+mn-ea"/>
                <a:cs typeface="Calibri" panose="020F0502020204030204" pitchFamily="34" charset="0"/>
              </a:rPr>
              <a:t>TÀI</a:t>
            </a:r>
            <a:r>
              <a:rPr kumimoji="0" lang="en-US" sz="4000" b="1" i="0" u="none" strike="noStrike" kern="1200" cap="none" spc="0" normalizeH="0" baseline="0" noProof="0" dirty="0">
                <a:ln>
                  <a:noFill/>
                </a:ln>
                <a:solidFill>
                  <a:srgbClr val="EEECE1">
                    <a:lumMod val="10000"/>
                  </a:srgbClr>
                </a:solidFill>
                <a:effectLst/>
                <a:uLnTx/>
                <a:uFillTx/>
                <a:latin typeface="Century Schoolbook" panose="02040604050505020304" pitchFamily="18" charset="0"/>
                <a:ea typeface="+mn-ea"/>
                <a:cs typeface="Calibri" panose="020F0502020204030204" pitchFamily="34" charset="0"/>
              </a:rPr>
              <a:t> </a:t>
            </a:r>
            <a:r>
              <a:rPr kumimoji="0" lang="en-US" sz="4000" b="1" i="0" u="none" strike="noStrike" kern="1200" cap="none" spc="0" normalizeH="0" baseline="0" noProof="0" dirty="0" err="1">
                <a:ln>
                  <a:noFill/>
                </a:ln>
                <a:solidFill>
                  <a:srgbClr val="EEECE1">
                    <a:lumMod val="10000"/>
                  </a:srgbClr>
                </a:solidFill>
                <a:effectLst/>
                <a:uLnTx/>
                <a:uFillTx/>
                <a:latin typeface="Century Schoolbook" panose="02040604050505020304" pitchFamily="18" charset="0"/>
                <a:ea typeface="+mn-ea"/>
                <a:cs typeface="Calibri" panose="020F0502020204030204" pitchFamily="34" charset="0"/>
              </a:rPr>
              <a:t>ĐẤT</a:t>
            </a:r>
            <a:r>
              <a:rPr kumimoji="0" lang="en-US" sz="4000" b="1" i="0" u="none" strike="noStrike" kern="1200" cap="none" spc="0" normalizeH="0" baseline="0" noProof="0" dirty="0">
                <a:ln>
                  <a:noFill/>
                </a:ln>
                <a:solidFill>
                  <a:srgbClr val="EEECE1">
                    <a:lumMod val="10000"/>
                  </a:srgbClr>
                </a:solidFill>
                <a:effectLst/>
                <a:uLnTx/>
                <a:uFillTx/>
                <a:latin typeface="Century Schoolbook" panose="02040604050505020304" pitchFamily="18" charset="0"/>
                <a:ea typeface="+mn-ea"/>
                <a:cs typeface="Calibri" panose="020F0502020204030204" pitchFamily="34" charset="0"/>
              </a:rPr>
              <a:t> </a:t>
            </a:r>
            <a:r>
              <a:rPr kumimoji="0" lang="en-US" sz="4000" b="1" i="0" u="none" strike="noStrike" kern="1200" cap="none" spc="0" normalizeH="0" baseline="0" noProof="0" dirty="0" err="1">
                <a:ln>
                  <a:noFill/>
                </a:ln>
                <a:solidFill>
                  <a:srgbClr val="EEECE1">
                    <a:lumMod val="10000"/>
                  </a:srgbClr>
                </a:solidFill>
                <a:effectLst/>
                <a:uLnTx/>
                <a:uFillTx/>
                <a:latin typeface="Century Schoolbook" panose="02040604050505020304" pitchFamily="18" charset="0"/>
                <a:ea typeface="+mn-ea"/>
                <a:cs typeface="Calibri" panose="020F0502020204030204" pitchFamily="34" charset="0"/>
              </a:rPr>
              <a:t>VIỆT</a:t>
            </a:r>
            <a:endParaRPr kumimoji="0" lang="en-US" sz="4000" b="1" i="0" u="none" strike="noStrike" kern="1200" cap="none" spc="0" normalizeH="0" baseline="0" noProof="0" dirty="0">
              <a:ln>
                <a:noFill/>
              </a:ln>
              <a:solidFill>
                <a:srgbClr val="EEECE1">
                  <a:lumMod val="10000"/>
                </a:srgbClr>
              </a:solidFill>
              <a:effectLst/>
              <a:uLnTx/>
              <a:uFillTx/>
              <a:latin typeface="Century Schoolbook" panose="02040604050505020304" pitchFamily="18" charset="0"/>
              <a:ea typeface="+mn-ea"/>
              <a:cs typeface="+mn-cs"/>
            </a:endParaRPr>
          </a:p>
        </p:txBody>
      </p:sp>
      <p:pic>
        <p:nvPicPr>
          <p:cNvPr id="20" name="图片 10">
            <a:extLst>
              <a:ext uri="{FF2B5EF4-FFF2-40B4-BE49-F238E27FC236}">
                <a16:creationId xmlns:a16="http://schemas.microsoft.com/office/drawing/2014/main" id="{2FB09EB9-BDA0-4663-A635-F777A9D2C7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88228" y="-107234"/>
            <a:ext cx="3331644" cy="2332273"/>
          </a:xfrm>
          <a:prstGeom prst="rect">
            <a:avLst/>
          </a:prstGeom>
        </p:spPr>
      </p:pic>
      <p:sp>
        <p:nvSpPr>
          <p:cNvPr id="21" name="Google Shape;660;p49">
            <a:extLst>
              <a:ext uri="{FF2B5EF4-FFF2-40B4-BE49-F238E27FC236}">
                <a16:creationId xmlns:a16="http://schemas.microsoft.com/office/drawing/2014/main" id="{4A821DC4-8746-437F-B3D3-3A726F4304EC}"/>
              </a:ext>
            </a:extLst>
          </p:cNvPr>
          <p:cNvSpPr txBox="1">
            <a:spLocks/>
          </p:cNvSpPr>
          <p:nvPr/>
        </p:nvSpPr>
        <p:spPr>
          <a:xfrm>
            <a:off x="5160306" y="1616220"/>
            <a:ext cx="7715700" cy="3657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black"/>
              </a:buClr>
              <a:buSzPts val="1100"/>
              <a:buFont typeface="Arial"/>
              <a:buNone/>
              <a:tabLst/>
              <a:defRPr/>
            </a:pPr>
            <a:r>
              <a:rPr kumimoji="0" lang="en-US" sz="4000" b="0" i="0" u="none" strike="noStrike" kern="1200" cap="none" spc="0" normalizeH="0" baseline="0" noProof="0" dirty="0" err="1">
                <a:ln>
                  <a:noFill/>
                </a:ln>
                <a:solidFill>
                  <a:srgbClr val="EEECE1">
                    <a:lumMod val="25000"/>
                  </a:srgbClr>
                </a:solidFill>
                <a:effectLst/>
                <a:uLnTx/>
                <a:uFillTx/>
                <a:latin typeface="#9Slide03 Arima Madurai Black" panose="00000A00000000000000" pitchFamily="2" charset="0"/>
                <a:ea typeface="+mj-ea"/>
                <a:cs typeface="#9Slide03 Arima Madurai Black" panose="00000A00000000000000" pitchFamily="2" charset="0"/>
              </a:rPr>
              <a:t>ĐÂY</a:t>
            </a:r>
            <a:r>
              <a:rPr kumimoji="0" lang="en-US" sz="4000" b="0" i="0" u="none" strike="noStrike" kern="1200" cap="none" spc="0" normalizeH="0" baseline="0" noProof="0" dirty="0">
                <a:ln>
                  <a:noFill/>
                </a:ln>
                <a:solidFill>
                  <a:srgbClr val="EEECE1">
                    <a:lumMod val="25000"/>
                  </a:srgbClr>
                </a:solidFill>
                <a:effectLst/>
                <a:uLnTx/>
                <a:uFillTx/>
                <a:latin typeface="#9Slide03 Arima Madurai Black" panose="00000A00000000000000" pitchFamily="2" charset="0"/>
                <a:ea typeface="+mj-ea"/>
                <a:cs typeface="#9Slide03 Arima Madurai Black" panose="00000A00000000000000" pitchFamily="2" charset="0"/>
              </a:rPr>
              <a:t> </a:t>
            </a:r>
            <a:r>
              <a:rPr kumimoji="0" lang="en-US" sz="4000" b="0" i="0" u="none" strike="noStrike" kern="1200" cap="none" spc="0" normalizeH="0" baseline="0" noProof="0" dirty="0" err="1">
                <a:ln>
                  <a:noFill/>
                </a:ln>
                <a:solidFill>
                  <a:srgbClr val="EEECE1">
                    <a:lumMod val="25000"/>
                  </a:srgbClr>
                </a:solidFill>
                <a:effectLst/>
                <a:uLnTx/>
                <a:uFillTx/>
                <a:latin typeface="#9Slide03 Arima Madurai Black" panose="00000A00000000000000" pitchFamily="2" charset="0"/>
                <a:ea typeface="+mj-ea"/>
                <a:cs typeface="#9Slide03 Arima Madurai Black" panose="00000A00000000000000" pitchFamily="2" charset="0"/>
              </a:rPr>
              <a:t>LÀ</a:t>
            </a:r>
            <a:r>
              <a:rPr kumimoji="0" lang="en-US" sz="4000" b="0" i="0" u="none" strike="noStrike" kern="1200" cap="none" spc="0" normalizeH="0" baseline="0" noProof="0" dirty="0">
                <a:ln>
                  <a:noFill/>
                </a:ln>
                <a:solidFill>
                  <a:srgbClr val="EEECE1">
                    <a:lumMod val="25000"/>
                  </a:srgbClr>
                </a:solidFill>
                <a:effectLst/>
                <a:uLnTx/>
                <a:uFillTx/>
                <a:latin typeface="#9Slide03 Arima Madurai Black" panose="00000A00000000000000" pitchFamily="2" charset="0"/>
                <a:ea typeface="+mj-ea"/>
                <a:cs typeface="#9Slide03 Arima Madurai Black" panose="00000A00000000000000" pitchFamily="2" charset="0"/>
              </a:rPr>
              <a:t> AI?</a:t>
            </a:r>
          </a:p>
        </p:txBody>
      </p:sp>
      <p:sp>
        <p:nvSpPr>
          <p:cNvPr id="9" name="Google Shape;661;p49">
            <a:extLst>
              <a:ext uri="{FF2B5EF4-FFF2-40B4-BE49-F238E27FC236}">
                <a16:creationId xmlns:a16="http://schemas.microsoft.com/office/drawing/2014/main" id="{43A89E04-DAEE-4FDF-9733-96B4A0F924B6}"/>
              </a:ext>
            </a:extLst>
          </p:cNvPr>
          <p:cNvSpPr txBox="1">
            <a:spLocks/>
          </p:cNvSpPr>
          <p:nvPr/>
        </p:nvSpPr>
        <p:spPr>
          <a:xfrm>
            <a:off x="8035507" y="5739475"/>
            <a:ext cx="3331645" cy="601846"/>
          </a:xfrm>
          <a:prstGeom prst="rect">
            <a:avLst/>
          </a:prstGeom>
          <a:solidFill>
            <a:schemeClr val="accent6">
              <a:lumMod val="20000"/>
              <a:lumOff val="80000"/>
            </a:schemeClr>
          </a:solidFill>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3200" dirty="0">
                <a:latin typeface="Calibri" panose="020F0502020204030204" pitchFamily="34" charset="0"/>
                <a:cs typeface="Calibri" panose="020F0502020204030204" pitchFamily="34" charset="0"/>
              </a:rPr>
              <a:t>LƯƠNG </a:t>
            </a:r>
            <a:r>
              <a:rPr lang="vi-VN" sz="3200" dirty="0" err="1">
                <a:latin typeface="Calibri" panose="020F0502020204030204" pitchFamily="34" charset="0"/>
                <a:cs typeface="Calibri" panose="020F0502020204030204" pitchFamily="34" charset="0"/>
              </a:rPr>
              <a:t>THẾ</a:t>
            </a:r>
            <a:r>
              <a:rPr lang="vi-VN" sz="3200" dirty="0">
                <a:latin typeface="Calibri" panose="020F0502020204030204" pitchFamily="34" charset="0"/>
                <a:cs typeface="Calibri" panose="020F0502020204030204" pitchFamily="34" charset="0"/>
              </a:rPr>
              <a:t> VINH</a:t>
            </a:r>
          </a:p>
        </p:txBody>
      </p:sp>
      <p:sp>
        <p:nvSpPr>
          <p:cNvPr id="10" name="Google Shape;662;p49">
            <a:extLst>
              <a:ext uri="{FF2B5EF4-FFF2-40B4-BE49-F238E27FC236}">
                <a16:creationId xmlns:a16="http://schemas.microsoft.com/office/drawing/2014/main" id="{57637AA2-3620-4E0D-902B-7288E4B39A1E}"/>
              </a:ext>
            </a:extLst>
          </p:cNvPr>
          <p:cNvSpPr txBox="1">
            <a:spLocks/>
          </p:cNvSpPr>
          <p:nvPr/>
        </p:nvSpPr>
        <p:spPr>
          <a:xfrm>
            <a:off x="1509653" y="3178185"/>
            <a:ext cx="5184801" cy="15714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Wingdings" panose="05000000000000000000" pitchFamily="2" charset="2"/>
              <a:buChar char="ü"/>
            </a:pPr>
            <a:r>
              <a:rPr lang="en-US" sz="1800" dirty="0" err="1">
                <a:latin typeface="Cambria" panose="02040503050406030204" pitchFamily="18" charset="0"/>
                <a:ea typeface="Cambria" panose="02040503050406030204" pitchFamily="18" charset="0"/>
                <a:cs typeface="Calibri" panose="020F0502020204030204" pitchFamily="34" charset="0"/>
              </a:rPr>
              <a:t>Ông</a:t>
            </a:r>
            <a:r>
              <a:rPr lang="en-US"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được</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gọi</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là</a:t>
            </a:r>
            <a:r>
              <a:rPr lang="vi-VN"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Trạng</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Lường</a:t>
            </a:r>
            <a:r>
              <a:rPr lang="vi-VN" sz="1800" dirty="0">
                <a:latin typeface="Cambria" panose="02040503050406030204" pitchFamily="18" charset="0"/>
                <a:ea typeface="Cambria" panose="02040503050406030204" pitchFamily="18" charset="0"/>
                <a:cs typeface="Calibri" panose="020F0502020204030204" pitchFamily="34" charset="0"/>
              </a:rPr>
              <a:t>”</a:t>
            </a:r>
            <a:endParaRPr lang="en-US" sz="1800" dirty="0">
              <a:latin typeface="Cambria" panose="02040503050406030204" pitchFamily="18" charset="0"/>
              <a:ea typeface="Cambria" panose="02040503050406030204" pitchFamily="18" charset="0"/>
              <a:cs typeface="Calibri" panose="020F0502020204030204" pitchFamily="34" charset="0"/>
            </a:endParaRPr>
          </a:p>
          <a:p>
            <a:pPr algn="just">
              <a:lnSpc>
                <a:spcPct val="150000"/>
              </a:lnSpc>
              <a:buFont typeface="Wingdings" panose="05000000000000000000" pitchFamily="2" charset="2"/>
              <a:buChar char="ü"/>
            </a:pPr>
            <a:r>
              <a:rPr lang="en-US" sz="1800" dirty="0" err="1">
                <a:latin typeface="Cambria" panose="02040503050406030204" pitchFamily="18" charset="0"/>
                <a:ea typeface="Cambria" panose="02040503050406030204" pitchFamily="18" charset="0"/>
                <a:cs typeface="Calibri" panose="020F0502020204030204" pitchFamily="34" charset="0"/>
              </a:rPr>
              <a:t>Ông</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nổi</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tiếng</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với</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giai</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thoại</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cân</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một</a:t>
            </a:r>
            <a:r>
              <a:rPr lang="en-US" sz="1800" dirty="0">
                <a:latin typeface="Cambria" panose="02040503050406030204" pitchFamily="18" charset="0"/>
                <a:ea typeface="Cambria" panose="02040503050406030204" pitchFamily="18" charset="0"/>
                <a:cs typeface="Calibri" panose="020F0502020204030204" pitchFamily="34" charset="0"/>
              </a:rPr>
              <a:t> con </a:t>
            </a:r>
            <a:r>
              <a:rPr lang="en-US" sz="1800" dirty="0" err="1">
                <a:latin typeface="Cambria" panose="02040503050406030204" pitchFamily="18" charset="0"/>
                <a:ea typeface="Cambria" panose="02040503050406030204" pitchFamily="18" charset="0"/>
                <a:cs typeface="Calibri" panose="020F0502020204030204" pitchFamily="34" charset="0"/>
              </a:rPr>
              <a:t>voi</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và</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đo</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một</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tờ</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giấy</a:t>
            </a:r>
            <a:r>
              <a:rPr lang="en-US" sz="1800" dirty="0">
                <a:latin typeface="Cambria" panose="02040503050406030204" pitchFamily="18" charset="0"/>
                <a:ea typeface="Cambria" panose="02040503050406030204" pitchFamily="18" charset="0"/>
                <a:cs typeface="Calibri" panose="020F0502020204030204" pitchFamily="34" charset="0"/>
              </a:rPr>
              <a:t>.</a:t>
            </a:r>
          </a:p>
          <a:p>
            <a:pPr algn="just">
              <a:lnSpc>
                <a:spcPct val="150000"/>
              </a:lnSpc>
              <a:buFont typeface="Wingdings" panose="05000000000000000000" pitchFamily="2" charset="2"/>
              <a:buChar char="ü"/>
            </a:pPr>
            <a:r>
              <a:rPr lang="en-US" sz="1800" dirty="0" err="1">
                <a:latin typeface="Cambria" panose="02040503050406030204" pitchFamily="18" charset="0"/>
                <a:ea typeface="Cambria" panose="02040503050406030204" pitchFamily="18" charset="0"/>
                <a:cs typeface="Calibri" panose="020F0502020204030204" pitchFamily="34" charset="0"/>
              </a:rPr>
              <a:t>Tài</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năng</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toán</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học</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của</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thể</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hiện</a:t>
            </a:r>
            <a:r>
              <a:rPr lang="en-US" sz="1800" dirty="0">
                <a:latin typeface="Cambria" panose="02040503050406030204" pitchFamily="18" charset="0"/>
                <a:ea typeface="Cambria" panose="02040503050406030204" pitchFamily="18" charset="0"/>
                <a:cs typeface="Calibri" panose="020F0502020204030204" pitchFamily="34" charset="0"/>
              </a:rPr>
              <a:t> qua </a:t>
            </a:r>
            <a:r>
              <a:rPr lang="en-US" sz="1800" dirty="0" err="1">
                <a:latin typeface="Cambria" panose="02040503050406030204" pitchFamily="18" charset="0"/>
                <a:ea typeface="Cambria" panose="02040503050406030204" pitchFamily="18" charset="0"/>
                <a:cs typeface="Calibri" panose="020F0502020204030204" pitchFamily="34" charset="0"/>
              </a:rPr>
              <a:t>quyển</a:t>
            </a:r>
            <a:r>
              <a:rPr lang="en-US" sz="1800" dirty="0">
                <a:latin typeface="Cambria" panose="02040503050406030204" pitchFamily="18" charset="0"/>
                <a:ea typeface="Cambria" panose="02040503050406030204" pitchFamily="18" charset="0"/>
                <a:cs typeface="Calibri" panose="020F0502020204030204" pitchFamily="34" charset="0"/>
              </a:rPr>
              <a:t> </a:t>
            </a:r>
            <a:r>
              <a:rPr lang="vi-VN" sz="1800" dirty="0">
                <a:latin typeface="Cambria" panose="02040503050406030204" pitchFamily="18" charset="0"/>
                <a:ea typeface="Cambria" panose="02040503050406030204" pitchFamily="18" charset="0"/>
                <a:cs typeface="Calibri" panose="020F0502020204030204" pitchFamily="34" charset="0"/>
              </a:rPr>
              <a:t>“</a:t>
            </a:r>
            <a:r>
              <a:rPr lang="vi-VN" sz="1800" b="1" i="1" dirty="0" err="1">
                <a:latin typeface="Cambria" panose="02040503050406030204" pitchFamily="18" charset="0"/>
                <a:ea typeface="Cambria" panose="02040503050406030204" pitchFamily="18" charset="0"/>
                <a:cs typeface="Calibri" panose="020F0502020204030204" pitchFamily="34" charset="0"/>
              </a:rPr>
              <a:t>Đại</a:t>
            </a:r>
            <a:r>
              <a:rPr lang="vi-VN" sz="1800" b="1" i="1" dirty="0">
                <a:latin typeface="Cambria" panose="02040503050406030204" pitchFamily="18" charset="0"/>
                <a:ea typeface="Cambria" panose="02040503050406030204" pitchFamily="18" charset="0"/>
                <a:cs typeface="Calibri" panose="020F0502020204030204" pitchFamily="34" charset="0"/>
              </a:rPr>
              <a:t> </a:t>
            </a:r>
            <a:r>
              <a:rPr lang="vi-VN" sz="1800" b="1" i="1" dirty="0" err="1">
                <a:latin typeface="Cambria" panose="02040503050406030204" pitchFamily="18" charset="0"/>
                <a:ea typeface="Cambria" panose="02040503050406030204" pitchFamily="18" charset="0"/>
                <a:cs typeface="Calibri" panose="020F0502020204030204" pitchFamily="34" charset="0"/>
              </a:rPr>
              <a:t>thành</a:t>
            </a:r>
            <a:r>
              <a:rPr lang="vi-VN" sz="1800" b="1" i="1" dirty="0">
                <a:latin typeface="Cambria" panose="02040503050406030204" pitchFamily="18" charset="0"/>
                <a:ea typeface="Cambria" panose="02040503050406030204" pitchFamily="18" charset="0"/>
                <a:cs typeface="Calibri" panose="020F0502020204030204" pitchFamily="34" charset="0"/>
              </a:rPr>
              <a:t> </a:t>
            </a:r>
            <a:r>
              <a:rPr lang="vi-VN" sz="1800" b="1" i="1" dirty="0" err="1">
                <a:latin typeface="Cambria" panose="02040503050406030204" pitchFamily="18" charset="0"/>
                <a:ea typeface="Cambria" panose="02040503050406030204" pitchFamily="18" charset="0"/>
                <a:cs typeface="Calibri" panose="020F0502020204030204" pitchFamily="34" charset="0"/>
              </a:rPr>
              <a:t>Toán</a:t>
            </a:r>
            <a:r>
              <a:rPr lang="vi-VN" sz="1800" b="1" i="1" dirty="0">
                <a:latin typeface="Cambria" panose="02040503050406030204" pitchFamily="18" charset="0"/>
                <a:ea typeface="Cambria" panose="02040503050406030204" pitchFamily="18" charset="0"/>
                <a:cs typeface="Calibri" panose="020F0502020204030204" pitchFamily="34" charset="0"/>
              </a:rPr>
              <a:t> </a:t>
            </a:r>
            <a:r>
              <a:rPr lang="vi-VN" sz="1800" b="1" i="1" dirty="0" err="1">
                <a:latin typeface="Cambria" panose="02040503050406030204" pitchFamily="18" charset="0"/>
                <a:ea typeface="Cambria" panose="02040503050406030204" pitchFamily="18" charset="0"/>
                <a:cs typeface="Calibri" panose="020F0502020204030204" pitchFamily="34" charset="0"/>
              </a:rPr>
              <a:t>pháp</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b="1" i="1" dirty="0" err="1">
                <a:latin typeface="Cambria" panose="02040503050406030204" pitchFamily="18" charset="0"/>
                <a:ea typeface="Cambria" panose="02040503050406030204" pitchFamily="18" charset="0"/>
                <a:cs typeface="Calibri" panose="020F0502020204030204" pitchFamily="34" charset="0"/>
              </a:rPr>
              <a:t>Khải</a:t>
            </a:r>
            <a:r>
              <a:rPr lang="vi-VN" sz="1800" b="1" i="1" dirty="0">
                <a:latin typeface="Cambria" panose="02040503050406030204" pitchFamily="18" charset="0"/>
                <a:ea typeface="Cambria" panose="02040503050406030204" pitchFamily="18" charset="0"/>
                <a:cs typeface="Calibri" panose="020F0502020204030204" pitchFamily="34" charset="0"/>
              </a:rPr>
              <a:t> minh </a:t>
            </a:r>
            <a:r>
              <a:rPr lang="vi-VN" sz="1800" b="1" i="1" dirty="0" err="1">
                <a:latin typeface="Cambria" panose="02040503050406030204" pitchFamily="18" charset="0"/>
                <a:ea typeface="Cambria" panose="02040503050406030204" pitchFamily="18" charset="0"/>
                <a:cs typeface="Calibri" panose="020F0502020204030204" pitchFamily="34" charset="0"/>
              </a:rPr>
              <a:t>Toán</a:t>
            </a:r>
            <a:r>
              <a:rPr lang="vi-VN" sz="1800" b="1" i="1" dirty="0">
                <a:latin typeface="Cambria" panose="02040503050406030204" pitchFamily="18" charset="0"/>
                <a:ea typeface="Cambria" panose="02040503050406030204" pitchFamily="18" charset="0"/>
                <a:cs typeface="Calibri" panose="020F0502020204030204" pitchFamily="34" charset="0"/>
              </a:rPr>
              <a:t> </a:t>
            </a:r>
            <a:r>
              <a:rPr lang="vi-VN" sz="1800" b="1" i="1" dirty="0" err="1">
                <a:latin typeface="Cambria" panose="02040503050406030204" pitchFamily="18" charset="0"/>
                <a:ea typeface="Cambria" panose="02040503050406030204" pitchFamily="18" charset="0"/>
                <a:cs typeface="Calibri" panose="020F0502020204030204" pitchFamily="34" charset="0"/>
              </a:rPr>
              <a:t>học</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và</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đã</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được</a:t>
            </a:r>
            <a:r>
              <a:rPr lang="vi-VN" sz="1800" dirty="0">
                <a:latin typeface="Cambria" panose="02040503050406030204" pitchFamily="18" charset="0"/>
                <a:ea typeface="Cambria" panose="02040503050406030204" pitchFamily="18" charset="0"/>
                <a:cs typeface="Calibri" panose="020F0502020204030204" pitchFamily="34" charset="0"/>
              </a:rPr>
              <a:t> đưa </a:t>
            </a:r>
            <a:r>
              <a:rPr lang="vi-VN" sz="1800" dirty="0" err="1">
                <a:latin typeface="Cambria" panose="02040503050406030204" pitchFamily="18" charset="0"/>
                <a:ea typeface="Cambria" panose="02040503050406030204" pitchFamily="18" charset="0"/>
                <a:cs typeface="Calibri" panose="020F0502020204030204" pitchFamily="34" charset="0"/>
              </a:rPr>
              <a:t>vào</a:t>
            </a:r>
            <a:r>
              <a:rPr lang="vi-VN" sz="1800" dirty="0">
                <a:latin typeface="Cambria" panose="02040503050406030204" pitchFamily="18" charset="0"/>
                <a:ea typeface="Cambria" panose="02040503050406030204" pitchFamily="18" charset="0"/>
                <a:cs typeface="Calibri" panose="020F0502020204030204" pitchFamily="34" charset="0"/>
              </a:rPr>
              <a:t> chương </a:t>
            </a:r>
            <a:r>
              <a:rPr lang="vi-VN" sz="1800" dirty="0" err="1">
                <a:latin typeface="Cambria" panose="02040503050406030204" pitchFamily="18" charset="0"/>
                <a:ea typeface="Cambria" panose="02040503050406030204" pitchFamily="18" charset="0"/>
                <a:cs typeface="Calibri" panose="020F0502020204030204" pitchFamily="34" charset="0"/>
              </a:rPr>
              <a:t>trình</a:t>
            </a:r>
            <a:r>
              <a:rPr lang="vi-VN" sz="1800" dirty="0">
                <a:latin typeface="Cambria" panose="02040503050406030204" pitchFamily="18" charset="0"/>
                <a:ea typeface="Cambria" panose="02040503050406030204" pitchFamily="18" charset="0"/>
                <a:cs typeface="Calibri" panose="020F0502020204030204" pitchFamily="34" charset="0"/>
              </a:rPr>
              <a:t> thi </a:t>
            </a:r>
            <a:r>
              <a:rPr lang="vi-VN" sz="1800" dirty="0" err="1">
                <a:latin typeface="Cambria" panose="02040503050406030204" pitchFamily="18" charset="0"/>
                <a:ea typeface="Cambria" panose="02040503050406030204" pitchFamily="18" charset="0"/>
                <a:cs typeface="Calibri" panose="020F0502020204030204" pitchFamily="34" charset="0"/>
              </a:rPr>
              <a:t>cử</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suốt</a:t>
            </a:r>
            <a:r>
              <a:rPr lang="vi-VN" sz="1800" dirty="0">
                <a:latin typeface="Cambria" panose="02040503050406030204" pitchFamily="18" charset="0"/>
                <a:ea typeface="Cambria" panose="02040503050406030204" pitchFamily="18" charset="0"/>
                <a:cs typeface="Calibri" panose="020F0502020204030204" pitchFamily="34" charset="0"/>
              </a:rPr>
              <a:t> 450 năm trong </a:t>
            </a:r>
            <a:r>
              <a:rPr lang="vi-VN" sz="1800" dirty="0" err="1">
                <a:latin typeface="Cambria" panose="02040503050406030204" pitchFamily="18" charset="0"/>
                <a:ea typeface="Cambria" panose="02040503050406030204" pitchFamily="18" charset="0"/>
                <a:cs typeface="Calibri" panose="020F0502020204030204" pitchFamily="34" charset="0"/>
              </a:rPr>
              <a:t>lịch</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sử</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giáo</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dục</a:t>
            </a:r>
            <a:r>
              <a:rPr lang="vi-VN" sz="1800" dirty="0">
                <a:latin typeface="Cambria" panose="02040503050406030204" pitchFamily="18" charset="0"/>
                <a:ea typeface="Cambria" panose="02040503050406030204" pitchFamily="18" charset="0"/>
                <a:cs typeface="Calibri" panose="020F0502020204030204" pitchFamily="34" charset="0"/>
              </a:rPr>
              <a:t> </a:t>
            </a:r>
            <a:r>
              <a:rPr lang="vi-VN" sz="1800" dirty="0" err="1">
                <a:latin typeface="Cambria" panose="02040503050406030204" pitchFamily="18" charset="0"/>
                <a:ea typeface="Cambria" panose="02040503050406030204" pitchFamily="18" charset="0"/>
                <a:cs typeface="Calibri" panose="020F0502020204030204" pitchFamily="34" charset="0"/>
              </a:rPr>
              <a:t>Việt</a:t>
            </a:r>
            <a:r>
              <a:rPr lang="vi-VN" sz="1800" dirty="0">
                <a:latin typeface="Cambria" panose="02040503050406030204" pitchFamily="18" charset="0"/>
                <a:ea typeface="Cambria" panose="02040503050406030204" pitchFamily="18" charset="0"/>
                <a:cs typeface="Calibri" panose="020F0502020204030204" pitchFamily="34" charset="0"/>
              </a:rPr>
              <a:t> Nam</a:t>
            </a:r>
            <a:r>
              <a:rPr lang="en-US" sz="1800" dirty="0">
                <a:latin typeface="Cambria" panose="02040503050406030204" pitchFamily="18" charset="0"/>
                <a:ea typeface="Cambria" panose="02040503050406030204" pitchFamily="18" charset="0"/>
                <a:cs typeface="Calibri" panose="020F0502020204030204" pitchFamily="34" charset="0"/>
              </a:rPr>
              <a:t>.</a:t>
            </a:r>
          </a:p>
          <a:p>
            <a:pPr algn="just">
              <a:lnSpc>
                <a:spcPct val="150000"/>
              </a:lnSpc>
              <a:buFont typeface="Wingdings" panose="05000000000000000000" pitchFamily="2" charset="2"/>
              <a:buChar char="ü"/>
            </a:pPr>
            <a:r>
              <a:rPr lang="en-US" sz="1800" dirty="0" err="1">
                <a:latin typeface="Cambria" panose="02040503050406030204" pitchFamily="18" charset="0"/>
                <a:ea typeface="Cambria" panose="02040503050406030204" pitchFamily="18" charset="0"/>
                <a:cs typeface="Calibri" panose="020F0502020204030204" pitchFamily="34" charset="0"/>
              </a:rPr>
              <a:t>Tên</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ông</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được</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đặt</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cho</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một</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trường</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cấp</a:t>
            </a:r>
            <a:r>
              <a:rPr lang="en-US" sz="1800" dirty="0">
                <a:latin typeface="Cambria" panose="02040503050406030204" pitchFamily="18" charset="0"/>
                <a:ea typeface="Cambria" panose="02040503050406030204" pitchFamily="18" charset="0"/>
                <a:cs typeface="Calibri" panose="020F0502020204030204" pitchFamily="34" charset="0"/>
              </a:rPr>
              <a:t> 3 </a:t>
            </a:r>
            <a:r>
              <a:rPr lang="en-US" sz="1800" dirty="0" err="1">
                <a:latin typeface="Cambria" panose="02040503050406030204" pitchFamily="18" charset="0"/>
                <a:ea typeface="Cambria" panose="02040503050406030204" pitchFamily="18" charset="0"/>
                <a:cs typeface="Calibri" panose="020F0502020204030204" pitchFamily="34" charset="0"/>
              </a:rPr>
              <a:t>dân</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lập</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nổi</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tiếng</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tại</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Hà</a:t>
            </a:r>
            <a:r>
              <a:rPr lang="en-US" sz="1800" dirty="0">
                <a:latin typeface="Cambria" panose="02040503050406030204" pitchFamily="18" charset="0"/>
                <a:ea typeface="Cambria" panose="02040503050406030204" pitchFamily="18" charset="0"/>
                <a:cs typeface="Calibri" panose="020F0502020204030204" pitchFamily="34" charset="0"/>
              </a:rPr>
              <a:t> </a:t>
            </a:r>
            <a:r>
              <a:rPr lang="en-US" sz="1800" dirty="0" err="1">
                <a:latin typeface="Cambria" panose="02040503050406030204" pitchFamily="18" charset="0"/>
                <a:ea typeface="Cambria" panose="02040503050406030204" pitchFamily="18" charset="0"/>
                <a:cs typeface="Calibri" panose="020F0502020204030204" pitchFamily="34" charset="0"/>
              </a:rPr>
              <a:t>Nội</a:t>
            </a:r>
            <a:r>
              <a:rPr lang="en-US" sz="1800" dirty="0">
                <a:latin typeface="Cambria" panose="02040503050406030204" pitchFamily="18" charset="0"/>
                <a:ea typeface="Cambria" panose="02040503050406030204" pitchFamily="18" charset="0"/>
                <a:cs typeface="Calibri" panose="020F0502020204030204" pitchFamily="34" charset="0"/>
              </a:rPr>
              <a:t>. </a:t>
            </a:r>
          </a:p>
        </p:txBody>
      </p:sp>
      <p:pic>
        <p:nvPicPr>
          <p:cNvPr id="11" name="Picture 10">
            <a:extLst>
              <a:ext uri="{FF2B5EF4-FFF2-40B4-BE49-F238E27FC236}">
                <a16:creationId xmlns:a16="http://schemas.microsoft.com/office/drawing/2014/main" id="{80F4C26C-7EDE-4D46-94FB-EFBF7613CC8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38" b="97813" l="9939" r="89755">
                        <a14:foregroundMark x1="61315" y1="49583" x2="75535" y2="67188"/>
                        <a14:foregroundMark x1="73700" y1="59271" x2="77829" y2="68542"/>
                        <a14:foregroundMark x1="37309" y1="85938" x2="34862" y2="91042"/>
                        <a14:foregroundMark x1="68807" y1="86146" x2="70336" y2="90521"/>
                        <a14:foregroundMark x1="29664" y1="90521" x2="34098" y2="92396"/>
                        <a14:foregroundMark x1="23853" y1="72917" x2="25382" y2="67604"/>
                        <a14:foregroundMark x1="55505" y1="33333" x2="55810" y2="40313"/>
                      </a14:backgroundRemoval>
                    </a14:imgEffect>
                  </a14:imgLayer>
                </a14:imgProps>
              </a:ext>
              <a:ext uri="{28A0092B-C50C-407E-A947-70E740481C1C}">
                <a14:useLocalDpi xmlns:a14="http://schemas.microsoft.com/office/drawing/2010/main" val="0"/>
              </a:ext>
            </a:extLst>
          </a:blip>
          <a:stretch>
            <a:fillRect/>
          </a:stretch>
        </p:blipFill>
        <p:spPr>
          <a:xfrm>
            <a:off x="7856433" y="1315557"/>
            <a:ext cx="3459847" cy="4418524"/>
          </a:xfrm>
          <a:prstGeom prst="rect">
            <a:avLst/>
          </a:prstGeom>
          <a:effectLst>
            <a:glow rad="76200">
              <a:schemeClr val="bg2">
                <a:lumMod val="50000"/>
                <a:alpha val="69000"/>
              </a:schemeClr>
            </a:glow>
          </a:effectLst>
        </p:spPr>
      </p:pic>
      <p:pic>
        <p:nvPicPr>
          <p:cNvPr id="12" name="y2mate.com - Đồng hồ đếm ngược 20 giây  20 second countdown_480p">
            <a:hlinkClick r:id="" action="ppaction://media"/>
            <a:extLst>
              <a:ext uri="{FF2B5EF4-FFF2-40B4-BE49-F238E27FC236}">
                <a16:creationId xmlns:a16="http://schemas.microsoft.com/office/drawing/2014/main" id="{1DA37430-4432-475C-8145-4CFC9297B03A}"/>
              </a:ext>
            </a:extLst>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6480372" y="5734081"/>
            <a:ext cx="1376061" cy="773430"/>
          </a:xfrm>
          <a:prstGeom prst="rect">
            <a:avLst/>
          </a:prstGeom>
        </p:spPr>
      </p:pic>
    </p:spTree>
    <p:extLst>
      <p:ext uri="{BB962C8B-B14F-4D97-AF65-F5344CB8AC3E}">
        <p14:creationId xmlns:p14="http://schemas.microsoft.com/office/powerpoint/2010/main" val="28633336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2"/>
                                        </p:tgtEl>
                                      </p:cBhvr>
                                    </p:cmd>
                                  </p:childTnLst>
                                </p:cTn>
                              </p:par>
                            </p:childTnLst>
                          </p:cTn>
                        </p:par>
                      </p:childTnLst>
                    </p:cTn>
                  </p:par>
                </p:childTnLst>
              </p:cTn>
              <p:nextCondLst>
                <p:cond evt="onClick" delay="0">
                  <p:tgtEl>
                    <p:spTgt spid="12"/>
                  </p:tgtEl>
                </p:cond>
              </p:nextCondLst>
            </p:seq>
            <p:video>
              <p:cMediaNode vol="80000">
                <p:cTn id="36" fill="hold" display="0">
                  <p:stCondLst>
                    <p:cond delay="indefinite"/>
                  </p:stCondLst>
                </p:cTn>
                <p:tgtEl>
                  <p:spTgt spid="12"/>
                </p:tgtEl>
              </p:cMediaNode>
            </p:video>
          </p:childTnLst>
        </p:cTn>
      </p:par>
    </p:tnLst>
    <p:bldLst>
      <p:bldP spid="9" grpId="0" animBg="1"/>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9C06892-B1D5-405F-AF31-0BC19E6C8B08}"/>
              </a:ext>
            </a:extLst>
          </p:cNvPr>
          <p:cNvSpPr/>
          <p:nvPr/>
        </p:nvSpPr>
        <p:spPr>
          <a:xfrm>
            <a:off x="294132" y="335437"/>
            <a:ext cx="11603736" cy="6291071"/>
          </a:xfrm>
          <a:prstGeom prst="rect">
            <a:avLst/>
          </a:prstGeom>
          <a:solidFill>
            <a:srgbClr val="F2DDAF">
              <a:alpha val="70000"/>
            </a:srgbClr>
          </a:solidFill>
          <a:ln w="25400">
            <a:solidFill>
              <a:schemeClr val="bg2">
                <a:lumMod val="7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 name="图片 3">
            <a:extLst>
              <a:ext uri="{FF2B5EF4-FFF2-40B4-BE49-F238E27FC236}">
                <a16:creationId xmlns:a16="http://schemas.microsoft.com/office/drawing/2014/main" id="{D88B94BB-7F52-430A-8333-7B4DEAA78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1" t="14250" r="4161" b="11990"/>
          <a:stretch/>
        </p:blipFill>
        <p:spPr>
          <a:xfrm flipH="1">
            <a:off x="-753" y="-212069"/>
            <a:ext cx="2501847" cy="2459736"/>
          </a:xfrm>
          <a:prstGeom prst="rect">
            <a:avLst/>
          </a:prstGeom>
        </p:spPr>
      </p:pic>
      <p:sp>
        <p:nvSpPr>
          <p:cNvPr id="3" name="TextBox 2">
            <a:extLst>
              <a:ext uri="{FF2B5EF4-FFF2-40B4-BE49-F238E27FC236}">
                <a16:creationId xmlns:a16="http://schemas.microsoft.com/office/drawing/2014/main" id="{7E19AE57-9472-40AA-A9EE-590CC53A21C7}"/>
              </a:ext>
            </a:extLst>
          </p:cNvPr>
          <p:cNvSpPr txBox="1"/>
          <p:nvPr/>
        </p:nvSpPr>
        <p:spPr>
          <a:xfrm>
            <a:off x="2421338" y="310897"/>
            <a:ext cx="4209807" cy="1200329"/>
          </a:xfrm>
          <a:prstGeom prst="rect">
            <a:avLst/>
          </a:prstGeom>
          <a:noFill/>
        </p:spPr>
        <p:txBody>
          <a:bodyPr wrap="none" rtlCol="0">
            <a:spAutoFit/>
          </a:bodyPr>
          <a:lstStyle/>
          <a:p>
            <a:r>
              <a:rPr lang="en-US" sz="3600" dirty="0">
                <a:solidFill>
                  <a:schemeClr val="bg2">
                    <a:lumMod val="25000"/>
                  </a:schemeClr>
                </a:solidFill>
                <a:latin typeface="#9Slide04 SFU Fenice Bold" panose="00000700000000000000" pitchFamily="2" charset="0"/>
              </a:rPr>
              <a:t>I. TÌM HIỂU CHUNG</a:t>
            </a:r>
            <a:endParaRPr lang="vi-VN" sz="3600" dirty="0">
              <a:solidFill>
                <a:schemeClr val="bg2">
                  <a:lumMod val="25000"/>
                </a:schemeClr>
              </a:solidFill>
              <a:latin typeface="#9Slide04 SFU Fenice Bold" panose="00000700000000000000" pitchFamily="2" charset="0"/>
            </a:endParaRPr>
          </a:p>
          <a:p>
            <a:endParaRPr lang="en-US" sz="3600" dirty="0">
              <a:solidFill>
                <a:schemeClr val="bg2">
                  <a:lumMod val="25000"/>
                </a:schemeClr>
              </a:solidFill>
              <a:latin typeface="#9Slide04 SFU Fenice Bold" panose="00000700000000000000" pitchFamily="2" charset="0"/>
            </a:endParaRPr>
          </a:p>
        </p:txBody>
      </p:sp>
      <p:sp>
        <p:nvSpPr>
          <p:cNvPr id="5" name="TextBox 4">
            <a:extLst>
              <a:ext uri="{FF2B5EF4-FFF2-40B4-BE49-F238E27FC236}">
                <a16:creationId xmlns:a16="http://schemas.microsoft.com/office/drawing/2014/main" id="{F2077F53-B316-4FFD-8705-00368BE7C748}"/>
              </a:ext>
            </a:extLst>
          </p:cNvPr>
          <p:cNvSpPr txBox="1"/>
          <p:nvPr/>
        </p:nvSpPr>
        <p:spPr>
          <a:xfrm flipH="1">
            <a:off x="2421338" y="1358846"/>
            <a:ext cx="3674662" cy="954108"/>
          </a:xfrm>
          <a:prstGeom prst="rect">
            <a:avLst/>
          </a:prstGeom>
          <a:noFill/>
        </p:spPr>
        <p:txBody>
          <a:bodyPr wrap="square" rtlCol="0">
            <a:spAutoFit/>
          </a:bodyPr>
          <a:lstStyle/>
          <a:p>
            <a:pPr marL="342900" indent="-342900">
              <a:buAutoNum type="arabicPeriod"/>
            </a:pPr>
            <a:r>
              <a:rPr lang="en-US" sz="2800" u="sng" dirty="0" err="1">
                <a:solidFill>
                  <a:schemeClr val="bg2">
                    <a:lumMod val="25000"/>
                  </a:schemeClr>
                </a:solidFill>
                <a:latin typeface="#9Slide04 SFU Fenice Bold" panose="00000700000000000000" pitchFamily="2" charset="0"/>
              </a:rPr>
              <a:t>TÁC</a:t>
            </a:r>
            <a:r>
              <a:rPr lang="en-US" sz="2800" u="sng" dirty="0">
                <a:solidFill>
                  <a:schemeClr val="bg2">
                    <a:lumMod val="25000"/>
                  </a:schemeClr>
                </a:solidFill>
                <a:latin typeface="#9Slide04 SFU Fenice Bold" panose="00000700000000000000" pitchFamily="2" charset="0"/>
              </a:rPr>
              <a:t>  </a:t>
            </a:r>
            <a:r>
              <a:rPr lang="en-US" sz="2800" u="sng" dirty="0" err="1">
                <a:solidFill>
                  <a:schemeClr val="bg2">
                    <a:lumMod val="25000"/>
                  </a:schemeClr>
                </a:solidFill>
                <a:latin typeface="#9Slide04 SFU Fenice Bold" panose="00000700000000000000" pitchFamily="2" charset="0"/>
              </a:rPr>
              <a:t>GIẢ</a:t>
            </a:r>
            <a:endParaRPr lang="en-US" sz="2800" u="sng" dirty="0">
              <a:solidFill>
                <a:schemeClr val="bg2">
                  <a:lumMod val="25000"/>
                </a:schemeClr>
              </a:solidFill>
              <a:latin typeface="#9Slide04 SFU Fenice Bold" panose="00000700000000000000" pitchFamily="2" charset="0"/>
            </a:endParaRPr>
          </a:p>
          <a:p>
            <a:endParaRPr lang="en-US" sz="2800" u="sng" dirty="0">
              <a:solidFill>
                <a:schemeClr val="bg2">
                  <a:lumMod val="25000"/>
                </a:schemeClr>
              </a:solidFill>
              <a:latin typeface="#9Slide04 SFU Fenice Bold" panose="00000700000000000000" pitchFamily="2" charset="0"/>
            </a:endParaRPr>
          </a:p>
        </p:txBody>
      </p:sp>
      <p:pic>
        <p:nvPicPr>
          <p:cNvPr id="15" name="图片 4" descr="图片包含 屏幕截图&#10;&#10;描述已自动生成">
            <a:extLst>
              <a:ext uri="{FF2B5EF4-FFF2-40B4-BE49-F238E27FC236}">
                <a16:creationId xmlns:a16="http://schemas.microsoft.com/office/drawing/2014/main" id="{BF83896C-57F6-4C3C-8D8B-6B1F150981F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2024" y="1358845"/>
            <a:ext cx="9438518" cy="5267663"/>
          </a:xfrm>
          <a:prstGeom prst="rect">
            <a:avLst/>
          </a:prstGeom>
        </p:spPr>
      </p:pic>
      <p:pic>
        <p:nvPicPr>
          <p:cNvPr id="13" name="Picture 12">
            <a:extLst>
              <a:ext uri="{FF2B5EF4-FFF2-40B4-BE49-F238E27FC236}">
                <a16:creationId xmlns:a16="http://schemas.microsoft.com/office/drawing/2014/main" id="{6057EDF7-CACA-4371-9045-661C8EFB584A}"/>
              </a:ext>
            </a:extLst>
          </p:cNvPr>
          <p:cNvPicPr>
            <a:picLocks noChangeAspect="1"/>
          </p:cNvPicPr>
          <p:nvPr/>
        </p:nvPicPr>
        <p:blipFill>
          <a:blip r:embed="rId5">
            <a:alphaModFix amt="33000"/>
            <a:extLst>
              <a:ext uri="{BEBA8EAE-BF5A-486C-A8C5-ECC9F3942E4B}">
                <a14:imgProps xmlns:a14="http://schemas.microsoft.com/office/drawing/2010/main">
                  <a14:imgLayer r:embed="rId6">
                    <a14:imgEffect>
                      <a14:backgroundRemoval t="10000" b="99630" l="5941" r="90594">
                        <a14:foregroundMark x1="54377" y1="16027" x2="59592" y2="22964"/>
                        <a14:foregroundMark x1="51980" y1="31852" x2="51980" y2="39259"/>
                        <a14:foregroundMark x1="49321" y1="26700" x2="50495" y2="42222"/>
                        <a14:foregroundMark x1="49010" y1="22593" x2="49211" y2="25247"/>
                        <a14:foregroundMark x1="51980" y1="37407" x2="50495" y2="64074"/>
                        <a14:foregroundMark x1="45471" y1="19053" x2="42574" y2="21481"/>
                        <a14:foregroundMark x1="42574" y1="21481" x2="43069" y2="23333"/>
                        <a14:foregroundMark x1="19307" y1="70000" x2="18317" y2="78148"/>
                        <a14:foregroundMark x1="23267" y1="67778" x2="43564" y2="81481"/>
                        <a14:foregroundMark x1="69307" y1="60741" x2="83663" y2="75926"/>
                        <a14:foregroundMark x1="84158" y1="67037" x2="84158" y2="75926"/>
                        <a14:foregroundMark x1="88119" y1="62222" x2="88119" y2="74074"/>
                        <a14:foregroundMark x1="90099" y1="85185" x2="88614" y2="91481"/>
                        <a14:foregroundMark x1="87129" y1="81111" x2="86634" y2="80741"/>
                        <a14:foregroundMark x1="85149" y1="74815" x2="92574" y2="89259"/>
                        <a14:foregroundMark x1="87624" y1="79259" x2="92079" y2="95556"/>
                        <a14:foregroundMark x1="82673" y1="82222" x2="82673" y2="88519"/>
                        <a14:foregroundMark x1="78218" y1="84074" x2="81683" y2="95185"/>
                        <a14:foregroundMark x1="74752" y1="81481" x2="74752" y2="87037"/>
                        <a14:foregroundMark x1="69307" y1="83704" x2="69307" y2="92222"/>
                        <a14:foregroundMark x1="63861" y1="85185" x2="63366" y2="92222"/>
                        <a14:foregroundMark x1="54950" y1="80000" x2="54950" y2="87037"/>
                        <a14:foregroundMark x1="53465" y1="80741" x2="53465" y2="85185"/>
                        <a14:foregroundMark x1="50495" y1="81111" x2="50000" y2="91481"/>
                        <a14:foregroundMark x1="45050" y1="81111" x2="45050" y2="89259"/>
                        <a14:foregroundMark x1="43564" y1="80741" x2="37129" y2="93704"/>
                        <a14:foregroundMark x1="34653" y1="82963" x2="34653" y2="84444"/>
                        <a14:foregroundMark x1="29208" y1="77037" x2="27228" y2="88519"/>
                        <a14:foregroundMark x1="24257" y1="82593" x2="23267" y2="87037"/>
                        <a14:foregroundMark x1="17822" y1="77778" x2="17822" y2="83333"/>
                        <a14:foregroundMark x1="19307" y1="77407" x2="20792" y2="86296"/>
                        <a14:foregroundMark x1="9406" y1="79259" x2="5941" y2="82963"/>
                        <a14:foregroundMark x1="8416" y1="84444" x2="7921" y2="96296"/>
                        <a14:foregroundMark x1="9901" y1="91852" x2="9901" y2="99630"/>
                        <a14:foregroundMark x1="17327" y1="89630" x2="18317" y2="95556"/>
                        <a14:foregroundMark x1="22772" y1="99630" x2="22772" y2="99630"/>
                        <a14:foregroundMark x1="19307" y1="97778" x2="69802" y2="98148"/>
                        <a14:foregroundMark x1="69802" y1="98148" x2="83663" y2="97407"/>
                        <a14:backgroundMark x1="31683" y1="24444" x2="26238" y2="34074"/>
                        <a14:backgroundMark x1="28713" y1="32963" x2="23267" y2="45556"/>
                        <a14:backgroundMark x1="23267" y1="45556" x2="23267" y2="47778"/>
                        <a14:backgroundMark x1="50990" y1="11111" x2="58416" y2="11481"/>
                        <a14:backgroundMark x1="63861" y1="24444" x2="59901" y2="30370"/>
                      </a14:backgroundRemoval>
                    </a14:imgEffect>
                  </a14:imgLayer>
                </a14:imgProps>
              </a:ext>
              <a:ext uri="{28A0092B-C50C-407E-A947-70E740481C1C}">
                <a14:useLocalDpi xmlns:a14="http://schemas.microsoft.com/office/drawing/2010/main" val="0"/>
              </a:ext>
            </a:extLst>
          </a:blip>
          <a:stretch>
            <a:fillRect/>
          </a:stretch>
        </p:blipFill>
        <p:spPr>
          <a:xfrm>
            <a:off x="7011000" y="-311632"/>
            <a:ext cx="4483525" cy="5774324"/>
          </a:xfrm>
          <a:prstGeom prst="rect">
            <a:avLst/>
          </a:prstGeom>
          <a:ln>
            <a:noFill/>
          </a:ln>
          <a:effectLst>
            <a:glow>
              <a:schemeClr val="accent2">
                <a:lumMod val="60000"/>
                <a:lumOff val="40000"/>
              </a:schemeClr>
            </a:glow>
            <a:softEdge rad="112500"/>
          </a:effectLst>
        </p:spPr>
      </p:pic>
      <p:pic>
        <p:nvPicPr>
          <p:cNvPr id="14" name="Picture 13">
            <a:extLst>
              <a:ext uri="{FF2B5EF4-FFF2-40B4-BE49-F238E27FC236}">
                <a16:creationId xmlns:a16="http://schemas.microsoft.com/office/drawing/2014/main" id="{AE9BF8C8-7C57-4514-9478-78E4044341D6}"/>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10000" b="99630" l="5941" r="90594">
                        <a14:foregroundMark x1="54377" y1="16027" x2="59592" y2="22964"/>
                        <a14:foregroundMark x1="51980" y1="31852" x2="51980" y2="39259"/>
                        <a14:foregroundMark x1="49321" y1="26700" x2="50495" y2="42222"/>
                        <a14:foregroundMark x1="49010" y1="22593" x2="49211" y2="25247"/>
                        <a14:foregroundMark x1="51980" y1="37407" x2="50495" y2="64074"/>
                        <a14:foregroundMark x1="45471" y1="19053" x2="42574" y2="21481"/>
                        <a14:foregroundMark x1="42574" y1="21481" x2="43069" y2="23333"/>
                        <a14:foregroundMark x1="19307" y1="70000" x2="18317" y2="78148"/>
                        <a14:foregroundMark x1="23267" y1="67778" x2="43564" y2="81481"/>
                        <a14:foregroundMark x1="69307" y1="60741" x2="83663" y2="75926"/>
                        <a14:foregroundMark x1="84158" y1="67037" x2="84158" y2="75926"/>
                        <a14:foregroundMark x1="88119" y1="62222" x2="88119" y2="74074"/>
                        <a14:foregroundMark x1="90099" y1="85185" x2="88614" y2="91481"/>
                        <a14:foregroundMark x1="87129" y1="81111" x2="86634" y2="80741"/>
                        <a14:foregroundMark x1="85149" y1="74815" x2="92574" y2="89259"/>
                        <a14:foregroundMark x1="87624" y1="79259" x2="92079" y2="95556"/>
                        <a14:foregroundMark x1="82673" y1="82222" x2="82673" y2="88519"/>
                        <a14:foregroundMark x1="78218" y1="84074" x2="81683" y2="95185"/>
                        <a14:foregroundMark x1="74752" y1="81481" x2="74752" y2="87037"/>
                        <a14:foregroundMark x1="69307" y1="83704" x2="69307" y2="92222"/>
                        <a14:foregroundMark x1="63861" y1="85185" x2="63366" y2="92222"/>
                        <a14:foregroundMark x1="54950" y1="80000" x2="54950" y2="87037"/>
                        <a14:foregroundMark x1="53465" y1="80741" x2="53465" y2="85185"/>
                        <a14:foregroundMark x1="50495" y1="81111" x2="50000" y2="91481"/>
                        <a14:foregroundMark x1="45050" y1="81111" x2="45050" y2="89259"/>
                        <a14:foregroundMark x1="43564" y1="80741" x2="37129" y2="93704"/>
                        <a14:foregroundMark x1="34653" y1="82963" x2="34653" y2="84444"/>
                        <a14:foregroundMark x1="29208" y1="77037" x2="27228" y2="88519"/>
                        <a14:foregroundMark x1="24257" y1="82593" x2="23267" y2="87037"/>
                        <a14:foregroundMark x1="17822" y1="77778" x2="17822" y2="83333"/>
                        <a14:foregroundMark x1="19307" y1="77407" x2="20792" y2="86296"/>
                        <a14:foregroundMark x1="9406" y1="79259" x2="5941" y2="82963"/>
                        <a14:foregroundMark x1="8416" y1="84444" x2="7921" y2="96296"/>
                        <a14:foregroundMark x1="9901" y1="91852" x2="9901" y2="99630"/>
                        <a14:foregroundMark x1="17327" y1="89630" x2="18317" y2="95556"/>
                        <a14:foregroundMark x1="22772" y1="99630" x2="22772" y2="99630"/>
                        <a14:foregroundMark x1="19307" y1="97778" x2="69802" y2="98148"/>
                        <a14:foregroundMark x1="69802" y1="98148" x2="83663" y2="97407"/>
                        <a14:backgroundMark x1="31683" y1="24444" x2="26238" y2="34074"/>
                        <a14:backgroundMark x1="28713" y1="32963" x2="23267" y2="45556"/>
                        <a14:backgroundMark x1="23267" y1="45556" x2="23267" y2="47778"/>
                        <a14:backgroundMark x1="50990" y1="11111" x2="58416" y2="11481"/>
                        <a14:backgroundMark x1="63861" y1="24444" x2="59901" y2="30370"/>
                      </a14:backgroundRemoval>
                    </a14:imgEffect>
                  </a14:imgLayer>
                </a14:imgProps>
              </a:ext>
              <a:ext uri="{28A0092B-C50C-407E-A947-70E740481C1C}">
                <a14:useLocalDpi xmlns:a14="http://schemas.microsoft.com/office/drawing/2010/main" val="0"/>
              </a:ext>
            </a:extLst>
          </a:blip>
          <a:stretch>
            <a:fillRect/>
          </a:stretch>
        </p:blipFill>
        <p:spPr>
          <a:xfrm>
            <a:off x="7197312" y="634062"/>
            <a:ext cx="3696032" cy="5138143"/>
          </a:xfrm>
          <a:prstGeom prst="rect">
            <a:avLst/>
          </a:prstGeom>
          <a:ln>
            <a:noFill/>
          </a:ln>
          <a:effectLst>
            <a:glow rad="101600">
              <a:schemeClr val="accent2">
                <a:lumMod val="60000"/>
                <a:lumOff val="40000"/>
                <a:alpha val="40000"/>
              </a:schemeClr>
            </a:glow>
            <a:softEdge rad="112500"/>
          </a:effectLst>
        </p:spPr>
      </p:pic>
      <p:sp>
        <p:nvSpPr>
          <p:cNvPr id="16" name="TextBox 15">
            <a:extLst>
              <a:ext uri="{FF2B5EF4-FFF2-40B4-BE49-F238E27FC236}">
                <a16:creationId xmlns:a16="http://schemas.microsoft.com/office/drawing/2014/main" id="{7C4BE27D-F507-458F-B858-11BC8C23C4B5}"/>
              </a:ext>
            </a:extLst>
          </p:cNvPr>
          <p:cNvSpPr txBox="1"/>
          <p:nvPr/>
        </p:nvSpPr>
        <p:spPr>
          <a:xfrm>
            <a:off x="1113010" y="2729072"/>
            <a:ext cx="6286500" cy="2459006"/>
          </a:xfrm>
          <a:prstGeom prst="rect">
            <a:avLst/>
          </a:prstGeom>
          <a:noFill/>
        </p:spPr>
        <p:txBody>
          <a:bodyPr wrap="square">
            <a:spAutoFit/>
          </a:bodyPr>
          <a:lstStyle/>
          <a:p>
            <a:pPr marL="285750" indent="-285750" algn="just">
              <a:lnSpc>
                <a:spcPct val="200000"/>
              </a:lnSpc>
              <a:buFont typeface="Wingdings" panose="05000000000000000000" pitchFamily="2" charset="2"/>
              <a:buChar char="v"/>
            </a:pPr>
            <a:r>
              <a:rPr lang="vi-VN" sz="2000" dirty="0">
                <a:solidFill>
                  <a:schemeClr val="bg2">
                    <a:lumMod val="25000"/>
                  </a:schemeClr>
                </a:solidFill>
                <a:latin typeface="Cambria" panose="02040503050406030204" pitchFamily="18" charset="0"/>
                <a:ea typeface="Cambria" panose="02040503050406030204" pitchFamily="18" charset="0"/>
              </a:rPr>
              <a:t>Thân Nhân Trung (1418-1499), </a:t>
            </a:r>
            <a:r>
              <a:rPr lang="vi-VN" sz="2000" dirty="0" err="1">
                <a:solidFill>
                  <a:schemeClr val="bg2">
                    <a:lumMod val="25000"/>
                  </a:schemeClr>
                </a:solidFill>
                <a:latin typeface="Cambria" panose="02040503050406030204" pitchFamily="18" charset="0"/>
                <a:ea typeface="Cambria" panose="02040503050406030204" pitchFamily="18" charset="0"/>
              </a:rPr>
              <a:t>tự</a:t>
            </a:r>
            <a:r>
              <a:rPr lang="vi-VN" sz="2000" dirty="0">
                <a:solidFill>
                  <a:schemeClr val="bg2">
                    <a:lumMod val="25000"/>
                  </a:schemeClr>
                </a:solidFill>
                <a:latin typeface="Cambria" panose="02040503050406030204" pitchFamily="18" charset="0"/>
                <a:ea typeface="Cambria" panose="02040503050406030204" pitchFamily="18" charset="0"/>
              </a:rPr>
              <a:t> </a:t>
            </a:r>
            <a:r>
              <a:rPr lang="vi-VN" sz="2000" dirty="0" err="1">
                <a:solidFill>
                  <a:schemeClr val="bg2">
                    <a:lumMod val="25000"/>
                  </a:schemeClr>
                </a:solidFill>
                <a:latin typeface="Cambria" panose="02040503050406030204" pitchFamily="18" charset="0"/>
                <a:ea typeface="Cambria" panose="02040503050406030204" pitchFamily="18" charset="0"/>
              </a:rPr>
              <a:t>là</a:t>
            </a:r>
            <a:r>
              <a:rPr lang="vi-VN" sz="2000" dirty="0">
                <a:solidFill>
                  <a:schemeClr val="bg2">
                    <a:lumMod val="25000"/>
                  </a:schemeClr>
                </a:solidFill>
                <a:latin typeface="Cambria" panose="02040503050406030204" pitchFamily="18" charset="0"/>
                <a:ea typeface="Cambria" panose="02040503050406030204" pitchFamily="18" charset="0"/>
              </a:rPr>
              <a:t> </a:t>
            </a:r>
            <a:r>
              <a:rPr lang="vi-VN" sz="2000" dirty="0" err="1">
                <a:solidFill>
                  <a:schemeClr val="bg2">
                    <a:lumMod val="25000"/>
                  </a:schemeClr>
                </a:solidFill>
                <a:latin typeface="Cambria" panose="02040503050406030204" pitchFamily="18" charset="0"/>
                <a:ea typeface="Cambria" panose="02040503050406030204" pitchFamily="18" charset="0"/>
              </a:rPr>
              <a:t>Hậu</a:t>
            </a:r>
            <a:r>
              <a:rPr lang="vi-VN" sz="2000" dirty="0">
                <a:solidFill>
                  <a:schemeClr val="bg2">
                    <a:lumMod val="25000"/>
                  </a:schemeClr>
                </a:solidFill>
                <a:latin typeface="Cambria" panose="02040503050406030204" pitchFamily="18" charset="0"/>
                <a:ea typeface="Cambria" panose="02040503050406030204" pitchFamily="18" charset="0"/>
              </a:rPr>
              <a:t> </a:t>
            </a:r>
            <a:r>
              <a:rPr lang="vi-VN" sz="2000" dirty="0" err="1">
                <a:solidFill>
                  <a:schemeClr val="bg2">
                    <a:lumMod val="25000"/>
                  </a:schemeClr>
                </a:solidFill>
                <a:latin typeface="Cambria" panose="02040503050406030204" pitchFamily="18" charset="0"/>
                <a:ea typeface="Cambria" panose="02040503050406030204" pitchFamily="18" charset="0"/>
              </a:rPr>
              <a:t>Phủ</a:t>
            </a:r>
            <a:r>
              <a:rPr lang="vi-VN" sz="2000" dirty="0">
                <a:solidFill>
                  <a:schemeClr val="bg2">
                    <a:lumMod val="25000"/>
                  </a:schemeClr>
                </a:solidFill>
                <a:latin typeface="Cambria" panose="02040503050406030204" pitchFamily="18" charset="0"/>
                <a:ea typeface="Cambria" panose="02040503050406030204" pitchFamily="18" charset="0"/>
              </a:rPr>
              <a:t>, </a:t>
            </a:r>
            <a:r>
              <a:rPr lang="vi-VN" sz="2000" dirty="0" err="1">
                <a:solidFill>
                  <a:schemeClr val="bg2">
                    <a:lumMod val="25000"/>
                  </a:schemeClr>
                </a:solidFill>
                <a:latin typeface="Cambria" panose="02040503050406030204" pitchFamily="18" charset="0"/>
                <a:ea typeface="Cambria" panose="02040503050406030204" pitchFamily="18" charset="0"/>
              </a:rPr>
              <a:t>người</a:t>
            </a:r>
            <a:r>
              <a:rPr lang="vi-VN" sz="2000" dirty="0">
                <a:solidFill>
                  <a:schemeClr val="bg2">
                    <a:lumMod val="25000"/>
                  </a:schemeClr>
                </a:solidFill>
                <a:latin typeface="Cambria" panose="02040503050406030204" pitchFamily="18" charset="0"/>
                <a:ea typeface="Cambria" panose="02040503050406030204" pitchFamily="18" charset="0"/>
              </a:rPr>
              <a:t> </a:t>
            </a:r>
            <a:r>
              <a:rPr lang="vi-VN" sz="2000" dirty="0" err="1">
                <a:solidFill>
                  <a:schemeClr val="bg2">
                    <a:lumMod val="25000"/>
                  </a:schemeClr>
                </a:solidFill>
                <a:latin typeface="Cambria" panose="02040503050406030204" pitchFamily="18" charset="0"/>
                <a:ea typeface="Cambria" panose="02040503050406030204" pitchFamily="18" charset="0"/>
              </a:rPr>
              <a:t>làng</a:t>
            </a:r>
            <a:r>
              <a:rPr lang="vi-VN" sz="2000" dirty="0">
                <a:solidFill>
                  <a:schemeClr val="bg2">
                    <a:lumMod val="25000"/>
                  </a:schemeClr>
                </a:solidFill>
                <a:latin typeface="Cambria" panose="02040503050406030204" pitchFamily="18" charset="0"/>
                <a:ea typeface="Cambria" panose="02040503050406030204" pitchFamily="18" charset="0"/>
              </a:rPr>
              <a:t> Yên Ninh, </a:t>
            </a:r>
            <a:r>
              <a:rPr lang="vi-VN" sz="2000" dirty="0" err="1">
                <a:solidFill>
                  <a:schemeClr val="bg2">
                    <a:lumMod val="25000"/>
                  </a:schemeClr>
                </a:solidFill>
                <a:latin typeface="Cambria" panose="02040503050406030204" pitchFamily="18" charset="0"/>
                <a:ea typeface="Cambria" panose="02040503050406030204" pitchFamily="18" charset="0"/>
              </a:rPr>
              <a:t>huyện</a:t>
            </a:r>
            <a:r>
              <a:rPr lang="vi-VN" sz="2000" dirty="0">
                <a:solidFill>
                  <a:schemeClr val="bg2">
                    <a:lumMod val="25000"/>
                  </a:schemeClr>
                </a:solidFill>
                <a:latin typeface="Cambria" panose="02040503050406030204" pitchFamily="18" charset="0"/>
                <a:ea typeface="Cambria" panose="02040503050406030204" pitchFamily="18" charset="0"/>
              </a:rPr>
              <a:t> Yên </a:t>
            </a:r>
            <a:r>
              <a:rPr lang="vi-VN" sz="2000" dirty="0" err="1">
                <a:solidFill>
                  <a:schemeClr val="bg2">
                    <a:lumMod val="25000"/>
                  </a:schemeClr>
                </a:solidFill>
                <a:latin typeface="Cambria" panose="02040503050406030204" pitchFamily="18" charset="0"/>
                <a:ea typeface="Cambria" panose="02040503050406030204" pitchFamily="18" charset="0"/>
              </a:rPr>
              <a:t>Dũng</a:t>
            </a:r>
            <a:r>
              <a:rPr lang="vi-VN" sz="2000" dirty="0">
                <a:solidFill>
                  <a:schemeClr val="bg2">
                    <a:lumMod val="25000"/>
                  </a:schemeClr>
                </a:solidFill>
                <a:latin typeface="Cambria" panose="02040503050406030204" pitchFamily="18" charset="0"/>
                <a:ea typeface="Cambria" panose="02040503050406030204" pitchFamily="18" charset="0"/>
              </a:rPr>
              <a:t> (</a:t>
            </a:r>
            <a:r>
              <a:rPr lang="vi-VN" sz="2000" dirty="0" err="1">
                <a:solidFill>
                  <a:schemeClr val="bg2">
                    <a:lumMod val="25000"/>
                  </a:schemeClr>
                </a:solidFill>
                <a:latin typeface="Cambria" panose="02040503050406030204" pitchFamily="18" charset="0"/>
                <a:ea typeface="Cambria" panose="02040503050406030204" pitchFamily="18" charset="0"/>
              </a:rPr>
              <a:t>Bắc</a:t>
            </a:r>
            <a:r>
              <a:rPr lang="vi-VN" sz="2000" dirty="0">
                <a:solidFill>
                  <a:schemeClr val="bg2">
                    <a:lumMod val="25000"/>
                  </a:schemeClr>
                </a:solidFill>
                <a:latin typeface="Cambria" panose="02040503050406030204" pitchFamily="18" charset="0"/>
                <a:ea typeface="Cambria" panose="02040503050406030204" pitchFamily="18" charset="0"/>
              </a:rPr>
              <a:t> Giang).</a:t>
            </a:r>
          </a:p>
          <a:p>
            <a:pPr marL="285750" indent="-285750" algn="just">
              <a:lnSpc>
                <a:spcPct val="200000"/>
              </a:lnSpc>
              <a:buFont typeface="Wingdings" panose="05000000000000000000" pitchFamily="2" charset="2"/>
              <a:buChar char="v"/>
            </a:pPr>
            <a:r>
              <a:rPr lang="vi-VN" sz="2000" dirty="0">
                <a:solidFill>
                  <a:schemeClr val="bg2">
                    <a:lumMod val="25000"/>
                  </a:schemeClr>
                </a:solidFill>
                <a:latin typeface="Cambria" panose="02040503050406030204" pitchFamily="18" charset="0"/>
                <a:ea typeface="Cambria" panose="02040503050406030204" pitchFamily="18" charset="0"/>
              </a:rPr>
              <a:t>1469 ông </a:t>
            </a:r>
            <a:r>
              <a:rPr lang="vi-VN" sz="2000" dirty="0" err="1">
                <a:solidFill>
                  <a:schemeClr val="bg2">
                    <a:lumMod val="25000"/>
                  </a:schemeClr>
                </a:solidFill>
                <a:latin typeface="Cambria" panose="02040503050406030204" pitchFamily="18" charset="0"/>
                <a:ea typeface="Cambria" panose="02040503050406030204" pitchFamily="18" charset="0"/>
              </a:rPr>
              <a:t>đỗ</a:t>
            </a:r>
            <a:r>
              <a:rPr lang="vi-VN" sz="2000" dirty="0">
                <a:solidFill>
                  <a:schemeClr val="bg2">
                    <a:lumMod val="25000"/>
                  </a:schemeClr>
                </a:solidFill>
                <a:latin typeface="Cambria" panose="02040503050406030204" pitchFamily="18" charset="0"/>
                <a:ea typeface="Cambria" panose="02040503050406030204" pitchFamily="18" charset="0"/>
              </a:rPr>
              <a:t> </a:t>
            </a:r>
            <a:r>
              <a:rPr lang="vi-VN" sz="2000" dirty="0" err="1">
                <a:solidFill>
                  <a:schemeClr val="bg2">
                    <a:lumMod val="25000"/>
                  </a:schemeClr>
                </a:solidFill>
                <a:latin typeface="Cambria" panose="02040503050406030204" pitchFamily="18" charset="0"/>
                <a:ea typeface="Cambria" panose="02040503050406030204" pitchFamily="18" charset="0"/>
              </a:rPr>
              <a:t>tiến</a:t>
            </a:r>
            <a:r>
              <a:rPr lang="vi-VN" sz="2000" dirty="0">
                <a:solidFill>
                  <a:schemeClr val="bg2">
                    <a:lumMod val="25000"/>
                  </a:schemeClr>
                </a:solidFill>
                <a:latin typeface="Cambria" panose="02040503050406030204" pitchFamily="18" charset="0"/>
                <a:ea typeface="Cambria" panose="02040503050406030204" pitchFamily="18" charset="0"/>
              </a:rPr>
              <a:t> </a:t>
            </a:r>
            <a:r>
              <a:rPr lang="vi-VN" sz="2000" dirty="0" err="1">
                <a:solidFill>
                  <a:schemeClr val="bg2">
                    <a:lumMod val="25000"/>
                  </a:schemeClr>
                </a:solidFill>
                <a:latin typeface="Cambria" panose="02040503050406030204" pitchFamily="18" charset="0"/>
                <a:ea typeface="Cambria" panose="02040503050406030204" pitchFamily="18" charset="0"/>
              </a:rPr>
              <a:t>sĩ</a:t>
            </a:r>
            <a:r>
              <a:rPr lang="vi-VN" sz="2000" dirty="0">
                <a:solidFill>
                  <a:schemeClr val="bg2">
                    <a:lumMod val="25000"/>
                  </a:schemeClr>
                </a:solidFill>
                <a:latin typeface="Cambria" panose="02040503050406030204" pitchFamily="18" charset="0"/>
                <a:ea typeface="Cambria" panose="02040503050406030204" pitchFamily="18" charset="0"/>
              </a:rPr>
              <a:t>, </a:t>
            </a:r>
            <a:r>
              <a:rPr lang="vi-VN" sz="2000" dirty="0" err="1">
                <a:solidFill>
                  <a:schemeClr val="bg2">
                    <a:lumMod val="25000"/>
                  </a:schemeClr>
                </a:solidFill>
                <a:latin typeface="Cambria" panose="02040503050406030204" pitchFamily="18" charset="0"/>
                <a:ea typeface="Cambria" panose="02040503050406030204" pitchFamily="18" charset="0"/>
              </a:rPr>
              <a:t>nổi</a:t>
            </a:r>
            <a:r>
              <a:rPr lang="vi-VN" sz="2000" dirty="0">
                <a:solidFill>
                  <a:schemeClr val="bg2">
                    <a:lumMod val="25000"/>
                  </a:schemeClr>
                </a:solidFill>
                <a:latin typeface="Cambria" panose="02040503050406030204" pitchFamily="18" charset="0"/>
                <a:ea typeface="Cambria" panose="02040503050406030204" pitchFamily="18" charset="0"/>
              </a:rPr>
              <a:t> </a:t>
            </a:r>
            <a:r>
              <a:rPr lang="vi-VN" sz="2000" dirty="0" err="1">
                <a:solidFill>
                  <a:schemeClr val="bg2">
                    <a:lumMod val="25000"/>
                  </a:schemeClr>
                </a:solidFill>
                <a:latin typeface="Cambria" panose="02040503050406030204" pitchFamily="18" charset="0"/>
                <a:ea typeface="Cambria" panose="02040503050406030204" pitchFamily="18" charset="0"/>
              </a:rPr>
              <a:t>tiếng</a:t>
            </a:r>
            <a:r>
              <a:rPr lang="vi-VN" sz="2000" dirty="0">
                <a:solidFill>
                  <a:schemeClr val="bg2">
                    <a:lumMod val="25000"/>
                  </a:schemeClr>
                </a:solidFill>
                <a:latin typeface="Cambria" panose="02040503050406030204" pitchFamily="18" charset="0"/>
                <a:ea typeface="Cambria" panose="02040503050406030204" pitchFamily="18" charset="0"/>
              </a:rPr>
              <a:t> </a:t>
            </a:r>
            <a:r>
              <a:rPr lang="vi-VN" sz="2000" dirty="0" err="1">
                <a:solidFill>
                  <a:schemeClr val="bg2">
                    <a:lumMod val="25000"/>
                  </a:schemeClr>
                </a:solidFill>
                <a:latin typeface="Cambria" panose="02040503050406030204" pitchFamily="18" charset="0"/>
                <a:ea typeface="Cambria" panose="02040503050406030204" pitchFamily="18" charset="0"/>
              </a:rPr>
              <a:t>giỏi</a:t>
            </a:r>
            <a:r>
              <a:rPr lang="vi-VN" sz="2000" dirty="0">
                <a:solidFill>
                  <a:schemeClr val="bg2">
                    <a:lumMod val="25000"/>
                  </a:schemeClr>
                </a:solidFill>
                <a:latin typeface="Cambria" panose="02040503050406030204" pitchFamily="18" charset="0"/>
                <a:ea typeface="Cambria" panose="02040503050406030204" pitchFamily="18" charset="0"/>
              </a:rPr>
              <a:t> văn chương, </a:t>
            </a:r>
            <a:r>
              <a:rPr lang="vi-VN" sz="2000" dirty="0" err="1">
                <a:solidFill>
                  <a:schemeClr val="bg2">
                    <a:lumMod val="25000"/>
                  </a:schemeClr>
                </a:solidFill>
                <a:latin typeface="Cambria" panose="02040503050406030204" pitchFamily="18" charset="0"/>
                <a:ea typeface="Cambria" panose="02040503050406030204" pitchFamily="18" charset="0"/>
              </a:rPr>
              <a:t>được</a:t>
            </a:r>
            <a:r>
              <a:rPr lang="vi-VN" sz="2000" dirty="0">
                <a:solidFill>
                  <a:schemeClr val="bg2">
                    <a:lumMod val="25000"/>
                  </a:schemeClr>
                </a:solidFill>
                <a:latin typeface="Cambria" panose="02040503050406030204" pitchFamily="18" charset="0"/>
                <a:ea typeface="Cambria" panose="02040503050406030204" pitchFamily="18" charset="0"/>
              </a:rPr>
              <a:t> vua Lê </a:t>
            </a:r>
            <a:r>
              <a:rPr lang="vi-VN" sz="2000" dirty="0" err="1">
                <a:solidFill>
                  <a:schemeClr val="bg2">
                    <a:lumMod val="25000"/>
                  </a:schemeClr>
                </a:solidFill>
                <a:latin typeface="Cambria" panose="02040503050406030204" pitchFamily="18" charset="0"/>
                <a:ea typeface="Cambria" panose="02040503050406030204" pitchFamily="18" charset="0"/>
              </a:rPr>
              <a:t>Thánh</a:t>
            </a:r>
            <a:r>
              <a:rPr lang="vi-VN" sz="2000" dirty="0">
                <a:solidFill>
                  <a:schemeClr val="bg2">
                    <a:lumMod val="25000"/>
                  </a:schemeClr>
                </a:solidFill>
                <a:latin typeface="Cambria" panose="02040503050406030204" pitchFamily="18" charset="0"/>
                <a:ea typeface="Cambria" panose="02040503050406030204" pitchFamily="18" charset="0"/>
              </a:rPr>
              <a:t> Tông phong </a:t>
            </a:r>
            <a:r>
              <a:rPr lang="vi-VN" sz="2000" dirty="0" err="1">
                <a:solidFill>
                  <a:schemeClr val="bg2">
                    <a:lumMod val="25000"/>
                  </a:schemeClr>
                </a:solidFill>
                <a:latin typeface="Cambria" panose="02040503050406030204" pitchFamily="18" charset="0"/>
                <a:ea typeface="Cambria" panose="02040503050406030204" pitchFamily="18" charset="0"/>
              </a:rPr>
              <a:t>là</a:t>
            </a:r>
            <a:r>
              <a:rPr lang="vi-VN" sz="2000" dirty="0">
                <a:solidFill>
                  <a:schemeClr val="bg2">
                    <a:lumMod val="25000"/>
                  </a:schemeClr>
                </a:solidFill>
                <a:latin typeface="Cambria" panose="02040503050406030204" pitchFamily="18" charset="0"/>
                <a:ea typeface="Cambria" panose="02040503050406030204" pitchFamily="18" charset="0"/>
              </a:rPr>
              <a:t> Tao </a:t>
            </a:r>
            <a:r>
              <a:rPr lang="vi-VN" sz="2000" dirty="0" err="1">
                <a:solidFill>
                  <a:schemeClr val="bg2">
                    <a:lumMod val="25000"/>
                  </a:schemeClr>
                </a:solidFill>
                <a:latin typeface="Cambria" panose="02040503050406030204" pitchFamily="18" charset="0"/>
                <a:ea typeface="Cambria" panose="02040503050406030204" pitchFamily="18" charset="0"/>
              </a:rPr>
              <a:t>đàn</a:t>
            </a:r>
            <a:r>
              <a:rPr lang="vi-VN" sz="2000" dirty="0">
                <a:solidFill>
                  <a:schemeClr val="bg2">
                    <a:lumMod val="25000"/>
                  </a:schemeClr>
                </a:solidFill>
                <a:latin typeface="Cambria" panose="02040503050406030204" pitchFamily="18" charset="0"/>
                <a:ea typeface="Cambria" panose="02040503050406030204" pitchFamily="18" charset="0"/>
              </a:rPr>
              <a:t> </a:t>
            </a:r>
            <a:r>
              <a:rPr lang="vi-VN" sz="2000" dirty="0" err="1">
                <a:solidFill>
                  <a:schemeClr val="bg2">
                    <a:lumMod val="25000"/>
                  </a:schemeClr>
                </a:solidFill>
                <a:latin typeface="Cambria" panose="02040503050406030204" pitchFamily="18" charset="0"/>
                <a:ea typeface="Cambria" panose="02040503050406030204" pitchFamily="18" charset="0"/>
              </a:rPr>
              <a:t>phó</a:t>
            </a:r>
            <a:r>
              <a:rPr lang="vi-VN" sz="2000" dirty="0">
                <a:solidFill>
                  <a:schemeClr val="bg2">
                    <a:lumMod val="25000"/>
                  </a:schemeClr>
                </a:solidFill>
                <a:latin typeface="Cambria" panose="02040503050406030204" pitchFamily="18" charset="0"/>
                <a:ea typeface="Cambria" panose="02040503050406030204" pitchFamily="18" charset="0"/>
              </a:rPr>
              <a:t> nguyên </a:t>
            </a:r>
            <a:r>
              <a:rPr lang="vi-VN" sz="2000" dirty="0" err="1">
                <a:solidFill>
                  <a:schemeClr val="bg2">
                    <a:lumMod val="25000"/>
                  </a:schemeClr>
                </a:solidFill>
                <a:latin typeface="Cambria" panose="02040503050406030204" pitchFamily="18" charset="0"/>
                <a:ea typeface="Cambria" panose="02040503050406030204" pitchFamily="18" charset="0"/>
              </a:rPr>
              <a:t>súy</a:t>
            </a:r>
            <a:r>
              <a:rPr lang="vi-VN" sz="2000" dirty="0">
                <a:solidFill>
                  <a:schemeClr val="bg2">
                    <a:lumMod val="2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34376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
            <a:extLst>
              <a:ext uri="{FF2B5EF4-FFF2-40B4-BE49-F238E27FC236}">
                <a16:creationId xmlns:a16="http://schemas.microsoft.com/office/drawing/2014/main" id="{0782C09F-F8A9-4FEE-9EA9-B581A6D7A1A0}"/>
              </a:ext>
            </a:extLst>
          </p:cNvPr>
          <p:cNvSpPr/>
          <p:nvPr/>
        </p:nvSpPr>
        <p:spPr>
          <a:xfrm>
            <a:off x="294132" y="283464"/>
            <a:ext cx="11603736" cy="6291071"/>
          </a:xfrm>
          <a:prstGeom prst="rect">
            <a:avLst/>
          </a:prstGeom>
          <a:solidFill>
            <a:srgbClr val="F2DDAF">
              <a:alpha val="70000"/>
            </a:srgbClr>
          </a:solidFill>
          <a:ln w="25400">
            <a:solidFill>
              <a:schemeClr val="bg2">
                <a:lumMod val="7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9" name="组合 18">
            <a:extLst>
              <a:ext uri="{FF2B5EF4-FFF2-40B4-BE49-F238E27FC236}">
                <a16:creationId xmlns:a16="http://schemas.microsoft.com/office/drawing/2014/main" id="{DEA97415-E640-40FD-8C6A-37074D204923}"/>
              </a:ext>
            </a:extLst>
          </p:cNvPr>
          <p:cNvGrpSpPr/>
          <p:nvPr/>
        </p:nvGrpSpPr>
        <p:grpSpPr>
          <a:xfrm>
            <a:off x="6352254" y="1073887"/>
            <a:ext cx="4120816" cy="903769"/>
            <a:chOff x="6352254" y="1073887"/>
            <a:chExt cx="4120816" cy="903769"/>
          </a:xfrm>
        </p:grpSpPr>
        <p:grpSp>
          <p:nvGrpSpPr>
            <p:cNvPr id="11" name="组合 10">
              <a:extLst>
                <a:ext uri="{FF2B5EF4-FFF2-40B4-BE49-F238E27FC236}">
                  <a16:creationId xmlns:a16="http://schemas.microsoft.com/office/drawing/2014/main" id="{A458FC60-284E-4C7E-8A30-BA5CCEBFF369}"/>
                </a:ext>
              </a:extLst>
            </p:cNvPr>
            <p:cNvGrpSpPr/>
            <p:nvPr/>
          </p:nvGrpSpPr>
          <p:grpSpPr>
            <a:xfrm>
              <a:off x="6352254" y="1073887"/>
              <a:ext cx="903769" cy="903769"/>
              <a:chOff x="6501110" y="1169580"/>
              <a:chExt cx="903769" cy="903769"/>
            </a:xfrm>
          </p:grpSpPr>
          <p:sp>
            <p:nvSpPr>
              <p:cNvPr id="7" name="椭圆 6">
                <a:extLst>
                  <a:ext uri="{FF2B5EF4-FFF2-40B4-BE49-F238E27FC236}">
                    <a16:creationId xmlns:a16="http://schemas.microsoft.com/office/drawing/2014/main" id="{94A8D2E0-621A-4B24-83C4-CA5E65C2742E}"/>
                  </a:ext>
                </a:extLst>
              </p:cNvPr>
              <p:cNvSpPr/>
              <p:nvPr/>
            </p:nvSpPr>
            <p:spPr>
              <a:xfrm>
                <a:off x="6501110" y="1169580"/>
                <a:ext cx="903769" cy="903769"/>
              </a:xfrm>
              <a:prstGeom prst="ellipse">
                <a:avLst/>
              </a:prstGeom>
              <a:solidFill>
                <a:srgbClr val="F2DDAF">
                  <a:alpha val="70000"/>
                </a:srgbClr>
              </a:solidFill>
              <a:ln w="25400">
                <a:solidFill>
                  <a:schemeClr val="bg2">
                    <a:lumMod val="75000"/>
                  </a:schemeClr>
                </a:solidFill>
              </a:ln>
              <a:effectLst>
                <a:glow rad="12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0" name="图片 9">
                <a:extLst>
                  <a:ext uri="{FF2B5EF4-FFF2-40B4-BE49-F238E27FC236}">
                    <a16:creationId xmlns:a16="http://schemas.microsoft.com/office/drawing/2014/main" id="{49916439-D2E0-4405-8491-E82FEBA907B4}"/>
                  </a:ext>
                </a:extLst>
              </p:cNvPr>
              <p:cNvPicPr>
                <a:picLocks noChangeAspect="1"/>
              </p:cNvPicPr>
              <p:nvPr/>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550892" y="1229995"/>
                <a:ext cx="782939" cy="782939"/>
              </a:xfrm>
              <a:prstGeom prst="rect">
                <a:avLst/>
              </a:prstGeom>
              <a:effectLst>
                <a:outerShdw blurRad="63500" sx="102000" sy="102000" algn="ctr" rotWithShape="0">
                  <a:prstClr val="black">
                    <a:alpha val="40000"/>
                  </a:prstClr>
                </a:outerShdw>
              </a:effectLst>
            </p:spPr>
          </p:pic>
        </p:grpSp>
        <p:cxnSp>
          <p:nvCxnSpPr>
            <p:cNvPr id="17" name="直接连接符 16">
              <a:extLst>
                <a:ext uri="{FF2B5EF4-FFF2-40B4-BE49-F238E27FC236}">
                  <a16:creationId xmlns:a16="http://schemas.microsoft.com/office/drawing/2014/main" id="{C4B77CF4-4554-4E5E-886D-724B3DC38A74}"/>
                </a:ext>
              </a:extLst>
            </p:cNvPr>
            <p:cNvCxnSpPr>
              <a:stCxn id="7" idx="6"/>
            </p:cNvCxnSpPr>
            <p:nvPr/>
          </p:nvCxnSpPr>
          <p:spPr>
            <a:xfrm flipV="1">
              <a:off x="7256023" y="1525771"/>
              <a:ext cx="3217047" cy="1"/>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20401F34-9B50-408E-8C92-B31497A44928}"/>
              </a:ext>
            </a:extLst>
          </p:cNvPr>
          <p:cNvGrpSpPr/>
          <p:nvPr/>
        </p:nvGrpSpPr>
        <p:grpSpPr>
          <a:xfrm>
            <a:off x="6682574" y="4901603"/>
            <a:ext cx="4127824" cy="903769"/>
            <a:chOff x="6682574" y="4901603"/>
            <a:chExt cx="4127824" cy="903769"/>
          </a:xfrm>
        </p:grpSpPr>
        <p:grpSp>
          <p:nvGrpSpPr>
            <p:cNvPr id="13" name="组合 12">
              <a:extLst>
                <a:ext uri="{FF2B5EF4-FFF2-40B4-BE49-F238E27FC236}">
                  <a16:creationId xmlns:a16="http://schemas.microsoft.com/office/drawing/2014/main" id="{B87CC852-2CC5-4CFD-B190-AD5AA406531F}"/>
                </a:ext>
              </a:extLst>
            </p:cNvPr>
            <p:cNvGrpSpPr/>
            <p:nvPr/>
          </p:nvGrpSpPr>
          <p:grpSpPr>
            <a:xfrm>
              <a:off x="9906629" y="4901603"/>
              <a:ext cx="903769" cy="903769"/>
              <a:chOff x="6501110" y="1169580"/>
              <a:chExt cx="903769" cy="903769"/>
            </a:xfrm>
          </p:grpSpPr>
          <p:sp>
            <p:nvSpPr>
              <p:cNvPr id="14" name="椭圆 13">
                <a:extLst>
                  <a:ext uri="{FF2B5EF4-FFF2-40B4-BE49-F238E27FC236}">
                    <a16:creationId xmlns:a16="http://schemas.microsoft.com/office/drawing/2014/main" id="{8AD7B991-B530-4726-BA43-0225A6D354B8}"/>
                  </a:ext>
                </a:extLst>
              </p:cNvPr>
              <p:cNvSpPr/>
              <p:nvPr/>
            </p:nvSpPr>
            <p:spPr>
              <a:xfrm>
                <a:off x="6501110" y="1169580"/>
                <a:ext cx="903769" cy="903769"/>
              </a:xfrm>
              <a:prstGeom prst="ellipse">
                <a:avLst/>
              </a:prstGeom>
              <a:solidFill>
                <a:srgbClr val="F2DDAF">
                  <a:alpha val="70000"/>
                </a:srgbClr>
              </a:solidFill>
              <a:ln w="25400">
                <a:solidFill>
                  <a:schemeClr val="bg2">
                    <a:lumMod val="75000"/>
                  </a:schemeClr>
                </a:solidFill>
              </a:ln>
              <a:effectLst>
                <a:glow rad="12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5" name="图片 14">
                <a:extLst>
                  <a:ext uri="{FF2B5EF4-FFF2-40B4-BE49-F238E27FC236}">
                    <a16:creationId xmlns:a16="http://schemas.microsoft.com/office/drawing/2014/main" id="{52676B13-8746-44D5-8818-5A63E1252060}"/>
                  </a:ext>
                </a:extLst>
              </p:cNvPr>
              <p:cNvPicPr>
                <a:picLocks noChangeAspect="1"/>
              </p:cNvPicPr>
              <p:nvPr/>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550892" y="1229995"/>
                <a:ext cx="782939" cy="782939"/>
              </a:xfrm>
              <a:prstGeom prst="rect">
                <a:avLst/>
              </a:prstGeom>
              <a:effectLst>
                <a:outerShdw blurRad="63500" sx="102000" sy="102000" algn="ctr" rotWithShape="0">
                  <a:prstClr val="black">
                    <a:alpha val="40000"/>
                  </a:prstClr>
                </a:outerShdw>
              </a:effectLst>
            </p:spPr>
          </p:pic>
        </p:grpSp>
        <p:cxnSp>
          <p:nvCxnSpPr>
            <p:cNvPr id="18" name="直接连接符 17">
              <a:extLst>
                <a:ext uri="{FF2B5EF4-FFF2-40B4-BE49-F238E27FC236}">
                  <a16:creationId xmlns:a16="http://schemas.microsoft.com/office/drawing/2014/main" id="{2B20F044-B51A-4756-83E1-4C48EA1932E2}"/>
                </a:ext>
              </a:extLst>
            </p:cNvPr>
            <p:cNvCxnSpPr/>
            <p:nvPr/>
          </p:nvCxnSpPr>
          <p:spPr>
            <a:xfrm flipV="1">
              <a:off x="6682574" y="5353486"/>
              <a:ext cx="3217047" cy="1"/>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FCD93A01-37B8-4053-AFDE-5EB0160C0065}"/>
              </a:ext>
            </a:extLst>
          </p:cNvPr>
          <p:cNvSpPr txBox="1"/>
          <p:nvPr/>
        </p:nvSpPr>
        <p:spPr>
          <a:xfrm>
            <a:off x="747092" y="621793"/>
            <a:ext cx="4315605" cy="646331"/>
          </a:xfrm>
          <a:prstGeom prst="rect">
            <a:avLst/>
          </a:prstGeom>
          <a:noFill/>
        </p:spPr>
        <p:txBody>
          <a:bodyPr wrap="none" rtlCol="0">
            <a:spAutoFit/>
          </a:bodyPr>
          <a:lstStyle/>
          <a:p>
            <a:r>
              <a:rPr lang="en-US" sz="3600" dirty="0">
                <a:solidFill>
                  <a:schemeClr val="bg2">
                    <a:lumMod val="25000"/>
                  </a:schemeClr>
                </a:solidFill>
                <a:latin typeface="#9Slide04 SFU Fenice Bold" panose="00000700000000000000" pitchFamily="2" charset="0"/>
              </a:rPr>
              <a:t>I. </a:t>
            </a:r>
            <a:r>
              <a:rPr lang="en-US" sz="3600" dirty="0" err="1">
                <a:solidFill>
                  <a:schemeClr val="bg2">
                    <a:lumMod val="25000"/>
                  </a:schemeClr>
                </a:solidFill>
                <a:latin typeface="#9Slide04 SFU Fenice Bold" panose="00000700000000000000" pitchFamily="2" charset="0"/>
              </a:rPr>
              <a:t>TÌM</a:t>
            </a:r>
            <a:r>
              <a:rPr lang="en-US" sz="3600" dirty="0">
                <a:solidFill>
                  <a:schemeClr val="bg2">
                    <a:lumMod val="25000"/>
                  </a:schemeClr>
                </a:solidFill>
                <a:latin typeface="#9Slide04 SFU Fenice Bold" panose="00000700000000000000" pitchFamily="2" charset="0"/>
              </a:rPr>
              <a:t> </a:t>
            </a:r>
            <a:r>
              <a:rPr lang="en-US" sz="3600" dirty="0" err="1">
                <a:solidFill>
                  <a:schemeClr val="bg2">
                    <a:lumMod val="25000"/>
                  </a:schemeClr>
                </a:solidFill>
                <a:latin typeface="#9Slide04 SFU Fenice Bold" panose="00000700000000000000" pitchFamily="2" charset="0"/>
              </a:rPr>
              <a:t>HIỂU</a:t>
            </a:r>
            <a:r>
              <a:rPr lang="en-US" sz="3600" dirty="0">
                <a:solidFill>
                  <a:schemeClr val="bg2">
                    <a:lumMod val="25000"/>
                  </a:schemeClr>
                </a:solidFill>
                <a:latin typeface="#9Slide04 SFU Fenice Bold" panose="00000700000000000000" pitchFamily="2" charset="0"/>
              </a:rPr>
              <a:t> CHUNG</a:t>
            </a:r>
          </a:p>
        </p:txBody>
      </p:sp>
      <p:pic>
        <p:nvPicPr>
          <p:cNvPr id="22" name="Picture 21">
            <a:extLst>
              <a:ext uri="{FF2B5EF4-FFF2-40B4-BE49-F238E27FC236}">
                <a16:creationId xmlns:a16="http://schemas.microsoft.com/office/drawing/2014/main" id="{C3098BE3-1582-4E12-A31E-5E279AE38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8857" y="2246945"/>
            <a:ext cx="2852315" cy="41406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3" name="TextBox 22">
            <a:extLst>
              <a:ext uri="{FF2B5EF4-FFF2-40B4-BE49-F238E27FC236}">
                <a16:creationId xmlns:a16="http://schemas.microsoft.com/office/drawing/2014/main" id="{4D1826DD-ED95-4D15-B86F-6F172F46CE2D}"/>
              </a:ext>
            </a:extLst>
          </p:cNvPr>
          <p:cNvSpPr txBox="1"/>
          <p:nvPr/>
        </p:nvSpPr>
        <p:spPr>
          <a:xfrm>
            <a:off x="7274313" y="710101"/>
            <a:ext cx="6094476" cy="738664"/>
          </a:xfrm>
          <a:prstGeom prst="rect">
            <a:avLst/>
          </a:prstGeom>
          <a:noFill/>
        </p:spPr>
        <p:txBody>
          <a:bodyPr wrap="square">
            <a:spAutoFit/>
          </a:bodyPr>
          <a:lstStyle/>
          <a:p>
            <a:pPr marL="342900" indent="-342900" algn="just" eaLnBrk="1" fontAlgn="base" hangingPunct="1">
              <a:lnSpc>
                <a:spcPct val="200000"/>
              </a:lnSpc>
              <a:spcBef>
                <a:spcPct val="0"/>
              </a:spcBef>
              <a:spcAft>
                <a:spcPct val="0"/>
              </a:spcAft>
              <a:buFont typeface="Wingdings" panose="05000000000000000000" pitchFamily="2" charset="2"/>
              <a:buChar char="v"/>
            </a:pPr>
            <a:r>
              <a:rPr lang="vi-VN" altLang="en-US" sz="2400" b="1" dirty="0" err="1">
                <a:solidFill>
                  <a:prstClr val="black"/>
                </a:solidFill>
                <a:latin typeface="#9Slide03 Arima Madurai Black" panose="00000A00000000000000" pitchFamily="2" charset="0"/>
                <a:cs typeface="#9Slide03 Arima Madurai Black" panose="00000A00000000000000" pitchFamily="2" charset="0"/>
              </a:rPr>
              <a:t>Thể</a:t>
            </a:r>
            <a:r>
              <a:rPr lang="vi-VN" altLang="en-US" sz="2400" b="1" dirty="0">
                <a:solidFill>
                  <a:prstClr val="black"/>
                </a:solidFill>
                <a:latin typeface="#9Slide03 Arima Madurai Black" panose="00000A00000000000000" pitchFamily="2" charset="0"/>
                <a:cs typeface="#9Slide03 Arima Madurai Black" panose="00000A00000000000000" pitchFamily="2" charset="0"/>
              </a:rPr>
              <a:t> </a:t>
            </a:r>
            <a:r>
              <a:rPr lang="vi-VN" altLang="en-US" sz="2400" b="1" dirty="0" err="1">
                <a:solidFill>
                  <a:prstClr val="black"/>
                </a:solidFill>
                <a:latin typeface="#9Slide03 Arima Madurai Black" panose="00000A00000000000000" pitchFamily="2" charset="0"/>
                <a:cs typeface="#9Slide03 Arima Madurai Black" panose="00000A00000000000000" pitchFamily="2" charset="0"/>
              </a:rPr>
              <a:t>loại</a:t>
            </a:r>
            <a:r>
              <a:rPr lang="vi-VN" altLang="en-US" sz="2400" dirty="0">
                <a:solidFill>
                  <a:prstClr val="black"/>
                </a:solidFill>
                <a:latin typeface="Calibri" panose="020F0502020204030204" pitchFamily="34" charset="0"/>
                <a:cs typeface="Calibri" panose="020F0502020204030204" pitchFamily="34" charset="0"/>
              </a:rPr>
              <a:t>: </a:t>
            </a:r>
            <a:r>
              <a:rPr lang="en-US" altLang="en-US" sz="2400" dirty="0" err="1">
                <a:solidFill>
                  <a:prstClr val="black"/>
                </a:solidFill>
                <a:latin typeface="Calibri" panose="020F0502020204030204" pitchFamily="34" charset="0"/>
                <a:cs typeface="Calibri" panose="020F0502020204030204" pitchFamily="34" charset="0"/>
              </a:rPr>
              <a:t>văn</a:t>
            </a:r>
            <a:r>
              <a:rPr lang="en-US" altLang="en-US" sz="2400" dirty="0">
                <a:solidFill>
                  <a:prstClr val="black"/>
                </a:solidFill>
                <a:latin typeface="Calibri" panose="020F0502020204030204" pitchFamily="34" charset="0"/>
                <a:cs typeface="Calibri" panose="020F0502020204030204" pitchFamily="34" charset="0"/>
              </a:rPr>
              <a:t> </a:t>
            </a:r>
            <a:r>
              <a:rPr lang="en-US" altLang="en-US" sz="2400" dirty="0" err="1">
                <a:solidFill>
                  <a:prstClr val="black"/>
                </a:solidFill>
                <a:latin typeface="Calibri" panose="020F0502020204030204" pitchFamily="34" charset="0"/>
                <a:cs typeface="Calibri" panose="020F0502020204030204" pitchFamily="34" charset="0"/>
              </a:rPr>
              <a:t>bia</a:t>
            </a:r>
            <a:endParaRPr lang="vi-VN" altLang="en-US" sz="2400" dirty="0">
              <a:solidFill>
                <a:prstClr val="black"/>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1A41A3F4-F5F1-406E-AE89-CD3B2876AB0A}"/>
              </a:ext>
            </a:extLst>
          </p:cNvPr>
          <p:cNvSpPr txBox="1"/>
          <p:nvPr/>
        </p:nvSpPr>
        <p:spPr>
          <a:xfrm>
            <a:off x="5625232" y="1855635"/>
            <a:ext cx="5987647" cy="3074560"/>
          </a:xfrm>
          <a:prstGeom prst="rect">
            <a:avLst/>
          </a:prstGeom>
          <a:noFill/>
        </p:spPr>
        <p:txBody>
          <a:bodyPr wrap="square">
            <a:spAutoFit/>
          </a:bodyPr>
          <a:lstStyle/>
          <a:p>
            <a:pPr marL="285750" indent="-285750" algn="just" eaLnBrk="1" fontAlgn="base" hangingPunct="1">
              <a:lnSpc>
                <a:spcPct val="200000"/>
              </a:lnSpc>
              <a:spcBef>
                <a:spcPct val="0"/>
              </a:spcBef>
              <a:spcAft>
                <a:spcPct val="0"/>
              </a:spcAft>
              <a:buFont typeface="Wingdings" panose="05000000000000000000" pitchFamily="2" charset="2"/>
              <a:buChar char="v"/>
            </a:pP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Trích</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altLang="en-US" sz="20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vi-VN" altLang="en-US" sz="20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kí</a:t>
            </a:r>
            <a:r>
              <a:rPr lang="vi-VN" altLang="en-US" sz="20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đề</a:t>
            </a:r>
            <a:r>
              <a:rPr lang="vi-VN" altLang="en-US" sz="2000" b="1" i="1" dirty="0">
                <a:solidFill>
                  <a:prstClr val="black"/>
                </a:solidFill>
                <a:latin typeface="Cambria" panose="02040503050406030204" pitchFamily="18" charset="0"/>
                <a:ea typeface="Cambria" panose="02040503050406030204" pitchFamily="18" charset="0"/>
                <a:cs typeface="Calibri" panose="020F0502020204030204" pitchFamily="34" charset="0"/>
              </a:rPr>
              <a:t> danh </a:t>
            </a:r>
            <a:r>
              <a:rPr lang="vi-VN" altLang="en-US" sz="20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tiến</a:t>
            </a:r>
            <a:r>
              <a:rPr lang="vi-VN" altLang="en-US" sz="20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sĩ</a:t>
            </a:r>
            <a:r>
              <a:rPr lang="vi-VN" altLang="en-US" sz="2000" b="1" i="1" dirty="0">
                <a:solidFill>
                  <a:prstClr val="black"/>
                </a:solidFill>
                <a:latin typeface="Cambria" panose="02040503050406030204" pitchFamily="18" charset="0"/>
                <a:ea typeface="Cambria" panose="02040503050406030204" pitchFamily="18" charset="0"/>
                <a:cs typeface="Calibri" panose="020F0502020204030204" pitchFamily="34" charset="0"/>
              </a:rPr>
              <a:t> khoa Nhâm </a:t>
            </a:r>
            <a:r>
              <a:rPr lang="vi-VN" altLang="en-US" sz="20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Tuất</a:t>
            </a:r>
            <a:r>
              <a:rPr lang="vi-VN" altLang="en-US" sz="2000" b="1" i="1" dirty="0">
                <a:solidFill>
                  <a:prstClr val="black"/>
                </a:solidFill>
                <a:latin typeface="Cambria" panose="02040503050406030204" pitchFamily="18" charset="0"/>
                <a:ea typeface="Cambria" panose="02040503050406030204" pitchFamily="18" charset="0"/>
                <a:cs typeface="Calibri" panose="020F0502020204030204" pitchFamily="34" charset="0"/>
              </a:rPr>
              <a:t>, niên </a:t>
            </a:r>
            <a:r>
              <a:rPr lang="vi-VN" altLang="en-US" sz="20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hiệu</a:t>
            </a:r>
            <a:r>
              <a:rPr lang="vi-VN" altLang="en-US" sz="20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Bảo</a:t>
            </a:r>
            <a:r>
              <a:rPr lang="vi-VN" altLang="en-US" sz="20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Đại</a:t>
            </a:r>
            <a:r>
              <a:rPr lang="vi-VN" altLang="en-US" sz="20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thứ</a:t>
            </a:r>
            <a:r>
              <a:rPr lang="vi-VN" altLang="en-US" sz="2000" b="1" i="1" dirty="0">
                <a:solidFill>
                  <a:prstClr val="black"/>
                </a:solidFill>
                <a:latin typeface="Cambria" panose="02040503050406030204" pitchFamily="18" charset="0"/>
                <a:ea typeface="Cambria" panose="02040503050406030204" pitchFamily="18" charset="0"/>
                <a:cs typeface="Calibri" panose="020F0502020204030204" pitchFamily="34" charset="0"/>
              </a:rPr>
              <a:t> 3</a:t>
            </a:r>
            <a:r>
              <a:rPr lang="vi-VN" altLang="en-US" sz="2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được</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Thân Nhân Trung </a:t>
            </a: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soạn</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năm 1484, </a:t>
            </a:r>
            <a:r>
              <a:rPr lang="vi-VN" altLang="en-US" sz="2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thời</a:t>
            </a:r>
            <a:r>
              <a:rPr lang="vi-VN" altLang="en-US" sz="2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Hồng</a:t>
            </a:r>
            <a:r>
              <a:rPr lang="vi-VN" altLang="en-US" sz="2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Đức</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marL="285750" indent="-285750" algn="just" eaLnBrk="1" fontAlgn="base" hangingPunct="1">
              <a:lnSpc>
                <a:spcPct val="200000"/>
              </a:lnSpc>
              <a:spcBef>
                <a:spcPct val="0"/>
              </a:spcBef>
              <a:spcAft>
                <a:spcPct val="0"/>
              </a:spcAft>
              <a:buFont typeface="Wingdings" panose="05000000000000000000" pitchFamily="2" charset="2"/>
              <a:buChar char="v"/>
            </a:pP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kí</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giữ</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vai </a:t>
            </a: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trò</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quan </a:t>
            </a: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trọng</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như </a:t>
            </a: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lời</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tựa</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chung cho </a:t>
            </a:r>
            <a:r>
              <a:rPr lang="vi-VN" altLang="en-US" sz="2000" dirty="0" err="1">
                <a:solidFill>
                  <a:prstClr val="black"/>
                </a:solidFill>
                <a:latin typeface="Cambria" panose="02040503050406030204" pitchFamily="18" charset="0"/>
                <a:ea typeface="Cambria" panose="02040503050406030204" pitchFamily="18" charset="0"/>
                <a:cs typeface="Calibri" panose="020F0502020204030204" pitchFamily="34" charset="0"/>
              </a:rPr>
              <a:t>cả</a:t>
            </a:r>
            <a:r>
              <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dirty="0">
                <a:solidFill>
                  <a:prstClr val="black"/>
                </a:solidFill>
                <a:latin typeface="Cambria" panose="02040503050406030204" pitchFamily="18" charset="0"/>
                <a:ea typeface="Cambria" panose="02040503050406030204" pitchFamily="18" charset="0"/>
                <a:cs typeface="Calibri" panose="020F0502020204030204" pitchFamily="34" charset="0"/>
              </a:rPr>
              <a:t>82 </a:t>
            </a:r>
            <a:r>
              <a:rPr lang="vi-VN" altLang="en-US" sz="2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tấm</a:t>
            </a:r>
            <a:r>
              <a:rPr lang="vi-VN" altLang="en-US" sz="2000" b="1" dirty="0">
                <a:solidFill>
                  <a:prstClr val="black"/>
                </a:solidFill>
                <a:latin typeface="Cambria" panose="02040503050406030204" pitchFamily="18" charset="0"/>
                <a:ea typeface="Cambria" panose="02040503050406030204" pitchFamily="18" charset="0"/>
                <a:cs typeface="Calibri" panose="020F0502020204030204" pitchFamily="34" charset="0"/>
              </a:rPr>
              <a:t> bia </a:t>
            </a:r>
            <a:r>
              <a:rPr lang="vi-VN" altLang="en-US" sz="2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tiến</a:t>
            </a:r>
            <a:r>
              <a:rPr lang="vi-VN" altLang="en-US" sz="2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sĩ</a:t>
            </a:r>
            <a:r>
              <a:rPr lang="vi-VN" altLang="en-US" sz="2000" b="1" dirty="0">
                <a:solidFill>
                  <a:prstClr val="black"/>
                </a:solidFill>
                <a:latin typeface="Cambria" panose="02040503050406030204" pitchFamily="18" charset="0"/>
                <a:ea typeface="Cambria" panose="02040503050406030204" pitchFamily="18" charset="0"/>
                <a:cs typeface="Calibri" panose="020F0502020204030204" pitchFamily="34" charset="0"/>
              </a:rPr>
              <a:t> ở Văn </a:t>
            </a:r>
            <a:r>
              <a:rPr lang="vi-VN" altLang="en-US" sz="2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miếu</a:t>
            </a:r>
            <a:r>
              <a:rPr lang="vi-VN" altLang="en-US" sz="2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Hà</a:t>
            </a:r>
            <a:r>
              <a:rPr lang="vi-VN" altLang="en-US" sz="2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en-US" sz="2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Nội</a:t>
            </a:r>
            <a:r>
              <a:rPr lang="vi-VN" altLang="en-US" sz="2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en-US"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vi-VN" altLang="en-US" sz="2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328FD84C-501A-4949-9306-4317F37CEE09}"/>
              </a:ext>
            </a:extLst>
          </p:cNvPr>
          <p:cNvSpPr txBox="1"/>
          <p:nvPr/>
        </p:nvSpPr>
        <p:spPr>
          <a:xfrm flipH="1">
            <a:off x="728802" y="1285434"/>
            <a:ext cx="3346706" cy="523220"/>
          </a:xfrm>
          <a:prstGeom prst="rect">
            <a:avLst/>
          </a:prstGeom>
          <a:noFill/>
        </p:spPr>
        <p:txBody>
          <a:bodyPr wrap="square" rtlCol="0">
            <a:spAutoFit/>
          </a:bodyPr>
          <a:lstStyle/>
          <a:p>
            <a:r>
              <a:rPr lang="en-US" sz="2800" u="sng" dirty="0">
                <a:solidFill>
                  <a:schemeClr val="bg2">
                    <a:lumMod val="25000"/>
                  </a:schemeClr>
                </a:solidFill>
                <a:latin typeface="#9Slide04 SFU Fenice Bold" panose="00000700000000000000" pitchFamily="2" charset="0"/>
              </a:rPr>
              <a:t>2. </a:t>
            </a:r>
            <a:r>
              <a:rPr lang="en-US" sz="2800" u="sng" dirty="0" err="1">
                <a:solidFill>
                  <a:schemeClr val="bg2">
                    <a:lumMod val="25000"/>
                  </a:schemeClr>
                </a:solidFill>
                <a:latin typeface="#9Slide04 SFU Fenice Bold" panose="00000700000000000000" pitchFamily="2" charset="0"/>
              </a:rPr>
              <a:t>TÁC</a:t>
            </a:r>
            <a:r>
              <a:rPr lang="en-US" sz="2800" u="sng" dirty="0">
                <a:solidFill>
                  <a:schemeClr val="bg2">
                    <a:lumMod val="25000"/>
                  </a:schemeClr>
                </a:solidFill>
                <a:latin typeface="#9Slide04 SFU Fenice Bold" panose="00000700000000000000" pitchFamily="2" charset="0"/>
              </a:rPr>
              <a:t> </a:t>
            </a:r>
            <a:r>
              <a:rPr lang="en-US" sz="2800" u="sng" dirty="0" err="1">
                <a:solidFill>
                  <a:schemeClr val="bg2">
                    <a:lumMod val="25000"/>
                  </a:schemeClr>
                </a:solidFill>
                <a:latin typeface="#9Slide04 SFU Fenice Bold" panose="00000700000000000000" pitchFamily="2" charset="0"/>
              </a:rPr>
              <a:t>PHẨM</a:t>
            </a:r>
            <a:endParaRPr lang="en-US" sz="2800" u="sng" dirty="0">
              <a:solidFill>
                <a:schemeClr val="bg2">
                  <a:lumMod val="25000"/>
                </a:schemeClr>
              </a:solidFill>
              <a:latin typeface="#9Slide04 SFU Fenice Bold" panose="00000700000000000000" pitchFamily="2" charset="0"/>
            </a:endParaRPr>
          </a:p>
        </p:txBody>
      </p:sp>
    </p:spTree>
    <p:extLst>
      <p:ext uri="{BB962C8B-B14F-4D97-AF65-F5344CB8AC3E}">
        <p14:creationId xmlns:p14="http://schemas.microsoft.com/office/powerpoint/2010/main" val="5187606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7922" y="423081"/>
            <a:ext cx="10575878" cy="5753882"/>
          </a:xfrm>
        </p:spPr>
        <p:txBody>
          <a:bodyPr>
            <a:normAutofit fontScale="77500" lnSpcReduction="20000"/>
          </a:bodyPr>
          <a:lstStyle/>
          <a:p>
            <a:pPr marL="342900" lvl="0" indent="-342900" algn="just">
              <a:lnSpc>
                <a:spcPct val="107000"/>
              </a:lnSpc>
              <a:spcAft>
                <a:spcPts val="800"/>
              </a:spcAft>
              <a:buFont typeface="+mj-lt"/>
              <a:buAutoNum type="alphaUcPeriod" startAt="9"/>
            </a:pPr>
            <a:r>
              <a:rPr lang="en-US" b="1" dirty="0">
                <a:solidFill>
                  <a:srgbClr val="000000"/>
                </a:solidFill>
                <a:latin typeface="Times New Roman"/>
                <a:ea typeface="Calibri"/>
                <a:cs typeface="Times New Roman"/>
              </a:rPr>
              <a:t>MỤC TIÊU </a:t>
            </a:r>
            <a:endParaRPr lang="en-US" dirty="0">
              <a:latin typeface="Times New Roman"/>
              <a:ea typeface="Calibri"/>
              <a:cs typeface="Times New Roman"/>
            </a:endParaRPr>
          </a:p>
          <a:p>
            <a:pPr marL="0" indent="0" algn="just">
              <a:lnSpc>
                <a:spcPct val="107000"/>
              </a:lnSpc>
              <a:spcAft>
                <a:spcPts val="800"/>
              </a:spcAft>
              <a:buNone/>
            </a:pPr>
            <a:r>
              <a:rPr lang="en-US" dirty="0">
                <a:latin typeface="Times New Roman"/>
                <a:ea typeface="Calibri"/>
                <a:cs typeface="Times New Roman"/>
              </a:rPr>
              <a:t>1. </a:t>
            </a:r>
            <a:r>
              <a:rPr lang="en-US" dirty="0" err="1">
                <a:latin typeface="Times New Roman"/>
                <a:ea typeface="Calibri"/>
                <a:cs typeface="Times New Roman"/>
              </a:rPr>
              <a:t>Kiến</a:t>
            </a:r>
            <a:r>
              <a:rPr lang="en-US" dirty="0">
                <a:latin typeface="Times New Roman"/>
                <a:ea typeface="Calibri"/>
                <a:cs typeface="Times New Roman"/>
              </a:rPr>
              <a:t> </a:t>
            </a:r>
            <a:r>
              <a:rPr lang="en-US" dirty="0" err="1">
                <a:latin typeface="Times New Roman"/>
                <a:ea typeface="Calibri"/>
                <a:cs typeface="Times New Roman"/>
              </a:rPr>
              <a:t>thức</a:t>
            </a:r>
            <a:endParaRPr lang="en-US" dirty="0">
              <a:latin typeface="Times New Roman"/>
              <a:ea typeface="Calibri"/>
              <a:cs typeface="Times New Roman"/>
            </a:endParaRPr>
          </a:p>
          <a:p>
            <a:pPr marL="0" indent="0" algn="just">
              <a:lnSpc>
                <a:spcPct val="107000"/>
              </a:lnSpc>
              <a:spcAft>
                <a:spcPts val="800"/>
              </a:spcAft>
              <a:buNone/>
            </a:pPr>
            <a:r>
              <a:rPr lang="vi-VN" dirty="0">
                <a:latin typeface="Times New Roman"/>
                <a:ea typeface="Calibri"/>
                <a:cs typeface="Times New Roman"/>
              </a:rPr>
              <a:t>-</a:t>
            </a:r>
            <a:r>
              <a:rPr lang="en-US" dirty="0">
                <a:latin typeface="Times New Roman"/>
                <a:ea typeface="Calibri"/>
                <a:cs typeface="Times New Roman"/>
              </a:rPr>
              <a:t> </a:t>
            </a:r>
            <a:r>
              <a:rPr lang="en-US" dirty="0" err="1">
                <a:latin typeface="Times New Roman"/>
                <a:ea typeface="Calibri"/>
                <a:cs typeface="Times New Roman"/>
              </a:rPr>
              <a:t>Nhận</a:t>
            </a:r>
            <a:r>
              <a:rPr lang="en-US" dirty="0">
                <a:latin typeface="Times New Roman"/>
                <a:ea typeface="Calibri"/>
                <a:cs typeface="Times New Roman"/>
              </a:rPr>
              <a:t> </a:t>
            </a:r>
            <a:r>
              <a:rPr lang="en-US" dirty="0" err="1">
                <a:latin typeface="Times New Roman"/>
                <a:ea typeface="Calibri"/>
                <a:cs typeface="Times New Roman"/>
              </a:rPr>
              <a:t>biết</a:t>
            </a:r>
            <a:r>
              <a:rPr lang="en-US" dirty="0">
                <a:latin typeface="Times New Roman"/>
                <a:ea typeface="Calibri"/>
                <a:cs typeface="Times New Roman"/>
              </a:rPr>
              <a:t>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phân</a:t>
            </a:r>
            <a:r>
              <a:rPr lang="en-US" dirty="0">
                <a:latin typeface="Times New Roman"/>
                <a:ea typeface="Calibri"/>
                <a:cs typeface="Times New Roman"/>
              </a:rPr>
              <a:t> </a:t>
            </a:r>
            <a:r>
              <a:rPr lang="en-US" dirty="0" err="1">
                <a:latin typeface="Times New Roman"/>
                <a:ea typeface="Calibri"/>
                <a:cs typeface="Times New Roman"/>
              </a:rPr>
              <a:t>tích</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nội</a:t>
            </a:r>
            <a:r>
              <a:rPr lang="en-US" dirty="0">
                <a:latin typeface="Times New Roman"/>
                <a:ea typeface="Calibri"/>
                <a:cs typeface="Times New Roman"/>
              </a:rPr>
              <a:t> dung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đề</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điểm</a:t>
            </a:r>
            <a:r>
              <a:rPr lang="en-US" dirty="0">
                <a:latin typeface="Times New Roman"/>
                <a:ea typeface="Calibri"/>
                <a:cs typeface="Times New Roman"/>
              </a:rPr>
              <a:t>, </a:t>
            </a:r>
            <a:r>
              <a:rPr lang="en-US" dirty="0" err="1">
                <a:latin typeface="Times New Roman"/>
                <a:ea typeface="Calibri"/>
                <a:cs typeface="Times New Roman"/>
              </a:rPr>
              <a:t>lí</a:t>
            </a:r>
            <a:r>
              <a:rPr lang="en-US" dirty="0">
                <a:latin typeface="Times New Roman"/>
                <a:ea typeface="Calibri"/>
                <a:cs typeface="Times New Roman"/>
              </a:rPr>
              <a:t> </a:t>
            </a:r>
            <a:r>
              <a:rPr lang="en-US" dirty="0" err="1">
                <a:latin typeface="Times New Roman"/>
                <a:ea typeface="Calibri"/>
                <a:cs typeface="Times New Roman"/>
              </a:rPr>
              <a:t>lẽ</a:t>
            </a:r>
            <a:r>
              <a:rPr lang="en-US" dirty="0">
                <a:latin typeface="Times New Roman"/>
                <a:ea typeface="Calibri"/>
                <a:cs typeface="Times New Roman"/>
              </a:rPr>
              <a:t>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bằng</a:t>
            </a:r>
            <a:r>
              <a:rPr lang="en-US" dirty="0">
                <a:latin typeface="Times New Roman"/>
                <a:ea typeface="Calibri"/>
                <a:cs typeface="Times New Roman"/>
              </a:rPr>
              <a:t> </a:t>
            </a:r>
            <a:r>
              <a:rPr lang="en-US" dirty="0" err="1">
                <a:latin typeface="Times New Roman"/>
                <a:ea typeface="Calibri"/>
                <a:cs typeface="Times New Roman"/>
              </a:rPr>
              <a:t>chứng</a:t>
            </a:r>
            <a:r>
              <a:rPr lang="en-US" dirty="0">
                <a:latin typeface="Times New Roman"/>
                <a:ea typeface="Calibri"/>
                <a:cs typeface="Times New Roman"/>
              </a:rPr>
              <a:t> </a:t>
            </a:r>
            <a:r>
              <a:rPr lang="en-US" dirty="0" err="1">
                <a:latin typeface="Times New Roman"/>
                <a:ea typeface="Calibri"/>
                <a:cs typeface="Times New Roman"/>
              </a:rPr>
              <a:t>tiêu</a:t>
            </a:r>
            <a:r>
              <a:rPr lang="en-US" dirty="0">
                <a:latin typeface="Times New Roman"/>
                <a:ea typeface="Calibri"/>
                <a:cs typeface="Times New Roman"/>
              </a:rPr>
              <a:t> </a:t>
            </a:r>
            <a:r>
              <a:rPr lang="en-US" dirty="0" err="1">
                <a:latin typeface="Times New Roman"/>
                <a:ea typeface="Calibri"/>
                <a:cs typeface="Times New Roman"/>
              </a:rPr>
              <a:t>biểu</a:t>
            </a:r>
            <a:r>
              <a:rPr lang="en-US" dirty="0">
                <a:latin typeface="Times New Roman"/>
                <a:ea typeface="Calibri"/>
                <a:cs typeface="Times New Roman"/>
              </a:rPr>
              <a:t> </a:t>
            </a:r>
            <a:r>
              <a:rPr lang="en-US" dirty="0" err="1">
                <a:latin typeface="Times New Roman"/>
                <a:ea typeface="Calibri"/>
                <a:cs typeface="Times New Roman"/>
              </a:rPr>
              <a:t>trong</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nghị</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Phân</a:t>
            </a:r>
            <a:r>
              <a:rPr lang="en-US" dirty="0">
                <a:latin typeface="Times New Roman"/>
                <a:ea typeface="Calibri"/>
                <a:cs typeface="Times New Roman"/>
              </a:rPr>
              <a:t> </a:t>
            </a:r>
            <a:r>
              <a:rPr lang="en-US" dirty="0" err="1">
                <a:latin typeface="Times New Roman"/>
                <a:ea typeface="Calibri"/>
                <a:cs typeface="Times New Roman"/>
              </a:rPr>
              <a:t>tích</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mối</a:t>
            </a:r>
            <a:r>
              <a:rPr lang="en-US" dirty="0">
                <a:latin typeface="Times New Roman"/>
                <a:ea typeface="Calibri"/>
                <a:cs typeface="Times New Roman"/>
              </a:rPr>
              <a:t> </a:t>
            </a:r>
            <a:r>
              <a:rPr lang="en-US" dirty="0" err="1">
                <a:latin typeface="Times New Roman"/>
                <a:ea typeface="Calibri"/>
                <a:cs typeface="Times New Roman"/>
              </a:rPr>
              <a:t>quan</a:t>
            </a:r>
            <a:r>
              <a:rPr lang="en-US" dirty="0">
                <a:latin typeface="Times New Roman"/>
                <a:ea typeface="Calibri"/>
                <a:cs typeface="Times New Roman"/>
              </a:rPr>
              <a:t> </a:t>
            </a:r>
            <a:r>
              <a:rPr lang="en-US" dirty="0" err="1">
                <a:latin typeface="Times New Roman"/>
                <a:ea typeface="Calibri"/>
                <a:cs typeface="Times New Roman"/>
              </a:rPr>
              <a:t>hệ</a:t>
            </a:r>
            <a:r>
              <a:rPr lang="en-US" dirty="0">
                <a:latin typeface="Times New Roman"/>
                <a:ea typeface="Calibri"/>
                <a:cs typeface="Times New Roman"/>
              </a:rPr>
              <a:t> </a:t>
            </a:r>
            <a:r>
              <a:rPr lang="en-US" dirty="0" err="1">
                <a:latin typeface="Times New Roman"/>
                <a:ea typeface="Calibri"/>
                <a:cs typeface="Times New Roman"/>
              </a:rPr>
              <a:t>giữa</a:t>
            </a:r>
            <a:r>
              <a:rPr lang="en-US" dirty="0">
                <a:latin typeface="Times New Roman"/>
                <a:ea typeface="Calibri"/>
                <a:cs typeface="Times New Roman"/>
              </a:rPr>
              <a:t> </a:t>
            </a:r>
            <a:r>
              <a:rPr lang="en-US" dirty="0" err="1">
                <a:latin typeface="Times New Roman"/>
                <a:ea typeface="Calibri"/>
                <a:cs typeface="Times New Roman"/>
              </a:rPr>
              <a:t>các</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điểm</a:t>
            </a:r>
            <a:r>
              <a:rPr lang="en-US" dirty="0">
                <a:latin typeface="Times New Roman"/>
                <a:ea typeface="Calibri"/>
                <a:cs typeface="Times New Roman"/>
              </a:rPr>
              <a:t>, </a:t>
            </a:r>
            <a:r>
              <a:rPr lang="en-US" dirty="0" err="1">
                <a:latin typeface="Times New Roman"/>
                <a:ea typeface="Calibri"/>
                <a:cs typeface="Times New Roman"/>
              </a:rPr>
              <a:t>lí</a:t>
            </a:r>
            <a:r>
              <a:rPr lang="en-US" dirty="0">
                <a:latin typeface="Times New Roman"/>
                <a:ea typeface="Calibri"/>
                <a:cs typeface="Times New Roman"/>
              </a:rPr>
              <a:t> </a:t>
            </a:r>
            <a:r>
              <a:rPr lang="en-US" dirty="0" err="1">
                <a:latin typeface="Times New Roman"/>
                <a:ea typeface="Calibri"/>
                <a:cs typeface="Times New Roman"/>
              </a:rPr>
              <a:t>lẽ</a:t>
            </a:r>
            <a:r>
              <a:rPr lang="en-US" dirty="0">
                <a:latin typeface="Times New Roman"/>
                <a:ea typeface="Calibri"/>
                <a:cs typeface="Times New Roman"/>
              </a:rPr>
              <a:t>, </a:t>
            </a:r>
            <a:r>
              <a:rPr lang="en-US" dirty="0" err="1">
                <a:latin typeface="Times New Roman"/>
                <a:ea typeface="Calibri"/>
                <a:cs typeface="Times New Roman"/>
              </a:rPr>
              <a:t>bằng</a:t>
            </a:r>
            <a:r>
              <a:rPr lang="en-US" dirty="0">
                <a:latin typeface="Times New Roman"/>
                <a:ea typeface="Calibri"/>
                <a:cs typeface="Times New Roman"/>
              </a:rPr>
              <a:t> </a:t>
            </a:r>
            <a:r>
              <a:rPr lang="en-US" dirty="0" err="1">
                <a:latin typeface="Times New Roman"/>
                <a:ea typeface="Calibri"/>
                <a:cs typeface="Times New Roman"/>
              </a:rPr>
              <a:t>chứng</a:t>
            </a:r>
            <a:r>
              <a:rPr lang="en-US" dirty="0">
                <a:latin typeface="Times New Roman"/>
                <a:ea typeface="Calibri"/>
                <a:cs typeface="Times New Roman"/>
              </a:rPr>
              <a:t>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vai</a:t>
            </a:r>
            <a:r>
              <a:rPr lang="en-US" dirty="0">
                <a:latin typeface="Times New Roman"/>
                <a:ea typeface="Calibri"/>
                <a:cs typeface="Times New Roman"/>
              </a:rPr>
              <a:t> </a:t>
            </a:r>
            <a:r>
              <a:rPr lang="en-US" dirty="0" err="1">
                <a:latin typeface="Times New Roman"/>
                <a:ea typeface="Calibri"/>
                <a:cs typeface="Times New Roman"/>
              </a:rPr>
              <a:t>trò</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chúng</a:t>
            </a:r>
            <a:r>
              <a:rPr lang="en-US" dirty="0">
                <a:latin typeface="Times New Roman"/>
                <a:ea typeface="Calibri"/>
                <a:cs typeface="Times New Roman"/>
              </a:rPr>
              <a:t> </a:t>
            </a:r>
            <a:r>
              <a:rPr lang="en-US" dirty="0" err="1">
                <a:latin typeface="Times New Roman"/>
                <a:ea typeface="Calibri"/>
                <a:cs typeface="Times New Roman"/>
              </a:rPr>
              <a:t>trong</a:t>
            </a:r>
            <a:r>
              <a:rPr lang="en-US" dirty="0">
                <a:latin typeface="Times New Roman"/>
                <a:ea typeface="Calibri"/>
                <a:cs typeface="Times New Roman"/>
              </a:rPr>
              <a:t> </a:t>
            </a:r>
            <a:r>
              <a:rPr lang="en-US" dirty="0" err="1">
                <a:latin typeface="Times New Roman"/>
                <a:ea typeface="Calibri"/>
                <a:cs typeface="Times New Roman"/>
              </a:rPr>
              <a:t>việc</a:t>
            </a:r>
            <a:r>
              <a:rPr lang="en-US" dirty="0">
                <a:latin typeface="Times New Roman"/>
                <a:ea typeface="Calibri"/>
                <a:cs typeface="Times New Roman"/>
              </a:rPr>
              <a:t> </a:t>
            </a:r>
            <a:r>
              <a:rPr lang="en-US" dirty="0" err="1">
                <a:latin typeface="Times New Roman"/>
                <a:ea typeface="Calibri"/>
                <a:cs typeface="Times New Roman"/>
              </a:rPr>
              <a:t>thể</a:t>
            </a:r>
            <a:r>
              <a:rPr lang="en-US" dirty="0">
                <a:latin typeface="Times New Roman"/>
                <a:ea typeface="Calibri"/>
                <a:cs typeface="Times New Roman"/>
              </a:rPr>
              <a:t> </a:t>
            </a:r>
            <a:r>
              <a:rPr lang="en-US" dirty="0" err="1">
                <a:latin typeface="Times New Roman"/>
                <a:ea typeface="Calibri"/>
                <a:cs typeface="Times New Roman"/>
              </a:rPr>
              <a:t>hiện</a:t>
            </a:r>
            <a:r>
              <a:rPr lang="en-US" dirty="0">
                <a:latin typeface="Times New Roman"/>
                <a:ea typeface="Calibri"/>
                <a:cs typeface="Times New Roman"/>
              </a:rPr>
              <a:t> </a:t>
            </a:r>
            <a:r>
              <a:rPr lang="en-US" dirty="0" err="1">
                <a:latin typeface="Times New Roman"/>
                <a:ea typeface="Calibri"/>
                <a:cs typeface="Times New Roman"/>
              </a:rPr>
              <a:t>nội</a:t>
            </a:r>
            <a:r>
              <a:rPr lang="en-US" dirty="0">
                <a:latin typeface="Times New Roman"/>
                <a:ea typeface="Calibri"/>
                <a:cs typeface="Times New Roman"/>
              </a:rPr>
              <a:t> dung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nghị</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a:t>
            </a:r>
          </a:p>
          <a:p>
            <a:pPr marL="0" indent="0" algn="just">
              <a:lnSpc>
                <a:spcPct val="107000"/>
              </a:lnSpc>
              <a:spcAft>
                <a:spcPts val="800"/>
              </a:spcAft>
              <a:buNone/>
            </a:pPr>
            <a:r>
              <a:rPr lang="vi-VN" dirty="0">
                <a:latin typeface="Times New Roman"/>
                <a:ea typeface="Calibri"/>
                <a:cs typeface="Times New Roman"/>
              </a:rPr>
              <a:t>-</a:t>
            </a:r>
            <a:r>
              <a:rPr lang="en-US" dirty="0">
                <a:latin typeface="Times New Roman"/>
                <a:ea typeface="Calibri"/>
                <a:cs typeface="Times New Roman"/>
              </a:rPr>
              <a:t> </a:t>
            </a:r>
            <a:r>
              <a:rPr lang="en-US" dirty="0" err="1">
                <a:latin typeface="Times New Roman"/>
                <a:ea typeface="Calibri"/>
                <a:cs typeface="Times New Roman"/>
              </a:rPr>
              <a:t>Xác</a:t>
            </a:r>
            <a:r>
              <a:rPr lang="en-US" dirty="0">
                <a:latin typeface="Times New Roman"/>
                <a:ea typeface="Calibri"/>
                <a:cs typeface="Times New Roman"/>
              </a:rPr>
              <a:t> </a:t>
            </a:r>
            <a:r>
              <a:rPr lang="en-US" dirty="0" err="1">
                <a:latin typeface="Times New Roman"/>
                <a:ea typeface="Calibri"/>
                <a:cs typeface="Times New Roman"/>
              </a:rPr>
              <a:t>định</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ý </a:t>
            </a:r>
            <a:r>
              <a:rPr lang="en-US" dirty="0" err="1">
                <a:latin typeface="Times New Roman"/>
                <a:ea typeface="Calibri"/>
                <a:cs typeface="Times New Roman"/>
              </a:rPr>
              <a:t>nghĩa</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nghị</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dựa</a:t>
            </a:r>
            <a:r>
              <a:rPr lang="en-US" dirty="0">
                <a:latin typeface="Times New Roman"/>
                <a:ea typeface="Calibri"/>
                <a:cs typeface="Times New Roman"/>
              </a:rPr>
              <a:t> </a:t>
            </a:r>
            <a:r>
              <a:rPr lang="en-US" dirty="0" err="1">
                <a:latin typeface="Times New Roman"/>
                <a:ea typeface="Calibri"/>
                <a:cs typeface="Times New Roman"/>
              </a:rPr>
              <a:t>vào</a:t>
            </a:r>
            <a:r>
              <a:rPr lang="en-US" dirty="0">
                <a:latin typeface="Times New Roman"/>
                <a:ea typeface="Calibri"/>
                <a:cs typeface="Times New Roman"/>
              </a:rPr>
              <a:t> </a:t>
            </a:r>
            <a:r>
              <a:rPr lang="en-US" dirty="0" err="1">
                <a:latin typeface="Times New Roman"/>
                <a:ea typeface="Calibri"/>
                <a:cs typeface="Times New Roman"/>
              </a:rPr>
              <a:t>các</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điểm</a:t>
            </a:r>
            <a:r>
              <a:rPr lang="en-US" dirty="0">
                <a:latin typeface="Times New Roman"/>
                <a:ea typeface="Calibri"/>
                <a:cs typeface="Times New Roman"/>
              </a:rPr>
              <a:t>, </a:t>
            </a:r>
            <a:r>
              <a:rPr lang="en-US" dirty="0" err="1">
                <a:latin typeface="Times New Roman"/>
                <a:ea typeface="Calibri"/>
                <a:cs typeface="Times New Roman"/>
              </a:rPr>
              <a:t>lí</a:t>
            </a:r>
            <a:r>
              <a:rPr lang="en-US" dirty="0">
                <a:latin typeface="Times New Roman"/>
                <a:ea typeface="Calibri"/>
                <a:cs typeface="Times New Roman"/>
              </a:rPr>
              <a:t> </a:t>
            </a:r>
            <a:r>
              <a:rPr lang="en-US" dirty="0" err="1">
                <a:latin typeface="Times New Roman"/>
                <a:ea typeface="Calibri"/>
                <a:cs typeface="Times New Roman"/>
              </a:rPr>
              <a:t>lẽ</a:t>
            </a:r>
            <a:r>
              <a:rPr lang="en-US" dirty="0">
                <a:latin typeface="Times New Roman"/>
                <a:ea typeface="Calibri"/>
                <a:cs typeface="Times New Roman"/>
              </a:rPr>
              <a:t>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bằng</a:t>
            </a:r>
            <a:r>
              <a:rPr lang="en-US" dirty="0">
                <a:latin typeface="Times New Roman"/>
                <a:ea typeface="Calibri"/>
                <a:cs typeface="Times New Roman"/>
              </a:rPr>
              <a:t> </a:t>
            </a:r>
            <a:r>
              <a:rPr lang="en-US" dirty="0" err="1">
                <a:latin typeface="Times New Roman"/>
                <a:ea typeface="Calibri"/>
                <a:cs typeface="Times New Roman"/>
              </a:rPr>
              <a:t>chứng</a:t>
            </a:r>
            <a:r>
              <a:rPr lang="en-US" dirty="0">
                <a:latin typeface="Times New Roman"/>
                <a:ea typeface="Calibri"/>
                <a:cs typeface="Times New Roman"/>
              </a:rPr>
              <a:t> </a:t>
            </a:r>
            <a:r>
              <a:rPr lang="en-US" dirty="0" err="1">
                <a:latin typeface="Times New Roman"/>
                <a:ea typeface="Calibri"/>
                <a:cs typeface="Times New Roman"/>
              </a:rPr>
              <a:t>để</a:t>
            </a:r>
            <a:r>
              <a:rPr lang="en-US" dirty="0">
                <a:latin typeface="Times New Roman"/>
                <a:ea typeface="Calibri"/>
                <a:cs typeface="Times New Roman"/>
              </a:rPr>
              <a:t> </a:t>
            </a:r>
            <a:r>
              <a:rPr lang="en-US" dirty="0" err="1">
                <a:latin typeface="Times New Roman"/>
                <a:ea typeface="Calibri"/>
                <a:cs typeface="Times New Roman"/>
              </a:rPr>
              <a:t>nhận</a:t>
            </a:r>
            <a:r>
              <a:rPr lang="en-US" dirty="0">
                <a:latin typeface="Times New Roman"/>
                <a:ea typeface="Calibri"/>
                <a:cs typeface="Times New Roman"/>
              </a:rPr>
              <a:t> </a:t>
            </a:r>
            <a:r>
              <a:rPr lang="en-US" dirty="0" err="1">
                <a:latin typeface="Times New Roman"/>
                <a:ea typeface="Calibri"/>
                <a:cs typeface="Times New Roman"/>
              </a:rPr>
              <a:t>biết</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mục</a:t>
            </a:r>
            <a:r>
              <a:rPr lang="en-US" dirty="0">
                <a:latin typeface="Times New Roman"/>
                <a:ea typeface="Calibri"/>
                <a:cs typeface="Times New Roman"/>
              </a:rPr>
              <a:t> </a:t>
            </a:r>
            <a:r>
              <a:rPr lang="en-US" dirty="0" err="1">
                <a:latin typeface="Times New Roman"/>
                <a:ea typeface="Calibri"/>
                <a:cs typeface="Times New Roman"/>
              </a:rPr>
              <a:t>đích</a:t>
            </a:r>
            <a:r>
              <a:rPr lang="en-US" dirty="0">
                <a:latin typeface="Times New Roman"/>
                <a:ea typeface="Calibri"/>
                <a:cs typeface="Times New Roman"/>
              </a:rPr>
              <a:t>, </a:t>
            </a:r>
            <a:r>
              <a:rPr lang="en-US" dirty="0" err="1">
                <a:latin typeface="Times New Roman"/>
                <a:ea typeface="Calibri"/>
                <a:cs typeface="Times New Roman"/>
              </a:rPr>
              <a:t>quan</a:t>
            </a:r>
            <a:r>
              <a:rPr lang="en-US" dirty="0">
                <a:latin typeface="Times New Roman"/>
                <a:ea typeface="Calibri"/>
                <a:cs typeface="Times New Roman"/>
              </a:rPr>
              <a:t> </a:t>
            </a:r>
            <a:r>
              <a:rPr lang="en-US" dirty="0" err="1">
                <a:latin typeface="Times New Roman"/>
                <a:ea typeface="Calibri"/>
                <a:cs typeface="Times New Roman"/>
              </a:rPr>
              <a:t>điểm</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người</a:t>
            </a:r>
            <a:r>
              <a:rPr lang="en-US" dirty="0">
                <a:latin typeface="Times New Roman"/>
                <a:ea typeface="Calibri"/>
                <a:cs typeface="Times New Roman"/>
              </a:rPr>
              <a:t> </a:t>
            </a:r>
            <a:r>
              <a:rPr lang="en-US" dirty="0" err="1">
                <a:latin typeface="Times New Roman"/>
                <a:ea typeface="Calibri"/>
                <a:cs typeface="Times New Roman"/>
              </a:rPr>
              <a:t>viết</a:t>
            </a:r>
            <a:r>
              <a:rPr lang="en-US" dirty="0">
                <a:latin typeface="Times New Roman"/>
                <a:ea typeface="Calibri"/>
                <a:cs typeface="Times New Roman"/>
              </a:rPr>
              <a:t>.</a:t>
            </a:r>
          </a:p>
          <a:p>
            <a:pPr marL="0" indent="0" algn="just">
              <a:lnSpc>
                <a:spcPct val="107000"/>
              </a:lnSpc>
              <a:spcAft>
                <a:spcPts val="800"/>
              </a:spcAft>
              <a:buNone/>
            </a:pPr>
            <a:r>
              <a:rPr lang="vi-VN" dirty="0">
                <a:latin typeface="Times New Roman"/>
                <a:ea typeface="Calibri"/>
                <a:cs typeface="Times New Roman"/>
              </a:rPr>
              <a:t>-</a:t>
            </a:r>
            <a:r>
              <a:rPr lang="en-US" dirty="0">
                <a:latin typeface="Times New Roman"/>
                <a:ea typeface="Calibri"/>
                <a:cs typeface="Times New Roman"/>
              </a:rPr>
              <a:t> </a:t>
            </a:r>
            <a:r>
              <a:rPr lang="en-US" dirty="0" err="1">
                <a:latin typeface="Times New Roman"/>
                <a:ea typeface="Calibri"/>
                <a:cs typeface="Times New Roman"/>
              </a:rPr>
              <a:t>Biết</a:t>
            </a:r>
            <a:r>
              <a:rPr lang="en-US" dirty="0">
                <a:latin typeface="Times New Roman"/>
                <a:ea typeface="Calibri"/>
                <a:cs typeface="Times New Roman"/>
              </a:rPr>
              <a:t> </a:t>
            </a:r>
            <a:r>
              <a:rPr lang="en-US" dirty="0" err="1">
                <a:latin typeface="Times New Roman"/>
                <a:ea typeface="Calibri"/>
                <a:cs typeface="Times New Roman"/>
              </a:rPr>
              <a:t>nhận</a:t>
            </a:r>
            <a:r>
              <a:rPr lang="en-US" dirty="0">
                <a:latin typeface="Times New Roman"/>
                <a:ea typeface="Calibri"/>
                <a:cs typeface="Times New Roman"/>
              </a:rPr>
              <a:t> </a:t>
            </a:r>
            <a:r>
              <a:rPr lang="en-US" dirty="0" err="1">
                <a:latin typeface="Times New Roman"/>
                <a:ea typeface="Calibri"/>
                <a:cs typeface="Times New Roman"/>
              </a:rPr>
              <a:t>ra</a:t>
            </a:r>
            <a:r>
              <a:rPr lang="en-US" dirty="0">
                <a:latin typeface="Times New Roman"/>
                <a:ea typeface="Calibri"/>
                <a:cs typeface="Times New Roman"/>
              </a:rPr>
              <a:t>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khắc</a:t>
            </a:r>
            <a:r>
              <a:rPr lang="en-US" dirty="0">
                <a:latin typeface="Times New Roman"/>
                <a:ea typeface="Calibri"/>
                <a:cs typeface="Times New Roman"/>
              </a:rPr>
              <a:t> </a:t>
            </a:r>
            <a:r>
              <a:rPr lang="en-US" dirty="0" err="1">
                <a:latin typeface="Times New Roman"/>
                <a:ea typeface="Calibri"/>
                <a:cs typeface="Times New Roman"/>
              </a:rPr>
              <a:t>phục</a:t>
            </a:r>
            <a:r>
              <a:rPr lang="en-US" dirty="0">
                <a:latin typeface="Times New Roman"/>
                <a:ea typeface="Calibri"/>
                <a:cs typeface="Times New Roman"/>
              </a:rPr>
              <a:t> </a:t>
            </a:r>
            <a:r>
              <a:rPr lang="en-US" dirty="0" err="1">
                <a:latin typeface="Times New Roman"/>
                <a:ea typeface="Calibri"/>
                <a:cs typeface="Times New Roman"/>
              </a:rPr>
              <a:t>những</a:t>
            </a:r>
            <a:r>
              <a:rPr lang="en-US" dirty="0">
                <a:latin typeface="Times New Roman"/>
                <a:ea typeface="Calibri"/>
                <a:cs typeface="Times New Roman"/>
              </a:rPr>
              <a:t> </a:t>
            </a:r>
            <a:r>
              <a:rPr lang="en-US" dirty="0" err="1">
                <a:latin typeface="Times New Roman"/>
                <a:ea typeface="Calibri"/>
                <a:cs typeface="Times New Roman"/>
              </a:rPr>
              <a:t>lỗi</a:t>
            </a:r>
            <a:r>
              <a:rPr lang="en-US" dirty="0">
                <a:latin typeface="Times New Roman"/>
                <a:ea typeface="Calibri"/>
                <a:cs typeface="Times New Roman"/>
              </a:rPr>
              <a:t> </a:t>
            </a:r>
            <a:r>
              <a:rPr lang="en-US" dirty="0" err="1">
                <a:latin typeface="Times New Roman"/>
                <a:ea typeface="Calibri"/>
                <a:cs typeface="Times New Roman"/>
              </a:rPr>
              <a:t>về</a:t>
            </a:r>
            <a:r>
              <a:rPr lang="en-US" dirty="0">
                <a:latin typeface="Times New Roman"/>
                <a:ea typeface="Calibri"/>
                <a:cs typeface="Times New Roman"/>
              </a:rPr>
              <a:t> </a:t>
            </a:r>
            <a:r>
              <a:rPr lang="en-US" dirty="0" err="1">
                <a:latin typeface="Times New Roman"/>
                <a:ea typeface="Calibri"/>
                <a:cs typeface="Times New Roman"/>
              </a:rPr>
              <a:t>mạch</a:t>
            </a:r>
            <a:r>
              <a:rPr lang="en-US" dirty="0">
                <a:latin typeface="Times New Roman"/>
                <a:ea typeface="Calibri"/>
                <a:cs typeface="Times New Roman"/>
              </a:rPr>
              <a:t> </a:t>
            </a:r>
            <a:r>
              <a:rPr lang="en-US" dirty="0" err="1">
                <a:latin typeface="Times New Roman"/>
                <a:ea typeface="Calibri"/>
                <a:cs typeface="Times New Roman"/>
              </a:rPr>
              <a:t>lạc</a:t>
            </a:r>
            <a:r>
              <a:rPr lang="en-US" dirty="0">
                <a:latin typeface="Times New Roman"/>
                <a:ea typeface="Calibri"/>
                <a:cs typeface="Times New Roman"/>
              </a:rPr>
              <a:t>, </a:t>
            </a:r>
            <a:r>
              <a:rPr lang="en-US" dirty="0" err="1">
                <a:latin typeface="Times New Roman"/>
                <a:ea typeface="Calibri"/>
                <a:cs typeface="Times New Roman"/>
              </a:rPr>
              <a:t>liên</a:t>
            </a:r>
            <a:r>
              <a:rPr lang="en-US" dirty="0">
                <a:latin typeface="Times New Roman"/>
                <a:ea typeface="Calibri"/>
                <a:cs typeface="Times New Roman"/>
              </a:rPr>
              <a:t> </a:t>
            </a:r>
            <a:r>
              <a:rPr lang="en-US" dirty="0" err="1">
                <a:latin typeface="Times New Roman"/>
                <a:ea typeface="Calibri"/>
                <a:cs typeface="Times New Roman"/>
              </a:rPr>
              <a:t>kết</a:t>
            </a:r>
            <a:r>
              <a:rPr lang="en-US" dirty="0">
                <a:latin typeface="Times New Roman"/>
                <a:ea typeface="Calibri"/>
                <a:cs typeface="Times New Roman"/>
              </a:rPr>
              <a:t> </a:t>
            </a:r>
            <a:r>
              <a:rPr lang="en-US" dirty="0" err="1">
                <a:latin typeface="Times New Roman"/>
                <a:ea typeface="Calibri"/>
                <a:cs typeface="Times New Roman"/>
              </a:rPr>
              <a:t>trong</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a:t>
            </a:r>
          </a:p>
          <a:p>
            <a:pPr marL="0" indent="0" algn="just">
              <a:lnSpc>
                <a:spcPct val="107000"/>
              </a:lnSpc>
              <a:spcAft>
                <a:spcPts val="800"/>
              </a:spcAft>
              <a:buNone/>
            </a:pPr>
            <a:r>
              <a:rPr lang="vi-VN" dirty="0">
                <a:latin typeface="Times New Roman"/>
                <a:ea typeface="Calibri"/>
                <a:cs typeface="Times New Roman"/>
              </a:rPr>
              <a:t>-</a:t>
            </a:r>
            <a:r>
              <a:rPr lang="en-US" dirty="0">
                <a:latin typeface="Times New Roman"/>
                <a:ea typeface="Calibri"/>
                <a:cs typeface="Times New Roman"/>
              </a:rPr>
              <a:t> </a:t>
            </a:r>
            <a:r>
              <a:rPr lang="en-US" dirty="0" err="1">
                <a:latin typeface="Times New Roman"/>
                <a:ea typeface="Calibri"/>
                <a:cs typeface="Times New Roman"/>
              </a:rPr>
              <a:t>Viết</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một</a:t>
            </a:r>
            <a:r>
              <a:rPr lang="en-US" dirty="0">
                <a:latin typeface="Times New Roman"/>
                <a:ea typeface="Calibri"/>
                <a:cs typeface="Times New Roman"/>
              </a:rPr>
              <a:t> </a:t>
            </a:r>
            <a:r>
              <a:rPr lang="en-US" dirty="0" err="1">
                <a:latin typeface="Times New Roman"/>
                <a:ea typeface="Calibri"/>
                <a:cs typeface="Times New Roman"/>
              </a:rPr>
              <a:t>bài</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thuyết</a:t>
            </a:r>
            <a:r>
              <a:rPr lang="en-US" dirty="0">
                <a:latin typeface="Times New Roman"/>
                <a:ea typeface="Calibri"/>
                <a:cs typeface="Times New Roman"/>
              </a:rPr>
              <a:t> </a:t>
            </a:r>
            <a:r>
              <a:rPr lang="en-US" dirty="0" err="1">
                <a:latin typeface="Times New Roman"/>
                <a:ea typeface="Calibri"/>
                <a:cs typeface="Times New Roman"/>
              </a:rPr>
              <a:t>phục</a:t>
            </a:r>
            <a:r>
              <a:rPr lang="en-US" dirty="0">
                <a:latin typeface="Times New Roman"/>
                <a:ea typeface="Calibri"/>
                <a:cs typeface="Times New Roman"/>
              </a:rPr>
              <a:t> </a:t>
            </a:r>
            <a:r>
              <a:rPr lang="en-US" dirty="0" err="1">
                <a:latin typeface="Times New Roman"/>
                <a:ea typeface="Calibri"/>
                <a:cs typeface="Times New Roman"/>
              </a:rPr>
              <a:t>người</a:t>
            </a:r>
            <a:r>
              <a:rPr lang="en-US" dirty="0">
                <a:latin typeface="Times New Roman"/>
                <a:ea typeface="Calibri"/>
                <a:cs typeface="Times New Roman"/>
              </a:rPr>
              <a:t> </a:t>
            </a:r>
            <a:r>
              <a:rPr lang="en-US" dirty="0" err="1">
                <a:latin typeface="Times New Roman"/>
                <a:ea typeface="Calibri"/>
                <a:cs typeface="Times New Roman"/>
              </a:rPr>
              <a:t>khác</a:t>
            </a:r>
            <a:r>
              <a:rPr lang="en-US" dirty="0">
                <a:latin typeface="Times New Roman"/>
                <a:ea typeface="Calibri"/>
                <a:cs typeface="Times New Roman"/>
              </a:rPr>
              <a:t> </a:t>
            </a:r>
            <a:r>
              <a:rPr lang="en-US" dirty="0" err="1">
                <a:latin typeface="Times New Roman"/>
                <a:ea typeface="Calibri"/>
                <a:cs typeface="Times New Roman"/>
              </a:rPr>
              <a:t>từ</a:t>
            </a:r>
            <a:r>
              <a:rPr lang="en-US" dirty="0">
                <a:latin typeface="Times New Roman"/>
                <a:ea typeface="Calibri"/>
                <a:cs typeface="Times New Roman"/>
              </a:rPr>
              <a:t> </a:t>
            </a:r>
            <a:r>
              <a:rPr lang="en-US" dirty="0" err="1">
                <a:latin typeface="Times New Roman"/>
                <a:ea typeface="Calibri"/>
                <a:cs typeface="Times New Roman"/>
              </a:rPr>
              <a:t>bỏ</a:t>
            </a:r>
            <a:r>
              <a:rPr lang="en-US" dirty="0">
                <a:latin typeface="Times New Roman"/>
                <a:ea typeface="Calibri"/>
                <a:cs typeface="Times New Roman"/>
              </a:rPr>
              <a:t> </a:t>
            </a:r>
            <a:r>
              <a:rPr lang="en-US" dirty="0" err="1">
                <a:latin typeface="Times New Roman"/>
                <a:ea typeface="Calibri"/>
                <a:cs typeface="Times New Roman"/>
              </a:rPr>
              <a:t>một</a:t>
            </a:r>
            <a:r>
              <a:rPr lang="en-US" dirty="0">
                <a:latin typeface="Times New Roman"/>
                <a:ea typeface="Calibri"/>
                <a:cs typeface="Times New Roman"/>
              </a:rPr>
              <a:t> </a:t>
            </a:r>
            <a:r>
              <a:rPr lang="en-US" dirty="0" err="1">
                <a:latin typeface="Times New Roman"/>
                <a:ea typeface="Calibri"/>
                <a:cs typeface="Times New Roman"/>
              </a:rPr>
              <a:t>thói</a:t>
            </a:r>
            <a:r>
              <a:rPr lang="en-US" dirty="0">
                <a:latin typeface="Times New Roman"/>
                <a:ea typeface="Calibri"/>
                <a:cs typeface="Times New Roman"/>
              </a:rPr>
              <a:t> </a:t>
            </a:r>
            <a:r>
              <a:rPr lang="en-US" dirty="0" err="1">
                <a:latin typeface="Times New Roman"/>
                <a:ea typeface="Calibri"/>
                <a:cs typeface="Times New Roman"/>
              </a:rPr>
              <a:t>quen</a:t>
            </a:r>
            <a:r>
              <a:rPr lang="en-US" dirty="0">
                <a:latin typeface="Times New Roman"/>
                <a:ea typeface="Calibri"/>
                <a:cs typeface="Times New Roman"/>
              </a:rPr>
              <a:t> hay </a:t>
            </a:r>
            <a:r>
              <a:rPr lang="en-US" dirty="0" err="1">
                <a:latin typeface="Times New Roman"/>
                <a:ea typeface="Calibri"/>
                <a:cs typeface="Times New Roman"/>
              </a:rPr>
              <a:t>một</a:t>
            </a:r>
            <a:r>
              <a:rPr lang="en-US" dirty="0">
                <a:latin typeface="Times New Roman"/>
                <a:ea typeface="Calibri"/>
                <a:cs typeface="Times New Roman"/>
              </a:rPr>
              <a:t> </a:t>
            </a:r>
            <a:r>
              <a:rPr lang="en-US" dirty="0" err="1">
                <a:latin typeface="Times New Roman"/>
                <a:ea typeface="Calibri"/>
                <a:cs typeface="Times New Roman"/>
              </a:rPr>
              <a:t>quan</a:t>
            </a:r>
            <a:r>
              <a:rPr lang="en-US" dirty="0">
                <a:latin typeface="Times New Roman"/>
                <a:ea typeface="Calibri"/>
                <a:cs typeface="Times New Roman"/>
              </a:rPr>
              <a:t> </a:t>
            </a:r>
            <a:r>
              <a:rPr lang="en-US" dirty="0" err="1">
                <a:latin typeface="Times New Roman"/>
                <a:ea typeface="Calibri"/>
                <a:cs typeface="Times New Roman"/>
              </a:rPr>
              <a:t>niệm</a:t>
            </a:r>
            <a:r>
              <a:rPr lang="en-US" dirty="0">
                <a:latin typeface="Times New Roman"/>
                <a:ea typeface="Calibri"/>
                <a:cs typeface="Times New Roman"/>
              </a:rPr>
              <a:t>.</a:t>
            </a:r>
          </a:p>
          <a:p>
            <a:pPr marL="0" indent="0" algn="just">
              <a:lnSpc>
                <a:spcPct val="107000"/>
              </a:lnSpc>
              <a:spcAft>
                <a:spcPts val="800"/>
              </a:spcAft>
              <a:buNone/>
            </a:pPr>
            <a:r>
              <a:rPr lang="vi-VN" dirty="0">
                <a:latin typeface="Times New Roman"/>
                <a:ea typeface="Calibri"/>
                <a:cs typeface="Times New Roman"/>
              </a:rPr>
              <a:t>- </a:t>
            </a:r>
            <a:r>
              <a:rPr lang="en-US" dirty="0" err="1">
                <a:latin typeface="Times New Roman"/>
                <a:ea typeface="Calibri"/>
                <a:cs typeface="Times New Roman"/>
              </a:rPr>
              <a:t>Biết</a:t>
            </a:r>
            <a:r>
              <a:rPr lang="en-US" dirty="0">
                <a:latin typeface="Times New Roman"/>
                <a:ea typeface="Calibri"/>
                <a:cs typeface="Times New Roman"/>
              </a:rPr>
              <a:t> </a:t>
            </a:r>
            <a:r>
              <a:rPr lang="en-US" dirty="0" err="1">
                <a:latin typeface="Times New Roman"/>
                <a:ea typeface="Calibri"/>
                <a:cs typeface="Times New Roman"/>
              </a:rPr>
              <a:t>thảo</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về</a:t>
            </a:r>
            <a:r>
              <a:rPr lang="en-US" dirty="0">
                <a:latin typeface="Times New Roman"/>
                <a:ea typeface="Calibri"/>
                <a:cs typeface="Times New Roman"/>
              </a:rPr>
              <a:t> </a:t>
            </a:r>
            <a:r>
              <a:rPr lang="en-US" dirty="0" err="1">
                <a:latin typeface="Times New Roman"/>
                <a:ea typeface="Calibri"/>
                <a:cs typeface="Times New Roman"/>
              </a:rPr>
              <a:t>một</a:t>
            </a:r>
            <a:r>
              <a:rPr lang="en-US" dirty="0">
                <a:latin typeface="Times New Roman"/>
                <a:ea typeface="Calibri"/>
                <a:cs typeface="Times New Roman"/>
              </a:rPr>
              <a:t> </a:t>
            </a:r>
            <a:r>
              <a:rPr lang="en-US" dirty="0" err="1">
                <a:latin typeface="Times New Roman"/>
                <a:ea typeface="Calibri"/>
                <a:cs typeface="Times New Roman"/>
              </a:rPr>
              <a:t>vấn</a:t>
            </a:r>
            <a:r>
              <a:rPr lang="en-US" dirty="0">
                <a:latin typeface="Times New Roman"/>
                <a:ea typeface="Calibri"/>
                <a:cs typeface="Times New Roman"/>
              </a:rPr>
              <a:t> </a:t>
            </a:r>
            <a:r>
              <a:rPr lang="en-US" dirty="0" err="1">
                <a:latin typeface="Times New Roman"/>
                <a:ea typeface="Calibri"/>
                <a:cs typeface="Times New Roman"/>
              </a:rPr>
              <a:t>đề</a:t>
            </a:r>
            <a:r>
              <a:rPr lang="en-US" dirty="0">
                <a:latin typeface="Times New Roman"/>
                <a:ea typeface="Calibri"/>
                <a:cs typeface="Times New Roman"/>
              </a:rPr>
              <a:t> </a:t>
            </a:r>
            <a:r>
              <a:rPr lang="en-US" dirty="0" err="1">
                <a:latin typeface="Times New Roman"/>
                <a:ea typeface="Calibri"/>
                <a:cs typeface="Times New Roman"/>
              </a:rPr>
              <a:t>có</a:t>
            </a:r>
            <a:r>
              <a:rPr lang="en-US" dirty="0">
                <a:latin typeface="Times New Roman"/>
                <a:ea typeface="Calibri"/>
                <a:cs typeface="Times New Roman"/>
              </a:rPr>
              <a:t> </a:t>
            </a:r>
            <a:r>
              <a:rPr lang="en-US" dirty="0" err="1">
                <a:latin typeface="Times New Roman"/>
                <a:ea typeface="Calibri"/>
                <a:cs typeface="Times New Roman"/>
              </a:rPr>
              <a:t>những</a:t>
            </a:r>
            <a:r>
              <a:rPr lang="en-US" dirty="0">
                <a:latin typeface="Times New Roman"/>
                <a:ea typeface="Calibri"/>
                <a:cs typeface="Times New Roman"/>
              </a:rPr>
              <a:t> ý </a:t>
            </a:r>
            <a:r>
              <a:rPr lang="en-US" dirty="0" err="1">
                <a:latin typeface="Times New Roman"/>
                <a:ea typeface="Calibri"/>
                <a:cs typeface="Times New Roman"/>
              </a:rPr>
              <a:t>kiến</a:t>
            </a:r>
            <a:r>
              <a:rPr lang="en-US" dirty="0">
                <a:latin typeface="Times New Roman"/>
                <a:ea typeface="Calibri"/>
                <a:cs typeface="Times New Roman"/>
              </a:rPr>
              <a:t> </a:t>
            </a:r>
            <a:r>
              <a:rPr lang="en-US" dirty="0" err="1">
                <a:latin typeface="Times New Roman"/>
                <a:ea typeface="Calibri"/>
                <a:cs typeface="Times New Roman"/>
              </a:rPr>
              <a:t>khác</a:t>
            </a:r>
            <a:r>
              <a:rPr lang="en-US" dirty="0">
                <a:latin typeface="Times New Roman"/>
                <a:ea typeface="Calibri"/>
                <a:cs typeface="Times New Roman"/>
              </a:rPr>
              <a:t> </a:t>
            </a:r>
            <a:r>
              <a:rPr lang="en-US" dirty="0" err="1">
                <a:latin typeface="Times New Roman"/>
                <a:ea typeface="Calibri"/>
                <a:cs typeface="Times New Roman"/>
              </a:rPr>
              <a:t>nhau</a:t>
            </a:r>
            <a:r>
              <a:rPr lang="en-US" dirty="0">
                <a:latin typeface="Times New Roman"/>
                <a:ea typeface="Calibri"/>
                <a:cs typeface="Times New Roman"/>
              </a:rPr>
              <a:t>.</a:t>
            </a:r>
          </a:p>
          <a:p>
            <a:pPr marL="0" indent="0" algn="just">
              <a:lnSpc>
                <a:spcPct val="107000"/>
              </a:lnSpc>
              <a:spcAft>
                <a:spcPts val="800"/>
              </a:spcAft>
              <a:buNone/>
            </a:pPr>
            <a:r>
              <a:rPr lang="vi-VN" dirty="0">
                <a:latin typeface="Times New Roman"/>
                <a:ea typeface="Calibri"/>
                <a:cs typeface="Times New Roman"/>
              </a:rPr>
              <a:t>-</a:t>
            </a:r>
            <a:r>
              <a:rPr lang="en-US" dirty="0">
                <a:latin typeface="Times New Roman"/>
                <a:ea typeface="Calibri"/>
                <a:cs typeface="Times New Roman"/>
              </a:rPr>
              <a:t> </a:t>
            </a:r>
            <a:r>
              <a:rPr lang="en-US" dirty="0" err="1">
                <a:latin typeface="Times New Roman"/>
                <a:ea typeface="Calibri"/>
                <a:cs typeface="Times New Roman"/>
              </a:rPr>
              <a:t>Có</a:t>
            </a:r>
            <a:r>
              <a:rPr lang="en-US" dirty="0">
                <a:latin typeface="Times New Roman"/>
                <a:ea typeface="Calibri"/>
                <a:cs typeface="Times New Roman"/>
              </a:rPr>
              <a:t> </a:t>
            </a:r>
            <a:r>
              <a:rPr lang="en-US" dirty="0" err="1">
                <a:latin typeface="Times New Roman"/>
                <a:ea typeface="Calibri"/>
                <a:cs typeface="Times New Roman"/>
              </a:rPr>
              <a:t>thái</a:t>
            </a:r>
            <a:r>
              <a:rPr lang="en-US" dirty="0">
                <a:latin typeface="Times New Roman"/>
                <a:ea typeface="Calibri"/>
                <a:cs typeface="Times New Roman"/>
              </a:rPr>
              <a:t> </a:t>
            </a:r>
            <a:r>
              <a:rPr lang="en-US" dirty="0" err="1">
                <a:latin typeface="Times New Roman"/>
                <a:ea typeface="Calibri"/>
                <a:cs typeface="Times New Roman"/>
              </a:rPr>
              <a:t>độ</a:t>
            </a:r>
            <a:r>
              <a:rPr lang="en-US" dirty="0">
                <a:latin typeface="Times New Roman"/>
                <a:ea typeface="Calibri"/>
                <a:cs typeface="Times New Roman"/>
              </a:rPr>
              <a:t> </a:t>
            </a:r>
            <a:r>
              <a:rPr lang="en-US" dirty="0" err="1">
                <a:latin typeface="Times New Roman"/>
                <a:ea typeface="Calibri"/>
                <a:cs typeface="Times New Roman"/>
              </a:rPr>
              <a:t>quý</a:t>
            </a:r>
            <a:r>
              <a:rPr lang="en-US" dirty="0">
                <a:latin typeface="Times New Roman"/>
                <a:ea typeface="Calibri"/>
                <a:cs typeface="Times New Roman"/>
              </a:rPr>
              <a:t> </a:t>
            </a:r>
            <a:r>
              <a:rPr lang="en-US" dirty="0" err="1">
                <a:latin typeface="Times New Roman"/>
                <a:ea typeface="Calibri"/>
                <a:cs typeface="Times New Roman"/>
              </a:rPr>
              <a:t>trọng</a:t>
            </a:r>
            <a:r>
              <a:rPr lang="en-US" dirty="0">
                <a:latin typeface="Times New Roman"/>
                <a:ea typeface="Calibri"/>
                <a:cs typeface="Times New Roman"/>
              </a:rPr>
              <a:t> </a:t>
            </a:r>
            <a:r>
              <a:rPr lang="en-US" dirty="0" err="1">
                <a:latin typeface="Times New Roman"/>
                <a:ea typeface="Calibri"/>
                <a:cs typeface="Times New Roman"/>
              </a:rPr>
              <a:t>hiền</a:t>
            </a:r>
            <a:r>
              <a:rPr lang="en-US" dirty="0">
                <a:latin typeface="Times New Roman"/>
                <a:ea typeface="Calibri"/>
                <a:cs typeface="Times New Roman"/>
              </a:rPr>
              <a:t> </a:t>
            </a:r>
            <a:r>
              <a:rPr lang="en-US" dirty="0" err="1">
                <a:latin typeface="Times New Roman"/>
                <a:ea typeface="Calibri"/>
                <a:cs typeface="Times New Roman"/>
              </a:rPr>
              <a:t>tài</a:t>
            </a:r>
            <a:r>
              <a:rPr lang="en-US" dirty="0">
                <a:latin typeface="Times New Roman"/>
                <a:ea typeface="Calibri"/>
                <a:cs typeface="Times New Roman"/>
              </a:rPr>
              <a:t>, </a:t>
            </a:r>
            <a:r>
              <a:rPr lang="en-US" dirty="0" err="1">
                <a:latin typeface="Times New Roman"/>
                <a:ea typeface="Calibri"/>
                <a:cs typeface="Times New Roman"/>
              </a:rPr>
              <a:t>biết</a:t>
            </a:r>
            <a:r>
              <a:rPr lang="en-US" dirty="0">
                <a:latin typeface="Times New Roman"/>
                <a:ea typeface="Calibri"/>
                <a:cs typeface="Times New Roman"/>
              </a:rPr>
              <a:t> </a:t>
            </a:r>
            <a:r>
              <a:rPr lang="en-US" dirty="0" err="1">
                <a:latin typeface="Times New Roman"/>
                <a:ea typeface="Calibri"/>
                <a:cs typeface="Times New Roman"/>
              </a:rPr>
              <a:t>đồng</a:t>
            </a:r>
            <a:r>
              <a:rPr lang="en-US" dirty="0">
                <a:latin typeface="Times New Roman"/>
                <a:ea typeface="Calibri"/>
                <a:cs typeface="Times New Roman"/>
              </a:rPr>
              <a:t> </a:t>
            </a:r>
            <a:r>
              <a:rPr lang="en-US" dirty="0" err="1">
                <a:latin typeface="Times New Roman"/>
                <a:ea typeface="Calibri"/>
                <a:cs typeface="Times New Roman"/>
              </a:rPr>
              <a:t>cảm</a:t>
            </a:r>
            <a:r>
              <a:rPr lang="en-US" dirty="0">
                <a:latin typeface="Times New Roman"/>
                <a:ea typeface="Calibri"/>
                <a:cs typeface="Times New Roman"/>
              </a:rPr>
              <a:t> </a:t>
            </a:r>
            <a:r>
              <a:rPr lang="en-US" dirty="0" err="1">
                <a:latin typeface="Times New Roman"/>
                <a:ea typeface="Calibri"/>
                <a:cs typeface="Times New Roman"/>
              </a:rPr>
              <a:t>với</a:t>
            </a:r>
            <a:r>
              <a:rPr lang="en-US" dirty="0">
                <a:latin typeface="Times New Roman"/>
                <a:ea typeface="Calibri"/>
                <a:cs typeface="Times New Roman"/>
              </a:rPr>
              <a:t> </a:t>
            </a:r>
            <a:r>
              <a:rPr lang="en-US" dirty="0" err="1">
                <a:latin typeface="Times New Roman"/>
                <a:ea typeface="Calibri"/>
                <a:cs typeface="Times New Roman"/>
              </a:rPr>
              <a:t>người</a:t>
            </a:r>
            <a:r>
              <a:rPr lang="en-US" dirty="0">
                <a:latin typeface="Times New Roman"/>
                <a:ea typeface="Calibri"/>
                <a:cs typeface="Times New Roman"/>
              </a:rPr>
              <a:t> </a:t>
            </a:r>
            <a:r>
              <a:rPr lang="en-US" dirty="0" err="1">
                <a:latin typeface="Times New Roman"/>
                <a:ea typeface="Calibri"/>
                <a:cs typeface="Times New Roman"/>
              </a:rPr>
              <a:t>khác</a:t>
            </a:r>
            <a:r>
              <a:rPr lang="en-US" dirty="0">
                <a:latin typeface="Times New Roman"/>
                <a:ea typeface="Calibri"/>
                <a:cs typeface="Times New Roman"/>
              </a:rPr>
              <a:t>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sống</a:t>
            </a:r>
            <a:r>
              <a:rPr lang="en-US" dirty="0">
                <a:latin typeface="Times New Roman"/>
                <a:ea typeface="Calibri"/>
                <a:cs typeface="Times New Roman"/>
              </a:rPr>
              <a:t> </a:t>
            </a:r>
            <a:r>
              <a:rPr lang="en-US" dirty="0" err="1">
                <a:latin typeface="Times New Roman"/>
                <a:ea typeface="Calibri"/>
                <a:cs typeface="Times New Roman"/>
              </a:rPr>
              <a:t>có</a:t>
            </a:r>
            <a:r>
              <a:rPr lang="en-US" dirty="0">
                <a:latin typeface="Times New Roman"/>
                <a:ea typeface="Calibri"/>
                <a:cs typeface="Times New Roman"/>
              </a:rPr>
              <a:t> </a:t>
            </a:r>
            <a:r>
              <a:rPr lang="en-US" dirty="0" err="1">
                <a:latin typeface="Times New Roman"/>
                <a:ea typeface="Calibri"/>
                <a:cs typeface="Times New Roman"/>
              </a:rPr>
              <a:t>trách</a:t>
            </a:r>
            <a:r>
              <a:rPr lang="en-US" dirty="0">
                <a:latin typeface="Times New Roman"/>
                <a:ea typeface="Calibri"/>
                <a:cs typeface="Times New Roman"/>
              </a:rPr>
              <a:t> </a:t>
            </a:r>
            <a:r>
              <a:rPr lang="en-US" dirty="0" err="1">
                <a:latin typeface="Times New Roman"/>
                <a:ea typeface="Calibri"/>
                <a:cs typeface="Times New Roman"/>
              </a:rPr>
              <a:t>nhiệm</a:t>
            </a:r>
            <a:r>
              <a:rPr lang="en-US" dirty="0">
                <a:latin typeface="Times New Roman"/>
                <a:ea typeface="Calibri"/>
                <a:cs typeface="Times New Roman"/>
              </a:rPr>
              <a:t>.</a:t>
            </a:r>
          </a:p>
          <a:p>
            <a:pPr marL="0" indent="0">
              <a:buNone/>
            </a:pPr>
            <a:endParaRPr lang="en-US" dirty="0"/>
          </a:p>
        </p:txBody>
      </p:sp>
    </p:spTree>
    <p:extLst>
      <p:ext uri="{BB962C8B-B14F-4D97-AF65-F5344CB8AC3E}">
        <p14:creationId xmlns:p14="http://schemas.microsoft.com/office/powerpoint/2010/main" val="1384191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 y="-5660"/>
            <a:ext cx="12191552" cy="6858251"/>
          </a:xfrm>
          <a:prstGeom prst="rect">
            <a:avLst/>
          </a:prstGeom>
        </p:spPr>
      </p:pic>
      <p:grpSp>
        <p:nvGrpSpPr>
          <p:cNvPr id="2" name="组合 1"/>
          <p:cNvGrpSpPr/>
          <p:nvPr/>
        </p:nvGrpSpPr>
        <p:grpSpPr>
          <a:xfrm>
            <a:off x="-17780" y="1646555"/>
            <a:ext cx="12283440" cy="4432300"/>
            <a:chOff x="-17780" y="1646555"/>
            <a:chExt cx="12283440" cy="4432300"/>
          </a:xfrm>
        </p:grpSpPr>
        <p:sp>
          <p:nvSpPr>
            <p:cNvPr id="3" name="MH_SubTitle_1"/>
            <p:cNvSpPr/>
            <p:nvPr/>
          </p:nvSpPr>
          <p:spPr>
            <a:xfrm>
              <a:off x="2868295" y="2597142"/>
              <a:ext cx="1791362" cy="1556444"/>
            </a:xfrm>
            <a:prstGeom prst="hexagon">
              <a:avLst/>
            </a:prstGeom>
            <a:solidFill>
              <a:srgbClr val="322F2D"/>
            </a:solidFill>
            <a:ln w="12700" cap="flat" cmpd="sng" algn="ctr">
              <a:noFill/>
              <a:prstDash val="solid"/>
              <a:miter lim="800000"/>
            </a:ln>
            <a:effectLst/>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FFFFFF"/>
                  </a:solidFill>
                  <a:effectLst/>
                  <a:uLnTx/>
                  <a:uFillTx/>
                  <a:latin typeface="Calibri" panose="020F0502020204030204" pitchFamily="34" charset="0"/>
                  <a:ea typeface="字魂59号-创粗黑" panose="00000500000000000000" pitchFamily="2" charset="-122"/>
                  <a:cs typeface="Calibri" panose="020F0502020204030204" pitchFamily="34" charset="0"/>
                  <a:sym typeface="字魂59号-创粗黑" panose="00000500000000000000" pitchFamily="2" charset="-122"/>
                </a:rPr>
                <a:t>NHÓM 1</a:t>
              </a:r>
              <a:endParaRPr kumimoji="0" lang="zh-CN" altLang="en-US" sz="2000" b="0" i="0" u="none" strike="noStrike" kern="0" cap="none" spc="0" normalizeH="0" baseline="0" noProof="0" dirty="0">
                <a:ln>
                  <a:noFill/>
                </a:ln>
                <a:solidFill>
                  <a:srgbClr val="FFFFFF"/>
                </a:solidFill>
                <a:effectLst/>
                <a:uLnTx/>
                <a:uFillTx/>
                <a:latin typeface="Calibri" panose="020F0502020204030204" pitchFamily="34" charset="0"/>
                <a:ea typeface="字魂59号-创粗黑" panose="00000500000000000000" pitchFamily="2" charset="-122"/>
                <a:cs typeface="Calibri" panose="020F0502020204030204" pitchFamily="34" charset="0"/>
                <a:sym typeface="字魂59号-创粗黑" panose="00000500000000000000" pitchFamily="2" charset="-122"/>
              </a:endParaRPr>
            </a:p>
          </p:txBody>
        </p:sp>
        <p:sp>
          <p:nvSpPr>
            <p:cNvPr id="5" name="MH_SubTitle_2"/>
            <p:cNvSpPr/>
            <p:nvPr/>
          </p:nvSpPr>
          <p:spPr>
            <a:xfrm>
              <a:off x="4436732" y="1653999"/>
              <a:ext cx="1792499" cy="1555871"/>
            </a:xfrm>
            <a:prstGeom prst="hexagon">
              <a:avLst/>
            </a:prstGeom>
            <a:solidFill>
              <a:srgbClr val="B8885D"/>
            </a:solidFill>
            <a:ln w="12700" cap="flat" cmpd="sng" algn="ctr">
              <a:noFill/>
              <a:prstDash val="solid"/>
              <a:miter lim="800000"/>
            </a:ln>
            <a:effectLst/>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000" kern="0" dirty="0">
                  <a:solidFill>
                    <a:srgbClr val="FFFFFF"/>
                  </a:solidFill>
                  <a:latin typeface="Calibri" panose="020F0502020204030204" pitchFamily="34" charset="0"/>
                  <a:ea typeface="字魂59号-创粗黑" panose="00000500000000000000" pitchFamily="2" charset="-122"/>
                  <a:cs typeface="Calibri" panose="020F0502020204030204" pitchFamily="34" charset="0"/>
                  <a:sym typeface="字魂59号-创粗黑" panose="00000500000000000000" pitchFamily="2" charset="-122"/>
                </a:rPr>
                <a:t>NHÓM 2</a:t>
              </a:r>
              <a:endParaRPr kumimoji="0" lang="zh-CN" altLang="en-US" sz="2000" b="0" i="0" u="none" strike="noStrike" kern="0" cap="none" spc="0" normalizeH="0" baseline="0" noProof="0" dirty="0">
                <a:ln>
                  <a:noFill/>
                </a:ln>
                <a:solidFill>
                  <a:srgbClr val="FFFFFF"/>
                </a:solidFill>
                <a:effectLst/>
                <a:uLnTx/>
                <a:uFillTx/>
                <a:latin typeface="Calibri" panose="020F0502020204030204" pitchFamily="34" charset="0"/>
                <a:ea typeface="字魂59号-创粗黑" panose="00000500000000000000" pitchFamily="2" charset="-122"/>
                <a:cs typeface="Calibri" panose="020F0502020204030204" pitchFamily="34" charset="0"/>
                <a:sym typeface="字魂59号-创粗黑" panose="00000500000000000000" pitchFamily="2" charset="-122"/>
              </a:endParaRPr>
            </a:p>
          </p:txBody>
        </p:sp>
        <p:sp>
          <p:nvSpPr>
            <p:cNvPr id="6" name="MH_SubTitle_3"/>
            <p:cNvSpPr/>
            <p:nvPr/>
          </p:nvSpPr>
          <p:spPr>
            <a:xfrm>
              <a:off x="6046114" y="2604587"/>
              <a:ext cx="1792499" cy="1555871"/>
            </a:xfrm>
            <a:prstGeom prst="hexagon">
              <a:avLst/>
            </a:prstGeom>
            <a:solidFill>
              <a:srgbClr val="322F2D"/>
            </a:solidFill>
            <a:ln w="12700" cap="flat" cmpd="sng" algn="ctr">
              <a:noFill/>
              <a:prstDash val="solid"/>
              <a:miter lim="800000"/>
            </a:ln>
            <a:effectLst/>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FFFFFF"/>
                  </a:solidFill>
                  <a:effectLst/>
                  <a:uLnTx/>
                  <a:uFillTx/>
                  <a:latin typeface="Calibri" panose="020F0502020204030204" pitchFamily="34" charset="0"/>
                  <a:ea typeface="字魂59号-创粗黑" panose="00000500000000000000" pitchFamily="2" charset="-122"/>
                  <a:cs typeface="Calibri" panose="020F0502020204030204" pitchFamily="34" charset="0"/>
                  <a:sym typeface="字魂59号-创粗黑" panose="00000500000000000000" pitchFamily="2" charset="-122"/>
                </a:rPr>
                <a:t>NHÓM 3</a:t>
              </a:r>
              <a:endParaRPr kumimoji="0" lang="zh-CN" altLang="en-US" sz="2000" b="0" i="0" u="none" strike="noStrike" kern="0" cap="none" spc="0" normalizeH="0" baseline="0" noProof="0" dirty="0">
                <a:ln>
                  <a:noFill/>
                </a:ln>
                <a:solidFill>
                  <a:srgbClr val="FFFFFF"/>
                </a:solidFill>
                <a:effectLst/>
                <a:uLnTx/>
                <a:uFillTx/>
                <a:latin typeface="Calibri" panose="020F0502020204030204" pitchFamily="34" charset="0"/>
                <a:ea typeface="字魂59号-创粗黑" panose="00000500000000000000" pitchFamily="2" charset="-122"/>
                <a:cs typeface="Calibri" panose="020F0502020204030204" pitchFamily="34" charset="0"/>
                <a:sym typeface="字魂59号-创粗黑" panose="00000500000000000000" pitchFamily="2" charset="-122"/>
              </a:endParaRPr>
            </a:p>
          </p:txBody>
        </p:sp>
        <p:sp>
          <p:nvSpPr>
            <p:cNvPr id="7" name="MH_SubTitle_4"/>
            <p:cNvSpPr/>
            <p:nvPr/>
          </p:nvSpPr>
          <p:spPr>
            <a:xfrm>
              <a:off x="7622513" y="1646555"/>
              <a:ext cx="1791362" cy="1556444"/>
            </a:xfrm>
            <a:prstGeom prst="hexagon">
              <a:avLst/>
            </a:prstGeom>
            <a:solidFill>
              <a:srgbClr val="B8885D"/>
            </a:solidFill>
            <a:ln w="12700" cap="flat" cmpd="sng" algn="ctr">
              <a:noFill/>
              <a:prstDash val="solid"/>
              <a:miter lim="800000"/>
            </a:ln>
            <a:effectLst/>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FFFFFF"/>
                  </a:solidFill>
                  <a:effectLst/>
                  <a:uLnTx/>
                  <a:uFillTx/>
                  <a:latin typeface="Calibri" panose="020F0502020204030204" pitchFamily="34" charset="0"/>
                  <a:ea typeface="字魂59号-创粗黑" panose="00000500000000000000" pitchFamily="2" charset="-122"/>
                  <a:cs typeface="Calibri" panose="020F0502020204030204" pitchFamily="34" charset="0"/>
                  <a:sym typeface="字魂59号-创粗黑" panose="00000500000000000000" pitchFamily="2" charset="-122"/>
                </a:rPr>
                <a:t>NHÓM 4</a:t>
              </a:r>
              <a:endParaRPr kumimoji="0" lang="zh-CN" altLang="en-US" sz="2000" b="0" i="0" u="none" strike="noStrike" kern="0" cap="none" spc="0" normalizeH="0" baseline="0" noProof="0" dirty="0">
                <a:ln>
                  <a:noFill/>
                </a:ln>
                <a:solidFill>
                  <a:srgbClr val="FFFFFF"/>
                </a:solidFill>
                <a:effectLst/>
                <a:uLnTx/>
                <a:uFillTx/>
                <a:latin typeface="Calibri" panose="020F0502020204030204" pitchFamily="34" charset="0"/>
                <a:ea typeface="字魂59号-创粗黑" panose="00000500000000000000" pitchFamily="2" charset="-122"/>
                <a:cs typeface="Calibri" panose="020F0502020204030204" pitchFamily="34" charset="0"/>
                <a:sym typeface="字魂59号-创粗黑" panose="00000500000000000000" pitchFamily="2" charset="-122"/>
              </a:endParaRPr>
            </a:p>
          </p:txBody>
        </p:sp>
        <p:sp>
          <p:nvSpPr>
            <p:cNvPr id="8" name="MH_Other_1"/>
            <p:cNvSpPr/>
            <p:nvPr/>
          </p:nvSpPr>
          <p:spPr>
            <a:xfrm>
              <a:off x="3455748" y="2136165"/>
              <a:ext cx="415141" cy="360765"/>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Other_2"/>
            <p:cNvSpPr/>
            <p:nvPr/>
          </p:nvSpPr>
          <p:spPr>
            <a:xfrm>
              <a:off x="4716526" y="3350168"/>
              <a:ext cx="416847" cy="359620"/>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MH_Other_3"/>
            <p:cNvSpPr/>
            <p:nvPr/>
          </p:nvSpPr>
          <p:spPr>
            <a:xfrm>
              <a:off x="5616065" y="3423466"/>
              <a:ext cx="415141" cy="360765"/>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4"/>
            <p:cNvSpPr/>
            <p:nvPr/>
          </p:nvSpPr>
          <p:spPr>
            <a:xfrm>
              <a:off x="6840569" y="2172241"/>
              <a:ext cx="267283" cy="231920"/>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MH_Other_5"/>
            <p:cNvSpPr/>
            <p:nvPr/>
          </p:nvSpPr>
          <p:spPr>
            <a:xfrm>
              <a:off x="6239468" y="2033089"/>
              <a:ext cx="395237" cy="343586"/>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MH_Other_6"/>
            <p:cNvSpPr/>
            <p:nvPr/>
          </p:nvSpPr>
          <p:spPr>
            <a:xfrm>
              <a:off x="4485070" y="1777118"/>
              <a:ext cx="162076" cy="140298"/>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MH_Other_7"/>
            <p:cNvSpPr/>
            <p:nvPr/>
          </p:nvSpPr>
          <p:spPr>
            <a:xfrm>
              <a:off x="5458661" y="3347305"/>
              <a:ext cx="183686" cy="159195"/>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MH_Other_8"/>
            <p:cNvSpPr/>
            <p:nvPr/>
          </p:nvSpPr>
          <p:spPr>
            <a:xfrm>
              <a:off x="6621625" y="2375530"/>
              <a:ext cx="192216" cy="166066"/>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MH_Other_9"/>
            <p:cNvSpPr/>
            <p:nvPr/>
          </p:nvSpPr>
          <p:spPr>
            <a:xfrm>
              <a:off x="4206414" y="1941466"/>
              <a:ext cx="319602" cy="277732"/>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MH_Other_10"/>
            <p:cNvSpPr/>
            <p:nvPr/>
          </p:nvSpPr>
          <p:spPr>
            <a:xfrm>
              <a:off x="7882971" y="3298630"/>
              <a:ext cx="395237" cy="343586"/>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MH_Other_11"/>
            <p:cNvSpPr/>
            <p:nvPr/>
          </p:nvSpPr>
          <p:spPr>
            <a:xfrm>
              <a:off x="8369198" y="3260263"/>
              <a:ext cx="284343" cy="247382"/>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MH_Other_12"/>
            <p:cNvSpPr/>
            <p:nvPr/>
          </p:nvSpPr>
          <p:spPr>
            <a:xfrm>
              <a:off x="8283895" y="3559183"/>
              <a:ext cx="190510" cy="166066"/>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13"/>
            <p:cNvSpPr/>
            <p:nvPr/>
          </p:nvSpPr>
          <p:spPr>
            <a:xfrm>
              <a:off x="3931738" y="2183694"/>
              <a:ext cx="267283" cy="231920"/>
            </a:xfrm>
            <a:prstGeom prst="hexagon">
              <a:avLst/>
            </a:prstGeom>
            <a:solidFill>
              <a:srgbClr val="322F2D"/>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矩形 20"/>
            <p:cNvSpPr/>
            <p:nvPr/>
          </p:nvSpPr>
          <p:spPr>
            <a:xfrm>
              <a:off x="-17780" y="4900295"/>
              <a:ext cx="12283440" cy="1178560"/>
            </a:xfrm>
            <a:prstGeom prst="rect">
              <a:avLst/>
            </a:prstGeom>
            <a:solidFill>
              <a:srgbClr val="322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3" name="TextBox 22">
            <a:extLst>
              <a:ext uri="{FF2B5EF4-FFF2-40B4-BE49-F238E27FC236}">
                <a16:creationId xmlns:a16="http://schemas.microsoft.com/office/drawing/2014/main" id="{0749C9A5-99ED-4D1A-B349-689F5CEA70B8}"/>
              </a:ext>
            </a:extLst>
          </p:cNvPr>
          <p:cNvSpPr txBox="1"/>
          <p:nvPr/>
        </p:nvSpPr>
        <p:spPr>
          <a:xfrm>
            <a:off x="3470447" y="5166409"/>
            <a:ext cx="5041765" cy="769441"/>
          </a:xfrm>
          <a:prstGeom prst="rect">
            <a:avLst/>
          </a:prstGeom>
          <a:noFill/>
        </p:spPr>
        <p:txBody>
          <a:bodyPr wrap="none" rtlCol="0">
            <a:spAutoFit/>
          </a:bodyPr>
          <a:lstStyle/>
          <a:p>
            <a:r>
              <a:rPr lang="en-US" sz="4400" dirty="0" err="1">
                <a:solidFill>
                  <a:schemeClr val="bg1"/>
                </a:solidFill>
                <a:latin typeface="#9Slide04 SFU Fenice Bold" panose="00000700000000000000" pitchFamily="2" charset="0"/>
              </a:rPr>
              <a:t>THẢO</a:t>
            </a:r>
            <a:r>
              <a:rPr lang="en-US" sz="4400" dirty="0">
                <a:solidFill>
                  <a:schemeClr val="bg1"/>
                </a:solidFill>
                <a:latin typeface="#9Slide04 SFU Fenice Bold" panose="00000700000000000000" pitchFamily="2" charset="0"/>
              </a:rPr>
              <a:t> </a:t>
            </a:r>
            <a:r>
              <a:rPr lang="en-US" sz="4400" dirty="0" err="1">
                <a:solidFill>
                  <a:schemeClr val="bg1"/>
                </a:solidFill>
                <a:latin typeface="#9Slide04 SFU Fenice Bold" panose="00000700000000000000" pitchFamily="2" charset="0"/>
              </a:rPr>
              <a:t>LUẬN</a:t>
            </a:r>
            <a:r>
              <a:rPr lang="en-US" sz="4400" dirty="0">
                <a:solidFill>
                  <a:schemeClr val="bg1"/>
                </a:solidFill>
                <a:latin typeface="#9Slide04 SFU Fenice Bold" panose="00000700000000000000" pitchFamily="2" charset="0"/>
              </a:rPr>
              <a:t> NHÓM</a:t>
            </a:r>
          </a:p>
        </p:txBody>
      </p:sp>
      <p:sp>
        <p:nvSpPr>
          <p:cNvPr id="25" name="TextBox 24">
            <a:extLst>
              <a:ext uri="{FF2B5EF4-FFF2-40B4-BE49-F238E27FC236}">
                <a16:creationId xmlns:a16="http://schemas.microsoft.com/office/drawing/2014/main" id="{923C03CF-5514-4EA5-A649-849BD26CF847}"/>
              </a:ext>
            </a:extLst>
          </p:cNvPr>
          <p:cNvSpPr txBox="1"/>
          <p:nvPr/>
        </p:nvSpPr>
        <p:spPr>
          <a:xfrm>
            <a:off x="251795" y="3068313"/>
            <a:ext cx="2375154" cy="1569660"/>
          </a:xfrm>
          <a:prstGeom prst="rect">
            <a:avLst/>
          </a:prstGeom>
          <a:noFill/>
        </p:spPr>
        <p:txBody>
          <a:bodyPr wrap="square">
            <a:spAutoFit/>
          </a:bodyPr>
          <a:lstStyle/>
          <a:p>
            <a:pPr marL="342900" indent="-342900" algn="just">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Phân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tích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vai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trò</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hiền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đất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nước</a:t>
            </a:r>
            <a:endParaRPr lang="en-US" sz="24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0C019CA7-2971-406B-B625-5E94A3E19CE3}"/>
              </a:ext>
            </a:extLst>
          </p:cNvPr>
          <p:cNvSpPr txBox="1"/>
          <p:nvPr/>
        </p:nvSpPr>
        <p:spPr>
          <a:xfrm>
            <a:off x="3469973" y="182919"/>
            <a:ext cx="3164732" cy="1200329"/>
          </a:xfrm>
          <a:prstGeom prst="rect">
            <a:avLst/>
          </a:prstGeom>
          <a:noFill/>
        </p:spPr>
        <p:txBody>
          <a:bodyPr wrap="square">
            <a:spAutoFit/>
          </a:bodyPr>
          <a:lstStyle/>
          <a:p>
            <a:pPr marL="342900" indent="-342900" algn="just">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Phân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tích</a:t>
            </a:r>
            <a:r>
              <a:rPr lang="en-US" sz="2400" dirty="0">
                <a:latin typeface="Calibri" panose="020F0502020204030204" pitchFamily="34" charset="0"/>
                <a:cs typeface="Calibri" panose="020F0502020204030204" pitchFamily="34" charset="0"/>
              </a:rPr>
              <a:t> ý </a:t>
            </a:r>
            <a:r>
              <a:rPr lang="en-US" sz="2400" dirty="0" err="1">
                <a:latin typeface="Calibri" panose="020F0502020204030204" pitchFamily="34" charset="0"/>
                <a:cs typeface="Calibri" panose="020F0502020204030204" pitchFamily="34" charset="0"/>
              </a:rPr>
              <a:t>nghĩa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việc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khắc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sĩ</a:t>
            </a:r>
            <a:endParaRPr lang="en-US" sz="2400" dirty="0"/>
          </a:p>
        </p:txBody>
      </p:sp>
      <p:sp>
        <p:nvSpPr>
          <p:cNvPr id="29" name="TextBox 28">
            <a:extLst>
              <a:ext uri="{FF2B5EF4-FFF2-40B4-BE49-F238E27FC236}">
                <a16:creationId xmlns:a16="http://schemas.microsoft.com/office/drawing/2014/main" id="{3B4DA747-7527-4964-B100-7D6A3696113A}"/>
              </a:ext>
            </a:extLst>
          </p:cNvPr>
          <p:cNvSpPr txBox="1"/>
          <p:nvPr/>
        </p:nvSpPr>
        <p:spPr>
          <a:xfrm>
            <a:off x="7622513" y="3733667"/>
            <a:ext cx="4159680" cy="1200329"/>
          </a:xfrm>
          <a:prstGeom prst="rect">
            <a:avLst/>
          </a:prstGeom>
          <a:noFill/>
        </p:spPr>
        <p:txBody>
          <a:bodyPr wrap="square">
            <a:spAutoFit/>
          </a:bodyPr>
          <a:lstStyle/>
          <a:p>
            <a:pPr marL="342900" indent="-342900" algn="just">
              <a:buFont typeface="Wingdings" panose="05000000000000000000" pitchFamily="2" charset="2"/>
              <a:buChar char="ü"/>
            </a:pPr>
            <a:r>
              <a:rPr lang="vi-VN" sz="2400" dirty="0">
                <a:latin typeface="Calibri" panose="020F0502020204030204" pitchFamily="34" charset="0"/>
                <a:cs typeface="Calibri" panose="020F0502020204030204" pitchFamily="34" charset="0"/>
              </a:rPr>
              <a:t>Liên </a:t>
            </a:r>
            <a:r>
              <a:rPr lang="vi-VN" sz="2400" dirty="0" err="1">
                <a:latin typeface="Calibri" panose="020F0502020204030204" pitchFamily="34" charset="0"/>
                <a:cs typeface="Calibri" panose="020F0502020204030204" pitchFamily="34" charset="0"/>
              </a:rPr>
              <a:t>hệ</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thực</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tế</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hiện</a:t>
            </a:r>
            <a:r>
              <a:rPr lang="vi-VN" sz="2400" dirty="0">
                <a:latin typeface="Calibri" panose="020F0502020204030204" pitchFamily="34" charset="0"/>
                <a:cs typeface="Calibri" panose="020F0502020204030204" pitchFamily="34" charset="0"/>
              </a:rPr>
              <a:t> nay </a:t>
            </a:r>
            <a:r>
              <a:rPr lang="vi-VN" sz="2400" dirty="0" err="1">
                <a:latin typeface="Calibri" panose="020F0502020204030204" pitchFamily="34" charset="0"/>
                <a:cs typeface="Calibri" panose="020F0502020204030204" pitchFamily="34" charset="0"/>
              </a:rPr>
              <a:t>về</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vấn</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đề</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sử</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dụng</a:t>
            </a:r>
            <a:r>
              <a:rPr lang="vi-VN" sz="2400" dirty="0">
                <a:latin typeface="Calibri" panose="020F0502020204030204" pitchFamily="34" charset="0"/>
                <a:cs typeface="Calibri" panose="020F0502020204030204" pitchFamily="34" charset="0"/>
              </a:rPr>
              <a:t> nhân </a:t>
            </a:r>
            <a:r>
              <a:rPr lang="vi-VN" sz="2400" dirty="0" err="1">
                <a:latin typeface="Calibri" panose="020F0502020204030204" pitchFamily="34" charset="0"/>
                <a:cs typeface="Calibri" panose="020F0502020204030204" pitchFamily="34" charset="0"/>
              </a:rPr>
              <a:t>tài</a:t>
            </a:r>
            <a:r>
              <a:rPr lang="vi-VN" sz="2400" dirty="0">
                <a:latin typeface="Calibri" panose="020F0502020204030204" pitchFamily="34" charset="0"/>
                <a:cs typeface="Calibri" panose="020F0502020204030204" pitchFamily="34" charset="0"/>
              </a:rPr>
              <a:t> ở </a:t>
            </a:r>
            <a:r>
              <a:rPr lang="vi-VN" sz="2400" dirty="0" err="1">
                <a:latin typeface="Calibri" panose="020F0502020204030204" pitchFamily="34" charset="0"/>
                <a:cs typeface="Calibri" panose="020F0502020204030204" pitchFamily="34" charset="0"/>
              </a:rPr>
              <a:t>nước</a:t>
            </a:r>
            <a:r>
              <a:rPr lang="vi-VN" sz="2400" dirty="0">
                <a:latin typeface="Calibri" panose="020F0502020204030204" pitchFamily="34" charset="0"/>
                <a:cs typeface="Calibri" panose="020F0502020204030204" pitchFamily="34" charset="0"/>
              </a:rPr>
              <a:t> ta</a:t>
            </a:r>
            <a:endParaRPr lang="en-US" sz="2400" dirty="0"/>
          </a:p>
        </p:txBody>
      </p:sp>
      <p:sp>
        <p:nvSpPr>
          <p:cNvPr id="31" name="TextBox 30">
            <a:extLst>
              <a:ext uri="{FF2B5EF4-FFF2-40B4-BE49-F238E27FC236}">
                <a16:creationId xmlns:a16="http://schemas.microsoft.com/office/drawing/2014/main" id="{50C43425-42CB-4FDA-9D24-CD705F97E8DF}"/>
              </a:ext>
            </a:extLst>
          </p:cNvPr>
          <p:cNvSpPr txBox="1"/>
          <p:nvPr/>
        </p:nvSpPr>
        <p:spPr>
          <a:xfrm>
            <a:off x="9472396" y="1572867"/>
            <a:ext cx="2467809" cy="1569660"/>
          </a:xfrm>
          <a:prstGeom prst="rect">
            <a:avLst/>
          </a:prstGeom>
          <a:noFill/>
        </p:spPr>
        <p:txBody>
          <a:bodyPr wrap="square">
            <a:spAutoFit/>
          </a:bodyPr>
          <a:lstStyle/>
          <a:p>
            <a:pPr marL="342900" indent="-342900" algn="just">
              <a:buFont typeface="Wingdings" panose="05000000000000000000" pitchFamily="2" charset="2"/>
              <a:buChar char="ü"/>
            </a:pPr>
            <a:r>
              <a:rPr lang="vi-VN" sz="2400" dirty="0" err="1">
                <a:latin typeface="Calibri" panose="020F0502020204030204" pitchFamily="34" charset="0"/>
                <a:cs typeface="Calibri" panose="020F0502020204030204" pitchFamily="34" charset="0"/>
              </a:rPr>
              <a:t>Đề</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xuất</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giải</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pháp</a:t>
            </a:r>
            <a:r>
              <a:rPr lang="vi-VN" sz="2400" dirty="0">
                <a:latin typeface="Calibri" panose="020F0502020204030204" pitchFamily="34" charset="0"/>
                <a:cs typeface="Calibri" panose="020F0502020204030204" pitchFamily="34" charset="0"/>
              </a:rPr>
              <a:t> chiêu </a:t>
            </a:r>
            <a:r>
              <a:rPr lang="vi-VN" sz="2400" dirty="0" err="1">
                <a:latin typeface="Calibri" panose="020F0502020204030204" pitchFamily="34" charset="0"/>
                <a:cs typeface="Calibri" panose="020F0502020204030204" pitchFamily="34" charset="0"/>
              </a:rPr>
              <a:t>mộ</a:t>
            </a:r>
            <a:r>
              <a:rPr lang="vi-VN" sz="2400" dirty="0">
                <a:latin typeface="Calibri" panose="020F0502020204030204" pitchFamily="34" charset="0"/>
                <a:cs typeface="Calibri" panose="020F0502020204030204" pitchFamily="34" charset="0"/>
              </a:rPr>
              <a:t> nhân </a:t>
            </a:r>
            <a:r>
              <a:rPr lang="vi-VN" sz="2400" dirty="0" err="1">
                <a:latin typeface="Calibri" panose="020F0502020204030204" pitchFamily="34" charset="0"/>
                <a:cs typeface="Calibri" panose="020F0502020204030204" pitchFamily="34" charset="0"/>
              </a:rPr>
              <a:t>tài</a:t>
            </a:r>
            <a:r>
              <a:rPr lang="vi-VN" sz="2400" dirty="0">
                <a:latin typeface="Calibri" panose="020F0502020204030204" pitchFamily="34" charset="0"/>
                <a:cs typeface="Calibri" panose="020F0502020204030204" pitchFamily="34" charset="0"/>
              </a:rPr>
              <a:t> cho </a:t>
            </a:r>
            <a:r>
              <a:rPr lang="vi-VN" sz="2400" dirty="0" err="1">
                <a:latin typeface="Calibri" panose="020F0502020204030204" pitchFamily="34" charset="0"/>
                <a:cs typeface="Calibri" panose="020F0502020204030204" pitchFamily="34" charset="0"/>
              </a:rPr>
              <a:t>đất</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nước</a:t>
            </a:r>
            <a:endParaRPr lang="en-US" sz="2400" dirty="0"/>
          </a:p>
        </p:txBody>
      </p:sp>
    </p:spTree>
    <p:extLst>
      <p:ext uri="{BB962C8B-B14F-4D97-AF65-F5344CB8AC3E}">
        <p14:creationId xmlns:p14="http://schemas.microsoft.com/office/powerpoint/2010/main" val="11355653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A8CD72F-65F5-41DF-A0F9-8AD17662A00D}"/>
              </a:ext>
            </a:extLst>
          </p:cNvPr>
          <p:cNvSpPr txBox="1"/>
          <p:nvPr/>
        </p:nvSpPr>
        <p:spPr>
          <a:xfrm>
            <a:off x="107012" y="109729"/>
            <a:ext cx="5274201" cy="646331"/>
          </a:xfrm>
          <a:prstGeom prst="rect">
            <a:avLst/>
          </a:prstGeom>
          <a:noFill/>
        </p:spPr>
        <p:txBody>
          <a:bodyPr wrap="none" rtlCol="0">
            <a:spAutoFit/>
          </a:bodyPr>
          <a:lstStyle/>
          <a:p>
            <a:r>
              <a:rPr lang="en-US" sz="3600" dirty="0">
                <a:solidFill>
                  <a:schemeClr val="bg2">
                    <a:lumMod val="25000"/>
                  </a:schemeClr>
                </a:solidFill>
                <a:latin typeface="#9Slide04 SFU Fenice Bold" panose="00000700000000000000" pitchFamily="2" charset="0"/>
              </a:rPr>
              <a:t>II. ĐỌC – HIỂU</a:t>
            </a:r>
            <a:r>
              <a:rPr lang="vi-VN" sz="3600" dirty="0">
                <a:solidFill>
                  <a:schemeClr val="bg2">
                    <a:lumMod val="25000"/>
                  </a:schemeClr>
                </a:solidFill>
                <a:latin typeface="#9Slide04 SFU Fenice Bold" panose="00000700000000000000" pitchFamily="2" charset="0"/>
              </a:rPr>
              <a:t> VĂN BẢN</a:t>
            </a:r>
            <a:endParaRPr lang="en-US" sz="3600" dirty="0">
              <a:solidFill>
                <a:schemeClr val="bg2">
                  <a:lumMod val="25000"/>
                </a:schemeClr>
              </a:solidFill>
              <a:latin typeface="#9Slide04 SFU Fenice Bold" panose="00000700000000000000" pitchFamily="2" charset="0"/>
            </a:endParaRPr>
          </a:p>
        </p:txBody>
      </p:sp>
      <p:sp>
        <p:nvSpPr>
          <p:cNvPr id="27" name="Google Shape;828;p55">
            <a:extLst>
              <a:ext uri="{FF2B5EF4-FFF2-40B4-BE49-F238E27FC236}">
                <a16:creationId xmlns:a16="http://schemas.microsoft.com/office/drawing/2014/main" id="{FC589BDF-A100-4B9B-B9CC-D88DF9FAE977}"/>
              </a:ext>
            </a:extLst>
          </p:cNvPr>
          <p:cNvSpPr txBox="1">
            <a:spLocks/>
          </p:cNvSpPr>
          <p:nvPr/>
        </p:nvSpPr>
        <p:spPr>
          <a:xfrm>
            <a:off x="107012" y="899075"/>
            <a:ext cx="9677068" cy="433576"/>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1. VAI </a:t>
            </a:r>
            <a:r>
              <a:rPr lang="en-US" sz="3200" b="1" dirty="0" err="1">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TRÒ</a:t>
            </a:r>
            <a:r>
              <a:rPr lang="en-US"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CỦA</a:t>
            </a:r>
            <a:r>
              <a:rPr lang="en-US"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HIỀN</a:t>
            </a:r>
            <a:r>
              <a:rPr lang="en-US"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TÀI</a:t>
            </a:r>
            <a:r>
              <a:rPr lang="en-US"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VỚI</a:t>
            </a:r>
            <a:r>
              <a:rPr lang="en-US"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MỖI</a:t>
            </a:r>
            <a:r>
              <a:rPr lang="en-US"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QUỐC</a:t>
            </a:r>
            <a:r>
              <a:rPr lang="en-US"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 GIA</a:t>
            </a:r>
          </a:p>
        </p:txBody>
      </p:sp>
      <p:sp>
        <p:nvSpPr>
          <p:cNvPr id="30" name="Google Shape;752;p51">
            <a:extLst>
              <a:ext uri="{FF2B5EF4-FFF2-40B4-BE49-F238E27FC236}">
                <a16:creationId xmlns:a16="http://schemas.microsoft.com/office/drawing/2014/main" id="{3D5C76D9-F3B7-441D-B88F-A4236A07C87E}"/>
              </a:ext>
            </a:extLst>
          </p:cNvPr>
          <p:cNvSpPr txBox="1">
            <a:spLocks/>
          </p:cNvSpPr>
          <p:nvPr/>
        </p:nvSpPr>
        <p:spPr>
          <a:xfrm>
            <a:off x="4572001" y="1427018"/>
            <a:ext cx="2479964" cy="1011382"/>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a:buNone/>
            </a:pPr>
            <a:r>
              <a:rPr lang="en-US"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HIỀN</a:t>
            </a:r>
            <a:r>
              <a:rPr lang="en-US"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TÀI</a:t>
            </a:r>
            <a:endParaRPr lang="en-US"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31" name="Google Shape;753;p51">
            <a:extLst>
              <a:ext uri="{FF2B5EF4-FFF2-40B4-BE49-F238E27FC236}">
                <a16:creationId xmlns:a16="http://schemas.microsoft.com/office/drawing/2014/main" id="{EEFFBA3C-FCB7-4554-A83C-04E6555F58C7}"/>
              </a:ext>
            </a:extLst>
          </p:cNvPr>
          <p:cNvSpPr txBox="1">
            <a:spLocks/>
          </p:cNvSpPr>
          <p:nvPr/>
        </p:nvSpPr>
        <p:spPr>
          <a:xfrm>
            <a:off x="540327" y="1440873"/>
            <a:ext cx="2355273" cy="942109"/>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1100"/>
              <a:buFont typeface="Arial"/>
              <a:buNone/>
            </a:pPr>
            <a:r>
              <a:rPr lang="en-US" dirty="0" err="1">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TÀI</a:t>
            </a:r>
            <a:endParaRPr lang="en-US"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Google Shape;754;p51">
            <a:extLst>
              <a:ext uri="{FF2B5EF4-FFF2-40B4-BE49-F238E27FC236}">
                <a16:creationId xmlns:a16="http://schemas.microsoft.com/office/drawing/2014/main" id="{24BF0C3E-3203-42E8-9618-72505B25D0D2}"/>
              </a:ext>
            </a:extLst>
          </p:cNvPr>
          <p:cNvSpPr txBox="1">
            <a:spLocks/>
          </p:cNvSpPr>
          <p:nvPr/>
        </p:nvSpPr>
        <p:spPr>
          <a:xfrm>
            <a:off x="2341418" y="1510146"/>
            <a:ext cx="2092038" cy="748146"/>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1100"/>
              <a:buFont typeface="Arial"/>
              <a:buNone/>
            </a:pPr>
            <a:r>
              <a:rPr lang="en-US"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ĐỨC</a:t>
            </a:r>
            <a:endParaRPr lang="en-US"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33" name="Google Shape;752;p51">
            <a:extLst>
              <a:ext uri="{FF2B5EF4-FFF2-40B4-BE49-F238E27FC236}">
                <a16:creationId xmlns:a16="http://schemas.microsoft.com/office/drawing/2014/main" id="{BC8C97FB-BA4F-4119-B719-B71A036AA653}"/>
              </a:ext>
            </a:extLst>
          </p:cNvPr>
          <p:cNvSpPr txBox="1">
            <a:spLocks/>
          </p:cNvSpPr>
          <p:nvPr/>
        </p:nvSpPr>
        <p:spPr>
          <a:xfrm>
            <a:off x="7273635" y="1551709"/>
            <a:ext cx="4475019" cy="7342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15000"/>
              </a:lnSpc>
              <a:spcBef>
                <a:spcPts val="0"/>
              </a:spcBef>
              <a:spcAft>
                <a:spcPts val="0"/>
              </a:spcAft>
              <a:buClr>
                <a:schemeClr val="dk2"/>
              </a:buClr>
              <a:buSzPts val="1800"/>
              <a:buFont typeface="Roboto"/>
              <a:buNone/>
              <a:defRPr sz="1400" b="0" i="0" u="none" strike="noStrike" cap="none">
                <a:solidFill>
                  <a:schemeClr val="dk2"/>
                </a:solidFill>
                <a:latin typeface="Roboto"/>
                <a:ea typeface="Roboto"/>
                <a:cs typeface="Roboto"/>
                <a:sym typeface="Roboto"/>
              </a:defRPr>
            </a:lvl1pPr>
            <a:lvl2pPr marL="914400" marR="0" lvl="1" indent="-342900" algn="ctr" rtl="0">
              <a:lnSpc>
                <a:spcPct val="115000"/>
              </a:lnSpc>
              <a:spcBef>
                <a:spcPts val="0"/>
              </a:spcBef>
              <a:spcAft>
                <a:spcPts val="0"/>
              </a:spcAft>
              <a:buClr>
                <a:schemeClr val="dk2"/>
              </a:buClr>
              <a:buSzPts val="1800"/>
              <a:buFont typeface="Roboto"/>
              <a:buNone/>
              <a:defRPr sz="1400" b="0" i="0" u="none" strike="noStrike" cap="none">
                <a:solidFill>
                  <a:schemeClr val="dk2"/>
                </a:solidFill>
                <a:latin typeface="Roboto"/>
                <a:ea typeface="Roboto"/>
                <a:cs typeface="Roboto"/>
                <a:sym typeface="Roboto"/>
              </a:defRPr>
            </a:lvl2pPr>
            <a:lvl3pPr marL="1371600" marR="0" lvl="2" indent="-342900" algn="ctr" rtl="0">
              <a:lnSpc>
                <a:spcPct val="115000"/>
              </a:lnSpc>
              <a:spcBef>
                <a:spcPts val="0"/>
              </a:spcBef>
              <a:spcAft>
                <a:spcPts val="0"/>
              </a:spcAft>
              <a:buClr>
                <a:schemeClr val="dk2"/>
              </a:buClr>
              <a:buSzPts val="1800"/>
              <a:buFont typeface="Roboto"/>
              <a:buNone/>
              <a:defRPr sz="1400" b="0" i="0" u="none" strike="noStrike" cap="none">
                <a:solidFill>
                  <a:schemeClr val="dk2"/>
                </a:solidFill>
                <a:latin typeface="Roboto"/>
                <a:ea typeface="Roboto"/>
                <a:cs typeface="Roboto"/>
                <a:sym typeface="Roboto"/>
              </a:defRPr>
            </a:lvl3pPr>
            <a:lvl4pPr marL="1828800" marR="0" lvl="3" indent="-342900" algn="ctr" rtl="0">
              <a:lnSpc>
                <a:spcPct val="115000"/>
              </a:lnSpc>
              <a:spcBef>
                <a:spcPts val="0"/>
              </a:spcBef>
              <a:spcAft>
                <a:spcPts val="0"/>
              </a:spcAft>
              <a:buClr>
                <a:schemeClr val="dk2"/>
              </a:buClr>
              <a:buSzPts val="1800"/>
              <a:buFont typeface="Roboto"/>
              <a:buNone/>
              <a:defRPr sz="1400" b="0" i="0" u="none" strike="noStrike" cap="none">
                <a:solidFill>
                  <a:schemeClr val="dk2"/>
                </a:solidFill>
                <a:latin typeface="Roboto"/>
                <a:ea typeface="Roboto"/>
                <a:cs typeface="Roboto"/>
                <a:sym typeface="Roboto"/>
              </a:defRPr>
            </a:lvl4pPr>
            <a:lvl5pPr marL="2286000" marR="0" lvl="4" indent="-342900" algn="ctr" rtl="0">
              <a:lnSpc>
                <a:spcPct val="115000"/>
              </a:lnSpc>
              <a:spcBef>
                <a:spcPts val="0"/>
              </a:spcBef>
              <a:spcAft>
                <a:spcPts val="0"/>
              </a:spcAft>
              <a:buClr>
                <a:schemeClr val="dk2"/>
              </a:buClr>
              <a:buSzPts val="1800"/>
              <a:buFont typeface="Roboto"/>
              <a:buNone/>
              <a:defRPr sz="1400" b="0" i="0" u="none" strike="noStrike" cap="none">
                <a:solidFill>
                  <a:schemeClr val="dk2"/>
                </a:solidFill>
                <a:latin typeface="Roboto"/>
                <a:ea typeface="Roboto"/>
                <a:cs typeface="Roboto"/>
                <a:sym typeface="Roboto"/>
              </a:defRPr>
            </a:lvl5pPr>
            <a:lvl6pPr marL="2743200" marR="0" lvl="5" indent="-342900" algn="ctr" rtl="0">
              <a:lnSpc>
                <a:spcPct val="115000"/>
              </a:lnSpc>
              <a:spcBef>
                <a:spcPts val="0"/>
              </a:spcBef>
              <a:spcAft>
                <a:spcPts val="0"/>
              </a:spcAft>
              <a:buClr>
                <a:schemeClr val="dk2"/>
              </a:buClr>
              <a:buSzPts val="1800"/>
              <a:buFont typeface="Roboto"/>
              <a:buNone/>
              <a:defRPr sz="1400" b="0" i="0" u="none" strike="noStrike" cap="none">
                <a:solidFill>
                  <a:schemeClr val="dk2"/>
                </a:solidFill>
                <a:latin typeface="Roboto"/>
                <a:ea typeface="Roboto"/>
                <a:cs typeface="Roboto"/>
                <a:sym typeface="Roboto"/>
              </a:defRPr>
            </a:lvl6pPr>
            <a:lvl7pPr marL="3200400" marR="0" lvl="6" indent="-342900" algn="ctr" rtl="0">
              <a:lnSpc>
                <a:spcPct val="115000"/>
              </a:lnSpc>
              <a:spcBef>
                <a:spcPts val="0"/>
              </a:spcBef>
              <a:spcAft>
                <a:spcPts val="0"/>
              </a:spcAft>
              <a:buClr>
                <a:schemeClr val="dk2"/>
              </a:buClr>
              <a:buSzPts val="1800"/>
              <a:buFont typeface="Roboto"/>
              <a:buNone/>
              <a:defRPr sz="1400" b="0" i="0" u="none" strike="noStrike" cap="none">
                <a:solidFill>
                  <a:schemeClr val="dk2"/>
                </a:solidFill>
                <a:latin typeface="Roboto"/>
                <a:ea typeface="Roboto"/>
                <a:cs typeface="Roboto"/>
                <a:sym typeface="Roboto"/>
              </a:defRPr>
            </a:lvl7pPr>
            <a:lvl8pPr marL="3657600" marR="0" lvl="7" indent="-342900" algn="ctr" rtl="0">
              <a:lnSpc>
                <a:spcPct val="115000"/>
              </a:lnSpc>
              <a:spcBef>
                <a:spcPts val="0"/>
              </a:spcBef>
              <a:spcAft>
                <a:spcPts val="0"/>
              </a:spcAft>
              <a:buClr>
                <a:schemeClr val="dk2"/>
              </a:buClr>
              <a:buSzPts val="1800"/>
              <a:buFont typeface="Roboto"/>
              <a:buNone/>
              <a:defRPr sz="1400" b="0" i="0" u="none" strike="noStrike" cap="none">
                <a:solidFill>
                  <a:schemeClr val="dk2"/>
                </a:solidFill>
                <a:latin typeface="Roboto"/>
                <a:ea typeface="Roboto"/>
                <a:cs typeface="Roboto"/>
                <a:sym typeface="Roboto"/>
              </a:defRPr>
            </a:lvl8pPr>
            <a:lvl9pPr marL="4114800" marR="0" lvl="8" indent="-342900" algn="ctr" rtl="0">
              <a:lnSpc>
                <a:spcPct val="115000"/>
              </a:lnSpc>
              <a:spcBef>
                <a:spcPts val="0"/>
              </a:spcBef>
              <a:spcAft>
                <a:spcPts val="0"/>
              </a:spcAft>
              <a:buClr>
                <a:schemeClr val="dk2"/>
              </a:buClr>
              <a:buSzPts val="1800"/>
              <a:buFont typeface="Roboto"/>
              <a:buNone/>
              <a:defRPr sz="1400" b="0" i="0" u="none" strike="noStrike" cap="none">
                <a:solidFill>
                  <a:schemeClr val="dk2"/>
                </a:solidFill>
                <a:latin typeface="Roboto"/>
                <a:ea typeface="Roboto"/>
                <a:cs typeface="Roboto"/>
                <a:sym typeface="Roboto"/>
              </a:defRPr>
            </a:lvl9pPr>
          </a:lstStyle>
          <a:p>
            <a:pPr marL="0" indent="0">
              <a:buClr>
                <a:schemeClr val="dk1"/>
              </a:buClr>
              <a:buSzPts val="1100"/>
              <a:buFont typeface="Arial"/>
              <a:buNone/>
            </a:pPr>
            <a:r>
              <a:rPr lang="en-US" sz="2800" b="1" dirty="0" smtClean="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   </a:t>
            </a:r>
            <a:r>
              <a:rPr lang="en-US" sz="28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NGUYÊN KHÍ QUỐC GIA</a:t>
            </a:r>
          </a:p>
        </p:txBody>
      </p:sp>
      <p:sp>
        <p:nvSpPr>
          <p:cNvPr id="34" name="TextBox 33">
            <a:extLst>
              <a:ext uri="{FF2B5EF4-FFF2-40B4-BE49-F238E27FC236}">
                <a16:creationId xmlns:a16="http://schemas.microsoft.com/office/drawing/2014/main" id="{4483407E-3D90-4ED3-B551-895A49A1F406}"/>
              </a:ext>
            </a:extLst>
          </p:cNvPr>
          <p:cNvSpPr txBox="1"/>
          <p:nvPr/>
        </p:nvSpPr>
        <p:spPr>
          <a:xfrm>
            <a:off x="457200" y="2549236"/>
            <a:ext cx="11444791" cy="1200329"/>
          </a:xfrm>
          <a:prstGeom prst="rect">
            <a:avLst/>
          </a:prstGeom>
          <a:noFill/>
        </p:spPr>
        <p:txBody>
          <a:bodyPr wrap="square">
            <a:spAutoFit/>
          </a:bodyPr>
          <a:lstStyle/>
          <a:p>
            <a:pPr marL="285750" indent="-285750" algn="just">
              <a:lnSpc>
                <a:spcPct val="150000"/>
              </a:lnSpc>
              <a:buFont typeface="Wingdings" panose="05000000000000000000" pitchFamily="2" charset="2"/>
              <a:buChar char="v"/>
            </a:pP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N</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gười</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tài</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cao,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học</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rộng</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đạo</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đức</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chất</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ban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nên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sự</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sống</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phát</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triển</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thịnh</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suy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xã</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hội</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đất</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nước</a:t>
            </a:r>
            <a:r>
              <a:rPr lang="vi-VN" sz="2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endParaRPr lang="en-US" sz="2000" b="1" dirty="0">
              <a:latin typeface="Cambria" panose="02040503050406030204" pitchFamily="18" charset="0"/>
              <a:ea typeface="Cambria" panose="02040503050406030204" pitchFamily="18" charset="0"/>
              <a:cs typeface="Calibri" panose="020F0502020204030204" pitchFamily="34" charset="0"/>
            </a:endParaRPr>
          </a:p>
        </p:txBody>
      </p:sp>
      <p:pic>
        <p:nvPicPr>
          <p:cNvPr id="35" name="Picture 20">
            <a:extLst>
              <a:ext uri="{FF2B5EF4-FFF2-40B4-BE49-F238E27FC236}">
                <a16:creationId xmlns:a16="http://schemas.microsoft.com/office/drawing/2014/main" id="{DAEA3E26-09C2-4834-9056-03526210287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124443">
            <a:off x="7839643" y="4043269"/>
            <a:ext cx="581503" cy="326368"/>
          </a:xfrm>
          <a:prstGeom prst="rect">
            <a:avLst/>
          </a:prstGeom>
        </p:spPr>
      </p:pic>
      <p:sp>
        <p:nvSpPr>
          <p:cNvPr id="36" name="TextBox 35">
            <a:extLst>
              <a:ext uri="{FF2B5EF4-FFF2-40B4-BE49-F238E27FC236}">
                <a16:creationId xmlns:a16="http://schemas.microsoft.com/office/drawing/2014/main" id="{6A2C9A6F-CD9F-4494-BC00-772C23B8C7F0}"/>
              </a:ext>
            </a:extLst>
          </p:cNvPr>
          <p:cNvSpPr txBox="1"/>
          <p:nvPr/>
        </p:nvSpPr>
        <p:spPr>
          <a:xfrm>
            <a:off x="526473" y="3810001"/>
            <a:ext cx="11461312" cy="1200329"/>
          </a:xfrm>
          <a:prstGeom prst="rect">
            <a:avLst/>
          </a:prstGeom>
          <a:noFill/>
        </p:spPr>
        <p:txBody>
          <a:bodyPr wrap="square">
            <a:spAutoFit/>
          </a:bodyPr>
          <a:lstStyle/>
          <a:p>
            <a:pPr marL="285750" indent="-285750" algn="just">
              <a:lnSpc>
                <a:spcPct val="150000"/>
              </a:lnSpc>
              <a:buFont typeface="Wingdings" panose="05000000000000000000" pitchFamily="2" charset="2"/>
              <a:buChar char="v"/>
              <a:defRPr/>
            </a:pPr>
            <a:r>
              <a:rPr lang="en-US" sz="24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24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4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24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4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thức</a:t>
            </a:r>
            <a:r>
              <a:rPr lang="en-US" sz="24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4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trọng</a:t>
            </a:r>
            <a:r>
              <a:rPr lang="en-US" sz="24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4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đãi</a:t>
            </a:r>
            <a:r>
              <a:rPr lang="en-US" sz="24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4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24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4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tài</a:t>
            </a:r>
            <a:r>
              <a:rPr lang="en-US" sz="24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đề </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cao danh tiếng, phong chức tước, cấp bậc, ghi tên bảng vàng, ban yến tiệc,</a:t>
            </a:r>
            <a:r>
              <a:rPr lang="en-US" sz="24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88428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randombar(horizontal)">
                                      <p:cBhvr>
                                        <p:cTn id="19" dur="500"/>
                                        <p:tgtEl>
                                          <p:spTgt spid="3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1" grpId="0"/>
      <p:bldP spid="32" grpId="0"/>
      <p:bldP spid="33" grpId="0"/>
      <p:bldP spid="34"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9C06892-B1D5-405F-AF31-0BC19E6C8B08}"/>
              </a:ext>
            </a:extLst>
          </p:cNvPr>
          <p:cNvSpPr/>
          <p:nvPr/>
        </p:nvSpPr>
        <p:spPr>
          <a:xfrm>
            <a:off x="263346" y="335437"/>
            <a:ext cx="11603736" cy="6291071"/>
          </a:xfrm>
          <a:prstGeom prst="rect">
            <a:avLst/>
          </a:prstGeom>
          <a:solidFill>
            <a:srgbClr val="F2DDAF">
              <a:alpha val="70000"/>
            </a:srgbClr>
          </a:solidFill>
          <a:ln w="25400">
            <a:solidFill>
              <a:schemeClr val="bg2">
                <a:lumMod val="7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 name="图片 3">
            <a:extLst>
              <a:ext uri="{FF2B5EF4-FFF2-40B4-BE49-F238E27FC236}">
                <a16:creationId xmlns:a16="http://schemas.microsoft.com/office/drawing/2014/main" id="{D88B94BB-7F52-430A-8333-7B4DEAA78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1" t="14250" r="4161" b="11990"/>
          <a:stretch/>
        </p:blipFill>
        <p:spPr>
          <a:xfrm flipH="1">
            <a:off x="-753" y="-212069"/>
            <a:ext cx="2501847" cy="2459736"/>
          </a:xfrm>
          <a:prstGeom prst="rect">
            <a:avLst/>
          </a:prstGeom>
        </p:spPr>
      </p:pic>
      <p:sp>
        <p:nvSpPr>
          <p:cNvPr id="10" name="TextBox 9">
            <a:extLst>
              <a:ext uri="{FF2B5EF4-FFF2-40B4-BE49-F238E27FC236}">
                <a16:creationId xmlns:a16="http://schemas.microsoft.com/office/drawing/2014/main" id="{55692325-ECBF-4215-8EB8-2555CB4A7909}"/>
              </a:ext>
            </a:extLst>
          </p:cNvPr>
          <p:cNvSpPr txBox="1"/>
          <p:nvPr/>
        </p:nvSpPr>
        <p:spPr>
          <a:xfrm>
            <a:off x="2501094" y="335437"/>
            <a:ext cx="5392823" cy="646331"/>
          </a:xfrm>
          <a:prstGeom prst="rect">
            <a:avLst/>
          </a:prstGeom>
          <a:noFill/>
        </p:spPr>
        <p:txBody>
          <a:bodyPr wrap="none" rtlCol="0">
            <a:spAutoFit/>
          </a:bodyPr>
          <a:lstStyle/>
          <a:p>
            <a:r>
              <a:rPr lang="en-US" sz="3600" dirty="0">
                <a:solidFill>
                  <a:schemeClr val="bg2">
                    <a:lumMod val="25000"/>
                  </a:schemeClr>
                </a:solidFill>
                <a:latin typeface="#9Slide04 SFU Fenice Bold" panose="00000700000000000000" pitchFamily="2" charset="0"/>
              </a:rPr>
              <a:t>II. </a:t>
            </a:r>
            <a:r>
              <a:rPr lang="en-US" sz="3600" dirty="0" err="1">
                <a:solidFill>
                  <a:schemeClr val="bg2">
                    <a:lumMod val="25000"/>
                  </a:schemeClr>
                </a:solidFill>
                <a:latin typeface="#9Slide04 SFU Fenice Bold" panose="00000700000000000000" pitchFamily="2" charset="0"/>
              </a:rPr>
              <a:t>ĐỌC</a:t>
            </a:r>
            <a:r>
              <a:rPr lang="en-US" sz="3600" dirty="0">
                <a:solidFill>
                  <a:schemeClr val="bg2">
                    <a:lumMod val="25000"/>
                  </a:schemeClr>
                </a:solidFill>
                <a:latin typeface="#9Slide04 SFU Fenice Bold" panose="00000700000000000000" pitchFamily="2" charset="0"/>
              </a:rPr>
              <a:t> – </a:t>
            </a:r>
            <a:r>
              <a:rPr lang="en-US" sz="3600" dirty="0" err="1">
                <a:solidFill>
                  <a:schemeClr val="bg2">
                    <a:lumMod val="25000"/>
                  </a:schemeClr>
                </a:solidFill>
                <a:latin typeface="#9Slide04 SFU Fenice Bold" panose="00000700000000000000" pitchFamily="2" charset="0"/>
              </a:rPr>
              <a:t>HIỂU</a:t>
            </a:r>
            <a:r>
              <a:rPr lang="en-US" sz="3600" dirty="0">
                <a:solidFill>
                  <a:schemeClr val="bg2">
                    <a:lumMod val="25000"/>
                  </a:schemeClr>
                </a:solidFill>
                <a:latin typeface="#9Slide04 SFU Fenice Bold" panose="00000700000000000000" pitchFamily="2" charset="0"/>
              </a:rPr>
              <a:t> </a:t>
            </a:r>
            <a:r>
              <a:rPr lang="en-US" sz="3600" dirty="0" err="1">
                <a:solidFill>
                  <a:schemeClr val="bg2">
                    <a:lumMod val="25000"/>
                  </a:schemeClr>
                </a:solidFill>
                <a:latin typeface="#9Slide04 SFU Fenice Bold" panose="00000700000000000000" pitchFamily="2" charset="0"/>
              </a:rPr>
              <a:t>VĂN</a:t>
            </a:r>
            <a:r>
              <a:rPr lang="en-US" sz="3600" dirty="0">
                <a:solidFill>
                  <a:schemeClr val="bg2">
                    <a:lumMod val="25000"/>
                  </a:schemeClr>
                </a:solidFill>
                <a:latin typeface="#9Slide04 SFU Fenice Bold" panose="00000700000000000000" pitchFamily="2" charset="0"/>
              </a:rPr>
              <a:t> </a:t>
            </a:r>
            <a:r>
              <a:rPr lang="en-US" sz="3600" dirty="0" err="1">
                <a:solidFill>
                  <a:schemeClr val="bg2">
                    <a:lumMod val="25000"/>
                  </a:schemeClr>
                </a:solidFill>
                <a:latin typeface="#9Slide04 SFU Fenice Bold" panose="00000700000000000000" pitchFamily="2" charset="0"/>
              </a:rPr>
              <a:t>BẢN</a:t>
            </a:r>
            <a:endParaRPr lang="en-US" sz="3600" dirty="0">
              <a:solidFill>
                <a:schemeClr val="bg2">
                  <a:lumMod val="25000"/>
                </a:schemeClr>
              </a:solidFill>
              <a:latin typeface="#9Slide04 SFU Fenice Bold" panose="00000700000000000000" pitchFamily="2" charset="0"/>
            </a:endParaRPr>
          </a:p>
        </p:txBody>
      </p:sp>
      <p:sp>
        <p:nvSpPr>
          <p:cNvPr id="11" name="Google Shape;828;p55">
            <a:extLst>
              <a:ext uri="{FF2B5EF4-FFF2-40B4-BE49-F238E27FC236}">
                <a16:creationId xmlns:a16="http://schemas.microsoft.com/office/drawing/2014/main" id="{5E989F9A-4672-4BEE-981A-137B0A995E08}"/>
              </a:ext>
            </a:extLst>
          </p:cNvPr>
          <p:cNvSpPr txBox="1">
            <a:spLocks/>
          </p:cNvSpPr>
          <p:nvPr/>
        </p:nvSpPr>
        <p:spPr>
          <a:xfrm>
            <a:off x="2501094" y="1124783"/>
            <a:ext cx="9677068" cy="433576"/>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rPr>
              <a:t>2. Ý NGHĨA TÁC DỤNG CỦA VIỆC KHẮC BIA TIẾN SĨ </a:t>
            </a:r>
            <a:endParaRPr lang="en-US" sz="3200" b="1" dirty="0">
              <a:solidFill>
                <a:schemeClr val="bg2">
                  <a:lumMod val="25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Google Shape;904;p60">
            <a:extLst>
              <a:ext uri="{FF2B5EF4-FFF2-40B4-BE49-F238E27FC236}">
                <a16:creationId xmlns:a16="http://schemas.microsoft.com/office/drawing/2014/main" id="{DF29035A-CB1C-4331-96EF-9AB0FF6D58CE}"/>
              </a:ext>
            </a:extLst>
          </p:cNvPr>
          <p:cNvSpPr txBox="1"/>
          <p:nvPr/>
        </p:nvSpPr>
        <p:spPr>
          <a:xfrm>
            <a:off x="1038103" y="2318266"/>
            <a:ext cx="3837257" cy="598800"/>
          </a:xfrm>
          <a:prstGeom prst="rect">
            <a:avLst/>
          </a:prstGeom>
          <a:noFill/>
          <a:ln>
            <a:noFill/>
          </a:ln>
        </p:spPr>
        <p:txBody>
          <a:bodyPr spcFirstLastPara="1" wrap="square" lIns="91425" tIns="91425" rIns="91425" bIns="91425" anchor="t" anchorCtr="0">
            <a:noAutofit/>
          </a:bodyPr>
          <a:lstStyle/>
          <a:p>
            <a:pPr algn="ctr">
              <a:defRPr/>
            </a:pPr>
            <a:r>
              <a:rPr 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Khiến</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kẻ</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sĩ</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trông</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mà</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phấn</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chấn</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hâm</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mộ</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rèn</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luyện</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danh</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tiết,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gắng</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sức</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giúp</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i="1" dirty="0" err="1">
                <a:solidFill>
                  <a:prstClr val="black"/>
                </a:solidFill>
                <a:latin typeface="Cambria" panose="02040503050406030204" pitchFamily="18" charset="0"/>
                <a:ea typeface="Cambria" panose="02040503050406030204" pitchFamily="18" charset="0"/>
                <a:cs typeface="Calibri" panose="020F0502020204030204" pitchFamily="34" charset="0"/>
              </a:rPr>
              <a:t>vua</a:t>
            </a:r>
            <a:r>
              <a:rPr 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vi-VN" sz="2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17" name="Google Shape;906;p60">
            <a:extLst>
              <a:ext uri="{FF2B5EF4-FFF2-40B4-BE49-F238E27FC236}">
                <a16:creationId xmlns:a16="http://schemas.microsoft.com/office/drawing/2014/main" id="{0B57FDC7-729E-4B8E-B91E-C9ED099776F6}"/>
              </a:ext>
            </a:extLst>
          </p:cNvPr>
          <p:cNvSpPr txBox="1"/>
          <p:nvPr/>
        </p:nvSpPr>
        <p:spPr>
          <a:xfrm>
            <a:off x="4573042" y="3797371"/>
            <a:ext cx="2926822" cy="598800"/>
          </a:xfrm>
          <a:prstGeom prst="rect">
            <a:avLst/>
          </a:prstGeom>
          <a:noFill/>
          <a:ln>
            <a:noFill/>
          </a:ln>
        </p:spPr>
        <p:txBody>
          <a:bodyPr spcFirstLastPara="1" wrap="square" lIns="91425" tIns="91425" rIns="91425" bIns="91425" anchor="t" anchorCtr="0">
            <a:noAutofit/>
          </a:bodyPr>
          <a:lstStyle/>
          <a:p>
            <a:pPr algn="ctr">
              <a:defRPr/>
            </a:pPr>
            <a:r>
              <a:rPr lang="vi-VN" sz="2000" i="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2000" i="1" dirty="0">
                <a:solidFill>
                  <a:prstClr val="black"/>
                </a:solidFill>
                <a:latin typeface="Cambria" panose="02040503050406030204" pitchFamily="18" charset="0"/>
                <a:ea typeface="Cambria" panose="02040503050406030204" pitchFamily="18" charset="0"/>
                <a:cs typeface="Calibri" panose="020F0502020204030204" pitchFamily="34" charset="0"/>
              </a:rPr>
              <a:t>ẻ ác lấy làm răn, người thiện theo đó mà gắng”</a:t>
            </a:r>
            <a:r>
              <a:rPr lang="vi-VN" sz="2000" dirty="0">
                <a:solidFill>
                  <a:prstClr val="black"/>
                </a:solidFill>
                <a:latin typeface="Cambria" panose="02040503050406030204" pitchFamily="18" charset="0"/>
                <a:ea typeface="Cambria" panose="02040503050406030204" pitchFamily="18" charset="0"/>
                <a:cs typeface="Calibri" panose="020F0502020204030204" pitchFamily="34" charset="0"/>
              </a:rPr>
              <a:t> </a:t>
            </a:r>
          </a:p>
        </p:txBody>
      </p:sp>
      <p:sp>
        <p:nvSpPr>
          <p:cNvPr id="18" name="Google Shape;908;p60">
            <a:extLst>
              <a:ext uri="{FF2B5EF4-FFF2-40B4-BE49-F238E27FC236}">
                <a16:creationId xmlns:a16="http://schemas.microsoft.com/office/drawing/2014/main" id="{6CFF1512-2495-446B-8D2A-1EA955002EC6}"/>
              </a:ext>
            </a:extLst>
          </p:cNvPr>
          <p:cNvSpPr txBox="1"/>
          <p:nvPr/>
        </p:nvSpPr>
        <p:spPr>
          <a:xfrm>
            <a:off x="7613341" y="2521635"/>
            <a:ext cx="2412112" cy="598800"/>
          </a:xfrm>
          <a:prstGeom prst="rect">
            <a:avLst/>
          </a:prstGeom>
          <a:noFill/>
          <a:ln>
            <a:noFill/>
          </a:ln>
        </p:spPr>
        <p:txBody>
          <a:bodyPr spcFirstLastPara="1" wrap="square" lIns="91425" tIns="91425" rIns="91425" bIns="91425" anchor="t" anchorCtr="0">
            <a:noAutofit/>
          </a:bodyPr>
          <a:lstStyle/>
          <a:p>
            <a:pPr algn="ctr">
              <a:defRPr/>
            </a:pPr>
            <a:r>
              <a:rPr lang="vi-VN" sz="2000" i="1" dirty="0">
                <a:solidFill>
                  <a:prstClr val="black"/>
                </a:solidFill>
                <a:latin typeface="Cambria" panose="02040503050406030204" pitchFamily="18" charset="0"/>
                <a:ea typeface="Cambria" panose="02040503050406030204" pitchFamily="18" charset="0"/>
                <a:cs typeface="Calibri" panose="020F0502020204030204" pitchFamily="34" charset="0"/>
              </a:rPr>
              <a:t>“dẫn việc dĩ vãng (...)  cho </a:t>
            </a:r>
            <a:r>
              <a:rPr lang="en-US" sz="2000" i="1" dirty="0">
                <a:solidFill>
                  <a:prstClr val="black"/>
                </a:solidFill>
                <a:latin typeface="Cambria" panose="02040503050406030204" pitchFamily="18" charset="0"/>
                <a:ea typeface="Cambria" panose="02040503050406030204" pitchFamily="18" charset="0"/>
                <a:cs typeface="Calibri" panose="020F0502020204030204" pitchFamily="34" charset="0"/>
              </a:rPr>
              <a:t>n</a:t>
            </a:r>
            <a:r>
              <a:rPr lang="vi-VN" sz="2000" i="1" dirty="0">
                <a:solidFill>
                  <a:prstClr val="black"/>
                </a:solidFill>
                <a:latin typeface="Cambria" panose="02040503050406030204" pitchFamily="18" charset="0"/>
                <a:ea typeface="Cambria" panose="02040503050406030204" pitchFamily="18" charset="0"/>
                <a:cs typeface="Calibri" panose="020F0502020204030204" pitchFamily="34" charset="0"/>
              </a:rPr>
              <a:t>hà nước”</a:t>
            </a:r>
            <a:endParaRPr lang="vi-VN" sz="2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cxnSp>
        <p:nvCxnSpPr>
          <p:cNvPr id="19" name="Google Shape;909;p60">
            <a:extLst>
              <a:ext uri="{FF2B5EF4-FFF2-40B4-BE49-F238E27FC236}">
                <a16:creationId xmlns:a16="http://schemas.microsoft.com/office/drawing/2014/main" id="{F65B03CD-C8D3-4705-BE55-C7C1FA1B1AEA}"/>
              </a:ext>
            </a:extLst>
          </p:cNvPr>
          <p:cNvCxnSpPr/>
          <p:nvPr/>
        </p:nvCxnSpPr>
        <p:spPr>
          <a:xfrm>
            <a:off x="2122301" y="3593366"/>
            <a:ext cx="7611900" cy="0"/>
          </a:xfrm>
          <a:prstGeom prst="straightConnector1">
            <a:avLst/>
          </a:prstGeom>
          <a:noFill/>
          <a:ln w="19050" cap="flat" cmpd="sng">
            <a:solidFill>
              <a:schemeClr val="dk2"/>
            </a:solidFill>
            <a:prstDash val="solid"/>
            <a:round/>
            <a:headEnd type="none" w="med" len="med"/>
            <a:tailEnd type="none" w="med" len="med"/>
          </a:ln>
        </p:spPr>
      </p:cxnSp>
      <p:sp>
        <p:nvSpPr>
          <p:cNvPr id="20" name="Google Shape;910;p60">
            <a:extLst>
              <a:ext uri="{FF2B5EF4-FFF2-40B4-BE49-F238E27FC236}">
                <a16:creationId xmlns:a16="http://schemas.microsoft.com/office/drawing/2014/main" id="{15E4F71F-1A64-4692-A4C7-B71E0F8CC5B9}"/>
              </a:ext>
            </a:extLst>
          </p:cNvPr>
          <p:cNvSpPr/>
          <p:nvPr/>
        </p:nvSpPr>
        <p:spPr>
          <a:xfrm>
            <a:off x="3013506" y="3495631"/>
            <a:ext cx="168600" cy="173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1" name="Google Shape;911;p60">
            <a:extLst>
              <a:ext uri="{FF2B5EF4-FFF2-40B4-BE49-F238E27FC236}">
                <a16:creationId xmlns:a16="http://schemas.microsoft.com/office/drawing/2014/main" id="{FE70431E-0749-4BCC-9E7A-DCD0D05F8228}"/>
              </a:ext>
            </a:extLst>
          </p:cNvPr>
          <p:cNvSpPr/>
          <p:nvPr/>
        </p:nvSpPr>
        <p:spPr>
          <a:xfrm>
            <a:off x="5896614" y="3506666"/>
            <a:ext cx="168600" cy="173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2" name="Google Shape;912;p60">
            <a:extLst>
              <a:ext uri="{FF2B5EF4-FFF2-40B4-BE49-F238E27FC236}">
                <a16:creationId xmlns:a16="http://schemas.microsoft.com/office/drawing/2014/main" id="{810809AF-C219-4023-84E9-9F5EE33FE5DF}"/>
              </a:ext>
            </a:extLst>
          </p:cNvPr>
          <p:cNvSpPr/>
          <p:nvPr/>
        </p:nvSpPr>
        <p:spPr>
          <a:xfrm>
            <a:off x="8833442" y="3490346"/>
            <a:ext cx="168600" cy="173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3" name="Google Shape;913;p60">
            <a:extLst>
              <a:ext uri="{FF2B5EF4-FFF2-40B4-BE49-F238E27FC236}">
                <a16:creationId xmlns:a16="http://schemas.microsoft.com/office/drawing/2014/main" id="{FAC14F7F-68D4-413E-AE73-24C3C829B4D8}"/>
              </a:ext>
            </a:extLst>
          </p:cNvPr>
          <p:cNvSpPr txBox="1"/>
          <p:nvPr/>
        </p:nvSpPr>
        <p:spPr>
          <a:xfrm>
            <a:off x="1891874" y="3866990"/>
            <a:ext cx="2063115" cy="805355"/>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Kích</a:t>
            </a:r>
            <a:r>
              <a:rPr lang="en-US" dirty="0">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 </a:t>
            </a:r>
            <a:r>
              <a:rPr lang="en-US" dirty="0" err="1">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thích</a:t>
            </a:r>
            <a:r>
              <a:rPr lang="en-US" dirty="0">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 động viên </a:t>
            </a:r>
            <a:endParaRPr kumimoji="0" i="0" u="none" strike="noStrike" kern="0" cap="none" spc="0" normalizeH="0" baseline="0" noProof="0" dirty="0">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endParaRPr>
          </a:p>
        </p:txBody>
      </p:sp>
      <p:sp>
        <p:nvSpPr>
          <p:cNvPr id="24" name="Google Shape;913;p60">
            <a:extLst>
              <a:ext uri="{FF2B5EF4-FFF2-40B4-BE49-F238E27FC236}">
                <a16:creationId xmlns:a16="http://schemas.microsoft.com/office/drawing/2014/main" id="{3AE8A49B-5FF2-4139-AF94-01D86E36DC1B}"/>
              </a:ext>
            </a:extLst>
          </p:cNvPr>
          <p:cNvSpPr txBox="1"/>
          <p:nvPr/>
        </p:nvSpPr>
        <p:spPr>
          <a:xfrm>
            <a:off x="5025510" y="2575807"/>
            <a:ext cx="2079408" cy="72446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Noi</a:t>
            </a:r>
            <a:r>
              <a:rPr lang="en-US" dirty="0">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 </a:t>
            </a:r>
            <a:r>
              <a:rPr lang="en-US" dirty="0" err="1">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gương</a:t>
            </a:r>
            <a:r>
              <a:rPr lang="en-US" dirty="0">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 </a:t>
            </a:r>
            <a:r>
              <a:rPr lang="en-US" dirty="0" err="1">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hiền</a:t>
            </a:r>
            <a:r>
              <a:rPr lang="en-US" dirty="0">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 tài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i="0" u="none" strike="noStrike" kern="0" cap="none" spc="0" normalizeH="0" baseline="0" noProof="0" dirty="0" err="1">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Ngăn</a:t>
            </a:r>
            <a:r>
              <a:rPr kumimoji="0" lang="en-US" i="0" u="none" strike="noStrike" kern="0" cap="none" spc="0" normalizeH="0" noProof="0" dirty="0">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 </a:t>
            </a:r>
            <a:r>
              <a:rPr kumimoji="0" lang="en-US" i="0" u="none" strike="noStrike" kern="0" cap="none" spc="0" normalizeH="0" noProof="0" dirty="0" err="1">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ngừa</a:t>
            </a:r>
            <a:r>
              <a:rPr kumimoji="0" lang="en-US" i="0" u="none" strike="noStrike" kern="0" cap="none" spc="0" normalizeH="0" noProof="0" dirty="0">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 </a:t>
            </a:r>
            <a:r>
              <a:rPr kumimoji="0" lang="en-US" i="0" u="none" strike="noStrike" kern="0" cap="none" spc="0" normalizeH="0" noProof="0" dirty="0" err="1">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điều</a:t>
            </a:r>
            <a:r>
              <a:rPr kumimoji="0" lang="en-US" i="0" u="none" strike="noStrike" kern="0" cap="none" spc="0" normalizeH="0" noProof="0" dirty="0">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 </a:t>
            </a:r>
            <a:r>
              <a:rPr kumimoji="0" lang="en-US" i="0" u="none" strike="noStrike" kern="0" cap="none" spc="0" normalizeH="0" noProof="0" dirty="0" err="1">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ác</a:t>
            </a:r>
            <a:endParaRPr kumimoji="0" i="0" u="none" strike="noStrike" kern="0" cap="none" spc="0" normalizeH="0" baseline="0" noProof="0" dirty="0">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endParaRPr>
          </a:p>
        </p:txBody>
      </p:sp>
      <p:sp>
        <p:nvSpPr>
          <p:cNvPr id="25" name="Google Shape;913;p60">
            <a:extLst>
              <a:ext uri="{FF2B5EF4-FFF2-40B4-BE49-F238E27FC236}">
                <a16:creationId xmlns:a16="http://schemas.microsoft.com/office/drawing/2014/main" id="{C9790389-1BB9-4D31-9D0A-C3136E3D8BDE}"/>
              </a:ext>
            </a:extLst>
          </p:cNvPr>
          <p:cNvSpPr txBox="1"/>
          <p:nvPr/>
        </p:nvSpPr>
        <p:spPr>
          <a:xfrm>
            <a:off x="7872139" y="3866989"/>
            <a:ext cx="2063115" cy="805356"/>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noProof="0" dirty="0" err="1">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Đất</a:t>
            </a:r>
            <a:r>
              <a:rPr lang="en-US" noProof="0" dirty="0">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 </a:t>
            </a:r>
            <a:r>
              <a:rPr lang="en-US" noProof="0" dirty="0" err="1">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nước</a:t>
            </a:r>
            <a:r>
              <a:rPr lang="en-US" noProof="0" dirty="0">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 </a:t>
            </a:r>
            <a:r>
              <a:rPr lang="en-US" noProof="0" dirty="0" err="1">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hưng</a:t>
            </a:r>
            <a:r>
              <a:rPr lang="en-US" noProof="0" dirty="0">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 </a:t>
            </a:r>
            <a:r>
              <a:rPr lang="en-US" noProof="0" dirty="0" err="1">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rPr>
              <a:t>thịnh</a:t>
            </a:r>
            <a:endParaRPr lang="en-US" noProof="0" dirty="0">
              <a:solidFill>
                <a:srgbClr val="E0DAC8"/>
              </a:solidFill>
              <a:latin typeface="Cambria" panose="02040503050406030204" pitchFamily="18" charset="0"/>
              <a:ea typeface="Cambria" panose="02040503050406030204" pitchFamily="18" charset="0"/>
              <a:cs typeface="Calibri" panose="020F0502020204030204" pitchFamily="34" charset="0"/>
              <a:sym typeface="Libre Baskerville"/>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i="0" u="none" strike="noStrike" kern="0" cap="none" spc="0" normalizeH="0" baseline="0" dirty="0" err="1">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Bền</a:t>
            </a:r>
            <a:r>
              <a:rPr kumimoji="0" lang="en-US" i="0" u="none" strike="noStrike" kern="0" cap="none" spc="0" normalizeH="0" dirty="0">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 </a:t>
            </a:r>
            <a:r>
              <a:rPr kumimoji="0" lang="en-US" i="0" u="none" strike="noStrike" kern="0" cap="none" spc="0" normalizeH="0" dirty="0" err="1">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vững</a:t>
            </a:r>
            <a:r>
              <a:rPr kumimoji="0" lang="en-US" i="0" u="none" strike="noStrike" kern="0" cap="none" spc="0" normalizeH="0" dirty="0">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 </a:t>
            </a:r>
            <a:r>
              <a:rPr kumimoji="0" lang="en-US" i="0" u="none" strike="noStrike" kern="0" cap="none" spc="0" normalizeH="0" dirty="0" err="1">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lâu</a:t>
            </a:r>
            <a:r>
              <a:rPr kumimoji="0" lang="en-US" i="0" u="none" strike="noStrike" kern="0" cap="none" spc="0" normalizeH="0" dirty="0">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 </a:t>
            </a:r>
            <a:r>
              <a:rPr kumimoji="0" lang="en-US" i="0" u="none" strike="noStrike" kern="0" cap="none" spc="0" normalizeH="0" dirty="0" err="1">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rPr>
              <a:t>dài</a:t>
            </a:r>
            <a:endParaRPr kumimoji="0" i="0" u="none" strike="noStrike" kern="0" cap="none" spc="0" normalizeH="0" baseline="0" noProof="0" dirty="0">
              <a:ln>
                <a:noFill/>
              </a:ln>
              <a:solidFill>
                <a:srgbClr val="E0DAC8"/>
              </a:solidFill>
              <a:effectLst/>
              <a:uLnTx/>
              <a:uFillTx/>
              <a:latin typeface="Cambria" panose="02040503050406030204" pitchFamily="18" charset="0"/>
              <a:ea typeface="Cambria" panose="02040503050406030204" pitchFamily="18" charset="0"/>
              <a:cs typeface="Calibri" panose="020F0502020204030204" pitchFamily="34" charset="0"/>
              <a:sym typeface="Libre Baskerville"/>
            </a:endParaRPr>
          </a:p>
        </p:txBody>
      </p:sp>
    </p:spTree>
    <p:extLst>
      <p:ext uri="{BB962C8B-B14F-4D97-AF65-F5344CB8AC3E}">
        <p14:creationId xmlns:p14="http://schemas.microsoft.com/office/powerpoint/2010/main" val="10756712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2000"/>
                                        <p:tgtEl>
                                          <p:spTgt spid="22"/>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circle(in)">
                                      <p:cBhvr>
                                        <p:cTn id="3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18" grpId="0"/>
      <p:bldP spid="20" grpId="0" animBg="1"/>
      <p:bldP spid="21" grpId="0" animBg="1"/>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93D7E201-8103-47CC-B41A-A991AD871A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660"/>
            <a:ext cx="5497548" cy="8248650"/>
          </a:xfrm>
          <a:prstGeom prst="rect">
            <a:avLst/>
          </a:prstGeom>
        </p:spPr>
      </p:pic>
      <p:sp>
        <p:nvSpPr>
          <p:cNvPr id="10" name="TextBox 9">
            <a:extLst>
              <a:ext uri="{FF2B5EF4-FFF2-40B4-BE49-F238E27FC236}">
                <a16:creationId xmlns:a16="http://schemas.microsoft.com/office/drawing/2014/main" id="{0EB7C652-F3FE-44B4-8CE2-91931506AFE2}"/>
              </a:ext>
            </a:extLst>
          </p:cNvPr>
          <p:cNvSpPr txBox="1"/>
          <p:nvPr/>
        </p:nvSpPr>
        <p:spPr>
          <a:xfrm>
            <a:off x="2647398" y="326293"/>
            <a:ext cx="5392823" cy="646331"/>
          </a:xfrm>
          <a:prstGeom prst="rect">
            <a:avLst/>
          </a:prstGeom>
          <a:noFill/>
        </p:spPr>
        <p:txBody>
          <a:bodyPr wrap="none" rtlCol="0">
            <a:spAutoFit/>
          </a:bodyPr>
          <a:lstStyle/>
          <a:p>
            <a:r>
              <a:rPr lang="en-US" sz="3600" dirty="0">
                <a:solidFill>
                  <a:schemeClr val="bg2">
                    <a:lumMod val="25000"/>
                  </a:schemeClr>
                </a:solidFill>
                <a:latin typeface="#9Slide04 SFU Fenice Bold" panose="00000700000000000000" pitchFamily="2" charset="0"/>
              </a:rPr>
              <a:t>II. </a:t>
            </a:r>
            <a:r>
              <a:rPr lang="en-US" sz="3600" dirty="0" err="1">
                <a:solidFill>
                  <a:schemeClr val="bg2">
                    <a:lumMod val="25000"/>
                  </a:schemeClr>
                </a:solidFill>
                <a:latin typeface="#9Slide04 SFU Fenice Bold" panose="00000700000000000000" pitchFamily="2" charset="0"/>
              </a:rPr>
              <a:t>ĐỌC</a:t>
            </a:r>
            <a:r>
              <a:rPr lang="en-US" sz="3600" dirty="0">
                <a:solidFill>
                  <a:schemeClr val="bg2">
                    <a:lumMod val="25000"/>
                  </a:schemeClr>
                </a:solidFill>
                <a:latin typeface="#9Slide04 SFU Fenice Bold" panose="00000700000000000000" pitchFamily="2" charset="0"/>
              </a:rPr>
              <a:t> – </a:t>
            </a:r>
            <a:r>
              <a:rPr lang="en-US" sz="3600" dirty="0" err="1">
                <a:solidFill>
                  <a:schemeClr val="bg2">
                    <a:lumMod val="25000"/>
                  </a:schemeClr>
                </a:solidFill>
                <a:latin typeface="#9Slide04 SFU Fenice Bold" panose="00000700000000000000" pitchFamily="2" charset="0"/>
              </a:rPr>
              <a:t>HIỂU</a:t>
            </a:r>
            <a:r>
              <a:rPr lang="en-US" sz="3600" dirty="0">
                <a:solidFill>
                  <a:schemeClr val="bg2">
                    <a:lumMod val="25000"/>
                  </a:schemeClr>
                </a:solidFill>
                <a:latin typeface="#9Slide04 SFU Fenice Bold" panose="00000700000000000000" pitchFamily="2" charset="0"/>
              </a:rPr>
              <a:t> </a:t>
            </a:r>
            <a:r>
              <a:rPr lang="en-US" sz="3600" dirty="0" err="1">
                <a:solidFill>
                  <a:schemeClr val="bg2">
                    <a:lumMod val="25000"/>
                  </a:schemeClr>
                </a:solidFill>
                <a:latin typeface="#9Slide04 SFU Fenice Bold" panose="00000700000000000000" pitchFamily="2" charset="0"/>
              </a:rPr>
              <a:t>VĂN</a:t>
            </a:r>
            <a:r>
              <a:rPr lang="en-US" sz="3600" dirty="0">
                <a:solidFill>
                  <a:schemeClr val="bg2">
                    <a:lumMod val="25000"/>
                  </a:schemeClr>
                </a:solidFill>
                <a:latin typeface="#9Slide04 SFU Fenice Bold" panose="00000700000000000000" pitchFamily="2" charset="0"/>
              </a:rPr>
              <a:t> </a:t>
            </a:r>
            <a:r>
              <a:rPr lang="en-US" sz="3600" dirty="0" err="1">
                <a:solidFill>
                  <a:schemeClr val="bg2">
                    <a:lumMod val="25000"/>
                  </a:schemeClr>
                </a:solidFill>
                <a:latin typeface="#9Slide04 SFU Fenice Bold" panose="00000700000000000000" pitchFamily="2" charset="0"/>
              </a:rPr>
              <a:t>BẢN</a:t>
            </a:r>
            <a:endParaRPr lang="en-US" sz="3600" dirty="0">
              <a:solidFill>
                <a:schemeClr val="bg2">
                  <a:lumMod val="25000"/>
                </a:schemeClr>
              </a:solidFill>
              <a:latin typeface="#9Slide04 SFU Fenice Bold" panose="00000700000000000000" pitchFamily="2" charset="0"/>
            </a:endParaRPr>
          </a:p>
        </p:txBody>
      </p:sp>
      <p:sp>
        <p:nvSpPr>
          <p:cNvPr id="2" name="TextBox 1">
            <a:extLst>
              <a:ext uri="{FF2B5EF4-FFF2-40B4-BE49-F238E27FC236}">
                <a16:creationId xmlns:a16="http://schemas.microsoft.com/office/drawing/2014/main" id="{6DFB0FA5-869D-4CBC-B644-1B13F98A6321}"/>
              </a:ext>
            </a:extLst>
          </p:cNvPr>
          <p:cNvSpPr txBox="1"/>
          <p:nvPr/>
        </p:nvSpPr>
        <p:spPr>
          <a:xfrm>
            <a:off x="2647398" y="1116257"/>
            <a:ext cx="3094309" cy="584775"/>
          </a:xfrm>
          <a:prstGeom prst="rect">
            <a:avLst/>
          </a:prstGeom>
          <a:noFill/>
        </p:spPr>
        <p:txBody>
          <a:bodyPr wrap="none" rtlCol="0">
            <a:spAutoFit/>
          </a:bodyPr>
          <a:lstStyle/>
          <a:p>
            <a:r>
              <a:rPr lang="en-US" sz="3200" b="1" dirty="0">
                <a:solidFill>
                  <a:schemeClr val="bg2">
                    <a:lumMod val="25000"/>
                  </a:schemeClr>
                </a:solidFill>
                <a:latin typeface="Cambria" panose="02040503050406030204" pitchFamily="18" charset="0"/>
                <a:ea typeface="Cambria" panose="02040503050406030204" pitchFamily="18" charset="0"/>
              </a:rPr>
              <a:t>3. </a:t>
            </a:r>
            <a:r>
              <a:rPr lang="en-US" sz="3200" b="1" dirty="0" err="1">
                <a:solidFill>
                  <a:schemeClr val="bg2">
                    <a:lumMod val="25000"/>
                  </a:schemeClr>
                </a:solidFill>
                <a:latin typeface="Cambria" panose="02040503050406030204" pitchFamily="18" charset="0"/>
                <a:ea typeface="Cambria" panose="02040503050406030204" pitchFamily="18" charset="0"/>
              </a:rPr>
              <a:t>NGHỆ</a:t>
            </a:r>
            <a:r>
              <a:rPr lang="en-US" sz="3200" b="1" dirty="0">
                <a:solidFill>
                  <a:schemeClr val="bg2">
                    <a:lumMod val="25000"/>
                  </a:schemeClr>
                </a:solidFill>
                <a:latin typeface="Cambria" panose="02040503050406030204" pitchFamily="18" charset="0"/>
                <a:ea typeface="Cambria" panose="02040503050406030204" pitchFamily="18" charset="0"/>
              </a:rPr>
              <a:t> </a:t>
            </a:r>
            <a:r>
              <a:rPr lang="en-US" sz="3200" b="1" dirty="0" err="1">
                <a:solidFill>
                  <a:schemeClr val="bg2">
                    <a:lumMod val="25000"/>
                  </a:schemeClr>
                </a:solidFill>
                <a:latin typeface="Cambria" panose="02040503050406030204" pitchFamily="18" charset="0"/>
                <a:ea typeface="Cambria" panose="02040503050406030204" pitchFamily="18" charset="0"/>
              </a:rPr>
              <a:t>THUẬT</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pic>
        <p:nvPicPr>
          <p:cNvPr id="12" name="图片 6">
            <a:extLst>
              <a:ext uri="{FF2B5EF4-FFF2-40B4-BE49-F238E27FC236}">
                <a16:creationId xmlns:a16="http://schemas.microsoft.com/office/drawing/2014/main" id="{EF8091F1-29FC-4231-B7DA-93920C70FC32}"/>
              </a:ext>
            </a:extLst>
          </p:cNvPr>
          <p:cNvPicPr>
            <a:picLocks noChangeAspect="1"/>
          </p:cNvPicPr>
          <p:nvPr/>
        </p:nvPicPr>
        <p:blipFill rotWithShape="1">
          <a:blip r:embed="rId3">
            <a:extLst>
              <a:ext uri="{28A0092B-C50C-407E-A947-70E740481C1C}">
                <a14:useLocalDpi xmlns:a14="http://schemas.microsoft.com/office/drawing/2010/main" val="0"/>
              </a:ext>
            </a:extLst>
          </a:blip>
          <a:srcRect l="54671" b="15958"/>
          <a:stretch/>
        </p:blipFill>
        <p:spPr>
          <a:xfrm rot="20674137" flipH="1">
            <a:off x="6875424" y="3462376"/>
            <a:ext cx="5673619" cy="3835111"/>
          </a:xfrm>
          <a:prstGeom prst="rect">
            <a:avLst/>
          </a:prstGeom>
        </p:spPr>
      </p:pic>
      <p:sp>
        <p:nvSpPr>
          <p:cNvPr id="17" name="Google Shape;930;p62">
            <a:extLst>
              <a:ext uri="{FF2B5EF4-FFF2-40B4-BE49-F238E27FC236}">
                <a16:creationId xmlns:a16="http://schemas.microsoft.com/office/drawing/2014/main" id="{7C19101D-FFDF-4A12-987E-71130890D3AA}"/>
              </a:ext>
            </a:extLst>
          </p:cNvPr>
          <p:cNvSpPr txBox="1">
            <a:spLocks/>
          </p:cNvSpPr>
          <p:nvPr/>
        </p:nvSpPr>
        <p:spPr>
          <a:xfrm>
            <a:off x="706582" y="5333997"/>
            <a:ext cx="5292436" cy="748147"/>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spcBef>
                <a:spcPts val="0"/>
              </a:spcBef>
              <a:buFont typeface="Wingdings" panose="05000000000000000000" pitchFamily="2" charset="2"/>
              <a:buChar char="Ø"/>
            </a:pPr>
            <a:r>
              <a:rPr lang="en-US" sz="3200" dirty="0" err="1">
                <a:latin typeface="Cambria" panose="02040503050406030204" pitchFamily="18" charset="0"/>
                <a:ea typeface="Cambria" panose="02040503050406030204" pitchFamily="18" charset="0"/>
                <a:cs typeface="Calibri" panose="020F0502020204030204" pitchFamily="34" charset="0"/>
              </a:rPr>
              <a:t>Liệt</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kê</a:t>
            </a:r>
            <a:r>
              <a:rPr lang="en-US" sz="3200" dirty="0">
                <a:latin typeface="Cambria" panose="02040503050406030204" pitchFamily="18" charset="0"/>
                <a:ea typeface="Cambria" panose="02040503050406030204" pitchFamily="18" charset="0"/>
                <a:cs typeface="Calibri" panose="020F0502020204030204" pitchFamily="34" charset="0"/>
              </a:rPr>
              <a:t>, </a:t>
            </a:r>
          </a:p>
        </p:txBody>
      </p:sp>
      <p:sp>
        <p:nvSpPr>
          <p:cNvPr id="22" name="Google Shape;933;p62">
            <a:extLst>
              <a:ext uri="{FF2B5EF4-FFF2-40B4-BE49-F238E27FC236}">
                <a16:creationId xmlns:a16="http://schemas.microsoft.com/office/drawing/2014/main" id="{D5EC5E7D-55CD-434A-811D-3B42E19BD2DA}"/>
              </a:ext>
            </a:extLst>
          </p:cNvPr>
          <p:cNvSpPr txBox="1">
            <a:spLocks/>
          </p:cNvSpPr>
          <p:nvPr/>
        </p:nvSpPr>
        <p:spPr>
          <a:xfrm>
            <a:off x="429491" y="3297383"/>
            <a:ext cx="6885709" cy="1612030"/>
          </a:xfrm>
          <a:prstGeom prst="rect">
            <a:avLst/>
          </a:prstGeom>
          <a:noFill/>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Ø"/>
              <a:defRPr/>
            </a:pPr>
            <a:r>
              <a:rPr lang="vi-VN" sz="3200" dirty="0" err="1">
                <a:latin typeface="Cambria" panose="02040503050406030204" pitchFamily="18" charset="0"/>
                <a:ea typeface="Cambria" panose="02040503050406030204" pitchFamily="18" charset="0"/>
                <a:cs typeface="Calibri" panose="020F0502020204030204" pitchFamily="34" charset="0"/>
              </a:rPr>
              <a:t>Lập</a:t>
            </a:r>
            <a:r>
              <a:rPr lang="vi-VN" sz="3200" dirty="0">
                <a:latin typeface="Cambria" panose="02040503050406030204" pitchFamily="18" charset="0"/>
                <a:ea typeface="Cambria" panose="02040503050406030204" pitchFamily="18" charset="0"/>
                <a:cs typeface="Calibri" panose="020F0502020204030204" pitchFamily="34" charset="0"/>
              </a:rPr>
              <a:t> </a:t>
            </a:r>
            <a:r>
              <a:rPr lang="vi-VN" sz="3200" dirty="0" err="1">
                <a:latin typeface="Cambria" panose="02040503050406030204" pitchFamily="18" charset="0"/>
                <a:ea typeface="Cambria" panose="02040503050406030204" pitchFamily="18" charset="0"/>
                <a:cs typeface="Calibri" panose="020F0502020204030204" pitchFamily="34" charset="0"/>
              </a:rPr>
              <a:t>luận</a:t>
            </a:r>
            <a:r>
              <a:rPr lang="vi-VN" sz="3200" dirty="0">
                <a:latin typeface="Cambria" panose="02040503050406030204" pitchFamily="18" charset="0"/>
                <a:ea typeface="Cambria" panose="02040503050406030204" pitchFamily="18" charset="0"/>
                <a:cs typeface="Calibri" panose="020F0502020204030204" pitchFamily="34" charset="0"/>
              </a:rPr>
              <a:t> </a:t>
            </a:r>
            <a:r>
              <a:rPr lang="vi-VN" sz="3200" dirty="0" err="1">
                <a:latin typeface="Cambria" panose="02040503050406030204" pitchFamily="18" charset="0"/>
                <a:ea typeface="Cambria" panose="02040503050406030204" pitchFamily="18" charset="0"/>
                <a:cs typeface="Calibri" panose="020F0502020204030204" pitchFamily="34" charset="0"/>
              </a:rPr>
              <a:t>chặt</a:t>
            </a:r>
            <a:r>
              <a:rPr lang="vi-VN" sz="3200" dirty="0">
                <a:latin typeface="Cambria" panose="02040503050406030204" pitchFamily="18" charset="0"/>
                <a:ea typeface="Cambria" panose="02040503050406030204" pitchFamily="18" charset="0"/>
                <a:cs typeface="Calibri" panose="020F0502020204030204" pitchFamily="34" charset="0"/>
              </a:rPr>
              <a:t> </a:t>
            </a:r>
            <a:r>
              <a:rPr lang="vi-VN" sz="3200" dirty="0" err="1">
                <a:latin typeface="Cambria" panose="02040503050406030204" pitchFamily="18" charset="0"/>
                <a:ea typeface="Cambria" panose="02040503050406030204" pitchFamily="18" charset="0"/>
                <a:cs typeface="Calibri" panose="020F0502020204030204" pitchFamily="34" charset="0"/>
              </a:rPr>
              <a:t>chẽ</a:t>
            </a:r>
            <a:r>
              <a:rPr lang="vi-VN" sz="3200" dirty="0">
                <a:latin typeface="Cambria" panose="02040503050406030204" pitchFamily="18" charset="0"/>
                <a:ea typeface="Cambria" panose="02040503050406030204" pitchFamily="18" charset="0"/>
                <a:cs typeface="Calibri" panose="020F0502020204030204" pitchFamily="34" charset="0"/>
              </a:rPr>
              <a:t>, </a:t>
            </a:r>
            <a:r>
              <a:rPr lang="vi-VN" sz="3200" dirty="0" err="1">
                <a:latin typeface="Cambria" panose="02040503050406030204" pitchFamily="18" charset="0"/>
                <a:ea typeface="Cambria" panose="02040503050406030204" pitchFamily="18" charset="0"/>
                <a:cs typeface="Calibri" panose="020F0502020204030204" pitchFamily="34" charset="0"/>
              </a:rPr>
              <a:t>sắc</a:t>
            </a:r>
            <a:r>
              <a:rPr lang="vi-VN" sz="3200" dirty="0">
                <a:latin typeface="Cambria" panose="02040503050406030204" pitchFamily="18" charset="0"/>
                <a:ea typeface="Cambria" panose="02040503050406030204" pitchFamily="18" charset="0"/>
                <a:cs typeface="Calibri" panose="020F0502020204030204" pitchFamily="34" charset="0"/>
              </a:rPr>
              <a:t> </a:t>
            </a:r>
            <a:r>
              <a:rPr lang="vi-VN" sz="3200" dirty="0" err="1">
                <a:latin typeface="Cambria" panose="02040503050406030204" pitchFamily="18" charset="0"/>
                <a:ea typeface="Cambria" panose="02040503050406030204" pitchFamily="18" charset="0"/>
                <a:cs typeface="Calibri" panose="020F0502020204030204" pitchFamily="34" charset="0"/>
              </a:rPr>
              <a:t>bén</a:t>
            </a:r>
            <a:r>
              <a:rPr lang="vi-VN" sz="3200" dirty="0">
                <a:latin typeface="Cambria" panose="02040503050406030204" pitchFamily="18" charset="0"/>
                <a:ea typeface="Cambria" panose="02040503050406030204" pitchFamily="18" charset="0"/>
                <a:cs typeface="Calibri" panose="020F0502020204030204" pitchFamily="34" charset="0"/>
              </a:rPr>
              <a:t>, </a:t>
            </a:r>
            <a:r>
              <a:rPr lang="vi-VN" sz="3200" dirty="0" err="1">
                <a:latin typeface="Cambria" panose="02040503050406030204" pitchFamily="18" charset="0"/>
                <a:ea typeface="Cambria" panose="02040503050406030204" pitchFamily="18" charset="0"/>
                <a:cs typeface="Calibri" panose="020F0502020204030204" pitchFamily="34" charset="0"/>
              </a:rPr>
              <a:t>giàu</a:t>
            </a:r>
            <a:r>
              <a:rPr lang="vi-VN" sz="3200" dirty="0">
                <a:latin typeface="Cambria" panose="02040503050406030204" pitchFamily="18" charset="0"/>
                <a:ea typeface="Cambria" panose="02040503050406030204" pitchFamily="18" charset="0"/>
                <a:cs typeface="Calibri" panose="020F0502020204030204" pitchFamily="34" charset="0"/>
              </a:rPr>
              <a:t> </a:t>
            </a:r>
            <a:r>
              <a:rPr lang="vi-VN" sz="3200" dirty="0" err="1">
                <a:latin typeface="Cambria" panose="02040503050406030204" pitchFamily="18" charset="0"/>
                <a:ea typeface="Cambria" panose="02040503050406030204" pitchFamily="18" charset="0"/>
                <a:cs typeface="Calibri" panose="020F0502020204030204" pitchFamily="34" charset="0"/>
              </a:rPr>
              <a:t>sức</a:t>
            </a:r>
            <a:r>
              <a:rPr lang="vi-VN" sz="3200" dirty="0">
                <a:latin typeface="Cambria" panose="02040503050406030204" pitchFamily="18" charset="0"/>
                <a:ea typeface="Cambria" panose="02040503050406030204" pitchFamily="18" charset="0"/>
                <a:cs typeface="Calibri" panose="020F0502020204030204" pitchFamily="34" charset="0"/>
              </a:rPr>
              <a:t> </a:t>
            </a:r>
            <a:r>
              <a:rPr lang="vi-VN" sz="3200" dirty="0" err="1">
                <a:latin typeface="Cambria" panose="02040503050406030204" pitchFamily="18" charset="0"/>
                <a:ea typeface="Cambria" panose="02040503050406030204" pitchFamily="18" charset="0"/>
                <a:cs typeface="Calibri" panose="020F0502020204030204" pitchFamily="34" charset="0"/>
              </a:rPr>
              <a:t>thuyết</a:t>
            </a:r>
            <a:r>
              <a:rPr lang="vi-VN" sz="3200" dirty="0">
                <a:latin typeface="Cambria" panose="02040503050406030204" pitchFamily="18" charset="0"/>
                <a:ea typeface="Cambria" panose="02040503050406030204" pitchFamily="18" charset="0"/>
                <a:cs typeface="Calibri" panose="020F0502020204030204" pitchFamily="34" charset="0"/>
              </a:rPr>
              <a:t> </a:t>
            </a:r>
            <a:r>
              <a:rPr lang="vi-VN" sz="3200" dirty="0" err="1">
                <a:latin typeface="Cambria" panose="02040503050406030204" pitchFamily="18" charset="0"/>
                <a:ea typeface="Cambria" panose="02040503050406030204" pitchFamily="18" charset="0"/>
                <a:cs typeface="Calibri" panose="020F0502020204030204" pitchFamily="34" charset="0"/>
              </a:rPr>
              <a:t>phục</a:t>
            </a:r>
            <a:endParaRPr lang="vi-VN" sz="3200" dirty="0">
              <a:latin typeface="Cambria" panose="02040503050406030204" pitchFamily="18" charset="0"/>
              <a:ea typeface="Cambria" panose="02040503050406030204" pitchFamily="18" charset="0"/>
              <a:cs typeface="Calibri" panose="020F0502020204030204" pitchFamily="34" charset="0"/>
            </a:endParaRPr>
          </a:p>
        </p:txBody>
      </p:sp>
      <p:sp>
        <p:nvSpPr>
          <p:cNvPr id="23" name="Google Shape;930;p62">
            <a:extLst>
              <a:ext uri="{FF2B5EF4-FFF2-40B4-BE49-F238E27FC236}">
                <a16:creationId xmlns:a16="http://schemas.microsoft.com/office/drawing/2014/main" id="{EB67D5D5-3C51-41CC-8F5A-7AEEB82BB215}"/>
              </a:ext>
            </a:extLst>
          </p:cNvPr>
          <p:cNvSpPr txBox="1">
            <a:spLocks/>
          </p:cNvSpPr>
          <p:nvPr/>
        </p:nvSpPr>
        <p:spPr>
          <a:xfrm>
            <a:off x="61753" y="2368749"/>
            <a:ext cx="3858000" cy="4980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spcBef>
                <a:spcPts val="0"/>
              </a:spcBef>
              <a:buFont typeface="Wingdings" panose="05000000000000000000" pitchFamily="2" charset="2"/>
              <a:buChar char="Ø"/>
            </a:pPr>
            <a:r>
              <a:rPr lang="en-US" sz="3200" dirty="0" smtClean="0">
                <a:latin typeface="Cambria" panose="02040503050406030204" pitchFamily="18" charset="0"/>
                <a:ea typeface="Cambria" panose="02040503050406030204" pitchFamily="18" charset="0"/>
                <a:cs typeface="Calibri" panose="020F0502020204030204" pitchFamily="34" charset="0"/>
              </a:rPr>
              <a:t>NT </a:t>
            </a:r>
            <a:r>
              <a:rPr lang="en-US" sz="3200" dirty="0" err="1">
                <a:latin typeface="Cambria" panose="02040503050406030204" pitchFamily="18" charset="0"/>
                <a:ea typeface="Cambria" panose="02040503050406030204" pitchFamily="18" charset="0"/>
                <a:cs typeface="Calibri" panose="020F0502020204030204" pitchFamily="34" charset="0"/>
              </a:rPr>
              <a:t>đối</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lập</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38002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Vector khung màu nước trang trí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Vector khung màu nước trang trí ho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ình nền powerpoint đẹp nhất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4469"/>
            <a:ext cx="12192000" cy="4490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ADEF6-F5BC-BA03-03F7-2E45316C7FEF}"/>
              </a:ext>
            </a:extLst>
          </p:cNvPr>
          <p:cNvSpPr txBox="1"/>
          <p:nvPr/>
        </p:nvSpPr>
        <p:spPr>
          <a:xfrm>
            <a:off x="460375" y="312738"/>
            <a:ext cx="11605729" cy="3970318"/>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III. Tổng kết</a:t>
            </a:r>
          </a:p>
          <a:p>
            <a:r>
              <a:rPr lang="vi-VN" sz="2800" dirty="0">
                <a:solidFill>
                  <a:srgbClr val="FF0000"/>
                </a:solidFill>
                <a:latin typeface="Times New Roman" panose="02020603050405020304" pitchFamily="18" charset="0"/>
                <a:cs typeface="Times New Roman" panose="02020603050405020304" pitchFamily="18" charset="0"/>
              </a:rPr>
              <a:t>1.Nội dung</a:t>
            </a:r>
          </a:p>
          <a:p>
            <a:r>
              <a:rPr lang="vi-VN" sz="2800" dirty="0">
                <a:solidFill>
                  <a:srgbClr val="0070C0"/>
                </a:solidFill>
                <a:latin typeface="Times New Roman" panose="02020603050405020304" pitchFamily="18" charset="0"/>
                <a:cs typeface="Times New Roman" panose="02020603050405020304" pitchFamily="18" charset="0"/>
              </a:rPr>
              <a:t>- Khẳng định tầm quan trọng của hiền tài đối với quốc gia và ý nghĩa to lớn của việc khắc bia đề danh tiến sĩ</a:t>
            </a:r>
          </a:p>
          <a:p>
            <a:r>
              <a:rPr lang="vi-VN" sz="2800" dirty="0">
                <a:solidFill>
                  <a:srgbClr val="0070C0"/>
                </a:solidFill>
                <a:latin typeface="Times New Roman" panose="02020603050405020304" pitchFamily="18" charset="0"/>
                <a:cs typeface="Times New Roman" panose="02020603050405020304" pitchFamily="18" charset="0"/>
              </a:rPr>
              <a:t>- Trách nhiệm của tác giả đối với sự nghiệp xây dựng đất nước</a:t>
            </a:r>
          </a:p>
          <a:p>
            <a:r>
              <a:rPr lang="vi-VN" sz="2800" dirty="0">
                <a:solidFill>
                  <a:srgbClr val="FF0000"/>
                </a:solidFill>
                <a:latin typeface="Times New Roman" panose="02020603050405020304" pitchFamily="18" charset="0"/>
                <a:cs typeface="Times New Roman" panose="02020603050405020304" pitchFamily="18" charset="0"/>
              </a:rPr>
              <a:t>2. Nghệ thuật</a:t>
            </a:r>
          </a:p>
          <a:p>
            <a:r>
              <a:rPr lang="vi-VN" sz="2800" dirty="0">
                <a:solidFill>
                  <a:srgbClr val="0070C0"/>
                </a:solidFill>
                <a:latin typeface="Times New Roman" panose="02020603050405020304" pitchFamily="18" charset="0"/>
                <a:cs typeface="Times New Roman" panose="02020603050405020304" pitchFamily="18" charset="0"/>
              </a:rPr>
              <a:t>- Kết cấu chặt chẽ,lập luận khúc chiết, giàu sức thuyết phục</a:t>
            </a:r>
          </a:p>
          <a:p>
            <a:r>
              <a:rPr lang="vi-VN" sz="2800" dirty="0">
                <a:solidFill>
                  <a:srgbClr val="0070C0"/>
                </a:solidFill>
                <a:latin typeface="Times New Roman" panose="02020603050405020304" pitchFamily="18" charset="0"/>
                <a:cs typeface="Times New Roman" panose="02020603050405020304" pitchFamily="18" charset="0"/>
              </a:rPr>
              <a:t>- Luận đề cụ thể, luận điểm và luận cứ rõ ràng,lời lẽ sắc sảo</a:t>
            </a:r>
          </a:p>
          <a:p>
            <a:pPr marL="457200" indent="-457200">
              <a:buFontTx/>
              <a:buChar char="-"/>
            </a:pPr>
            <a:endParaRPr lang="vi-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52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Vector khung màu nước trang trí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Vector khung màu nước trang trí ho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ình nền powerpoint đẹp nhất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4469"/>
            <a:ext cx="12192000" cy="4490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ADEF6-F5BC-BA03-03F7-2E45316C7FEF}"/>
              </a:ext>
            </a:extLst>
          </p:cNvPr>
          <p:cNvSpPr txBox="1"/>
          <p:nvPr/>
        </p:nvSpPr>
        <p:spPr>
          <a:xfrm>
            <a:off x="460375" y="312738"/>
            <a:ext cx="11605729" cy="5262979"/>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IV.</a:t>
            </a:r>
            <a:r>
              <a:rPr lang="en-US" sz="2800" dirty="0">
                <a:solidFill>
                  <a:srgbClr val="FF0000"/>
                </a:solidFill>
                <a:latin typeface="Times New Roman" panose="02020603050405020304" pitchFamily="18" charset="0"/>
                <a:cs typeface="Times New Roman" panose="02020603050405020304" pitchFamily="18" charset="0"/>
              </a:rPr>
              <a:t> LUYỆN TẬP</a:t>
            </a:r>
            <a:endParaRPr lang="vi-VN" sz="2800" dirty="0">
              <a:solidFill>
                <a:srgbClr val="FF0000"/>
              </a:solidFill>
              <a:latin typeface="Times New Roman" panose="02020603050405020304" pitchFamily="18" charset="0"/>
              <a:cs typeface="Times New Roman" panose="02020603050405020304" pitchFamily="18" charset="0"/>
            </a:endParaRPr>
          </a:p>
          <a:p>
            <a:r>
              <a:rPr lang="vi-VN" sz="2800" dirty="0">
                <a:solidFill>
                  <a:srgbClr val="0070C0"/>
                </a:solidFill>
                <a:latin typeface="Times New Roman" panose="02020603050405020304" pitchFamily="18" charset="0"/>
                <a:cs typeface="Times New Roman" panose="02020603050405020304" pitchFamily="18" charset="0"/>
              </a:rPr>
              <a:t>Bài viết 150 chữ nêu suy nghĩ về sự cần thiết của việc trọng dụng hiền tài</a:t>
            </a:r>
          </a:p>
          <a:p>
            <a:r>
              <a:rPr lang="vi-VN" sz="2800" dirty="0">
                <a:solidFill>
                  <a:schemeClr val="accent2"/>
                </a:solidFill>
                <a:latin typeface="Times New Roman" panose="02020603050405020304" pitchFamily="18" charset="0"/>
                <a:cs typeface="Times New Roman" panose="02020603050405020304" pitchFamily="18" charset="0"/>
              </a:rPr>
              <a:t>Các ý cần đáp ứng</a:t>
            </a:r>
          </a:p>
          <a:p>
            <a:r>
              <a:rPr lang="vi-VN" sz="2800" dirty="0">
                <a:solidFill>
                  <a:srgbClr val="0070C0"/>
                </a:solidFill>
                <a:latin typeface="Times New Roman" panose="02020603050405020304" pitchFamily="18" charset="0"/>
                <a:cs typeface="Times New Roman" panose="02020603050405020304" pitchFamily="18" charset="0"/>
              </a:rPr>
              <a:t>+ Cộng đồng cần những gì ở các bậc hiền tài? </a:t>
            </a:r>
          </a:p>
          <a:p>
            <a:r>
              <a:rPr lang="vi-VN" sz="2800" dirty="0">
                <a:solidFill>
                  <a:srgbClr val="0070C0"/>
                </a:solidFill>
                <a:latin typeface="Times New Roman" panose="02020603050405020304" pitchFamily="18" charset="0"/>
                <a:cs typeface="Times New Roman" panose="02020603050405020304" pitchFamily="18" charset="0"/>
              </a:rPr>
              <a:t>+Các bậc hiền tài có thể đáp ứng được yêu cầu phát triển của đất nước như thế nào? </a:t>
            </a:r>
          </a:p>
          <a:p>
            <a:r>
              <a:rPr lang="vi-VN" sz="2800" dirty="0">
                <a:solidFill>
                  <a:srgbClr val="0070C0"/>
                </a:solidFill>
                <a:latin typeface="Times New Roman" panose="02020603050405020304" pitchFamily="18" charset="0"/>
                <a:cs typeface="Times New Roman" panose="02020603050405020304" pitchFamily="18" charset="0"/>
              </a:rPr>
              <a:t>+Chính sách trọng dụng hiền tài cần </a:t>
            </a:r>
          </a:p>
          <a:p>
            <a:r>
              <a:rPr lang="vi-VN" sz="2800" dirty="0">
                <a:solidFill>
                  <a:srgbClr val="0070C0"/>
                </a:solidFill>
                <a:latin typeface="Times New Roman" panose="02020603050405020304" pitchFamily="18" charset="0"/>
                <a:cs typeface="Times New Roman" panose="02020603050405020304" pitchFamily="18" charset="0"/>
              </a:rPr>
              <a:t>được thể hiện trên các việc làm cụ thể ra sao?</a:t>
            </a:r>
          </a:p>
          <a:p>
            <a:r>
              <a:rPr lang="vi-VN" sz="2800" dirty="0">
                <a:solidFill>
                  <a:srgbClr val="0070C0"/>
                </a:solidFill>
                <a:latin typeface="Times New Roman" panose="02020603050405020304" pitchFamily="18" charset="0"/>
                <a:cs typeface="Times New Roman" panose="02020603050405020304" pitchFamily="18" charset="0"/>
              </a:rPr>
              <a:t> +Đâu là những điều chưa thoả đáng mà bạn có thể nhận thấy xung quanh vấn đề này? </a:t>
            </a:r>
          </a:p>
          <a:p>
            <a:r>
              <a:rPr lang="vi-VN" sz="2800" dirty="0">
                <a:solidFill>
                  <a:srgbClr val="0070C0"/>
                </a:solidFill>
                <a:latin typeface="Times New Roman" panose="02020603050405020304" pitchFamily="18" charset="0"/>
                <a:cs typeface="Times New Roman" panose="02020603050405020304" pitchFamily="18" charset="0"/>
              </a:rPr>
              <a:t>+ Bạn có thể làm gì để cùng cộng đồng nâng cao ý thức bảo vệ nguồn chất xám trí tuệ của đất nước?...</a:t>
            </a:r>
          </a:p>
        </p:txBody>
      </p:sp>
    </p:spTree>
    <p:extLst>
      <p:ext uri="{BB962C8B-B14F-4D97-AF65-F5344CB8AC3E}">
        <p14:creationId xmlns:p14="http://schemas.microsoft.com/office/powerpoint/2010/main" val="58288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6E00664-8604-491A-9898-6DD72982BAE7}"/>
              </a:ext>
            </a:extLst>
          </p:cNvPr>
          <p:cNvPicPr>
            <a:picLocks noChangeAspect="1"/>
          </p:cNvPicPr>
          <p:nvPr/>
        </p:nvPicPr>
        <p:blipFill rotWithShape="1">
          <a:blip r:embed="rId3"/>
          <a:srcRect l="1172" t="3635" r="908" b="29436"/>
          <a:stretch/>
        </p:blipFill>
        <p:spPr>
          <a:xfrm>
            <a:off x="0" y="0"/>
            <a:ext cx="12185660" cy="2396535"/>
          </a:xfrm>
          <a:prstGeom prst="rect">
            <a:avLst/>
          </a:prstGeom>
        </p:spPr>
      </p:pic>
      <p:pic>
        <p:nvPicPr>
          <p:cNvPr id="27" name="图片 7">
            <a:extLst>
              <a:ext uri="{FF2B5EF4-FFF2-40B4-BE49-F238E27FC236}">
                <a16:creationId xmlns:a16="http://schemas.microsoft.com/office/drawing/2014/main" id="{B6B88CF4-BB74-4ED8-8590-A49E2A55BB9D}"/>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1630" r="41848"/>
          <a:stretch/>
        </p:blipFill>
        <p:spPr>
          <a:xfrm rot="16200000">
            <a:off x="4305886" y="-438457"/>
            <a:ext cx="3200696" cy="7734914"/>
          </a:xfrm>
          <a:prstGeom prst="rect">
            <a:avLst/>
          </a:prstGeom>
          <a:noFill/>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45B4B5D-EF37-4290-B7AE-BD6CCCC52521}"/>
              </a:ext>
            </a:extLst>
          </p:cNvPr>
          <p:cNvSpPr txBox="1"/>
          <p:nvPr/>
        </p:nvSpPr>
        <p:spPr>
          <a:xfrm>
            <a:off x="3257844" y="2496163"/>
            <a:ext cx="5296777" cy="139557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D66E49">
                    <a:lumMod val="50000"/>
                  </a:srgbClr>
                </a:solidFill>
                <a:effectLst/>
                <a:uLnTx/>
                <a:uFillTx/>
                <a:latin typeface="#9Slide03 SFU Grenoble" panose="00000500000000000000" pitchFamily="2" charset="0"/>
                <a:cs typeface="+mn-cs"/>
              </a:rPr>
              <a:t>VẬN</a:t>
            </a:r>
            <a:r>
              <a:rPr kumimoji="0" lang="en-US" sz="6600" b="0" i="0" u="none" strike="noStrike" kern="1200" cap="none" spc="0" normalizeH="0" baseline="0" noProof="0" dirty="0">
                <a:ln>
                  <a:noFill/>
                </a:ln>
                <a:solidFill>
                  <a:srgbClr val="D66E49">
                    <a:lumMod val="50000"/>
                  </a:srgbClr>
                </a:solidFill>
                <a:effectLst/>
                <a:uLnTx/>
                <a:uFillTx/>
                <a:latin typeface="#9Slide03 SFU Grenoble" panose="00000500000000000000" pitchFamily="2" charset="0"/>
                <a:cs typeface="+mn-cs"/>
              </a:rPr>
              <a:t> </a:t>
            </a:r>
            <a:r>
              <a:rPr kumimoji="0" lang="en-US" sz="6600" b="0" i="0" u="none" strike="noStrike" kern="1200" cap="none" spc="0" normalizeH="0" baseline="0" noProof="0" dirty="0" err="1">
                <a:ln>
                  <a:noFill/>
                </a:ln>
                <a:solidFill>
                  <a:srgbClr val="D66E49">
                    <a:lumMod val="50000"/>
                  </a:srgbClr>
                </a:solidFill>
                <a:effectLst/>
                <a:uLnTx/>
                <a:uFillTx/>
                <a:latin typeface="#9Slide03 SFU Grenoble" panose="00000500000000000000" pitchFamily="2" charset="0"/>
                <a:cs typeface="+mn-cs"/>
              </a:rPr>
              <a:t>DỤNG</a:t>
            </a:r>
            <a:endParaRPr kumimoji="0" lang="en-US" sz="6600" b="0" i="0" u="none" strike="noStrike" kern="1200" cap="none" spc="0" normalizeH="0" baseline="0" noProof="0" dirty="0">
              <a:ln>
                <a:noFill/>
              </a:ln>
              <a:solidFill>
                <a:srgbClr val="D66E49">
                  <a:lumMod val="50000"/>
                </a:srgbClr>
              </a:solidFill>
              <a:effectLst/>
              <a:uLnTx/>
              <a:uFillTx/>
              <a:latin typeface="#9Slide03 SFU Grenoble" panose="00000500000000000000" pitchFamily="2" charset="0"/>
              <a:cs typeface="+mn-cs"/>
            </a:endParaRPr>
          </a:p>
        </p:txBody>
      </p:sp>
      <p:sp>
        <p:nvSpPr>
          <p:cNvPr id="3" name="TextBox 2">
            <a:extLst>
              <a:ext uri="{FF2B5EF4-FFF2-40B4-BE49-F238E27FC236}">
                <a16:creationId xmlns:a16="http://schemas.microsoft.com/office/drawing/2014/main" id="{55F42511-4BC7-479C-99F2-77FA13597668}"/>
              </a:ext>
            </a:extLst>
          </p:cNvPr>
          <p:cNvSpPr txBox="1"/>
          <p:nvPr/>
        </p:nvSpPr>
        <p:spPr>
          <a:xfrm>
            <a:off x="1000246" y="5128976"/>
            <a:ext cx="10620215" cy="523220"/>
          </a:xfrm>
          <a:prstGeom prst="rect">
            <a:avLst/>
          </a:prstGeom>
          <a:noFill/>
        </p:spPr>
        <p:txBody>
          <a:bodyPr wrap="none" rtlCol="0">
            <a:spAutoFit/>
          </a:bodyPr>
          <a:lstStyle/>
          <a:p>
            <a:r>
              <a:rPr lang="en-US" sz="2800" dirty="0">
                <a:latin typeface="Cambria" panose="02040503050406030204" pitchFamily="18" charset="0"/>
                <a:ea typeface="Cambria" panose="02040503050406030204" pitchFamily="18" charset="0"/>
              </a:rPr>
              <a:t>Con </a:t>
            </a:r>
            <a:r>
              <a:rPr lang="en-US" sz="2800" dirty="0" err="1">
                <a:latin typeface="Cambria" panose="02040503050406030204" pitchFamily="18" charset="0"/>
                <a:ea typeface="Cambria" panose="02040503050406030204" pitchFamily="18" charset="0"/>
              </a:rPr>
              <a:t>hãy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tổng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dung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nghệ</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615896"/>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6E00664-8604-491A-9898-6DD72982BAE7}"/>
              </a:ext>
            </a:extLst>
          </p:cNvPr>
          <p:cNvPicPr>
            <a:picLocks noChangeAspect="1"/>
          </p:cNvPicPr>
          <p:nvPr/>
        </p:nvPicPr>
        <p:blipFill rotWithShape="1">
          <a:blip r:embed="rId3"/>
          <a:srcRect l="1172" t="3635" r="908" b="29436"/>
          <a:stretch/>
        </p:blipFill>
        <p:spPr>
          <a:xfrm>
            <a:off x="0" y="0"/>
            <a:ext cx="12185660" cy="2396535"/>
          </a:xfrm>
          <a:prstGeom prst="rect">
            <a:avLst/>
          </a:prstGeom>
        </p:spPr>
      </p:pic>
      <p:pic>
        <p:nvPicPr>
          <p:cNvPr id="27" name="图片 7">
            <a:extLst>
              <a:ext uri="{FF2B5EF4-FFF2-40B4-BE49-F238E27FC236}">
                <a16:creationId xmlns:a16="http://schemas.microsoft.com/office/drawing/2014/main" id="{B6B88CF4-BB74-4ED8-8590-A49E2A55BB9D}"/>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1630" r="41848"/>
          <a:stretch/>
        </p:blipFill>
        <p:spPr>
          <a:xfrm rot="16200000">
            <a:off x="4305886" y="-438457"/>
            <a:ext cx="3200696" cy="7734914"/>
          </a:xfrm>
          <a:prstGeom prst="rect">
            <a:avLst/>
          </a:prstGeom>
          <a:noFill/>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45B4B5D-EF37-4290-B7AE-BD6CCCC52521}"/>
              </a:ext>
            </a:extLst>
          </p:cNvPr>
          <p:cNvSpPr txBox="1"/>
          <p:nvPr/>
        </p:nvSpPr>
        <p:spPr>
          <a:xfrm>
            <a:off x="3257844" y="2496163"/>
            <a:ext cx="5296777" cy="139557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D66E49">
                    <a:lumMod val="50000"/>
                  </a:srgbClr>
                </a:solidFill>
                <a:effectLst/>
                <a:uLnTx/>
                <a:uFillTx/>
                <a:latin typeface="#9Slide03 SFU Grenoble" panose="00000500000000000000" pitchFamily="2" charset="0"/>
                <a:cs typeface="+mn-cs"/>
              </a:rPr>
              <a:t>LIÊN</a:t>
            </a:r>
            <a:r>
              <a:rPr kumimoji="0" lang="en-US" sz="6600" b="0" i="0" u="none" strike="noStrike" kern="1200" cap="none" spc="0" normalizeH="0" baseline="0" noProof="0" dirty="0">
                <a:ln>
                  <a:noFill/>
                </a:ln>
                <a:solidFill>
                  <a:srgbClr val="D66E49">
                    <a:lumMod val="50000"/>
                  </a:srgbClr>
                </a:solidFill>
                <a:effectLst/>
                <a:uLnTx/>
                <a:uFillTx/>
                <a:latin typeface="#9Slide03 SFU Grenoble" panose="00000500000000000000" pitchFamily="2" charset="0"/>
                <a:cs typeface="+mn-cs"/>
              </a:rPr>
              <a:t> </a:t>
            </a:r>
            <a:r>
              <a:rPr kumimoji="0" lang="en-US" sz="6600" b="0" i="0" u="none" strike="noStrike" kern="1200" cap="none" spc="0" normalizeH="0" baseline="0" noProof="0" dirty="0" err="1">
                <a:ln>
                  <a:noFill/>
                </a:ln>
                <a:solidFill>
                  <a:srgbClr val="D66E49">
                    <a:lumMod val="50000"/>
                  </a:srgbClr>
                </a:solidFill>
                <a:effectLst/>
                <a:uLnTx/>
                <a:uFillTx/>
                <a:latin typeface="#9Slide03 SFU Grenoble" panose="00000500000000000000" pitchFamily="2" charset="0"/>
                <a:cs typeface="+mn-cs"/>
              </a:rPr>
              <a:t>HỆ</a:t>
            </a:r>
            <a:endParaRPr kumimoji="0" lang="en-US" sz="6600" b="0" i="0" u="none" strike="noStrike" kern="1200" cap="none" spc="0" normalizeH="0" baseline="0" noProof="0" dirty="0">
              <a:ln>
                <a:noFill/>
              </a:ln>
              <a:solidFill>
                <a:srgbClr val="D66E49">
                  <a:lumMod val="50000"/>
                </a:srgbClr>
              </a:solidFill>
              <a:effectLst/>
              <a:uLnTx/>
              <a:uFillTx/>
              <a:latin typeface="#9Slide03 SFU Grenoble" panose="00000500000000000000" pitchFamily="2" charset="0"/>
              <a:cs typeface="+mn-cs"/>
            </a:endParaRPr>
          </a:p>
        </p:txBody>
      </p:sp>
    </p:spTree>
    <p:extLst>
      <p:ext uri="{BB962C8B-B14F-4D97-AF65-F5344CB8AC3E}">
        <p14:creationId xmlns:p14="http://schemas.microsoft.com/office/powerpoint/2010/main" val="1891462377"/>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0BDEA5C-43D8-491F-98A8-1FCF73ED52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17" name="MAON">
            <a:extLst>
              <a:ext uri="{FF2B5EF4-FFF2-40B4-BE49-F238E27FC236}">
                <a16:creationId xmlns:a16="http://schemas.microsoft.com/office/drawing/2014/main" id="{744A1C00-7370-41FD-AF39-30272F230ED9}"/>
              </a:ext>
            </a:extLst>
          </p:cNvPr>
          <p:cNvSpPr txBox="1"/>
          <p:nvPr/>
        </p:nvSpPr>
        <p:spPr>
          <a:xfrm>
            <a:off x="3610709" y="2325271"/>
            <a:ext cx="487517"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zh-CN" altLang="en-US" sz="2400" b="0" i="0" u="none" strike="noStrike" kern="0" cap="none" spc="17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sym typeface="Bodoni SvtyTwo ITC TT-Book"/>
              </a:rPr>
              <a:t>第一部分</a:t>
            </a:r>
            <a:endParaRPr kumimoji="0" sz="2400" b="0" i="0" u="none" strike="noStrike" kern="0" cap="none" spc="17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sym typeface="Bodoni SvtyTwo ITC TT-Book"/>
            </a:endParaRPr>
          </a:p>
        </p:txBody>
      </p:sp>
      <p:pic>
        <p:nvPicPr>
          <p:cNvPr id="4" name="Picture 3">
            <a:extLst>
              <a:ext uri="{FF2B5EF4-FFF2-40B4-BE49-F238E27FC236}">
                <a16:creationId xmlns:a16="http://schemas.microsoft.com/office/drawing/2014/main" id="{EB28A2BC-DFE9-4453-8639-4762644EB5C7}"/>
              </a:ext>
            </a:extLst>
          </p:cNvPr>
          <p:cNvPicPr>
            <a:picLocks noChangeAspect="1"/>
          </p:cNvPicPr>
          <p:nvPr/>
        </p:nvPicPr>
        <p:blipFill>
          <a:blip r:embed="rId4"/>
          <a:stretch>
            <a:fillRect/>
          </a:stretch>
        </p:blipFill>
        <p:spPr>
          <a:xfrm>
            <a:off x="474997" y="236263"/>
            <a:ext cx="11238275" cy="6318672"/>
          </a:xfrm>
          <a:prstGeom prst="rect">
            <a:avLst/>
          </a:prstGeom>
        </p:spPr>
      </p:pic>
      <p:pic>
        <p:nvPicPr>
          <p:cNvPr id="2" name="图片 1">
            <a:extLst>
              <a:ext uri="{FF2B5EF4-FFF2-40B4-BE49-F238E27FC236}">
                <a16:creationId xmlns:a16="http://schemas.microsoft.com/office/drawing/2014/main" id="{03E3F22E-24B7-4E0C-BAC4-3BD26F4D40D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13057" y="1804056"/>
            <a:ext cx="2827839" cy="5191104"/>
          </a:xfrm>
          <a:prstGeom prst="rect">
            <a:avLst/>
          </a:prstGeom>
        </p:spPr>
      </p:pic>
      <p:sp>
        <p:nvSpPr>
          <p:cNvPr id="27" name="Google Shape;966;p65">
            <a:extLst>
              <a:ext uri="{FF2B5EF4-FFF2-40B4-BE49-F238E27FC236}">
                <a16:creationId xmlns:a16="http://schemas.microsoft.com/office/drawing/2014/main" id="{A2902B78-C730-4D2C-B24B-CB407F60CE1F}"/>
              </a:ext>
            </a:extLst>
          </p:cNvPr>
          <p:cNvSpPr txBox="1">
            <a:spLocks/>
          </p:cNvSpPr>
          <p:nvPr/>
        </p:nvSpPr>
        <p:spPr>
          <a:xfrm>
            <a:off x="868681" y="1152144"/>
            <a:ext cx="4205074" cy="600079"/>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0"/>
              </a:spcBef>
              <a:buFont typeface="Arial" panose="020B0604020202020204" pitchFamily="34" charset="0"/>
              <a:buNone/>
            </a:pPr>
            <a:r>
              <a:rPr lang="en-US" sz="2000" dirty="0" err="1">
                <a:latin typeface="Cambria" panose="02040503050406030204" pitchFamily="18" charset="0"/>
                <a:ea typeface="Cambria" panose="02040503050406030204" pitchFamily="18" charset="0"/>
                <a:cs typeface="Calibri" panose="020F0502020204030204" pitchFamily="34" charset="0"/>
              </a:rPr>
              <a:t>Hiền</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tài</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vẫn</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phải</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có</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tài</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có</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đức</a:t>
            </a:r>
            <a:r>
              <a:rPr lang="en-US" sz="2000" dirty="0">
                <a:latin typeface="Cambria" panose="02040503050406030204" pitchFamily="18" charset="0"/>
                <a:ea typeface="Cambria" panose="02040503050406030204" pitchFamily="18" charset="0"/>
                <a:cs typeface="Calibri" panose="020F0502020204030204" pitchFamily="34" charset="0"/>
              </a:rPr>
              <a:t>. </a:t>
            </a:r>
          </a:p>
          <a:p>
            <a:pPr marL="0" indent="0" algn="just">
              <a:lnSpc>
                <a:spcPct val="150000"/>
              </a:lnSpc>
              <a:spcBef>
                <a:spcPts val="0"/>
              </a:spcBef>
              <a:buFont typeface="Arial" panose="020B0604020202020204" pitchFamily="34" charset="0"/>
              <a:buNone/>
            </a:pPr>
            <a:r>
              <a:rPr lang="en-US" sz="2000" dirty="0" err="1">
                <a:latin typeface="Cambria" panose="02040503050406030204" pitchFamily="18" charset="0"/>
                <a:ea typeface="Cambria" panose="02040503050406030204" pitchFamily="18" charset="0"/>
                <a:cs typeface="Calibri" panose="020F0502020204030204" pitchFamily="34" charset="0"/>
              </a:rPr>
              <a:t>Hiền</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tài</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là</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trụ</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cột</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của</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quốc</a:t>
            </a:r>
            <a:r>
              <a:rPr lang="en-US" sz="2000" dirty="0">
                <a:latin typeface="Cambria" panose="02040503050406030204" pitchFamily="18" charset="0"/>
                <a:ea typeface="Cambria" panose="02040503050406030204" pitchFamily="18" charset="0"/>
                <a:cs typeface="Calibri" panose="020F0502020204030204" pitchFamily="34" charset="0"/>
              </a:rPr>
              <a:t> </a:t>
            </a:r>
            <a:r>
              <a:rPr lang="en-US" sz="2000" dirty="0" err="1">
                <a:latin typeface="Cambria" panose="02040503050406030204" pitchFamily="18" charset="0"/>
                <a:ea typeface="Cambria" panose="02040503050406030204" pitchFamily="18" charset="0"/>
                <a:cs typeface="Calibri" panose="020F0502020204030204" pitchFamily="34" charset="0"/>
              </a:rPr>
              <a:t>gia</a:t>
            </a:r>
            <a:r>
              <a:rPr lang="en-US" sz="2000" dirty="0">
                <a:latin typeface="Cambria" panose="02040503050406030204" pitchFamily="18" charset="0"/>
                <a:ea typeface="Cambria" panose="02040503050406030204" pitchFamily="18" charset="0"/>
                <a:cs typeface="Calibri" panose="020F0502020204030204" pitchFamily="34" charset="0"/>
              </a:rPr>
              <a:t> </a:t>
            </a:r>
          </a:p>
        </p:txBody>
      </p:sp>
      <p:grpSp>
        <p:nvGrpSpPr>
          <p:cNvPr id="28" name="Google Shape;974;p65">
            <a:extLst>
              <a:ext uri="{FF2B5EF4-FFF2-40B4-BE49-F238E27FC236}">
                <a16:creationId xmlns:a16="http://schemas.microsoft.com/office/drawing/2014/main" id="{E86D1BF2-E0B1-42EA-9D67-BBBDEC588813}"/>
              </a:ext>
            </a:extLst>
          </p:cNvPr>
          <p:cNvGrpSpPr/>
          <p:nvPr/>
        </p:nvGrpSpPr>
        <p:grpSpPr>
          <a:xfrm>
            <a:off x="4494846" y="1122807"/>
            <a:ext cx="438157" cy="758439"/>
            <a:chOff x="1802465" y="1962854"/>
            <a:chExt cx="265373" cy="351944"/>
          </a:xfrm>
        </p:grpSpPr>
        <p:sp>
          <p:nvSpPr>
            <p:cNvPr id="29" name="Google Shape;975;p65">
              <a:extLst>
                <a:ext uri="{FF2B5EF4-FFF2-40B4-BE49-F238E27FC236}">
                  <a16:creationId xmlns:a16="http://schemas.microsoft.com/office/drawing/2014/main" id="{3CD478C9-B5A2-4C89-98BD-8FE5C62CF36F}"/>
                </a:ext>
              </a:extLst>
            </p:cNvPr>
            <p:cNvSpPr/>
            <p:nvPr/>
          </p:nvSpPr>
          <p:spPr>
            <a:xfrm>
              <a:off x="1802465" y="2243020"/>
              <a:ext cx="265373" cy="71778"/>
            </a:xfrm>
            <a:custGeom>
              <a:avLst/>
              <a:gdLst/>
              <a:ahLst/>
              <a:cxnLst/>
              <a:rect l="l" t="t" r="r" b="b"/>
              <a:pathLst>
                <a:path w="17724" h="4794" extrusionOk="0">
                  <a:moveTo>
                    <a:pt x="2397" y="0"/>
                  </a:moveTo>
                  <a:cubicBezTo>
                    <a:pt x="1072" y="0"/>
                    <a:pt x="0" y="1073"/>
                    <a:pt x="0" y="2397"/>
                  </a:cubicBezTo>
                  <a:cubicBezTo>
                    <a:pt x="0" y="3722"/>
                    <a:pt x="1072" y="4794"/>
                    <a:pt x="2397" y="4794"/>
                  </a:cubicBezTo>
                  <a:lnTo>
                    <a:pt x="17724" y="4794"/>
                  </a:lnTo>
                  <a:lnTo>
                    <a:pt x="17724" y="0"/>
                  </a:lnTo>
                  <a:close/>
                </a:path>
              </a:pathLst>
            </a:custGeom>
            <a:solidFill>
              <a:srgbClr val="FFF9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0" name="Google Shape;976;p65">
              <a:extLst>
                <a:ext uri="{FF2B5EF4-FFF2-40B4-BE49-F238E27FC236}">
                  <a16:creationId xmlns:a16="http://schemas.microsoft.com/office/drawing/2014/main" id="{8AE8DA93-4E16-4A5A-936A-0F004BEF3E80}"/>
                </a:ext>
              </a:extLst>
            </p:cNvPr>
            <p:cNvSpPr/>
            <p:nvPr/>
          </p:nvSpPr>
          <p:spPr>
            <a:xfrm>
              <a:off x="1802465" y="2208074"/>
              <a:ext cx="265373" cy="83442"/>
            </a:xfrm>
            <a:custGeom>
              <a:avLst/>
              <a:gdLst/>
              <a:ahLst/>
              <a:cxnLst/>
              <a:rect l="l" t="t" r="r" b="b"/>
              <a:pathLst>
                <a:path w="17724" h="5573" extrusionOk="0">
                  <a:moveTo>
                    <a:pt x="2397" y="1"/>
                  </a:moveTo>
                  <a:cubicBezTo>
                    <a:pt x="1724" y="1"/>
                    <a:pt x="1135" y="568"/>
                    <a:pt x="694" y="1010"/>
                  </a:cubicBezTo>
                  <a:cubicBezTo>
                    <a:pt x="252" y="1451"/>
                    <a:pt x="0" y="4079"/>
                    <a:pt x="0" y="4731"/>
                  </a:cubicBezTo>
                  <a:cubicBezTo>
                    <a:pt x="0" y="5026"/>
                    <a:pt x="42" y="5299"/>
                    <a:pt x="147" y="5572"/>
                  </a:cubicBezTo>
                  <a:cubicBezTo>
                    <a:pt x="484" y="4647"/>
                    <a:pt x="1388" y="4016"/>
                    <a:pt x="2397" y="4016"/>
                  </a:cubicBezTo>
                  <a:lnTo>
                    <a:pt x="17724" y="4016"/>
                  </a:lnTo>
                  <a:lnTo>
                    <a:pt x="17724" y="947"/>
                  </a:lnTo>
                  <a:lnTo>
                    <a:pt x="239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1" name="Google Shape;977;p65">
              <a:extLst>
                <a:ext uri="{FF2B5EF4-FFF2-40B4-BE49-F238E27FC236}">
                  <a16:creationId xmlns:a16="http://schemas.microsoft.com/office/drawing/2014/main" id="{F2EE6953-231E-41E0-8A9F-3692DF3A9033}"/>
                </a:ext>
              </a:extLst>
            </p:cNvPr>
            <p:cNvSpPr/>
            <p:nvPr/>
          </p:nvSpPr>
          <p:spPr>
            <a:xfrm>
              <a:off x="1802465" y="1962854"/>
              <a:ext cx="35889" cy="316069"/>
            </a:xfrm>
            <a:custGeom>
              <a:avLst/>
              <a:gdLst/>
              <a:ahLst/>
              <a:cxnLst/>
              <a:rect l="l" t="t" r="r" b="b"/>
              <a:pathLst>
                <a:path w="2397" h="21110" extrusionOk="0">
                  <a:moveTo>
                    <a:pt x="2397" y="1"/>
                  </a:moveTo>
                  <a:cubicBezTo>
                    <a:pt x="1072" y="1"/>
                    <a:pt x="0" y="1073"/>
                    <a:pt x="0" y="2397"/>
                  </a:cubicBezTo>
                  <a:lnTo>
                    <a:pt x="0" y="21109"/>
                  </a:lnTo>
                  <a:cubicBezTo>
                    <a:pt x="0" y="19785"/>
                    <a:pt x="1072" y="18712"/>
                    <a:pt x="2397" y="18712"/>
                  </a:cubicBezTo>
                  <a:lnTo>
                    <a:pt x="239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2" name="Google Shape;978;p65">
              <a:extLst>
                <a:ext uri="{FF2B5EF4-FFF2-40B4-BE49-F238E27FC236}">
                  <a16:creationId xmlns:a16="http://schemas.microsoft.com/office/drawing/2014/main" id="{1D686FE1-8DE6-40CF-8E9C-15452EA61BA2}"/>
                </a:ext>
              </a:extLst>
            </p:cNvPr>
            <p:cNvSpPr/>
            <p:nvPr/>
          </p:nvSpPr>
          <p:spPr>
            <a:xfrm>
              <a:off x="1837082" y="2286141"/>
              <a:ext cx="230756" cy="8834"/>
            </a:xfrm>
            <a:custGeom>
              <a:avLst/>
              <a:gdLst/>
              <a:ahLst/>
              <a:cxnLst/>
              <a:rect l="l" t="t" r="r" b="b"/>
              <a:pathLst>
                <a:path w="15412" h="590" extrusionOk="0">
                  <a:moveTo>
                    <a:pt x="1" y="1"/>
                  </a:moveTo>
                  <a:lnTo>
                    <a:pt x="1" y="589"/>
                  </a:lnTo>
                  <a:lnTo>
                    <a:pt x="15412" y="589"/>
                  </a:lnTo>
                  <a:lnTo>
                    <a:pt x="154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3" name="Google Shape;979;p65">
              <a:extLst>
                <a:ext uri="{FF2B5EF4-FFF2-40B4-BE49-F238E27FC236}">
                  <a16:creationId xmlns:a16="http://schemas.microsoft.com/office/drawing/2014/main" id="{382D24F8-95B8-4BD2-8BAE-9841E384E05B}"/>
                </a:ext>
              </a:extLst>
            </p:cNvPr>
            <p:cNvSpPr/>
            <p:nvPr/>
          </p:nvSpPr>
          <p:spPr>
            <a:xfrm>
              <a:off x="1900041" y="2262843"/>
              <a:ext cx="167797" cy="9148"/>
            </a:xfrm>
            <a:custGeom>
              <a:avLst/>
              <a:gdLst/>
              <a:ahLst/>
              <a:cxnLst/>
              <a:rect l="l" t="t" r="r" b="b"/>
              <a:pathLst>
                <a:path w="11207" h="611" extrusionOk="0">
                  <a:moveTo>
                    <a:pt x="1" y="1"/>
                  </a:moveTo>
                  <a:lnTo>
                    <a:pt x="1" y="611"/>
                  </a:lnTo>
                  <a:lnTo>
                    <a:pt x="11207" y="611"/>
                  </a:lnTo>
                  <a:lnTo>
                    <a:pt x="112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4" name="Google Shape;980;p65">
              <a:extLst>
                <a:ext uri="{FF2B5EF4-FFF2-40B4-BE49-F238E27FC236}">
                  <a16:creationId xmlns:a16="http://schemas.microsoft.com/office/drawing/2014/main" id="{4D4B78E7-849A-4E08-AA13-36286EB6C3CD}"/>
                </a:ext>
              </a:extLst>
            </p:cNvPr>
            <p:cNvSpPr/>
            <p:nvPr/>
          </p:nvSpPr>
          <p:spPr>
            <a:xfrm>
              <a:off x="1838339" y="1962854"/>
              <a:ext cx="229498" cy="280180"/>
            </a:xfrm>
            <a:custGeom>
              <a:avLst/>
              <a:gdLst/>
              <a:ahLst/>
              <a:cxnLst/>
              <a:rect l="l" t="t" r="r" b="b"/>
              <a:pathLst>
                <a:path w="15328" h="18713" extrusionOk="0">
                  <a:moveTo>
                    <a:pt x="1" y="1"/>
                  </a:moveTo>
                  <a:lnTo>
                    <a:pt x="1" y="18712"/>
                  </a:lnTo>
                  <a:lnTo>
                    <a:pt x="15328" y="18712"/>
                  </a:lnTo>
                  <a:lnTo>
                    <a:pt x="15328" y="1"/>
                  </a:lnTo>
                  <a:close/>
                </a:path>
              </a:pathLst>
            </a:custGeom>
            <a:solidFill>
              <a:srgbClr val="5E54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5" name="Google Shape;981;p65">
              <a:extLst>
                <a:ext uri="{FF2B5EF4-FFF2-40B4-BE49-F238E27FC236}">
                  <a16:creationId xmlns:a16="http://schemas.microsoft.com/office/drawing/2014/main" id="{D99A129C-E205-445D-98B4-5FCE72DF380C}"/>
                </a:ext>
              </a:extLst>
            </p:cNvPr>
            <p:cNvSpPr/>
            <p:nvPr/>
          </p:nvSpPr>
          <p:spPr>
            <a:xfrm>
              <a:off x="1854091" y="1978905"/>
              <a:ext cx="197697" cy="248394"/>
            </a:xfrm>
            <a:custGeom>
              <a:avLst/>
              <a:gdLst/>
              <a:ahLst/>
              <a:cxnLst/>
              <a:rect l="l" t="t" r="r" b="b"/>
              <a:pathLst>
                <a:path w="13204" h="16590" extrusionOk="0">
                  <a:moveTo>
                    <a:pt x="0" y="1"/>
                  </a:moveTo>
                  <a:lnTo>
                    <a:pt x="0" y="16589"/>
                  </a:lnTo>
                  <a:lnTo>
                    <a:pt x="13203" y="16589"/>
                  </a:lnTo>
                  <a:lnTo>
                    <a:pt x="1320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36" name="Google Shape;1000;p65">
            <a:extLst>
              <a:ext uri="{FF2B5EF4-FFF2-40B4-BE49-F238E27FC236}">
                <a16:creationId xmlns:a16="http://schemas.microsoft.com/office/drawing/2014/main" id="{48972620-5D7D-49DA-BE84-3CDB8C0EEA84}"/>
              </a:ext>
            </a:extLst>
          </p:cNvPr>
          <p:cNvGrpSpPr/>
          <p:nvPr/>
        </p:nvGrpSpPr>
        <p:grpSpPr>
          <a:xfrm>
            <a:off x="5751389" y="1122807"/>
            <a:ext cx="716634" cy="694705"/>
            <a:chOff x="3486572" y="2433470"/>
            <a:chExt cx="379328" cy="281738"/>
          </a:xfrm>
        </p:grpSpPr>
        <p:sp>
          <p:nvSpPr>
            <p:cNvPr id="37" name="Google Shape;1001;p65">
              <a:extLst>
                <a:ext uri="{FF2B5EF4-FFF2-40B4-BE49-F238E27FC236}">
                  <a16:creationId xmlns:a16="http://schemas.microsoft.com/office/drawing/2014/main" id="{B048EB23-2712-4ACB-8DAA-C1F084646311}"/>
                </a:ext>
              </a:extLst>
            </p:cNvPr>
            <p:cNvSpPr/>
            <p:nvPr/>
          </p:nvSpPr>
          <p:spPr>
            <a:xfrm>
              <a:off x="3549217" y="2556544"/>
              <a:ext cx="253724" cy="139858"/>
            </a:xfrm>
            <a:custGeom>
              <a:avLst/>
              <a:gdLst/>
              <a:ahLst/>
              <a:cxnLst/>
              <a:rect l="l" t="t" r="r" b="b"/>
              <a:pathLst>
                <a:path w="16946" h="9341" extrusionOk="0">
                  <a:moveTo>
                    <a:pt x="0" y="1"/>
                  </a:moveTo>
                  <a:lnTo>
                    <a:pt x="0" y="6371"/>
                  </a:lnTo>
                  <a:cubicBezTo>
                    <a:pt x="2447" y="8323"/>
                    <a:pt x="5443" y="9341"/>
                    <a:pt x="8469" y="9341"/>
                  </a:cubicBezTo>
                  <a:cubicBezTo>
                    <a:pt x="10071" y="9341"/>
                    <a:pt x="11682" y="9056"/>
                    <a:pt x="13224" y="8474"/>
                  </a:cubicBezTo>
                  <a:cubicBezTo>
                    <a:pt x="13498" y="8389"/>
                    <a:pt x="13771" y="8284"/>
                    <a:pt x="14023" y="8158"/>
                  </a:cubicBezTo>
                  <a:cubicBezTo>
                    <a:pt x="15075" y="7696"/>
                    <a:pt x="16042" y="7086"/>
                    <a:pt x="16946" y="6371"/>
                  </a:cubicBezTo>
                  <a:lnTo>
                    <a:pt x="169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8" name="Google Shape;1002;p65">
              <a:extLst>
                <a:ext uri="{FF2B5EF4-FFF2-40B4-BE49-F238E27FC236}">
                  <a16:creationId xmlns:a16="http://schemas.microsoft.com/office/drawing/2014/main" id="{C1E6612B-2E69-4C1B-91D5-A7B2C0D83D63}"/>
                </a:ext>
              </a:extLst>
            </p:cNvPr>
            <p:cNvSpPr/>
            <p:nvPr/>
          </p:nvSpPr>
          <p:spPr>
            <a:xfrm>
              <a:off x="3549532" y="2556544"/>
              <a:ext cx="62016" cy="129392"/>
            </a:xfrm>
            <a:custGeom>
              <a:avLst/>
              <a:gdLst/>
              <a:ahLst/>
              <a:cxnLst/>
              <a:rect l="l" t="t" r="r" b="b"/>
              <a:pathLst>
                <a:path w="4142" h="8642" extrusionOk="0">
                  <a:moveTo>
                    <a:pt x="0" y="1"/>
                  </a:moveTo>
                  <a:lnTo>
                    <a:pt x="0" y="6371"/>
                  </a:lnTo>
                  <a:cubicBezTo>
                    <a:pt x="1241" y="7359"/>
                    <a:pt x="2649" y="8137"/>
                    <a:pt x="4142" y="8642"/>
                  </a:cubicBezTo>
                  <a:lnTo>
                    <a:pt x="4142" y="1"/>
                  </a:lnTo>
                  <a:close/>
                </a:path>
              </a:pathLst>
            </a:custGeom>
            <a:solidFill>
              <a:srgbClr val="6349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9" name="Google Shape;1003;p65">
              <a:extLst>
                <a:ext uri="{FF2B5EF4-FFF2-40B4-BE49-F238E27FC236}">
                  <a16:creationId xmlns:a16="http://schemas.microsoft.com/office/drawing/2014/main" id="{E852F961-9E16-40CB-9BBB-11293DC50480}"/>
                </a:ext>
              </a:extLst>
            </p:cNvPr>
            <p:cNvSpPr/>
            <p:nvPr/>
          </p:nvSpPr>
          <p:spPr>
            <a:xfrm>
              <a:off x="3746734" y="2570079"/>
              <a:ext cx="12921" cy="113342"/>
            </a:xfrm>
            <a:custGeom>
              <a:avLst/>
              <a:gdLst/>
              <a:ahLst/>
              <a:cxnLst/>
              <a:rect l="l" t="t" r="r" b="b"/>
              <a:pathLst>
                <a:path w="863" h="7570" extrusionOk="0">
                  <a:moveTo>
                    <a:pt x="432" y="1"/>
                  </a:moveTo>
                  <a:cubicBezTo>
                    <a:pt x="216" y="1"/>
                    <a:pt x="1" y="148"/>
                    <a:pt x="32" y="442"/>
                  </a:cubicBezTo>
                  <a:lnTo>
                    <a:pt x="32" y="7570"/>
                  </a:lnTo>
                  <a:cubicBezTo>
                    <a:pt x="306" y="7485"/>
                    <a:pt x="579" y="7380"/>
                    <a:pt x="831" y="7254"/>
                  </a:cubicBezTo>
                  <a:lnTo>
                    <a:pt x="831" y="442"/>
                  </a:lnTo>
                  <a:cubicBezTo>
                    <a:pt x="863" y="148"/>
                    <a:pt x="647" y="1"/>
                    <a:pt x="432" y="1"/>
                  </a:cubicBezTo>
                  <a:close/>
                </a:path>
              </a:pathLst>
            </a:custGeom>
            <a:solidFill>
              <a:srgbClr val="5E54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0" name="Google Shape;1004;p65">
              <a:extLst>
                <a:ext uri="{FF2B5EF4-FFF2-40B4-BE49-F238E27FC236}">
                  <a16:creationId xmlns:a16="http://schemas.microsoft.com/office/drawing/2014/main" id="{CACC5075-FD3D-437E-8345-4CB437A2D7C3}"/>
                </a:ext>
              </a:extLst>
            </p:cNvPr>
            <p:cNvSpPr/>
            <p:nvPr/>
          </p:nvSpPr>
          <p:spPr>
            <a:xfrm>
              <a:off x="3549532" y="2556544"/>
              <a:ext cx="253410" cy="56057"/>
            </a:xfrm>
            <a:custGeom>
              <a:avLst/>
              <a:gdLst/>
              <a:ahLst/>
              <a:cxnLst/>
              <a:rect l="l" t="t" r="r" b="b"/>
              <a:pathLst>
                <a:path w="16925" h="3744" extrusionOk="0">
                  <a:moveTo>
                    <a:pt x="0" y="1"/>
                  </a:moveTo>
                  <a:lnTo>
                    <a:pt x="0" y="526"/>
                  </a:lnTo>
                  <a:lnTo>
                    <a:pt x="8452" y="3743"/>
                  </a:lnTo>
                  <a:lnTo>
                    <a:pt x="16925" y="526"/>
                  </a:lnTo>
                  <a:lnTo>
                    <a:pt x="16925" y="1"/>
                  </a:lnTo>
                  <a:close/>
                </a:path>
              </a:pathLst>
            </a:custGeom>
            <a:solidFill>
              <a:srgbClr val="5E54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1" name="Google Shape;1005;p65">
              <a:extLst>
                <a:ext uri="{FF2B5EF4-FFF2-40B4-BE49-F238E27FC236}">
                  <a16:creationId xmlns:a16="http://schemas.microsoft.com/office/drawing/2014/main" id="{C341A8F7-41D9-4FE7-B565-9C6A9969B317}"/>
                </a:ext>
              </a:extLst>
            </p:cNvPr>
            <p:cNvSpPr/>
            <p:nvPr/>
          </p:nvSpPr>
          <p:spPr>
            <a:xfrm>
              <a:off x="3486572" y="2433470"/>
              <a:ext cx="379328" cy="171255"/>
            </a:xfrm>
            <a:custGeom>
              <a:avLst/>
              <a:gdLst/>
              <a:ahLst/>
              <a:cxnLst/>
              <a:rect l="l" t="t" r="r" b="b"/>
              <a:pathLst>
                <a:path w="25335" h="11438" extrusionOk="0">
                  <a:moveTo>
                    <a:pt x="12657" y="0"/>
                  </a:moveTo>
                  <a:lnTo>
                    <a:pt x="0" y="4836"/>
                  </a:lnTo>
                  <a:lnTo>
                    <a:pt x="0" y="6623"/>
                  </a:lnTo>
                  <a:lnTo>
                    <a:pt x="12657" y="11437"/>
                  </a:lnTo>
                  <a:lnTo>
                    <a:pt x="25335" y="6623"/>
                  </a:lnTo>
                  <a:lnTo>
                    <a:pt x="25335" y="4836"/>
                  </a:lnTo>
                  <a:lnTo>
                    <a:pt x="12657" y="0"/>
                  </a:lnTo>
                  <a:close/>
                </a:path>
              </a:pathLst>
            </a:custGeom>
            <a:solidFill>
              <a:srgbClr val="9F8F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2" name="Google Shape;1006;p65">
              <a:extLst>
                <a:ext uri="{FF2B5EF4-FFF2-40B4-BE49-F238E27FC236}">
                  <a16:creationId xmlns:a16="http://schemas.microsoft.com/office/drawing/2014/main" id="{A07219ED-EBED-443E-AD8E-B5FCEBB74342}"/>
                </a:ext>
              </a:extLst>
            </p:cNvPr>
            <p:cNvSpPr/>
            <p:nvPr/>
          </p:nvSpPr>
          <p:spPr>
            <a:xfrm>
              <a:off x="3486572" y="2505862"/>
              <a:ext cx="189507" cy="98863"/>
            </a:xfrm>
            <a:custGeom>
              <a:avLst/>
              <a:gdLst/>
              <a:ahLst/>
              <a:cxnLst/>
              <a:rect l="l" t="t" r="r" b="b"/>
              <a:pathLst>
                <a:path w="12657" h="6603" extrusionOk="0">
                  <a:moveTo>
                    <a:pt x="0" y="1"/>
                  </a:moveTo>
                  <a:lnTo>
                    <a:pt x="0" y="1788"/>
                  </a:lnTo>
                  <a:lnTo>
                    <a:pt x="12657" y="6602"/>
                  </a:lnTo>
                  <a:lnTo>
                    <a:pt x="12657" y="4836"/>
                  </a:lnTo>
                  <a:lnTo>
                    <a:pt x="0" y="1"/>
                  </a:lnTo>
                  <a:close/>
                </a:path>
              </a:pathLst>
            </a:custGeom>
            <a:solidFill>
              <a:srgbClr val="6349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3" name="Google Shape;1007;p65">
              <a:extLst>
                <a:ext uri="{FF2B5EF4-FFF2-40B4-BE49-F238E27FC236}">
                  <a16:creationId xmlns:a16="http://schemas.microsoft.com/office/drawing/2014/main" id="{3B0678BB-2B9A-4A83-A422-F15A45045A38}"/>
                </a:ext>
              </a:extLst>
            </p:cNvPr>
            <p:cNvSpPr/>
            <p:nvPr/>
          </p:nvSpPr>
          <p:spPr>
            <a:xfrm>
              <a:off x="3667994" y="2491294"/>
              <a:ext cx="111650" cy="223914"/>
            </a:xfrm>
            <a:custGeom>
              <a:avLst/>
              <a:gdLst/>
              <a:ahLst/>
              <a:cxnLst/>
              <a:rect l="l" t="t" r="r" b="b"/>
              <a:pathLst>
                <a:path w="7457" h="14955" extrusionOk="0">
                  <a:moveTo>
                    <a:pt x="560" y="0"/>
                  </a:moveTo>
                  <a:cubicBezTo>
                    <a:pt x="189" y="0"/>
                    <a:pt x="1" y="537"/>
                    <a:pt x="393" y="742"/>
                  </a:cubicBezTo>
                  <a:lnTo>
                    <a:pt x="6679" y="3581"/>
                  </a:lnTo>
                  <a:lnTo>
                    <a:pt x="6679" y="14577"/>
                  </a:lnTo>
                  <a:cubicBezTo>
                    <a:pt x="6679" y="14787"/>
                    <a:pt x="6847" y="14955"/>
                    <a:pt x="7057" y="14955"/>
                  </a:cubicBezTo>
                  <a:cubicBezTo>
                    <a:pt x="7268" y="14955"/>
                    <a:pt x="7457" y="14787"/>
                    <a:pt x="7457" y="14577"/>
                  </a:cubicBezTo>
                  <a:lnTo>
                    <a:pt x="7457" y="3328"/>
                  </a:lnTo>
                  <a:cubicBezTo>
                    <a:pt x="7436" y="3181"/>
                    <a:pt x="7352" y="3034"/>
                    <a:pt x="7226" y="2971"/>
                  </a:cubicBezTo>
                  <a:lnTo>
                    <a:pt x="708" y="28"/>
                  </a:lnTo>
                  <a:cubicBezTo>
                    <a:pt x="656" y="9"/>
                    <a:pt x="607" y="0"/>
                    <a:pt x="5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44" name="Google Shape;966;p65">
            <a:extLst>
              <a:ext uri="{FF2B5EF4-FFF2-40B4-BE49-F238E27FC236}">
                <a16:creationId xmlns:a16="http://schemas.microsoft.com/office/drawing/2014/main" id="{18E1D999-81BF-4D87-BCDC-A6C255409812}"/>
              </a:ext>
            </a:extLst>
          </p:cNvPr>
          <p:cNvSpPr txBox="1">
            <a:spLocks/>
          </p:cNvSpPr>
          <p:nvPr/>
        </p:nvSpPr>
        <p:spPr>
          <a:xfrm>
            <a:off x="6691824" y="1177049"/>
            <a:ext cx="3942648" cy="600079"/>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0"/>
              </a:spcBef>
              <a:buFont typeface="Wingdings" panose="05000000000000000000" pitchFamily="2" charset="2"/>
              <a:buChar char="v"/>
            </a:pPr>
            <a:r>
              <a:rPr lang="en-US"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Xã</a:t>
            </a:r>
            <a:r>
              <a:rPr lang="vi-VN"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hội</a:t>
            </a:r>
            <a:r>
              <a:rPr lang="vi-VN" sz="2000" dirty="0">
                <a:latin typeface="Cambria" panose="02040503050406030204" pitchFamily="18" charset="0"/>
                <a:ea typeface="Cambria" panose="02040503050406030204" pitchFamily="18" charset="0"/>
                <a:cs typeface="Calibri" panose="020F0502020204030204" pitchFamily="34" charset="0"/>
              </a:rPr>
              <a:t> &amp; </a:t>
            </a:r>
            <a:r>
              <a:rPr lang="vi-VN" sz="2000" dirty="0" err="1">
                <a:latin typeface="Cambria" panose="02040503050406030204" pitchFamily="18" charset="0"/>
                <a:ea typeface="Cambria" panose="02040503050406030204" pitchFamily="18" charset="0"/>
                <a:cs typeface="Calibri" panose="020F0502020204030204" pitchFamily="34" charset="0"/>
              </a:rPr>
              <a:t>chính</a:t>
            </a:r>
            <a:r>
              <a:rPr lang="vi-VN"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quyền</a:t>
            </a:r>
            <a:r>
              <a:rPr lang="vi-VN"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đều</a:t>
            </a:r>
            <a:r>
              <a:rPr lang="vi-VN" sz="2000" dirty="0">
                <a:latin typeface="Cambria" panose="02040503050406030204" pitchFamily="18" charset="0"/>
                <a:ea typeface="Cambria" panose="02040503050406030204" pitchFamily="18" charset="0"/>
                <a:cs typeface="Calibri" panose="020F0502020204030204" pitchFamily="34" charset="0"/>
              </a:rPr>
              <a:t> coi </a:t>
            </a:r>
            <a:r>
              <a:rPr lang="vi-VN" sz="2000" dirty="0" err="1">
                <a:latin typeface="Cambria" panose="02040503050406030204" pitchFamily="18" charset="0"/>
                <a:ea typeface="Cambria" panose="02040503050406030204" pitchFamily="18" charset="0"/>
                <a:cs typeface="Calibri" panose="020F0502020204030204" pitchFamily="34" charset="0"/>
              </a:rPr>
              <a:t>trọng</a:t>
            </a:r>
            <a:r>
              <a:rPr lang="vi-VN"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hiền</a:t>
            </a:r>
            <a:r>
              <a:rPr lang="vi-VN"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tài</a:t>
            </a:r>
            <a:r>
              <a:rPr lang="vi-VN" sz="2000" dirty="0">
                <a:latin typeface="Cambria" panose="02040503050406030204" pitchFamily="18" charset="0"/>
                <a:ea typeface="Cambria" panose="02040503050406030204" pitchFamily="18" charset="0"/>
                <a:cs typeface="Calibri" panose="020F0502020204030204" pitchFamily="34" charset="0"/>
              </a:rPr>
              <a:t>. </a:t>
            </a:r>
          </a:p>
          <a:p>
            <a:pPr algn="just">
              <a:lnSpc>
                <a:spcPct val="150000"/>
              </a:lnSpc>
              <a:spcBef>
                <a:spcPts val="0"/>
              </a:spcBef>
              <a:buFont typeface="Wingdings" panose="05000000000000000000" pitchFamily="2" charset="2"/>
              <a:buChar char="v"/>
            </a:pPr>
            <a:r>
              <a:rPr lang="en-US"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Cần</a:t>
            </a:r>
            <a:r>
              <a:rPr lang="vi-VN" sz="2000" dirty="0">
                <a:latin typeface="Cambria" panose="02040503050406030204" pitchFamily="18" charset="0"/>
                <a:ea typeface="Cambria" panose="02040503050406030204" pitchFamily="18" charset="0"/>
                <a:cs typeface="Calibri" panose="020F0502020204030204" pitchFamily="34" charset="0"/>
              </a:rPr>
              <a:t> chăm lo, </a:t>
            </a:r>
            <a:r>
              <a:rPr lang="vi-VN" sz="2000" dirty="0" err="1">
                <a:latin typeface="Cambria" panose="02040503050406030204" pitchFamily="18" charset="0"/>
                <a:ea typeface="Cambria" panose="02040503050406030204" pitchFamily="18" charset="0"/>
                <a:cs typeface="Calibri" panose="020F0502020204030204" pitchFamily="34" charset="0"/>
              </a:rPr>
              <a:t>phát</a:t>
            </a:r>
            <a:r>
              <a:rPr lang="vi-VN"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triển</a:t>
            </a:r>
            <a:r>
              <a:rPr lang="vi-VN"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giáo</a:t>
            </a:r>
            <a:r>
              <a:rPr lang="vi-VN"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dục</a:t>
            </a:r>
            <a:r>
              <a:rPr lang="vi-VN"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và</a:t>
            </a:r>
            <a:r>
              <a:rPr lang="vi-VN" sz="2000" dirty="0">
                <a:latin typeface="Cambria" panose="02040503050406030204" pitchFamily="18" charset="0"/>
                <a:ea typeface="Cambria" panose="02040503050406030204" pitchFamily="18" charset="0"/>
                <a:cs typeface="Calibri" panose="020F0502020204030204" pitchFamily="34" charset="0"/>
              </a:rPr>
              <a:t> nuôi </a:t>
            </a:r>
            <a:r>
              <a:rPr lang="vi-VN" sz="2000" dirty="0" err="1">
                <a:latin typeface="Cambria" panose="02040503050406030204" pitchFamily="18" charset="0"/>
                <a:ea typeface="Cambria" panose="02040503050406030204" pitchFamily="18" charset="0"/>
                <a:cs typeface="Calibri" panose="020F0502020204030204" pitchFamily="34" charset="0"/>
              </a:rPr>
              <a:t>dưỡng</a:t>
            </a:r>
            <a:r>
              <a:rPr lang="vi-VN"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hiền</a:t>
            </a:r>
            <a:r>
              <a:rPr lang="vi-VN" sz="2000" dirty="0">
                <a:latin typeface="Cambria" panose="02040503050406030204" pitchFamily="18" charset="0"/>
                <a:ea typeface="Cambria" panose="02040503050406030204" pitchFamily="18" charset="0"/>
                <a:cs typeface="Calibri" panose="020F0502020204030204" pitchFamily="34" charset="0"/>
              </a:rPr>
              <a:t> </a:t>
            </a:r>
            <a:r>
              <a:rPr lang="vi-VN" sz="2000" dirty="0" err="1">
                <a:latin typeface="Cambria" panose="02040503050406030204" pitchFamily="18" charset="0"/>
                <a:ea typeface="Cambria" panose="02040503050406030204" pitchFamily="18" charset="0"/>
                <a:cs typeface="Calibri" panose="020F0502020204030204" pitchFamily="34" charset="0"/>
              </a:rPr>
              <a:t>tài</a:t>
            </a:r>
            <a:r>
              <a:rPr lang="vi-VN" sz="2000" dirty="0">
                <a:latin typeface="Cambria" panose="02040503050406030204" pitchFamily="18" charset="0"/>
                <a:ea typeface="Cambria" panose="02040503050406030204" pitchFamily="18" charset="0"/>
                <a:cs typeface="Calibri" panose="020F0502020204030204" pitchFamily="34" charset="0"/>
              </a:rPr>
              <a:t>. </a:t>
            </a:r>
          </a:p>
        </p:txBody>
      </p:sp>
      <p:sp>
        <p:nvSpPr>
          <p:cNvPr id="45" name="TextBox 44">
            <a:extLst>
              <a:ext uri="{FF2B5EF4-FFF2-40B4-BE49-F238E27FC236}">
                <a16:creationId xmlns:a16="http://schemas.microsoft.com/office/drawing/2014/main" id="{95029FA2-C8A6-4DC1-9E41-187966FF77D6}"/>
              </a:ext>
            </a:extLst>
          </p:cNvPr>
          <p:cNvSpPr txBox="1"/>
          <p:nvPr/>
        </p:nvSpPr>
        <p:spPr>
          <a:xfrm>
            <a:off x="2450592" y="2748511"/>
            <a:ext cx="6626218" cy="400110"/>
          </a:xfrm>
          <a:prstGeom prst="rect">
            <a:avLst/>
          </a:prstGeom>
          <a:solidFill>
            <a:schemeClr val="accent6">
              <a:lumMod val="40000"/>
              <a:lumOff val="60000"/>
            </a:schemeClr>
          </a:solidFill>
        </p:spPr>
        <p:txBody>
          <a:bodyPr wrap="square">
            <a:spAutoFit/>
          </a:bodyPr>
          <a:lstStyle/>
          <a:p>
            <a:r>
              <a:rPr lang="en" sz="2000" dirty="0">
                <a:latin typeface="Cambria" panose="02040503050406030204" pitchFamily="18" charset="0"/>
                <a:ea typeface="Cambria" panose="02040503050406030204" pitchFamily="18" charset="0"/>
                <a:cs typeface="Calibri" panose="020F0502020204030204" pitchFamily="34" charset="0"/>
              </a:rPr>
              <a:t>Từ </a:t>
            </a:r>
            <a:r>
              <a:rPr lang="en" sz="2000">
                <a:latin typeface="Cambria" panose="02040503050406030204" pitchFamily="18" charset="0"/>
                <a:ea typeface="Cambria" panose="02040503050406030204" pitchFamily="18" charset="0"/>
                <a:cs typeface="Calibri" panose="020F0502020204030204" pitchFamily="34" charset="0"/>
              </a:rPr>
              <a:t>đó </a:t>
            </a:r>
            <a:r>
              <a:rPr lang="en" sz="2000" smtClean="0">
                <a:latin typeface="Cambria" panose="02040503050406030204" pitchFamily="18" charset="0"/>
                <a:ea typeface="Cambria" panose="02040503050406030204" pitchFamily="18" charset="0"/>
                <a:cs typeface="Calibri" panose="020F0502020204030204" pitchFamily="34" charset="0"/>
              </a:rPr>
              <a:t>em </a:t>
            </a:r>
            <a:r>
              <a:rPr lang="en" sz="2000" dirty="0">
                <a:latin typeface="Cambria" panose="02040503050406030204" pitchFamily="18" charset="0"/>
                <a:ea typeface="Cambria" panose="02040503050406030204" pitchFamily="18" charset="0"/>
                <a:cs typeface="Calibri" panose="020F0502020204030204" pitchFamily="34" charset="0"/>
              </a:rPr>
              <a:t>hãy bày tỏ suy nghĩ của em về hai dữ kiện sau</a:t>
            </a:r>
            <a:endParaRPr lang="en-US" sz="2000" dirty="0">
              <a:latin typeface="Cambria" panose="02040503050406030204" pitchFamily="18" charset="0"/>
              <a:ea typeface="Cambria" panose="02040503050406030204" pitchFamily="18" charset="0"/>
            </a:endParaRPr>
          </a:p>
        </p:txBody>
      </p:sp>
      <p:pic>
        <p:nvPicPr>
          <p:cNvPr id="46" name="Picture 45">
            <a:extLst>
              <a:ext uri="{FF2B5EF4-FFF2-40B4-BE49-F238E27FC236}">
                <a16:creationId xmlns:a16="http://schemas.microsoft.com/office/drawing/2014/main" id="{0296F9FB-E25F-4D08-B346-6B843D831E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4907" y="3357177"/>
            <a:ext cx="3318848" cy="1893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Picture 46">
            <a:extLst>
              <a:ext uri="{FF2B5EF4-FFF2-40B4-BE49-F238E27FC236}">
                <a16:creationId xmlns:a16="http://schemas.microsoft.com/office/drawing/2014/main" id="{6CB641FA-B9CA-4D9D-8A17-4C4882CE5F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8983" y="3395599"/>
            <a:ext cx="3592006" cy="1855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8" name="TextBox 47">
            <a:extLst>
              <a:ext uri="{FF2B5EF4-FFF2-40B4-BE49-F238E27FC236}">
                <a16:creationId xmlns:a16="http://schemas.microsoft.com/office/drawing/2014/main" id="{70DAF0A5-AC9F-4FAA-BE33-4CB6934D1F10}"/>
              </a:ext>
            </a:extLst>
          </p:cNvPr>
          <p:cNvSpPr txBox="1"/>
          <p:nvPr/>
        </p:nvSpPr>
        <p:spPr>
          <a:xfrm>
            <a:off x="1517904" y="5810980"/>
            <a:ext cx="8028432" cy="461665"/>
          </a:xfrm>
          <a:prstGeom prst="rect">
            <a:avLst/>
          </a:prstGeom>
          <a:noFill/>
        </p:spPr>
        <p:txBody>
          <a:bodyPr wrap="square">
            <a:spAutoFit/>
          </a:bodyPr>
          <a:lstStyle/>
          <a:p>
            <a:r>
              <a:rPr lang="en" sz="2400" dirty="0">
                <a:latin typeface="Cambria" panose="02040503050406030204" pitchFamily="18" charset="0"/>
                <a:ea typeface="Cambria" panose="02040503050406030204" pitchFamily="18" charset="0"/>
                <a:cs typeface="Calibri" panose="020F0502020204030204" pitchFamily="34" charset="0"/>
              </a:rPr>
              <a:t>Theo </a:t>
            </a:r>
            <a:r>
              <a:rPr lang="en" sz="2400" dirty="0" smtClean="0">
                <a:latin typeface="Cambria" panose="02040503050406030204" pitchFamily="18" charset="0"/>
                <a:ea typeface="Cambria" panose="02040503050406030204" pitchFamily="18" charset="0"/>
                <a:cs typeface="Calibri" panose="020F0502020204030204" pitchFamily="34" charset="0"/>
              </a:rPr>
              <a:t>em </a:t>
            </a:r>
            <a:r>
              <a:rPr lang="en" sz="2400" dirty="0">
                <a:latin typeface="Cambria" panose="02040503050406030204" pitchFamily="18" charset="0"/>
                <a:ea typeface="Cambria" panose="02040503050406030204" pitchFamily="18" charset="0"/>
                <a:cs typeface="Calibri" panose="020F0502020204030204" pitchFamily="34" charset="0"/>
              </a:rPr>
              <a:t>tập đoàn lớn tuyển dụng nhân tài như thế nào?</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6440968"/>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818" y="221672"/>
            <a:ext cx="11984182" cy="6636327"/>
          </a:xfrm>
        </p:spPr>
        <p:txBody>
          <a:bodyPr>
            <a:normAutofit fontScale="62500" lnSpcReduction="20000"/>
          </a:bodyPr>
          <a:lstStyle/>
          <a:p>
            <a:pPr marL="0" indent="0" algn="just">
              <a:lnSpc>
                <a:spcPct val="107000"/>
              </a:lnSpc>
              <a:spcAft>
                <a:spcPts val="800"/>
              </a:spcAft>
              <a:buNone/>
            </a:pPr>
            <a:r>
              <a:rPr lang="en-US" b="1" dirty="0">
                <a:latin typeface="Times New Roman"/>
                <a:ea typeface="Calibri"/>
                <a:cs typeface="Times New Roman"/>
              </a:rPr>
              <a:t>2. </a:t>
            </a:r>
            <a:r>
              <a:rPr lang="en-US" b="1" dirty="0" err="1">
                <a:latin typeface="Times New Roman"/>
                <a:ea typeface="Calibri"/>
                <a:cs typeface="Times New Roman"/>
              </a:rPr>
              <a:t>Năng</a:t>
            </a:r>
            <a:r>
              <a:rPr lang="en-US" b="1" dirty="0">
                <a:latin typeface="Times New Roman"/>
                <a:ea typeface="Calibri"/>
                <a:cs typeface="Times New Roman"/>
              </a:rPr>
              <a:t> </a:t>
            </a:r>
            <a:r>
              <a:rPr lang="en-US" b="1" dirty="0" err="1">
                <a:latin typeface="Times New Roman"/>
                <a:ea typeface="Calibri"/>
                <a:cs typeface="Times New Roman"/>
              </a:rPr>
              <a:t>lực</a:t>
            </a:r>
            <a:endParaRPr lang="en-US" dirty="0">
              <a:latin typeface="Times New Roman"/>
              <a:ea typeface="Calibri"/>
              <a:cs typeface="Times New Roman"/>
            </a:endParaRPr>
          </a:p>
          <a:p>
            <a:pPr marL="0" indent="0" algn="just">
              <a:lnSpc>
                <a:spcPct val="107000"/>
              </a:lnSpc>
              <a:spcAft>
                <a:spcPts val="800"/>
              </a:spcAft>
              <a:buNone/>
            </a:pPr>
            <a:r>
              <a:rPr lang="en-US" b="1" dirty="0">
                <a:latin typeface="Times New Roman"/>
                <a:ea typeface="Calibri"/>
                <a:cs typeface="Times New Roman"/>
              </a:rPr>
              <a:t>- </a:t>
            </a:r>
            <a:r>
              <a:rPr lang="en-US" b="1" dirty="0" err="1">
                <a:latin typeface="Times New Roman"/>
                <a:ea typeface="Calibri"/>
                <a:cs typeface="Times New Roman"/>
              </a:rPr>
              <a:t>Năng</a:t>
            </a:r>
            <a:r>
              <a:rPr lang="en-US" b="1" dirty="0">
                <a:latin typeface="Times New Roman"/>
                <a:ea typeface="Calibri"/>
                <a:cs typeface="Times New Roman"/>
              </a:rPr>
              <a:t> </a:t>
            </a:r>
            <a:r>
              <a:rPr lang="en-US" b="1" dirty="0" err="1">
                <a:latin typeface="Times New Roman"/>
                <a:ea typeface="Calibri"/>
                <a:cs typeface="Times New Roman"/>
              </a:rPr>
              <a:t>lực</a:t>
            </a:r>
            <a:r>
              <a:rPr lang="en-US" b="1" dirty="0">
                <a:latin typeface="Times New Roman"/>
                <a:ea typeface="Calibri"/>
                <a:cs typeface="Times New Roman"/>
              </a:rPr>
              <a:t> </a:t>
            </a:r>
            <a:r>
              <a:rPr lang="en-US" b="1" dirty="0" err="1">
                <a:latin typeface="Times New Roman"/>
                <a:ea typeface="Calibri"/>
                <a:cs typeface="Times New Roman"/>
              </a:rPr>
              <a:t>chung</a:t>
            </a:r>
            <a:r>
              <a:rPr lang="en-US" b="1" dirty="0">
                <a:latin typeface="Times New Roman"/>
                <a:ea typeface="Calibri"/>
                <a:cs typeface="Times New Roman"/>
              </a:rPr>
              <a:t>:</a:t>
            </a:r>
            <a:r>
              <a:rPr lang="en-US" dirty="0">
                <a:latin typeface="Times New Roman"/>
                <a:ea typeface="Calibri"/>
                <a:cs typeface="Times New Roman"/>
              </a:rPr>
              <a:t> </a:t>
            </a: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sinh</a:t>
            </a:r>
            <a:r>
              <a:rPr lang="en-US" dirty="0">
                <a:latin typeface="Times New Roman"/>
                <a:ea typeface="Calibri"/>
                <a:cs typeface="Times New Roman"/>
              </a:rPr>
              <a:t> </a:t>
            </a:r>
            <a:r>
              <a:rPr lang="en-US" dirty="0" err="1">
                <a:latin typeface="Times New Roman"/>
                <a:ea typeface="Calibri"/>
                <a:cs typeface="Times New Roman"/>
              </a:rPr>
              <a:t>phát</a:t>
            </a:r>
            <a:r>
              <a:rPr lang="en-US" dirty="0">
                <a:latin typeface="Times New Roman"/>
                <a:ea typeface="Calibri"/>
                <a:cs typeface="Times New Roman"/>
              </a:rPr>
              <a:t> </a:t>
            </a:r>
            <a:r>
              <a:rPr lang="en-US" dirty="0" err="1">
                <a:latin typeface="Times New Roman"/>
                <a:ea typeface="Calibri"/>
                <a:cs typeface="Times New Roman"/>
              </a:rPr>
              <a:t>triển</a:t>
            </a:r>
            <a:r>
              <a:rPr lang="en-US" dirty="0">
                <a:latin typeface="Times New Roman"/>
                <a:ea typeface="Calibri"/>
                <a:cs typeface="Times New Roman"/>
              </a:rPr>
              <a:t> </a:t>
            </a:r>
            <a:r>
              <a:rPr lang="en-US" dirty="0" err="1">
                <a:latin typeface="Times New Roman"/>
                <a:ea typeface="Calibri"/>
                <a:cs typeface="Times New Roman"/>
              </a:rPr>
              <a:t>năng</a:t>
            </a:r>
            <a:r>
              <a:rPr lang="en-US" dirty="0">
                <a:latin typeface="Times New Roman"/>
                <a:ea typeface="Calibri"/>
                <a:cs typeface="Times New Roman"/>
              </a:rPr>
              <a:t> </a:t>
            </a:r>
            <a:r>
              <a:rPr lang="en-US" dirty="0" err="1">
                <a:latin typeface="Times New Roman"/>
                <a:ea typeface="Calibri"/>
                <a:cs typeface="Times New Roman"/>
              </a:rPr>
              <a:t>lực</a:t>
            </a:r>
            <a:r>
              <a:rPr lang="en-US" dirty="0">
                <a:latin typeface="Times New Roman"/>
                <a:ea typeface="Calibri"/>
                <a:cs typeface="Times New Roman"/>
              </a:rPr>
              <a:t> </a:t>
            </a:r>
            <a:r>
              <a:rPr lang="en-US" dirty="0" err="1">
                <a:latin typeface="Times New Roman"/>
                <a:ea typeface="Calibri"/>
                <a:cs typeface="Times New Roman"/>
              </a:rPr>
              <a:t>hợp</a:t>
            </a:r>
            <a:r>
              <a:rPr lang="en-US" dirty="0">
                <a:latin typeface="Times New Roman"/>
                <a:ea typeface="Calibri"/>
                <a:cs typeface="Times New Roman"/>
              </a:rPr>
              <a:t> </a:t>
            </a:r>
            <a:r>
              <a:rPr lang="en-US" dirty="0" err="1">
                <a:latin typeface="Times New Roman"/>
                <a:ea typeface="Calibri"/>
                <a:cs typeface="Times New Roman"/>
              </a:rPr>
              <a:t>tác,năng</a:t>
            </a:r>
            <a:r>
              <a:rPr lang="en-US" dirty="0">
                <a:latin typeface="Times New Roman"/>
                <a:ea typeface="Calibri"/>
                <a:cs typeface="Times New Roman"/>
              </a:rPr>
              <a:t> </a:t>
            </a:r>
            <a:r>
              <a:rPr lang="en-US" dirty="0" err="1">
                <a:latin typeface="Times New Roman"/>
                <a:ea typeface="Calibri"/>
                <a:cs typeface="Times New Roman"/>
              </a:rPr>
              <a:t>lực</a:t>
            </a:r>
            <a:r>
              <a:rPr lang="en-US" dirty="0">
                <a:latin typeface="Times New Roman"/>
                <a:ea typeface="Calibri"/>
                <a:cs typeface="Times New Roman"/>
              </a:rPr>
              <a:t> </a:t>
            </a:r>
            <a:r>
              <a:rPr lang="en-US" dirty="0" err="1">
                <a:latin typeface="Times New Roman"/>
                <a:ea typeface="Calibri"/>
                <a:cs typeface="Times New Roman"/>
              </a:rPr>
              <a:t>giải</a:t>
            </a:r>
            <a:r>
              <a:rPr lang="en-US" dirty="0">
                <a:latin typeface="Times New Roman"/>
                <a:ea typeface="Calibri"/>
                <a:cs typeface="Times New Roman"/>
              </a:rPr>
              <a:t> </a:t>
            </a:r>
            <a:r>
              <a:rPr lang="en-US" dirty="0" err="1">
                <a:latin typeface="Times New Roman"/>
                <a:ea typeface="Calibri"/>
                <a:cs typeface="Times New Roman"/>
              </a:rPr>
              <a:t>quyết</a:t>
            </a:r>
            <a:r>
              <a:rPr lang="en-US" dirty="0">
                <a:latin typeface="Times New Roman"/>
                <a:ea typeface="Calibri"/>
                <a:cs typeface="Times New Roman"/>
              </a:rPr>
              <a:t> </a:t>
            </a:r>
            <a:r>
              <a:rPr lang="en-US" dirty="0" err="1">
                <a:latin typeface="Times New Roman"/>
                <a:ea typeface="Calibri"/>
                <a:cs typeface="Times New Roman"/>
              </a:rPr>
              <a:t>vấn</a:t>
            </a:r>
            <a:r>
              <a:rPr lang="en-US" dirty="0">
                <a:latin typeface="Times New Roman"/>
                <a:ea typeface="Calibri"/>
                <a:cs typeface="Times New Roman"/>
              </a:rPr>
              <a:t> </a:t>
            </a:r>
            <a:r>
              <a:rPr lang="en-US" dirty="0" err="1">
                <a:latin typeface="Times New Roman"/>
                <a:ea typeface="Calibri"/>
                <a:cs typeface="Times New Roman"/>
              </a:rPr>
              <a:t>đề</a:t>
            </a:r>
            <a:r>
              <a:rPr lang="en-US" dirty="0">
                <a:latin typeface="Times New Roman"/>
                <a:ea typeface="Calibri"/>
                <a:cs typeface="Times New Roman"/>
              </a:rPr>
              <a:t>, </a:t>
            </a:r>
          </a:p>
          <a:p>
            <a:pPr marL="0" indent="0" algn="just">
              <a:lnSpc>
                <a:spcPct val="107000"/>
              </a:lnSpc>
              <a:spcAft>
                <a:spcPts val="800"/>
              </a:spcAft>
              <a:buNone/>
            </a:pPr>
            <a:r>
              <a:rPr lang="en-US" b="1" dirty="0">
                <a:latin typeface="Times New Roman"/>
                <a:ea typeface="Calibri"/>
                <a:cs typeface="Times New Roman"/>
              </a:rPr>
              <a:t>- </a:t>
            </a:r>
            <a:r>
              <a:rPr lang="en-US" b="1" dirty="0" err="1">
                <a:latin typeface="Times New Roman"/>
                <a:ea typeface="Calibri"/>
                <a:cs typeface="Times New Roman"/>
              </a:rPr>
              <a:t>Năng</a:t>
            </a:r>
            <a:r>
              <a:rPr lang="en-US" b="1" dirty="0">
                <a:latin typeface="Times New Roman"/>
                <a:ea typeface="Calibri"/>
                <a:cs typeface="Times New Roman"/>
              </a:rPr>
              <a:t> </a:t>
            </a:r>
            <a:r>
              <a:rPr lang="en-US" b="1" dirty="0" err="1">
                <a:latin typeface="Times New Roman"/>
                <a:ea typeface="Calibri"/>
                <a:cs typeface="Times New Roman"/>
              </a:rPr>
              <a:t>lực</a:t>
            </a:r>
            <a:r>
              <a:rPr lang="en-US" b="1" dirty="0">
                <a:latin typeface="Times New Roman"/>
                <a:ea typeface="Calibri"/>
                <a:cs typeface="Times New Roman"/>
              </a:rPr>
              <a:t> </a:t>
            </a:r>
            <a:r>
              <a:rPr lang="en-US" b="1" dirty="0" err="1">
                <a:latin typeface="Times New Roman"/>
                <a:ea typeface="Calibri"/>
                <a:cs typeface="Times New Roman"/>
              </a:rPr>
              <a:t>đặc</a:t>
            </a:r>
            <a:r>
              <a:rPr lang="en-US" b="1" dirty="0">
                <a:latin typeface="Times New Roman"/>
                <a:ea typeface="Calibri"/>
                <a:cs typeface="Times New Roman"/>
              </a:rPr>
              <a:t> </a:t>
            </a:r>
            <a:r>
              <a:rPr lang="en-US" b="1" dirty="0" err="1">
                <a:latin typeface="Times New Roman"/>
                <a:ea typeface="Calibri"/>
                <a:cs typeface="Times New Roman"/>
              </a:rPr>
              <a:t>thù</a:t>
            </a:r>
            <a:r>
              <a:rPr lang="en-US" b="1" dirty="0">
                <a:latin typeface="Times New Roman"/>
                <a:ea typeface="Calibri"/>
                <a:cs typeface="Times New Roman"/>
              </a:rPr>
              <a:t>:</a:t>
            </a:r>
            <a:endParaRPr lang="en-US" dirty="0">
              <a:latin typeface="Times New Roman"/>
              <a:ea typeface="Calibri"/>
              <a:cs typeface="Times New Roman"/>
            </a:endParaRPr>
          </a:p>
          <a:p>
            <a:pPr marL="0" indent="0" algn="just">
              <a:lnSpc>
                <a:spcPct val="107000"/>
              </a:lnSpc>
              <a:spcAft>
                <a:spcPts val="800"/>
              </a:spcAft>
              <a:buNone/>
            </a:pPr>
            <a:r>
              <a:rPr lang="en-US" dirty="0">
                <a:latin typeface="Times New Roman"/>
                <a:ea typeface="Calibri"/>
                <a:cs typeface="Times New Roman"/>
              </a:rPr>
              <a:t>+ </a:t>
            </a: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sinh</a:t>
            </a:r>
            <a:r>
              <a:rPr lang="en-US" dirty="0">
                <a:latin typeface="Times New Roman"/>
                <a:ea typeface="Calibri"/>
                <a:cs typeface="Times New Roman"/>
              </a:rPr>
              <a:t> </a:t>
            </a:r>
            <a:r>
              <a:rPr lang="en-US" dirty="0" err="1">
                <a:latin typeface="Times New Roman"/>
                <a:ea typeface="Calibri"/>
                <a:cs typeface="Times New Roman"/>
              </a:rPr>
              <a:t>viết</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một</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nghị</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xã</a:t>
            </a:r>
            <a:r>
              <a:rPr lang="en-US" dirty="0">
                <a:latin typeface="Times New Roman"/>
                <a:ea typeface="Calibri"/>
                <a:cs typeface="Times New Roman"/>
              </a:rPr>
              <a:t> </a:t>
            </a:r>
            <a:r>
              <a:rPr lang="en-US" dirty="0" err="1">
                <a:latin typeface="Times New Roman"/>
                <a:ea typeface="Calibri"/>
                <a:cs typeface="Times New Roman"/>
              </a:rPr>
              <a:t>hội</a:t>
            </a:r>
            <a:r>
              <a:rPr lang="en-US" dirty="0">
                <a:latin typeface="Times New Roman"/>
                <a:ea typeface="Calibri"/>
                <a:cs typeface="Times New Roman"/>
              </a:rPr>
              <a:t>, </a:t>
            </a:r>
            <a:r>
              <a:rPr lang="en-US" dirty="0" err="1">
                <a:latin typeface="Times New Roman"/>
                <a:ea typeface="Calibri"/>
                <a:cs typeface="Times New Roman"/>
              </a:rPr>
              <a:t>đánh</a:t>
            </a:r>
            <a:r>
              <a:rPr lang="en-US" dirty="0">
                <a:latin typeface="Times New Roman"/>
                <a:ea typeface="Calibri"/>
                <a:cs typeface="Times New Roman"/>
              </a:rPr>
              <a:t> </a:t>
            </a:r>
            <a:r>
              <a:rPr lang="en-US" dirty="0" err="1">
                <a:latin typeface="Times New Roman"/>
                <a:ea typeface="Calibri"/>
                <a:cs typeface="Times New Roman"/>
              </a:rPr>
              <a:t>giá</a:t>
            </a:r>
            <a:r>
              <a:rPr lang="en-US" dirty="0">
                <a:latin typeface="Times New Roman"/>
                <a:ea typeface="Calibri"/>
                <a:cs typeface="Times New Roman"/>
              </a:rPr>
              <a:t> </a:t>
            </a:r>
            <a:r>
              <a:rPr lang="en-US" dirty="0" err="1">
                <a:latin typeface="Times New Roman"/>
                <a:ea typeface="Calibri"/>
                <a:cs typeface="Times New Roman"/>
              </a:rPr>
              <a:t>chủ</a:t>
            </a:r>
            <a:r>
              <a:rPr lang="en-US" dirty="0">
                <a:latin typeface="Times New Roman"/>
                <a:ea typeface="Calibri"/>
                <a:cs typeface="Times New Roman"/>
              </a:rPr>
              <a:t> </a:t>
            </a:r>
            <a:r>
              <a:rPr lang="en-US" dirty="0" err="1">
                <a:latin typeface="Times New Roman"/>
                <a:ea typeface="Calibri"/>
                <a:cs typeface="Times New Roman"/>
              </a:rPr>
              <a:t>đề</a:t>
            </a:r>
            <a:r>
              <a:rPr lang="en-US" dirty="0">
                <a:latin typeface="Times New Roman"/>
                <a:ea typeface="Calibri"/>
                <a:cs typeface="Times New Roman"/>
              </a:rPr>
              <a:t>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những</a:t>
            </a:r>
            <a:r>
              <a:rPr lang="en-US" dirty="0">
                <a:latin typeface="Times New Roman"/>
                <a:ea typeface="Calibri"/>
                <a:cs typeface="Times New Roman"/>
              </a:rPr>
              <a:t> </a:t>
            </a:r>
            <a:r>
              <a:rPr lang="en-US" dirty="0" err="1">
                <a:latin typeface="Times New Roman"/>
                <a:ea typeface="Calibri"/>
                <a:cs typeface="Times New Roman"/>
              </a:rPr>
              <a:t>nét</a:t>
            </a:r>
            <a:r>
              <a:rPr lang="en-US" dirty="0">
                <a:latin typeface="Times New Roman"/>
                <a:ea typeface="Calibri"/>
                <a:cs typeface="Times New Roman"/>
              </a:rPr>
              <a:t> </a:t>
            </a:r>
            <a:r>
              <a:rPr lang="en-US" dirty="0" err="1">
                <a:latin typeface="Times New Roman"/>
                <a:ea typeface="Calibri"/>
                <a:cs typeface="Times New Roman"/>
              </a:rPr>
              <a:t>đặc</a:t>
            </a:r>
            <a:r>
              <a:rPr lang="en-US" dirty="0">
                <a:latin typeface="Times New Roman"/>
                <a:ea typeface="Calibri"/>
                <a:cs typeface="Times New Roman"/>
              </a:rPr>
              <a:t> </a:t>
            </a:r>
            <a:r>
              <a:rPr lang="en-US" dirty="0" err="1">
                <a:latin typeface="Times New Roman"/>
                <a:ea typeface="Calibri"/>
                <a:cs typeface="Times New Roman"/>
              </a:rPr>
              <a:t>sắc</a:t>
            </a:r>
            <a:r>
              <a:rPr lang="en-US" dirty="0">
                <a:latin typeface="Times New Roman"/>
                <a:ea typeface="Calibri"/>
                <a:cs typeface="Times New Roman"/>
              </a:rPr>
              <a:t> </a:t>
            </a:r>
            <a:r>
              <a:rPr lang="en-US" dirty="0" err="1">
                <a:latin typeface="Times New Roman"/>
                <a:ea typeface="Calibri"/>
                <a:cs typeface="Times New Roman"/>
              </a:rPr>
              <a:t>nghệ</a:t>
            </a:r>
            <a:r>
              <a:rPr lang="en-US" dirty="0">
                <a:latin typeface="Times New Roman"/>
                <a:ea typeface="Calibri"/>
                <a:cs typeface="Times New Roman"/>
              </a:rPr>
              <a:t> </a:t>
            </a:r>
            <a:r>
              <a:rPr lang="en-US" dirty="0" err="1">
                <a:latin typeface="Times New Roman"/>
                <a:ea typeface="Calibri"/>
                <a:cs typeface="Times New Roman"/>
              </a:rPr>
              <a:t>thuật</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một</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nghị</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xã</a:t>
            </a:r>
            <a:r>
              <a:rPr lang="en-US" dirty="0">
                <a:latin typeface="Times New Roman"/>
                <a:ea typeface="Calibri"/>
                <a:cs typeface="Times New Roman"/>
              </a:rPr>
              <a:t> </a:t>
            </a:r>
            <a:r>
              <a:rPr lang="en-US" dirty="0" err="1">
                <a:latin typeface="Times New Roman"/>
                <a:ea typeface="Calibri"/>
                <a:cs typeface="Times New Roman"/>
              </a:rPr>
              <a:t>hội</a:t>
            </a:r>
            <a:endParaRPr lang="en-US" dirty="0">
              <a:latin typeface="Times New Roman"/>
              <a:ea typeface="Calibri"/>
              <a:cs typeface="Times New Roman"/>
            </a:endParaRPr>
          </a:p>
          <a:p>
            <a:pPr marL="0" indent="0" algn="just">
              <a:lnSpc>
                <a:spcPct val="107000"/>
              </a:lnSpc>
              <a:spcAft>
                <a:spcPts val="800"/>
              </a:spcAft>
              <a:buNone/>
            </a:pPr>
            <a:r>
              <a:rPr lang="en-US" dirty="0">
                <a:latin typeface="Times New Roman"/>
                <a:ea typeface="Calibri"/>
                <a:cs typeface="Times New Roman"/>
              </a:rPr>
              <a:t>+ </a:t>
            </a: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sinh</a:t>
            </a:r>
            <a:r>
              <a:rPr lang="en-US" dirty="0">
                <a:latin typeface="Times New Roman"/>
                <a:ea typeface="Calibri"/>
                <a:cs typeface="Times New Roman"/>
              </a:rPr>
              <a:t> </a:t>
            </a:r>
            <a:r>
              <a:rPr lang="en-US" dirty="0" err="1">
                <a:latin typeface="Times New Roman"/>
                <a:ea typeface="Calibri"/>
                <a:cs typeface="Times New Roman"/>
              </a:rPr>
              <a:t>thuyết</a:t>
            </a:r>
            <a:r>
              <a:rPr lang="en-US" dirty="0">
                <a:latin typeface="Times New Roman"/>
                <a:ea typeface="Calibri"/>
                <a:cs typeface="Times New Roman"/>
              </a:rPr>
              <a:t> </a:t>
            </a:r>
            <a:r>
              <a:rPr lang="en-US" dirty="0" err="1">
                <a:latin typeface="Times New Roman"/>
                <a:ea typeface="Calibri"/>
                <a:cs typeface="Times New Roman"/>
              </a:rPr>
              <a:t>trình</a:t>
            </a:r>
            <a:r>
              <a:rPr lang="en-US" dirty="0">
                <a:latin typeface="Times New Roman"/>
                <a:ea typeface="Calibri"/>
                <a:cs typeface="Times New Roman"/>
              </a:rPr>
              <a:t> (</a:t>
            </a:r>
            <a:r>
              <a:rPr lang="en-US" dirty="0" err="1">
                <a:latin typeface="Times New Roman"/>
                <a:ea typeface="Calibri"/>
                <a:cs typeface="Times New Roman"/>
              </a:rPr>
              <a:t>giới</a:t>
            </a:r>
            <a:r>
              <a:rPr lang="en-US" dirty="0">
                <a:latin typeface="Times New Roman"/>
                <a:ea typeface="Calibri"/>
                <a:cs typeface="Times New Roman"/>
              </a:rPr>
              <a:t> </a:t>
            </a:r>
            <a:r>
              <a:rPr lang="en-US" dirty="0" err="1">
                <a:latin typeface="Times New Roman"/>
                <a:ea typeface="Calibri"/>
                <a:cs typeface="Times New Roman"/>
              </a:rPr>
              <a:t>thiệu</a:t>
            </a:r>
            <a:r>
              <a:rPr lang="en-US" dirty="0">
                <a:latin typeface="Times New Roman"/>
                <a:ea typeface="Calibri"/>
                <a:cs typeface="Times New Roman"/>
              </a:rPr>
              <a:t>, </a:t>
            </a:r>
            <a:r>
              <a:rPr lang="en-US" dirty="0" err="1">
                <a:latin typeface="Times New Roman"/>
                <a:ea typeface="Calibri"/>
                <a:cs typeface="Times New Roman"/>
              </a:rPr>
              <a:t>đánh</a:t>
            </a:r>
            <a:r>
              <a:rPr lang="en-US" dirty="0">
                <a:latin typeface="Times New Roman"/>
                <a:ea typeface="Calibri"/>
                <a:cs typeface="Times New Roman"/>
              </a:rPr>
              <a:t> </a:t>
            </a:r>
            <a:r>
              <a:rPr lang="en-US" dirty="0" err="1">
                <a:latin typeface="Times New Roman"/>
                <a:ea typeface="Calibri"/>
                <a:cs typeface="Times New Roman"/>
              </a:rPr>
              <a:t>giá</a:t>
            </a:r>
            <a:r>
              <a:rPr lang="en-US" dirty="0">
                <a:latin typeface="Times New Roman"/>
                <a:ea typeface="Calibri"/>
                <a:cs typeface="Times New Roman"/>
              </a:rPr>
              <a:t>) </a:t>
            </a:r>
            <a:r>
              <a:rPr lang="en-US" dirty="0" err="1">
                <a:latin typeface="Times New Roman"/>
                <a:ea typeface="Calibri"/>
                <a:cs typeface="Times New Roman"/>
              </a:rPr>
              <a:t>về</a:t>
            </a:r>
            <a:r>
              <a:rPr lang="en-US" dirty="0">
                <a:latin typeface="Times New Roman"/>
                <a:ea typeface="Calibri"/>
                <a:cs typeface="Times New Roman"/>
              </a:rPr>
              <a:t> </a:t>
            </a:r>
            <a:r>
              <a:rPr lang="en-US" dirty="0" err="1">
                <a:latin typeface="Times New Roman"/>
                <a:ea typeface="Calibri"/>
                <a:cs typeface="Times New Roman"/>
              </a:rPr>
              <a:t>nội</a:t>
            </a:r>
            <a:r>
              <a:rPr lang="en-US" dirty="0">
                <a:latin typeface="Times New Roman"/>
                <a:ea typeface="Calibri"/>
                <a:cs typeface="Times New Roman"/>
              </a:rPr>
              <a:t> dung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nghệ</a:t>
            </a:r>
            <a:r>
              <a:rPr lang="en-US" dirty="0">
                <a:latin typeface="Times New Roman"/>
                <a:ea typeface="Calibri"/>
                <a:cs typeface="Times New Roman"/>
              </a:rPr>
              <a:t> </a:t>
            </a:r>
            <a:r>
              <a:rPr lang="en-US" dirty="0" err="1">
                <a:latin typeface="Times New Roman"/>
                <a:ea typeface="Calibri"/>
                <a:cs typeface="Times New Roman"/>
              </a:rPr>
              <a:t>thuật</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một</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nghị</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xã</a:t>
            </a:r>
            <a:r>
              <a:rPr lang="en-US" dirty="0">
                <a:latin typeface="Times New Roman"/>
                <a:ea typeface="Calibri"/>
                <a:cs typeface="Times New Roman"/>
              </a:rPr>
              <a:t> </a:t>
            </a:r>
            <a:r>
              <a:rPr lang="en-US" dirty="0" err="1">
                <a:latin typeface="Times New Roman"/>
                <a:ea typeface="Calibri"/>
                <a:cs typeface="Times New Roman"/>
              </a:rPr>
              <a:t>hội</a:t>
            </a:r>
            <a:r>
              <a:rPr lang="en-US" dirty="0">
                <a:latin typeface="Times New Roman"/>
                <a:ea typeface="Calibri"/>
                <a:cs typeface="Times New Roman"/>
              </a:rPr>
              <a:t>. </a:t>
            </a:r>
          </a:p>
          <a:p>
            <a:pPr marL="0" indent="0" algn="just">
              <a:lnSpc>
                <a:spcPct val="107000"/>
              </a:lnSpc>
              <a:spcAft>
                <a:spcPts val="800"/>
              </a:spcAft>
              <a:buNone/>
            </a:pPr>
            <a:r>
              <a:rPr lang="en-US" b="1" dirty="0">
                <a:latin typeface="Times New Roman"/>
                <a:ea typeface="Calibri"/>
                <a:cs typeface="Times New Roman"/>
              </a:rPr>
              <a:t>3. </a:t>
            </a:r>
            <a:r>
              <a:rPr lang="en-US" b="1" dirty="0" err="1">
                <a:latin typeface="Times New Roman"/>
                <a:ea typeface="Calibri"/>
                <a:cs typeface="Times New Roman"/>
              </a:rPr>
              <a:t>Phẩm</a:t>
            </a:r>
            <a:r>
              <a:rPr lang="en-US" b="1" dirty="0">
                <a:latin typeface="Times New Roman"/>
                <a:ea typeface="Calibri"/>
                <a:cs typeface="Times New Roman"/>
              </a:rPr>
              <a:t> </a:t>
            </a:r>
            <a:r>
              <a:rPr lang="en-US" b="1" dirty="0" err="1">
                <a:latin typeface="Times New Roman"/>
                <a:ea typeface="Calibri"/>
                <a:cs typeface="Times New Roman"/>
              </a:rPr>
              <a:t>chất</a:t>
            </a:r>
            <a:r>
              <a:rPr lang="en-US" b="1" dirty="0">
                <a:latin typeface="Times New Roman"/>
                <a:ea typeface="Calibri"/>
                <a:cs typeface="Times New Roman"/>
              </a:rPr>
              <a:t>:</a:t>
            </a:r>
          </a:p>
          <a:p>
            <a:pPr marL="0" indent="0" algn="just">
              <a:lnSpc>
                <a:spcPct val="107000"/>
              </a:lnSpc>
              <a:spcAft>
                <a:spcPts val="800"/>
              </a:spcAft>
              <a:buNone/>
            </a:pP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sinh</a:t>
            </a:r>
            <a:r>
              <a:rPr lang="en-US" dirty="0">
                <a:latin typeface="Times New Roman"/>
                <a:ea typeface="Calibri"/>
                <a:cs typeface="Times New Roman"/>
              </a:rPr>
              <a:t> </a:t>
            </a:r>
            <a:r>
              <a:rPr lang="en-US" dirty="0" err="1">
                <a:latin typeface="Times New Roman"/>
                <a:ea typeface="Calibri"/>
                <a:cs typeface="Times New Roman"/>
              </a:rPr>
              <a:t>có</a:t>
            </a:r>
            <a:r>
              <a:rPr lang="en-US" dirty="0">
                <a:latin typeface="Times New Roman"/>
                <a:ea typeface="Calibri"/>
                <a:cs typeface="Times New Roman"/>
              </a:rPr>
              <a:t> ý </a:t>
            </a:r>
            <a:r>
              <a:rPr lang="en-US" dirty="0" err="1">
                <a:latin typeface="Times New Roman"/>
                <a:ea typeface="Calibri"/>
                <a:cs typeface="Times New Roman"/>
              </a:rPr>
              <a:t>thức</a:t>
            </a:r>
            <a:r>
              <a:rPr lang="en-US" dirty="0">
                <a:latin typeface="Times New Roman"/>
                <a:ea typeface="Calibri"/>
                <a:cs typeface="Times New Roman"/>
              </a:rPr>
              <a:t> </a:t>
            </a:r>
            <a:r>
              <a:rPr lang="en-US" dirty="0" err="1">
                <a:latin typeface="Times New Roman"/>
                <a:ea typeface="Calibri"/>
                <a:cs typeface="Times New Roman"/>
              </a:rPr>
              <a:t>sống</a:t>
            </a:r>
            <a:r>
              <a:rPr lang="en-US" dirty="0">
                <a:latin typeface="Times New Roman"/>
                <a:ea typeface="Calibri"/>
                <a:cs typeface="Times New Roman"/>
              </a:rPr>
              <a:t> </a:t>
            </a:r>
            <a:r>
              <a:rPr lang="en-US" dirty="0" err="1">
                <a:latin typeface="Times New Roman"/>
                <a:ea typeface="Calibri"/>
                <a:cs typeface="Times New Roman"/>
              </a:rPr>
              <a:t>khát</a:t>
            </a:r>
            <a:r>
              <a:rPr lang="en-US" dirty="0">
                <a:latin typeface="Times New Roman"/>
                <a:ea typeface="Calibri"/>
                <a:cs typeface="Times New Roman"/>
              </a:rPr>
              <a:t> </a:t>
            </a:r>
            <a:r>
              <a:rPr lang="en-US" dirty="0" err="1">
                <a:latin typeface="Times New Roman"/>
                <a:ea typeface="Calibri"/>
                <a:cs typeface="Times New Roman"/>
              </a:rPr>
              <a:t>vọng</a:t>
            </a:r>
            <a:r>
              <a:rPr lang="en-US" dirty="0">
                <a:latin typeface="Times New Roman"/>
                <a:ea typeface="Calibri"/>
                <a:cs typeface="Times New Roman"/>
              </a:rPr>
              <a:t> </a:t>
            </a:r>
            <a:r>
              <a:rPr lang="en-US" dirty="0" err="1">
                <a:latin typeface="Times New Roman"/>
                <a:ea typeface="Calibri"/>
                <a:cs typeface="Times New Roman"/>
              </a:rPr>
              <a:t>lập</a:t>
            </a:r>
            <a:r>
              <a:rPr lang="en-US" dirty="0">
                <a:latin typeface="Times New Roman"/>
                <a:ea typeface="Calibri"/>
                <a:cs typeface="Times New Roman"/>
              </a:rPr>
              <a:t> </a:t>
            </a:r>
            <a:r>
              <a:rPr lang="en-US" dirty="0" err="1">
                <a:latin typeface="Times New Roman"/>
                <a:ea typeface="Calibri"/>
                <a:cs typeface="Times New Roman"/>
              </a:rPr>
              <a:t>sự</a:t>
            </a:r>
            <a:r>
              <a:rPr lang="en-US" dirty="0">
                <a:latin typeface="Times New Roman"/>
                <a:ea typeface="Calibri"/>
                <a:cs typeface="Times New Roman"/>
              </a:rPr>
              <a:t> </a:t>
            </a:r>
            <a:r>
              <a:rPr lang="en-US" dirty="0" err="1">
                <a:latin typeface="Times New Roman"/>
                <a:ea typeface="Calibri"/>
                <a:cs typeface="Times New Roman"/>
              </a:rPr>
              <a:t>nghiệp</a:t>
            </a:r>
            <a:r>
              <a:rPr lang="en-US" dirty="0">
                <a:latin typeface="Times New Roman"/>
                <a:ea typeface="Calibri"/>
                <a:cs typeface="Times New Roman"/>
              </a:rPr>
              <a:t> , </a:t>
            </a:r>
            <a:r>
              <a:rPr lang="en-US" dirty="0" err="1">
                <a:latin typeface="Times New Roman"/>
                <a:ea typeface="Calibri"/>
                <a:cs typeface="Times New Roman"/>
              </a:rPr>
              <a:t>có</a:t>
            </a:r>
            <a:r>
              <a:rPr lang="en-US" dirty="0">
                <a:latin typeface="Times New Roman"/>
                <a:ea typeface="Calibri"/>
                <a:cs typeface="Times New Roman"/>
              </a:rPr>
              <a:t> </a:t>
            </a:r>
            <a:r>
              <a:rPr lang="en-US" dirty="0" err="1">
                <a:latin typeface="Times New Roman"/>
                <a:ea typeface="Calibri"/>
                <a:cs typeface="Times New Roman"/>
              </a:rPr>
              <a:t>trách</a:t>
            </a:r>
            <a:r>
              <a:rPr lang="en-US" dirty="0">
                <a:latin typeface="Times New Roman"/>
                <a:ea typeface="Calibri"/>
                <a:cs typeface="Times New Roman"/>
              </a:rPr>
              <a:t> </a:t>
            </a:r>
            <a:r>
              <a:rPr lang="en-US" dirty="0" err="1">
                <a:latin typeface="Times New Roman"/>
                <a:ea typeface="Calibri"/>
                <a:cs typeface="Times New Roman"/>
              </a:rPr>
              <a:t>nhiệm</a:t>
            </a:r>
            <a:r>
              <a:rPr lang="en-US" dirty="0">
                <a:latin typeface="Times New Roman"/>
                <a:ea typeface="Calibri"/>
                <a:cs typeface="Times New Roman"/>
              </a:rPr>
              <a:t> </a:t>
            </a:r>
            <a:r>
              <a:rPr lang="en-US" dirty="0" err="1">
                <a:latin typeface="Times New Roman"/>
                <a:ea typeface="Calibri"/>
                <a:cs typeface="Times New Roman"/>
              </a:rPr>
              <a:t>với</a:t>
            </a:r>
            <a:r>
              <a:rPr lang="en-US" dirty="0">
                <a:latin typeface="Times New Roman"/>
                <a:ea typeface="Calibri"/>
                <a:cs typeface="Times New Roman"/>
              </a:rPr>
              <a:t> </a:t>
            </a:r>
            <a:r>
              <a:rPr lang="en-US" dirty="0" err="1">
                <a:latin typeface="Times New Roman"/>
                <a:ea typeface="Calibri"/>
                <a:cs typeface="Times New Roman"/>
              </a:rPr>
              <a:t>cộng</a:t>
            </a:r>
            <a:r>
              <a:rPr lang="en-US" dirty="0">
                <a:latin typeface="Times New Roman"/>
                <a:ea typeface="Calibri"/>
                <a:cs typeface="Times New Roman"/>
              </a:rPr>
              <a:t> </a:t>
            </a:r>
            <a:r>
              <a:rPr lang="en-US" dirty="0" err="1">
                <a:latin typeface="Times New Roman"/>
                <a:ea typeface="Calibri"/>
                <a:cs typeface="Times New Roman"/>
              </a:rPr>
              <a:t>đồng,có</a:t>
            </a:r>
            <a:r>
              <a:rPr lang="en-US" dirty="0">
                <a:latin typeface="Times New Roman"/>
                <a:ea typeface="Calibri"/>
                <a:cs typeface="Times New Roman"/>
              </a:rPr>
              <a:t> </a:t>
            </a:r>
            <a:r>
              <a:rPr lang="en-US" dirty="0" err="1">
                <a:latin typeface="Times New Roman"/>
                <a:ea typeface="Calibri"/>
                <a:cs typeface="Times New Roman"/>
              </a:rPr>
              <a:t>tinh</a:t>
            </a:r>
            <a:r>
              <a:rPr lang="en-US" dirty="0">
                <a:latin typeface="Times New Roman"/>
                <a:ea typeface="Calibri"/>
                <a:cs typeface="Times New Roman"/>
              </a:rPr>
              <a:t> </a:t>
            </a:r>
            <a:r>
              <a:rPr lang="en-US" dirty="0" err="1">
                <a:latin typeface="Times New Roman"/>
                <a:ea typeface="Calibri"/>
                <a:cs typeface="Times New Roman"/>
              </a:rPr>
              <a:t>thần</a:t>
            </a:r>
            <a:r>
              <a:rPr lang="en-US" dirty="0">
                <a:latin typeface="Times New Roman"/>
                <a:ea typeface="Calibri"/>
                <a:cs typeface="Times New Roman"/>
              </a:rPr>
              <a:t> </a:t>
            </a:r>
            <a:r>
              <a:rPr lang="en-US" dirty="0" err="1">
                <a:latin typeface="Times New Roman"/>
                <a:ea typeface="Calibri"/>
                <a:cs typeface="Times New Roman"/>
              </a:rPr>
              <a:t>hiếu</a:t>
            </a:r>
            <a:r>
              <a:rPr lang="en-US" dirty="0">
                <a:latin typeface="Times New Roman"/>
                <a:ea typeface="Calibri"/>
                <a:cs typeface="Times New Roman"/>
              </a:rPr>
              <a:t> </a:t>
            </a: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trân</a:t>
            </a:r>
            <a:r>
              <a:rPr lang="en-US" dirty="0">
                <a:latin typeface="Times New Roman"/>
                <a:ea typeface="Calibri"/>
                <a:cs typeface="Times New Roman"/>
              </a:rPr>
              <a:t> </a:t>
            </a:r>
            <a:r>
              <a:rPr lang="en-US" dirty="0" err="1">
                <a:latin typeface="Times New Roman"/>
                <a:ea typeface="Calibri"/>
                <a:cs typeface="Times New Roman"/>
              </a:rPr>
              <a:t>trọng</a:t>
            </a:r>
            <a:r>
              <a:rPr lang="en-US" dirty="0">
                <a:latin typeface="Times New Roman"/>
                <a:ea typeface="Calibri"/>
                <a:cs typeface="Times New Roman"/>
              </a:rPr>
              <a:t> </a:t>
            </a:r>
            <a:r>
              <a:rPr lang="en-US" dirty="0" err="1">
                <a:latin typeface="Times New Roman"/>
                <a:ea typeface="Calibri"/>
                <a:cs typeface="Times New Roman"/>
              </a:rPr>
              <a:t>các</a:t>
            </a:r>
            <a:r>
              <a:rPr lang="en-US" dirty="0">
                <a:latin typeface="Times New Roman"/>
                <a:ea typeface="Calibri"/>
                <a:cs typeface="Times New Roman"/>
              </a:rPr>
              <a:t> </a:t>
            </a:r>
            <a:r>
              <a:rPr lang="en-US" dirty="0" err="1">
                <a:latin typeface="Times New Roman"/>
                <a:ea typeface="Calibri"/>
                <a:cs typeface="Times New Roman"/>
              </a:rPr>
              <a:t>giá</a:t>
            </a:r>
            <a:r>
              <a:rPr lang="en-US" dirty="0">
                <a:latin typeface="Times New Roman"/>
                <a:ea typeface="Calibri"/>
                <a:cs typeface="Times New Roman"/>
              </a:rPr>
              <a:t> </a:t>
            </a:r>
            <a:r>
              <a:rPr lang="en-US" dirty="0" err="1">
                <a:latin typeface="Times New Roman"/>
                <a:ea typeface="Calibri"/>
                <a:cs typeface="Times New Roman"/>
              </a:rPr>
              <a:t>trị</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hóa</a:t>
            </a:r>
            <a:r>
              <a:rPr lang="en-US" dirty="0">
                <a:latin typeface="Times New Roman"/>
                <a:ea typeface="Calibri"/>
                <a:cs typeface="Times New Roman"/>
              </a:rPr>
              <a:t> </a:t>
            </a:r>
            <a:r>
              <a:rPr lang="en-US" dirty="0" err="1">
                <a:latin typeface="Times New Roman"/>
                <a:ea typeface="Calibri"/>
                <a:cs typeface="Times New Roman"/>
              </a:rPr>
              <a:t>tinh</a:t>
            </a:r>
            <a:r>
              <a:rPr lang="en-US" dirty="0">
                <a:latin typeface="Times New Roman"/>
                <a:ea typeface="Calibri"/>
                <a:cs typeface="Times New Roman"/>
              </a:rPr>
              <a:t> </a:t>
            </a:r>
            <a:r>
              <a:rPr lang="en-US" dirty="0" err="1">
                <a:latin typeface="Times New Roman"/>
                <a:ea typeface="Calibri"/>
                <a:cs typeface="Times New Roman"/>
              </a:rPr>
              <a:t>thần</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dân</a:t>
            </a:r>
            <a:r>
              <a:rPr lang="en-US" dirty="0">
                <a:latin typeface="Times New Roman"/>
                <a:ea typeface="Calibri"/>
                <a:cs typeface="Times New Roman"/>
              </a:rPr>
              <a:t> </a:t>
            </a:r>
            <a:r>
              <a:rPr lang="en-US" dirty="0" err="1">
                <a:latin typeface="Times New Roman"/>
                <a:ea typeface="Calibri"/>
                <a:cs typeface="Times New Roman"/>
              </a:rPr>
              <a:t>tộc</a:t>
            </a:r>
            <a:r>
              <a:rPr lang="en-US" dirty="0">
                <a:latin typeface="Times New Roman"/>
                <a:ea typeface="Calibri"/>
                <a:cs typeface="Times New Roman"/>
              </a:rPr>
              <a:t>.</a:t>
            </a:r>
          </a:p>
          <a:p>
            <a:pPr marL="0" indent="0" algn="just">
              <a:lnSpc>
                <a:spcPct val="107000"/>
              </a:lnSpc>
              <a:spcAft>
                <a:spcPts val="800"/>
              </a:spcAft>
              <a:buNone/>
            </a:pPr>
            <a:r>
              <a:rPr lang="en-US" b="1" dirty="0">
                <a:latin typeface="Times New Roman"/>
                <a:ea typeface="Calibri"/>
                <a:cs typeface="Times New Roman"/>
              </a:rPr>
              <a:t>II. THIẾT BỊ DẠY HỌC VÀ HỌC LIỆU</a:t>
            </a:r>
            <a:endParaRPr lang="en-US" dirty="0">
              <a:latin typeface="Times New Roman"/>
              <a:ea typeface="Calibri"/>
              <a:cs typeface="Times New Roman"/>
            </a:endParaRPr>
          </a:p>
          <a:p>
            <a:pPr marL="0" indent="0" algn="just">
              <a:lnSpc>
                <a:spcPct val="107000"/>
              </a:lnSpc>
              <a:spcAft>
                <a:spcPts val="800"/>
              </a:spcAft>
              <a:buNone/>
            </a:pPr>
            <a:r>
              <a:rPr lang="vi-VN" dirty="0">
                <a:latin typeface="Times New Roman"/>
                <a:ea typeface="Calibri"/>
                <a:cs typeface="Times New Roman"/>
              </a:rPr>
              <a:t>-</a:t>
            </a:r>
            <a:r>
              <a:rPr lang="en-US" dirty="0">
                <a:latin typeface="Times New Roman"/>
                <a:ea typeface="Calibri"/>
                <a:cs typeface="Times New Roman"/>
              </a:rPr>
              <a:t> </a:t>
            </a:r>
            <a:r>
              <a:rPr lang="en-US" dirty="0" err="1">
                <a:latin typeface="Times New Roman"/>
                <a:ea typeface="Calibri"/>
                <a:cs typeface="Times New Roman"/>
              </a:rPr>
              <a:t>Các</a:t>
            </a:r>
            <a:r>
              <a:rPr lang="en-US" dirty="0">
                <a:latin typeface="Times New Roman"/>
                <a:ea typeface="Calibri"/>
                <a:cs typeface="Times New Roman"/>
              </a:rPr>
              <a:t> </a:t>
            </a:r>
            <a:r>
              <a:rPr lang="en-US" dirty="0" err="1">
                <a:latin typeface="Times New Roman"/>
                <a:ea typeface="Calibri"/>
                <a:cs typeface="Times New Roman"/>
              </a:rPr>
              <a:t>sơ</a:t>
            </a:r>
            <a:r>
              <a:rPr lang="en-US" dirty="0">
                <a:latin typeface="Times New Roman"/>
                <a:ea typeface="Calibri"/>
                <a:cs typeface="Times New Roman"/>
              </a:rPr>
              <a:t> </a:t>
            </a:r>
            <a:r>
              <a:rPr lang="en-US" dirty="0" err="1">
                <a:latin typeface="Times New Roman"/>
                <a:ea typeface="Calibri"/>
                <a:cs typeface="Times New Roman"/>
              </a:rPr>
              <a:t>đồ</a:t>
            </a:r>
            <a:r>
              <a:rPr lang="en-US" dirty="0">
                <a:latin typeface="Times New Roman"/>
                <a:ea typeface="Calibri"/>
                <a:cs typeface="Times New Roman"/>
              </a:rPr>
              <a:t> </a:t>
            </a:r>
            <a:r>
              <a:rPr lang="en-US" dirty="0" err="1">
                <a:latin typeface="Times New Roman"/>
                <a:ea typeface="Calibri"/>
                <a:cs typeface="Times New Roman"/>
              </a:rPr>
              <a:t>biểu</a:t>
            </a:r>
            <a:r>
              <a:rPr lang="en-US" dirty="0">
                <a:latin typeface="Times New Roman"/>
                <a:ea typeface="Calibri"/>
                <a:cs typeface="Times New Roman"/>
              </a:rPr>
              <a:t> </a:t>
            </a:r>
            <a:r>
              <a:rPr lang="en-US" dirty="0" err="1">
                <a:latin typeface="Times New Roman"/>
                <a:ea typeface="Calibri"/>
                <a:cs typeface="Times New Roman"/>
              </a:rPr>
              <a:t>thị</a:t>
            </a:r>
            <a:r>
              <a:rPr lang="en-US" dirty="0">
                <a:latin typeface="Times New Roman"/>
                <a:ea typeface="Calibri"/>
                <a:cs typeface="Times New Roman"/>
              </a:rPr>
              <a:t> </a:t>
            </a:r>
            <a:r>
              <a:rPr lang="en-US" dirty="0" err="1">
                <a:latin typeface="Times New Roman"/>
                <a:ea typeface="Calibri"/>
                <a:cs typeface="Times New Roman"/>
              </a:rPr>
              <a:t>mối</a:t>
            </a:r>
            <a:r>
              <a:rPr lang="en-US" dirty="0">
                <a:latin typeface="Times New Roman"/>
                <a:ea typeface="Calibri"/>
                <a:cs typeface="Times New Roman"/>
              </a:rPr>
              <a:t> </a:t>
            </a:r>
            <a:r>
              <a:rPr lang="en-US" dirty="0" err="1">
                <a:latin typeface="Times New Roman"/>
                <a:ea typeface="Calibri"/>
                <a:cs typeface="Times New Roman"/>
              </a:rPr>
              <a:t>quan</a:t>
            </a:r>
            <a:r>
              <a:rPr lang="en-US" dirty="0">
                <a:latin typeface="Times New Roman"/>
                <a:ea typeface="Calibri"/>
                <a:cs typeface="Times New Roman"/>
              </a:rPr>
              <a:t> </a:t>
            </a:r>
            <a:r>
              <a:rPr lang="en-US" dirty="0" err="1">
                <a:latin typeface="Times New Roman"/>
                <a:ea typeface="Calibri"/>
                <a:cs typeface="Times New Roman"/>
              </a:rPr>
              <a:t>hệ</a:t>
            </a:r>
            <a:r>
              <a:rPr lang="en-US" dirty="0">
                <a:latin typeface="Times New Roman"/>
                <a:ea typeface="Calibri"/>
                <a:cs typeface="Times New Roman"/>
              </a:rPr>
              <a:t> </a:t>
            </a:r>
            <a:r>
              <a:rPr lang="en-US" dirty="0" err="1">
                <a:latin typeface="Times New Roman"/>
                <a:ea typeface="Calibri"/>
                <a:cs typeface="Times New Roman"/>
              </a:rPr>
              <a:t>giữa</a:t>
            </a:r>
            <a:r>
              <a:rPr lang="en-US" dirty="0">
                <a:latin typeface="Times New Roman"/>
                <a:ea typeface="Calibri"/>
                <a:cs typeface="Times New Roman"/>
              </a:rPr>
              <a:t> </a:t>
            </a:r>
            <a:r>
              <a:rPr lang="en-US" dirty="0" err="1">
                <a:latin typeface="Times New Roman"/>
                <a:ea typeface="Calibri"/>
                <a:cs typeface="Times New Roman"/>
              </a:rPr>
              <a:t>những</a:t>
            </a:r>
            <a:r>
              <a:rPr lang="en-US" dirty="0">
                <a:latin typeface="Times New Roman"/>
                <a:ea typeface="Calibri"/>
                <a:cs typeface="Times New Roman"/>
              </a:rPr>
              <a:t> </a:t>
            </a:r>
            <a:r>
              <a:rPr lang="en-US" dirty="0" err="1">
                <a:latin typeface="Times New Roman"/>
                <a:ea typeface="Calibri"/>
                <a:cs typeface="Times New Roman"/>
              </a:rPr>
              <a:t>yếu</a:t>
            </a:r>
            <a:r>
              <a:rPr lang="en-US" dirty="0">
                <a:latin typeface="Times New Roman"/>
                <a:ea typeface="Calibri"/>
                <a:cs typeface="Times New Roman"/>
              </a:rPr>
              <a:t> </a:t>
            </a:r>
            <a:r>
              <a:rPr lang="en-US" dirty="0" err="1">
                <a:latin typeface="Times New Roman"/>
                <a:ea typeface="Calibri"/>
                <a:cs typeface="Times New Roman"/>
              </a:rPr>
              <a:t>tố</a:t>
            </a:r>
            <a:r>
              <a:rPr lang="en-US" dirty="0">
                <a:latin typeface="Times New Roman"/>
                <a:ea typeface="Calibri"/>
                <a:cs typeface="Times New Roman"/>
              </a:rPr>
              <a:t> </a:t>
            </a:r>
            <a:r>
              <a:rPr lang="en-US" dirty="0" err="1">
                <a:latin typeface="Times New Roman"/>
                <a:ea typeface="Calibri"/>
                <a:cs typeface="Times New Roman"/>
              </a:rPr>
              <a:t>cấu</a:t>
            </a:r>
            <a:r>
              <a:rPr lang="en-US" dirty="0">
                <a:latin typeface="Times New Roman"/>
                <a:ea typeface="Calibri"/>
                <a:cs typeface="Times New Roman"/>
              </a:rPr>
              <a:t> </a:t>
            </a:r>
            <a:r>
              <a:rPr lang="en-US" dirty="0" err="1">
                <a:latin typeface="Times New Roman"/>
                <a:ea typeface="Calibri"/>
                <a:cs typeface="Times New Roman"/>
              </a:rPr>
              <a:t>tạo</a:t>
            </a:r>
            <a:r>
              <a:rPr lang="en-US" dirty="0">
                <a:latin typeface="Times New Roman"/>
                <a:ea typeface="Calibri"/>
                <a:cs typeface="Times New Roman"/>
              </a:rPr>
              <a:t> </a:t>
            </a:r>
            <a:r>
              <a:rPr lang="en-US" dirty="0" err="1">
                <a:latin typeface="Times New Roman"/>
                <a:ea typeface="Calibri"/>
                <a:cs typeface="Times New Roman"/>
              </a:rPr>
              <a:t>trong</a:t>
            </a:r>
            <a:r>
              <a:rPr lang="en-US" dirty="0">
                <a:latin typeface="Times New Roman"/>
                <a:ea typeface="Calibri"/>
                <a:cs typeface="Times New Roman"/>
              </a:rPr>
              <a:t> </a:t>
            </a:r>
            <a:r>
              <a:rPr lang="en-US" dirty="0" err="1">
                <a:latin typeface="Times New Roman"/>
                <a:ea typeface="Calibri"/>
                <a:cs typeface="Times New Roman"/>
              </a:rPr>
              <a:t>từng</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đọc</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bài</a:t>
            </a:r>
            <a:r>
              <a:rPr lang="en-US" dirty="0">
                <a:latin typeface="Times New Roman"/>
                <a:ea typeface="Calibri"/>
                <a:cs typeface="Times New Roman"/>
              </a:rPr>
              <a:t> </a:t>
            </a:r>
            <a:r>
              <a:rPr lang="en-US" dirty="0" err="1">
                <a:latin typeface="Times New Roman"/>
                <a:ea typeface="Calibri"/>
                <a:cs typeface="Times New Roman"/>
              </a:rPr>
              <a:t>học</a:t>
            </a:r>
            <a:r>
              <a:rPr lang="en-US" dirty="0">
                <a:latin typeface="Times New Roman"/>
                <a:ea typeface="Calibri"/>
                <a:cs typeface="Times New Roman"/>
              </a:rPr>
              <a:t>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bảng</a:t>
            </a:r>
            <a:r>
              <a:rPr lang="en-US" dirty="0">
                <a:latin typeface="Times New Roman"/>
                <a:ea typeface="Calibri"/>
                <a:cs typeface="Times New Roman"/>
              </a:rPr>
              <a:t> </a:t>
            </a:r>
            <a:r>
              <a:rPr lang="en-US" dirty="0" err="1">
                <a:latin typeface="Times New Roman"/>
                <a:ea typeface="Calibri"/>
                <a:cs typeface="Times New Roman"/>
              </a:rPr>
              <a:t>đối</a:t>
            </a:r>
            <a:r>
              <a:rPr lang="en-US" dirty="0">
                <a:latin typeface="Times New Roman"/>
                <a:ea typeface="Calibri"/>
                <a:cs typeface="Times New Roman"/>
              </a:rPr>
              <a:t> </a:t>
            </a:r>
            <a:r>
              <a:rPr lang="en-US" dirty="0" err="1">
                <a:latin typeface="Times New Roman"/>
                <a:ea typeface="Calibri"/>
                <a:cs typeface="Times New Roman"/>
              </a:rPr>
              <a:t>chiếu</a:t>
            </a:r>
            <a:r>
              <a:rPr lang="en-US" dirty="0">
                <a:latin typeface="Times New Roman"/>
                <a:ea typeface="Calibri"/>
                <a:cs typeface="Times New Roman"/>
              </a:rPr>
              <a:t> </a:t>
            </a:r>
            <a:r>
              <a:rPr lang="en-US" dirty="0" err="1">
                <a:latin typeface="Times New Roman"/>
                <a:ea typeface="Calibri"/>
                <a:cs typeface="Times New Roman"/>
              </a:rPr>
              <a:t>hai</a:t>
            </a:r>
            <a:r>
              <a:rPr lang="en-US" dirty="0">
                <a:latin typeface="Times New Roman"/>
                <a:ea typeface="Calibri"/>
                <a:cs typeface="Times New Roman"/>
              </a:rPr>
              <a:t> </a:t>
            </a:r>
            <a:r>
              <a:rPr lang="en-US" dirty="0" err="1">
                <a:latin typeface="Times New Roman"/>
                <a:ea typeface="Calibri"/>
                <a:cs typeface="Times New Roman"/>
              </a:rPr>
              <a:t>khái</a:t>
            </a:r>
            <a:r>
              <a:rPr lang="en-US" dirty="0">
                <a:latin typeface="Times New Roman"/>
                <a:ea typeface="Calibri"/>
                <a:cs typeface="Times New Roman"/>
              </a:rPr>
              <a:t> </a:t>
            </a:r>
            <a:r>
              <a:rPr lang="en-US" dirty="0" err="1">
                <a:latin typeface="Times New Roman"/>
                <a:ea typeface="Calibri"/>
                <a:cs typeface="Times New Roman"/>
              </a:rPr>
              <a:t>niệm</a:t>
            </a:r>
            <a:r>
              <a:rPr lang="en-US" dirty="0">
                <a:latin typeface="Times New Roman"/>
                <a:ea typeface="Calibri"/>
                <a:cs typeface="Times New Roman"/>
              </a:rPr>
              <a:t> </a:t>
            </a:r>
            <a:r>
              <a:rPr lang="en-US" dirty="0" err="1">
                <a:latin typeface="Times New Roman"/>
                <a:ea typeface="Calibri"/>
                <a:cs typeface="Times New Roman"/>
              </a:rPr>
              <a:t>mạch</a:t>
            </a:r>
            <a:r>
              <a:rPr lang="en-US" dirty="0">
                <a:latin typeface="Times New Roman"/>
                <a:ea typeface="Calibri"/>
                <a:cs typeface="Times New Roman"/>
              </a:rPr>
              <a:t> </a:t>
            </a:r>
            <a:r>
              <a:rPr lang="en-US" dirty="0" err="1">
                <a:latin typeface="Times New Roman"/>
                <a:ea typeface="Calibri"/>
                <a:cs typeface="Times New Roman"/>
              </a:rPr>
              <a:t>lạc</a:t>
            </a:r>
            <a:r>
              <a:rPr lang="en-US" dirty="0">
                <a:latin typeface="Times New Roman"/>
                <a:ea typeface="Calibri"/>
                <a:cs typeface="Times New Roman"/>
              </a:rPr>
              <a:t> </a:t>
            </a:r>
            <a:r>
              <a:rPr lang="en-US" dirty="0" err="1">
                <a:latin typeface="Times New Roman"/>
                <a:ea typeface="Calibri"/>
                <a:cs typeface="Times New Roman"/>
              </a:rPr>
              <a:t>và</a:t>
            </a:r>
            <a:r>
              <a:rPr lang="en-US" dirty="0">
                <a:latin typeface="Times New Roman"/>
                <a:ea typeface="Calibri"/>
                <a:cs typeface="Times New Roman"/>
              </a:rPr>
              <a:t> </a:t>
            </a:r>
            <a:r>
              <a:rPr lang="en-US" dirty="0" err="1">
                <a:latin typeface="Times New Roman"/>
                <a:ea typeface="Calibri"/>
                <a:cs typeface="Times New Roman"/>
              </a:rPr>
              <a:t>liên</a:t>
            </a:r>
            <a:r>
              <a:rPr lang="en-US" dirty="0">
                <a:latin typeface="Times New Roman"/>
                <a:ea typeface="Calibri"/>
                <a:cs typeface="Times New Roman"/>
              </a:rPr>
              <a:t> </a:t>
            </a:r>
            <a:r>
              <a:rPr lang="en-US" dirty="0" err="1">
                <a:latin typeface="Times New Roman"/>
                <a:ea typeface="Calibri"/>
                <a:cs typeface="Times New Roman"/>
              </a:rPr>
              <a:t>kết</a:t>
            </a:r>
            <a:r>
              <a:rPr lang="en-US" dirty="0">
                <a:latin typeface="Times New Roman"/>
                <a:ea typeface="Calibri"/>
                <a:cs typeface="Times New Roman"/>
              </a:rPr>
              <a:t>; </a:t>
            </a:r>
            <a:r>
              <a:rPr lang="en-US" dirty="0" err="1">
                <a:latin typeface="Times New Roman"/>
                <a:ea typeface="Calibri"/>
                <a:cs typeface="Times New Roman"/>
              </a:rPr>
              <a:t>một</a:t>
            </a:r>
            <a:r>
              <a:rPr lang="en-US" dirty="0">
                <a:latin typeface="Times New Roman"/>
                <a:ea typeface="Calibri"/>
                <a:cs typeface="Times New Roman"/>
              </a:rPr>
              <a:t> </a:t>
            </a:r>
            <a:r>
              <a:rPr lang="en-US" dirty="0" err="1">
                <a:latin typeface="Times New Roman"/>
                <a:ea typeface="Calibri"/>
                <a:cs typeface="Times New Roman"/>
              </a:rPr>
              <a:t>số</a:t>
            </a:r>
            <a:r>
              <a:rPr lang="en-US" dirty="0">
                <a:latin typeface="Times New Roman"/>
                <a:ea typeface="Calibri"/>
                <a:cs typeface="Times New Roman"/>
              </a:rPr>
              <a:t> </a:t>
            </a:r>
            <a:r>
              <a:rPr lang="en-US" dirty="0" err="1">
                <a:latin typeface="Times New Roman"/>
                <a:ea typeface="Calibri"/>
                <a:cs typeface="Times New Roman"/>
              </a:rPr>
              <a:t>tranh</a:t>
            </a:r>
            <a:r>
              <a:rPr lang="en-US" dirty="0">
                <a:latin typeface="Times New Roman"/>
                <a:ea typeface="Calibri"/>
                <a:cs typeface="Times New Roman"/>
              </a:rPr>
              <a:t> </a:t>
            </a:r>
            <a:r>
              <a:rPr lang="en-US" dirty="0" err="1">
                <a:latin typeface="Times New Roman"/>
                <a:ea typeface="Calibri"/>
                <a:cs typeface="Times New Roman"/>
              </a:rPr>
              <a:t>ảnh</a:t>
            </a:r>
            <a:r>
              <a:rPr lang="en-US" dirty="0">
                <a:latin typeface="Times New Roman"/>
                <a:ea typeface="Calibri"/>
                <a:cs typeface="Times New Roman"/>
              </a:rPr>
              <a:t> </a:t>
            </a:r>
            <a:r>
              <a:rPr lang="en-US" dirty="0" err="1">
                <a:latin typeface="Times New Roman"/>
                <a:ea typeface="Calibri"/>
                <a:cs typeface="Times New Roman"/>
              </a:rPr>
              <a:t>về</a:t>
            </a:r>
            <a:r>
              <a:rPr lang="en-US" dirty="0">
                <a:latin typeface="Times New Roman"/>
                <a:ea typeface="Calibri"/>
                <a:cs typeface="Times New Roman"/>
              </a:rPr>
              <a:t> </a:t>
            </a:r>
            <a:r>
              <a:rPr lang="en-US" dirty="0" err="1">
                <a:latin typeface="Times New Roman"/>
                <a:ea typeface="Calibri"/>
                <a:cs typeface="Times New Roman"/>
              </a:rPr>
              <a:t>bia</a:t>
            </a:r>
            <a:r>
              <a:rPr lang="en-US" dirty="0">
                <a:latin typeface="Times New Roman"/>
                <a:ea typeface="Calibri"/>
                <a:cs typeface="Times New Roman"/>
              </a:rPr>
              <a:t> </a:t>
            </a:r>
            <a:r>
              <a:rPr lang="en-US" dirty="0" err="1">
                <a:latin typeface="Times New Roman"/>
                <a:ea typeface="Calibri"/>
                <a:cs typeface="Times New Roman"/>
              </a:rPr>
              <a:t>tiến</a:t>
            </a:r>
            <a:r>
              <a:rPr lang="en-US" dirty="0">
                <a:latin typeface="Times New Roman"/>
                <a:ea typeface="Calibri"/>
                <a:cs typeface="Times New Roman"/>
              </a:rPr>
              <a:t> </a:t>
            </a:r>
            <a:r>
              <a:rPr lang="en-US" dirty="0" err="1">
                <a:latin typeface="Times New Roman"/>
                <a:ea typeface="Calibri"/>
                <a:cs typeface="Times New Roman"/>
              </a:rPr>
              <a:t>sĩ</a:t>
            </a:r>
            <a:r>
              <a:rPr lang="en-US" dirty="0">
                <a:latin typeface="Times New Roman"/>
                <a:ea typeface="Calibri"/>
                <a:cs typeface="Times New Roman"/>
              </a:rPr>
              <a:t> ở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Miếu</a:t>
            </a:r>
            <a:r>
              <a:rPr lang="en-US" dirty="0">
                <a:latin typeface="Times New Roman"/>
                <a:ea typeface="Calibri"/>
                <a:cs typeface="Times New Roman"/>
              </a:rPr>
              <a:t> </a:t>
            </a:r>
            <a:r>
              <a:rPr lang="en-US" dirty="0" err="1">
                <a:latin typeface="Times New Roman"/>
                <a:ea typeface="Calibri"/>
                <a:cs typeface="Times New Roman"/>
              </a:rPr>
              <a:t>Quốc</a:t>
            </a:r>
            <a:r>
              <a:rPr lang="en-US" dirty="0">
                <a:latin typeface="Times New Roman"/>
                <a:ea typeface="Calibri"/>
                <a:cs typeface="Times New Roman"/>
              </a:rPr>
              <a:t> </a:t>
            </a:r>
            <a:r>
              <a:rPr lang="en-US" dirty="0" err="1">
                <a:latin typeface="Times New Roman"/>
                <a:ea typeface="Calibri"/>
                <a:cs typeface="Times New Roman"/>
              </a:rPr>
              <a:t>Tử</a:t>
            </a:r>
            <a:r>
              <a:rPr lang="en-US" dirty="0">
                <a:latin typeface="Times New Roman"/>
                <a:ea typeface="Calibri"/>
                <a:cs typeface="Times New Roman"/>
              </a:rPr>
              <a:t> </a:t>
            </a:r>
            <a:r>
              <a:rPr lang="en-US" dirty="0" err="1">
                <a:latin typeface="Times New Roman"/>
                <a:ea typeface="Calibri"/>
                <a:cs typeface="Times New Roman"/>
              </a:rPr>
              <a:t>Giám</a:t>
            </a:r>
            <a:r>
              <a:rPr lang="en-US" dirty="0">
                <a:latin typeface="Times New Roman"/>
                <a:ea typeface="Calibri"/>
                <a:cs typeface="Times New Roman"/>
              </a:rPr>
              <a:t>, </a:t>
            </a:r>
            <a:r>
              <a:rPr lang="en-US" dirty="0" err="1">
                <a:latin typeface="Times New Roman"/>
                <a:ea typeface="Calibri"/>
                <a:cs typeface="Times New Roman"/>
              </a:rPr>
              <a:t>những</a:t>
            </a:r>
            <a:r>
              <a:rPr lang="en-US" dirty="0">
                <a:latin typeface="Times New Roman"/>
                <a:ea typeface="Calibri"/>
                <a:cs typeface="Times New Roman"/>
              </a:rPr>
              <a:t> </a:t>
            </a:r>
            <a:r>
              <a:rPr lang="en-US" dirty="0" err="1">
                <a:latin typeface="Times New Roman"/>
                <a:ea typeface="Calibri"/>
                <a:cs typeface="Times New Roman"/>
              </a:rPr>
              <a:t>bài</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thuyết</a:t>
            </a:r>
            <a:r>
              <a:rPr lang="en-US" dirty="0">
                <a:latin typeface="Times New Roman"/>
                <a:ea typeface="Calibri"/>
                <a:cs typeface="Times New Roman"/>
              </a:rPr>
              <a:t> </a:t>
            </a:r>
            <a:r>
              <a:rPr lang="en-US" dirty="0" err="1">
                <a:latin typeface="Times New Roman"/>
                <a:ea typeface="Calibri"/>
                <a:cs typeface="Times New Roman"/>
              </a:rPr>
              <a:t>phục</a:t>
            </a:r>
            <a:r>
              <a:rPr lang="en-US" dirty="0">
                <a:latin typeface="Times New Roman"/>
                <a:ea typeface="Calibri"/>
                <a:cs typeface="Times New Roman"/>
              </a:rPr>
              <a:t> </a:t>
            </a:r>
            <a:r>
              <a:rPr lang="en-US" dirty="0" err="1">
                <a:latin typeface="Times New Roman"/>
                <a:ea typeface="Calibri"/>
                <a:cs typeface="Times New Roman"/>
              </a:rPr>
              <a:t>chọn</a:t>
            </a:r>
            <a:r>
              <a:rPr lang="en-US" dirty="0">
                <a:latin typeface="Times New Roman"/>
                <a:ea typeface="Calibri"/>
                <a:cs typeface="Times New Roman"/>
              </a:rPr>
              <a:t> </a:t>
            </a:r>
            <a:r>
              <a:rPr lang="en-US" dirty="0" err="1">
                <a:latin typeface="Times New Roman"/>
                <a:ea typeface="Calibri"/>
                <a:cs typeface="Times New Roman"/>
              </a:rPr>
              <a:t>lọc</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chính</a:t>
            </a:r>
            <a:r>
              <a:rPr lang="en-US" dirty="0">
                <a:latin typeface="Times New Roman"/>
                <a:ea typeface="Calibri"/>
                <a:cs typeface="Times New Roman"/>
              </a:rPr>
              <a:t> HS,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tập</a:t>
            </a:r>
            <a:r>
              <a:rPr lang="en-US" dirty="0">
                <a:latin typeface="Times New Roman"/>
                <a:ea typeface="Calibri"/>
                <a:cs typeface="Times New Roman"/>
              </a:rPr>
              <a:t> </a:t>
            </a:r>
            <a:r>
              <a:rPr lang="en-US" dirty="0" err="1">
                <a:latin typeface="Times New Roman"/>
                <a:ea typeface="Calibri"/>
                <a:cs typeface="Times New Roman"/>
              </a:rPr>
              <a:t>hợp</a:t>
            </a:r>
            <a:r>
              <a:rPr lang="en-US" dirty="0">
                <a:latin typeface="Times New Roman"/>
                <a:ea typeface="Calibri"/>
                <a:cs typeface="Times New Roman"/>
              </a:rPr>
              <a:t> </a:t>
            </a:r>
            <a:r>
              <a:rPr lang="en-US" dirty="0" err="1">
                <a:latin typeface="Times New Roman"/>
                <a:ea typeface="Calibri"/>
                <a:cs typeface="Times New Roman"/>
              </a:rPr>
              <a:t>trong</a:t>
            </a:r>
            <a:r>
              <a:rPr lang="en-US" dirty="0">
                <a:latin typeface="Times New Roman"/>
                <a:ea typeface="Calibri"/>
                <a:cs typeface="Times New Roman"/>
              </a:rPr>
              <a:t> </a:t>
            </a:r>
            <a:r>
              <a:rPr lang="en-US" dirty="0" err="1">
                <a:latin typeface="Times New Roman"/>
                <a:ea typeface="Calibri"/>
                <a:cs typeface="Times New Roman"/>
              </a:rPr>
              <a:t>quá</a:t>
            </a:r>
            <a:r>
              <a:rPr lang="en-US" dirty="0">
                <a:latin typeface="Times New Roman"/>
                <a:ea typeface="Calibri"/>
                <a:cs typeface="Times New Roman"/>
              </a:rPr>
              <a:t> </a:t>
            </a:r>
            <a:r>
              <a:rPr lang="en-US" dirty="0" err="1">
                <a:latin typeface="Times New Roman"/>
                <a:ea typeface="Calibri"/>
                <a:cs typeface="Times New Roman"/>
              </a:rPr>
              <a:t>trình</a:t>
            </a:r>
            <a:r>
              <a:rPr lang="en-US" dirty="0">
                <a:latin typeface="Times New Roman"/>
                <a:ea typeface="Calibri"/>
                <a:cs typeface="Times New Roman"/>
              </a:rPr>
              <a:t> </a:t>
            </a:r>
            <a:r>
              <a:rPr lang="en-US" dirty="0" err="1">
                <a:latin typeface="Times New Roman"/>
                <a:ea typeface="Calibri"/>
                <a:cs typeface="Times New Roman"/>
              </a:rPr>
              <a:t>hoặc</a:t>
            </a:r>
            <a:r>
              <a:rPr lang="en-US" dirty="0">
                <a:latin typeface="Times New Roman"/>
                <a:ea typeface="Calibri"/>
                <a:cs typeface="Times New Roman"/>
              </a:rPr>
              <a:t> </a:t>
            </a:r>
            <a:r>
              <a:rPr lang="en-US" dirty="0" err="1">
                <a:latin typeface="Times New Roman"/>
                <a:ea typeface="Calibri"/>
                <a:cs typeface="Times New Roman"/>
              </a:rPr>
              <a:t>của</a:t>
            </a:r>
            <a:r>
              <a:rPr lang="en-US" dirty="0">
                <a:latin typeface="Times New Roman"/>
                <a:ea typeface="Calibri"/>
                <a:cs typeface="Times New Roman"/>
              </a:rPr>
              <a:t> </a:t>
            </a:r>
            <a:r>
              <a:rPr lang="en-US" dirty="0" err="1">
                <a:latin typeface="Times New Roman"/>
                <a:ea typeface="Calibri"/>
                <a:cs typeface="Times New Roman"/>
              </a:rPr>
              <a:t>những</a:t>
            </a:r>
            <a:r>
              <a:rPr lang="en-US" dirty="0">
                <a:latin typeface="Times New Roman"/>
                <a:ea typeface="Calibri"/>
                <a:cs typeface="Times New Roman"/>
              </a:rPr>
              <a:t> </a:t>
            </a:r>
            <a:r>
              <a:rPr lang="en-US" dirty="0" err="1">
                <a:latin typeface="Times New Roman"/>
                <a:ea typeface="Calibri"/>
                <a:cs typeface="Times New Roman"/>
              </a:rPr>
              <a:t>tác</a:t>
            </a:r>
            <a:r>
              <a:rPr lang="en-US" dirty="0">
                <a:latin typeface="Times New Roman"/>
                <a:ea typeface="Calibri"/>
                <a:cs typeface="Times New Roman"/>
              </a:rPr>
              <a:t> </a:t>
            </a:r>
            <a:r>
              <a:rPr lang="en-US" dirty="0" err="1">
                <a:latin typeface="Times New Roman"/>
                <a:ea typeface="Calibri"/>
                <a:cs typeface="Times New Roman"/>
              </a:rPr>
              <a:t>giả</a:t>
            </a:r>
            <a:r>
              <a:rPr lang="en-US" dirty="0">
                <a:latin typeface="Times New Roman"/>
                <a:ea typeface="Calibri"/>
                <a:cs typeface="Times New Roman"/>
              </a:rPr>
              <a:t> </a:t>
            </a:r>
            <a:r>
              <a:rPr lang="en-US" dirty="0" err="1">
                <a:latin typeface="Times New Roman"/>
                <a:ea typeface="Calibri"/>
                <a:cs typeface="Times New Roman"/>
              </a:rPr>
              <a:t>khác</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sưu</a:t>
            </a:r>
            <a:r>
              <a:rPr lang="en-US" dirty="0">
                <a:latin typeface="Times New Roman"/>
                <a:ea typeface="Calibri"/>
                <a:cs typeface="Times New Roman"/>
              </a:rPr>
              <a:t> </a:t>
            </a:r>
            <a:r>
              <a:rPr lang="en-US" dirty="0" err="1">
                <a:latin typeface="Times New Roman"/>
                <a:ea typeface="Calibri"/>
                <a:cs typeface="Times New Roman"/>
              </a:rPr>
              <a:t>tầm</a:t>
            </a:r>
            <a:r>
              <a:rPr lang="en-US" dirty="0">
                <a:latin typeface="Times New Roman"/>
                <a:ea typeface="Calibri"/>
                <a:cs typeface="Times New Roman"/>
              </a:rPr>
              <a:t> qua </a:t>
            </a:r>
            <a:r>
              <a:rPr lang="en-US" dirty="0" err="1">
                <a:latin typeface="Times New Roman"/>
                <a:ea typeface="Calibri"/>
                <a:cs typeface="Times New Roman"/>
              </a:rPr>
              <a:t>các</a:t>
            </a:r>
            <a:r>
              <a:rPr lang="en-US" dirty="0">
                <a:latin typeface="Times New Roman"/>
                <a:ea typeface="Calibri"/>
                <a:cs typeface="Times New Roman"/>
              </a:rPr>
              <a:t> </a:t>
            </a:r>
            <a:r>
              <a:rPr lang="en-US" dirty="0" err="1">
                <a:latin typeface="Times New Roman"/>
                <a:ea typeface="Calibri"/>
                <a:cs typeface="Times New Roman"/>
              </a:rPr>
              <a:t>nguồn</a:t>
            </a:r>
            <a:r>
              <a:rPr lang="en-US" dirty="0">
                <a:latin typeface="Times New Roman"/>
                <a:ea typeface="Calibri"/>
                <a:cs typeface="Times New Roman"/>
              </a:rPr>
              <a:t> </a:t>
            </a:r>
            <a:r>
              <a:rPr lang="en-US" dirty="0" err="1">
                <a:latin typeface="Times New Roman"/>
                <a:ea typeface="Calibri"/>
                <a:cs typeface="Times New Roman"/>
              </a:rPr>
              <a:t>tài</a:t>
            </a:r>
            <a:r>
              <a:rPr lang="en-US" dirty="0">
                <a:latin typeface="Times New Roman"/>
                <a:ea typeface="Calibri"/>
                <a:cs typeface="Times New Roman"/>
              </a:rPr>
              <a:t> </a:t>
            </a:r>
            <a:r>
              <a:rPr lang="en-US" dirty="0" err="1">
                <a:latin typeface="Times New Roman"/>
                <a:ea typeface="Calibri"/>
                <a:cs typeface="Times New Roman"/>
              </a:rPr>
              <a:t>liệu</a:t>
            </a:r>
            <a:r>
              <a:rPr lang="en-US" dirty="0">
                <a:latin typeface="Times New Roman"/>
                <a:ea typeface="Calibri"/>
                <a:cs typeface="Times New Roman"/>
              </a:rPr>
              <a:t> </a:t>
            </a:r>
            <a:r>
              <a:rPr lang="en-US" dirty="0" err="1">
                <a:latin typeface="Times New Roman"/>
                <a:ea typeface="Calibri"/>
                <a:cs typeface="Times New Roman"/>
              </a:rPr>
              <a:t>khác</a:t>
            </a:r>
            <a:r>
              <a:rPr lang="en-US" dirty="0">
                <a:latin typeface="Times New Roman"/>
                <a:ea typeface="Calibri"/>
                <a:cs typeface="Times New Roman"/>
              </a:rPr>
              <a:t> </a:t>
            </a:r>
            <a:r>
              <a:rPr lang="en-US" dirty="0" err="1">
                <a:latin typeface="Times New Roman"/>
                <a:ea typeface="Calibri"/>
                <a:cs typeface="Times New Roman"/>
              </a:rPr>
              <a:t>nhau</a:t>
            </a:r>
            <a:r>
              <a:rPr lang="en-US" dirty="0">
                <a:latin typeface="Times New Roman"/>
                <a:ea typeface="Calibri"/>
                <a:cs typeface="Times New Roman"/>
              </a:rPr>
              <a:t>) </a:t>
            </a:r>
          </a:p>
          <a:p>
            <a:pPr marL="0" indent="0" algn="just">
              <a:lnSpc>
                <a:spcPct val="107000"/>
              </a:lnSpc>
              <a:spcAft>
                <a:spcPts val="800"/>
              </a:spcAft>
              <a:buNone/>
            </a:pPr>
            <a:r>
              <a:rPr lang="vi-VN" dirty="0">
                <a:latin typeface="Times New Roman"/>
                <a:ea typeface="Calibri"/>
                <a:cs typeface="Times New Roman"/>
              </a:rPr>
              <a:t>- </a:t>
            </a:r>
            <a:r>
              <a:rPr lang="en-US" dirty="0">
                <a:latin typeface="Times New Roman"/>
                <a:ea typeface="Calibri"/>
                <a:cs typeface="Times New Roman"/>
              </a:rPr>
              <a:t> </a:t>
            </a:r>
            <a:r>
              <a:rPr lang="en-US" dirty="0" err="1">
                <a:latin typeface="Times New Roman"/>
                <a:ea typeface="Calibri"/>
                <a:cs typeface="Times New Roman"/>
              </a:rPr>
              <a:t>Bài</a:t>
            </a:r>
            <a:r>
              <a:rPr lang="en-US" dirty="0">
                <a:latin typeface="Times New Roman"/>
                <a:ea typeface="Calibri"/>
                <a:cs typeface="Times New Roman"/>
              </a:rPr>
              <a:t> </a:t>
            </a:r>
            <a:r>
              <a:rPr lang="en-US" dirty="0" err="1">
                <a:latin typeface="Times New Roman"/>
                <a:ea typeface="Calibri"/>
                <a:cs typeface="Times New Roman"/>
              </a:rPr>
              <a:t>giảng</a:t>
            </a:r>
            <a:r>
              <a:rPr lang="en-US" dirty="0">
                <a:latin typeface="Times New Roman"/>
                <a:ea typeface="Calibri"/>
                <a:cs typeface="Times New Roman"/>
              </a:rPr>
              <a:t> </a:t>
            </a:r>
            <a:r>
              <a:rPr lang="en-US" dirty="0" err="1">
                <a:latin typeface="Times New Roman"/>
                <a:ea typeface="Calibri"/>
                <a:cs typeface="Times New Roman"/>
              </a:rPr>
              <a:t>điện</a:t>
            </a:r>
            <a:r>
              <a:rPr lang="en-US" dirty="0">
                <a:latin typeface="Times New Roman"/>
                <a:ea typeface="Calibri"/>
                <a:cs typeface="Times New Roman"/>
              </a:rPr>
              <a:t> </a:t>
            </a:r>
            <a:r>
              <a:rPr lang="en-US" dirty="0" err="1">
                <a:latin typeface="Times New Roman"/>
                <a:ea typeface="Calibri"/>
                <a:cs typeface="Times New Roman"/>
              </a:rPr>
              <a:t>tử</a:t>
            </a:r>
            <a:r>
              <a:rPr lang="en-US" dirty="0">
                <a:latin typeface="Times New Roman"/>
                <a:ea typeface="Calibri"/>
                <a:cs typeface="Times New Roman"/>
              </a:rPr>
              <a:t> </a:t>
            </a:r>
            <a:r>
              <a:rPr lang="en-US" dirty="0" err="1">
                <a:latin typeface="Times New Roman"/>
                <a:ea typeface="Calibri"/>
                <a:cs typeface="Times New Roman"/>
              </a:rPr>
              <a:t>với</a:t>
            </a:r>
            <a:r>
              <a:rPr lang="en-US" dirty="0">
                <a:latin typeface="Times New Roman"/>
                <a:ea typeface="Calibri"/>
                <a:cs typeface="Times New Roman"/>
              </a:rPr>
              <a:t> </a:t>
            </a:r>
            <a:r>
              <a:rPr lang="en-US" dirty="0" err="1">
                <a:latin typeface="Times New Roman"/>
                <a:ea typeface="Calibri"/>
                <a:cs typeface="Times New Roman"/>
              </a:rPr>
              <a:t>các</a:t>
            </a:r>
            <a:r>
              <a:rPr lang="en-US" dirty="0">
                <a:latin typeface="Times New Roman"/>
                <a:ea typeface="Calibri"/>
                <a:cs typeface="Times New Roman"/>
              </a:rPr>
              <a:t> slide </a:t>
            </a:r>
            <a:r>
              <a:rPr lang="en-US" dirty="0" err="1">
                <a:latin typeface="Times New Roman"/>
                <a:ea typeface="Calibri"/>
                <a:cs typeface="Times New Roman"/>
              </a:rPr>
              <a:t>có</a:t>
            </a:r>
            <a:r>
              <a:rPr lang="en-US" dirty="0">
                <a:latin typeface="Times New Roman"/>
                <a:ea typeface="Calibri"/>
                <a:cs typeface="Times New Roman"/>
              </a:rPr>
              <a:t> </a:t>
            </a:r>
            <a:r>
              <a:rPr lang="en-US" dirty="0" err="1">
                <a:latin typeface="Times New Roman"/>
                <a:ea typeface="Calibri"/>
                <a:cs typeface="Times New Roman"/>
              </a:rPr>
              <a:t>chèn</a:t>
            </a:r>
            <a:r>
              <a:rPr lang="en-US" dirty="0">
                <a:latin typeface="Times New Roman"/>
                <a:ea typeface="Calibri"/>
                <a:cs typeface="Times New Roman"/>
              </a:rPr>
              <a:t> </a:t>
            </a:r>
            <a:r>
              <a:rPr lang="en-US" dirty="0" err="1">
                <a:latin typeface="Times New Roman"/>
                <a:ea typeface="Calibri"/>
                <a:cs typeface="Times New Roman"/>
              </a:rPr>
              <a:t>hình</a:t>
            </a:r>
            <a:r>
              <a:rPr lang="en-US" dirty="0">
                <a:latin typeface="Times New Roman"/>
                <a:ea typeface="Calibri"/>
                <a:cs typeface="Times New Roman"/>
              </a:rPr>
              <a:t> </a:t>
            </a:r>
            <a:r>
              <a:rPr lang="en-US" dirty="0" err="1">
                <a:latin typeface="Times New Roman"/>
                <a:ea typeface="Calibri"/>
                <a:cs typeface="Times New Roman"/>
              </a:rPr>
              <a:t>ảnh</a:t>
            </a:r>
            <a:r>
              <a:rPr lang="en-US" dirty="0">
                <a:latin typeface="Times New Roman"/>
                <a:ea typeface="Calibri"/>
                <a:cs typeface="Times New Roman"/>
              </a:rPr>
              <a:t>, </a:t>
            </a:r>
            <a:r>
              <a:rPr lang="en-US" dirty="0" err="1">
                <a:latin typeface="Times New Roman"/>
                <a:ea typeface="Calibri"/>
                <a:cs typeface="Times New Roman"/>
              </a:rPr>
              <a:t>sơ</a:t>
            </a:r>
            <a:r>
              <a:rPr lang="en-US" dirty="0">
                <a:latin typeface="Times New Roman"/>
                <a:ea typeface="Calibri"/>
                <a:cs typeface="Times New Roman"/>
              </a:rPr>
              <a:t> </a:t>
            </a:r>
            <a:r>
              <a:rPr lang="en-US" dirty="0" err="1">
                <a:latin typeface="Times New Roman"/>
                <a:ea typeface="Calibri"/>
                <a:cs typeface="Times New Roman"/>
              </a:rPr>
              <a:t>đồ</a:t>
            </a:r>
            <a:r>
              <a:rPr lang="en-US" dirty="0">
                <a:latin typeface="Times New Roman"/>
                <a:ea typeface="Calibri"/>
                <a:cs typeface="Times New Roman"/>
              </a:rPr>
              <a:t> </a:t>
            </a:r>
            <a:r>
              <a:rPr lang="en-US" dirty="0" err="1">
                <a:latin typeface="Times New Roman"/>
                <a:ea typeface="Calibri"/>
                <a:cs typeface="Times New Roman"/>
              </a:rPr>
              <a:t>về</a:t>
            </a:r>
            <a:r>
              <a:rPr lang="en-US" dirty="0">
                <a:latin typeface="Times New Roman"/>
                <a:ea typeface="Calibri"/>
                <a:cs typeface="Times New Roman"/>
              </a:rPr>
              <a:t> </a:t>
            </a:r>
            <a:r>
              <a:rPr lang="en-US" dirty="0" err="1">
                <a:latin typeface="Times New Roman"/>
                <a:ea typeface="Calibri"/>
                <a:cs typeface="Times New Roman"/>
              </a:rPr>
              <a:t>mạch</a:t>
            </a:r>
            <a:r>
              <a:rPr lang="en-US" dirty="0">
                <a:latin typeface="Times New Roman"/>
                <a:ea typeface="Calibri"/>
                <a:cs typeface="Times New Roman"/>
              </a:rPr>
              <a:t> </a:t>
            </a:r>
            <a:r>
              <a:rPr lang="en-US" dirty="0" err="1">
                <a:latin typeface="Times New Roman"/>
                <a:ea typeface="Calibri"/>
                <a:cs typeface="Times New Roman"/>
              </a:rPr>
              <a:t>lập</a:t>
            </a:r>
            <a:r>
              <a:rPr lang="en-US" dirty="0">
                <a:latin typeface="Times New Roman"/>
                <a:ea typeface="Calibri"/>
                <a:cs typeface="Times New Roman"/>
              </a:rPr>
              <a:t> </a:t>
            </a:r>
            <a:r>
              <a:rPr lang="en-US" dirty="0" err="1">
                <a:latin typeface="Times New Roman"/>
                <a:ea typeface="Calibri"/>
                <a:cs typeface="Times New Roman"/>
              </a:rPr>
              <a:t>luận</a:t>
            </a:r>
            <a:r>
              <a:rPr lang="en-US" dirty="0">
                <a:latin typeface="Times New Roman"/>
                <a:ea typeface="Calibri"/>
                <a:cs typeface="Times New Roman"/>
              </a:rPr>
              <a:t> </a:t>
            </a:r>
            <a:r>
              <a:rPr lang="en-US" dirty="0" err="1">
                <a:latin typeface="Times New Roman"/>
                <a:ea typeface="Calibri"/>
                <a:cs typeface="Times New Roman"/>
              </a:rPr>
              <a:t>trong</a:t>
            </a:r>
            <a:r>
              <a:rPr lang="en-US" dirty="0">
                <a:latin typeface="Times New Roman"/>
                <a:ea typeface="Calibri"/>
                <a:cs typeface="Times New Roman"/>
              </a:rPr>
              <a:t> </a:t>
            </a:r>
            <a:r>
              <a:rPr lang="en-US" dirty="0" err="1">
                <a:latin typeface="Times New Roman"/>
                <a:ea typeface="Calibri"/>
                <a:cs typeface="Times New Roman"/>
              </a:rPr>
              <a:t>văn</a:t>
            </a:r>
            <a:r>
              <a:rPr lang="en-US" dirty="0">
                <a:latin typeface="Times New Roman"/>
                <a:ea typeface="Calibri"/>
                <a:cs typeface="Times New Roman"/>
              </a:rPr>
              <a:t> </a:t>
            </a:r>
            <a:r>
              <a:rPr lang="en-US" dirty="0" err="1">
                <a:latin typeface="Times New Roman"/>
                <a:ea typeface="Calibri"/>
                <a:cs typeface="Times New Roman"/>
              </a:rPr>
              <a:t>bản</a:t>
            </a:r>
            <a:r>
              <a:rPr lang="en-US" dirty="0">
                <a:latin typeface="Times New Roman"/>
                <a:ea typeface="Calibri"/>
                <a:cs typeface="Times New Roman"/>
              </a:rPr>
              <a:t> </a:t>
            </a:r>
            <a:r>
              <a:rPr lang="en-US" dirty="0" err="1">
                <a:latin typeface="Times New Roman"/>
                <a:ea typeface="Calibri"/>
                <a:cs typeface="Times New Roman"/>
              </a:rPr>
              <a:t>phù</a:t>
            </a:r>
            <a:r>
              <a:rPr lang="en-US" dirty="0">
                <a:latin typeface="Times New Roman"/>
                <a:ea typeface="Calibri"/>
                <a:cs typeface="Times New Roman"/>
              </a:rPr>
              <a:t> </a:t>
            </a:r>
            <a:r>
              <a:rPr lang="en-US" dirty="0" err="1">
                <a:latin typeface="Times New Roman"/>
                <a:ea typeface="Calibri"/>
                <a:cs typeface="Times New Roman"/>
              </a:rPr>
              <a:t>hợp</a:t>
            </a:r>
            <a:r>
              <a:rPr lang="en-US" dirty="0">
                <a:latin typeface="Times New Roman"/>
                <a:ea typeface="Calibri"/>
                <a:cs typeface="Times New Roman"/>
              </a:rPr>
              <a:t>, </a:t>
            </a:r>
            <a:r>
              <a:rPr lang="en-US" dirty="0" err="1">
                <a:latin typeface="Times New Roman"/>
                <a:ea typeface="Calibri"/>
                <a:cs typeface="Times New Roman"/>
              </a:rPr>
              <a:t>được</a:t>
            </a:r>
            <a:r>
              <a:rPr lang="en-US" dirty="0">
                <a:latin typeface="Times New Roman"/>
                <a:ea typeface="Calibri"/>
                <a:cs typeface="Times New Roman"/>
              </a:rPr>
              <a:t> </a:t>
            </a:r>
            <a:r>
              <a:rPr lang="en-US" dirty="0" err="1">
                <a:latin typeface="Times New Roman"/>
                <a:ea typeface="Calibri"/>
                <a:cs typeface="Times New Roman"/>
              </a:rPr>
              <a:t>bài</a:t>
            </a:r>
            <a:r>
              <a:rPr lang="en-US" dirty="0">
                <a:latin typeface="Times New Roman"/>
                <a:ea typeface="Calibri"/>
                <a:cs typeface="Times New Roman"/>
              </a:rPr>
              <a:t> </a:t>
            </a:r>
            <a:r>
              <a:rPr lang="en-US" dirty="0" err="1">
                <a:latin typeface="Times New Roman"/>
                <a:ea typeface="Calibri"/>
                <a:cs typeface="Times New Roman"/>
              </a:rPr>
              <a:t>trí</a:t>
            </a:r>
            <a:r>
              <a:rPr lang="en-US" dirty="0">
                <a:latin typeface="Times New Roman"/>
                <a:ea typeface="Calibri"/>
                <a:cs typeface="Times New Roman"/>
              </a:rPr>
              <a:t> logic, </a:t>
            </a:r>
            <a:r>
              <a:rPr lang="en-US" dirty="0" err="1">
                <a:latin typeface="Times New Roman"/>
                <a:ea typeface="Calibri"/>
                <a:cs typeface="Times New Roman"/>
              </a:rPr>
              <a:t>đẹp</a:t>
            </a:r>
            <a:r>
              <a:rPr lang="en-US" dirty="0">
                <a:latin typeface="Times New Roman"/>
                <a:ea typeface="Calibri"/>
                <a:cs typeface="Times New Roman"/>
              </a:rPr>
              <a:t> </a:t>
            </a:r>
            <a:r>
              <a:rPr lang="en-US" dirty="0" err="1">
                <a:latin typeface="Times New Roman"/>
                <a:ea typeface="Calibri"/>
                <a:cs typeface="Times New Roman"/>
              </a:rPr>
              <a:t>mắt</a:t>
            </a:r>
            <a:r>
              <a:rPr lang="en-US" dirty="0">
                <a:latin typeface="Times New Roman"/>
                <a:ea typeface="Calibri"/>
                <a:cs typeface="Times New Roman"/>
              </a:rPr>
              <a:t>; </a:t>
            </a:r>
            <a:r>
              <a:rPr lang="en-US" dirty="0" err="1">
                <a:latin typeface="Times New Roman"/>
                <a:ea typeface="Calibri"/>
                <a:cs typeface="Times New Roman"/>
              </a:rPr>
              <a:t>những</a:t>
            </a:r>
            <a:r>
              <a:rPr lang="en-US" dirty="0">
                <a:latin typeface="Times New Roman"/>
                <a:ea typeface="Calibri"/>
                <a:cs typeface="Times New Roman"/>
              </a:rPr>
              <a:t> </a:t>
            </a:r>
            <a:r>
              <a:rPr lang="en-US" dirty="0" err="1">
                <a:latin typeface="Times New Roman"/>
                <a:ea typeface="Calibri"/>
                <a:cs typeface="Times New Roman"/>
              </a:rPr>
              <a:t>nội</a:t>
            </a:r>
            <a:r>
              <a:rPr lang="en-US" dirty="0">
                <a:latin typeface="Times New Roman"/>
                <a:ea typeface="Calibri"/>
                <a:cs typeface="Times New Roman"/>
              </a:rPr>
              <a:t> dung </a:t>
            </a:r>
            <a:r>
              <a:rPr lang="en-US" dirty="0" err="1">
                <a:latin typeface="Times New Roman"/>
                <a:ea typeface="Calibri"/>
                <a:cs typeface="Times New Roman"/>
              </a:rPr>
              <a:t>trong</a:t>
            </a:r>
            <a:r>
              <a:rPr lang="en-US" dirty="0">
                <a:latin typeface="Times New Roman"/>
                <a:ea typeface="Calibri"/>
                <a:cs typeface="Times New Roman"/>
              </a:rPr>
              <a:t> </a:t>
            </a:r>
            <a:r>
              <a:rPr lang="en-US" dirty="0" err="1">
                <a:latin typeface="Times New Roman"/>
                <a:ea typeface="Calibri"/>
                <a:cs typeface="Times New Roman"/>
              </a:rPr>
              <a:t>từng</a:t>
            </a:r>
            <a:r>
              <a:rPr lang="en-US" dirty="0">
                <a:latin typeface="Times New Roman"/>
                <a:ea typeface="Calibri"/>
                <a:cs typeface="Times New Roman"/>
              </a:rPr>
              <a:t> slide </a:t>
            </a:r>
            <a:r>
              <a:rPr lang="en-US" dirty="0" err="1">
                <a:latin typeface="Times New Roman"/>
                <a:ea typeface="Calibri"/>
                <a:cs typeface="Times New Roman"/>
              </a:rPr>
              <a:t>không</a:t>
            </a:r>
            <a:r>
              <a:rPr lang="en-US" dirty="0">
                <a:latin typeface="Times New Roman"/>
                <a:ea typeface="Calibri"/>
                <a:cs typeface="Times New Roman"/>
              </a:rPr>
              <a:t> </a:t>
            </a:r>
            <a:r>
              <a:rPr lang="en-US" dirty="0" err="1">
                <a:latin typeface="Times New Roman"/>
                <a:ea typeface="Calibri"/>
                <a:cs typeface="Times New Roman"/>
              </a:rPr>
              <a:t>để</a:t>
            </a:r>
            <a:r>
              <a:rPr lang="en-US" dirty="0">
                <a:latin typeface="Times New Roman"/>
                <a:ea typeface="Calibri"/>
                <a:cs typeface="Times New Roman"/>
              </a:rPr>
              <a:t> </a:t>
            </a:r>
            <a:r>
              <a:rPr lang="en-US" dirty="0" err="1">
                <a:latin typeface="Times New Roman"/>
                <a:ea typeface="Calibri"/>
                <a:cs typeface="Times New Roman"/>
              </a:rPr>
              <a:t>hiển</a:t>
            </a:r>
            <a:r>
              <a:rPr lang="en-US" dirty="0">
                <a:latin typeface="Times New Roman"/>
                <a:ea typeface="Calibri"/>
                <a:cs typeface="Times New Roman"/>
              </a:rPr>
              <a:t> </a:t>
            </a:r>
            <a:r>
              <a:rPr lang="en-US" dirty="0" err="1">
                <a:latin typeface="Times New Roman"/>
                <a:ea typeface="Calibri"/>
                <a:cs typeface="Times New Roman"/>
              </a:rPr>
              <a:t>thị</a:t>
            </a:r>
            <a:r>
              <a:rPr lang="en-US" dirty="0">
                <a:latin typeface="Times New Roman"/>
                <a:ea typeface="Calibri"/>
                <a:cs typeface="Times New Roman"/>
              </a:rPr>
              <a:t> </a:t>
            </a:r>
            <a:r>
              <a:rPr lang="en-US" dirty="0" err="1">
                <a:latin typeface="Times New Roman"/>
                <a:ea typeface="Calibri"/>
                <a:cs typeface="Times New Roman"/>
              </a:rPr>
              <a:t>cùng</a:t>
            </a:r>
            <a:r>
              <a:rPr lang="en-US" dirty="0">
                <a:latin typeface="Times New Roman"/>
                <a:ea typeface="Calibri"/>
                <a:cs typeface="Times New Roman"/>
              </a:rPr>
              <a:t> </a:t>
            </a:r>
            <a:r>
              <a:rPr lang="en-US" dirty="0" err="1">
                <a:latin typeface="Times New Roman"/>
                <a:ea typeface="Calibri"/>
                <a:cs typeface="Times New Roman"/>
              </a:rPr>
              <a:t>lúc</a:t>
            </a:r>
            <a:r>
              <a:rPr lang="en-US" dirty="0">
                <a:latin typeface="Times New Roman"/>
                <a:ea typeface="Calibri"/>
                <a:cs typeface="Times New Roman"/>
              </a:rPr>
              <a:t> (</a:t>
            </a:r>
            <a:r>
              <a:rPr lang="en-US" dirty="0" err="1">
                <a:latin typeface="Times New Roman"/>
                <a:ea typeface="Calibri"/>
                <a:cs typeface="Times New Roman"/>
              </a:rPr>
              <a:t>tránh</a:t>
            </a:r>
            <a:r>
              <a:rPr lang="en-US" dirty="0">
                <a:latin typeface="Times New Roman"/>
                <a:ea typeface="Calibri"/>
                <a:cs typeface="Times New Roman"/>
              </a:rPr>
              <a:t> </a:t>
            </a:r>
            <a:r>
              <a:rPr lang="en-US" dirty="0" err="1">
                <a:latin typeface="Times New Roman"/>
                <a:ea typeface="Calibri"/>
                <a:cs typeface="Times New Roman"/>
              </a:rPr>
              <a:t>để</a:t>
            </a:r>
            <a:r>
              <a:rPr lang="en-US" dirty="0">
                <a:latin typeface="Times New Roman"/>
                <a:ea typeface="Calibri"/>
                <a:cs typeface="Times New Roman"/>
              </a:rPr>
              <a:t> HS </a:t>
            </a:r>
            <a:r>
              <a:rPr lang="en-US" dirty="0" err="1">
                <a:latin typeface="Times New Roman"/>
                <a:ea typeface="Calibri"/>
                <a:cs typeface="Times New Roman"/>
              </a:rPr>
              <a:t>nhìn</a:t>
            </a:r>
            <a:r>
              <a:rPr lang="en-US" dirty="0">
                <a:latin typeface="Times New Roman"/>
                <a:ea typeface="Calibri"/>
                <a:cs typeface="Times New Roman"/>
              </a:rPr>
              <a:t> </a:t>
            </a:r>
            <a:r>
              <a:rPr lang="en-US" dirty="0" err="1">
                <a:latin typeface="Times New Roman"/>
                <a:ea typeface="Calibri"/>
                <a:cs typeface="Times New Roman"/>
              </a:rPr>
              <a:t>thấy</a:t>
            </a:r>
            <a:r>
              <a:rPr lang="en-US" dirty="0">
                <a:latin typeface="Times New Roman"/>
                <a:ea typeface="Calibri"/>
                <a:cs typeface="Times New Roman"/>
              </a:rPr>
              <a:t> </a:t>
            </a:r>
            <a:r>
              <a:rPr lang="en-US" dirty="0" err="1">
                <a:latin typeface="Times New Roman"/>
                <a:ea typeface="Calibri"/>
                <a:cs typeface="Times New Roman"/>
              </a:rPr>
              <a:t>trước</a:t>
            </a:r>
            <a:r>
              <a:rPr lang="en-US" dirty="0">
                <a:latin typeface="Times New Roman"/>
                <a:ea typeface="Calibri"/>
                <a:cs typeface="Times New Roman"/>
              </a:rPr>
              <a:t> </a:t>
            </a:r>
            <a:r>
              <a:rPr lang="en-US" dirty="0" err="1">
                <a:latin typeface="Times New Roman"/>
                <a:ea typeface="Calibri"/>
                <a:cs typeface="Times New Roman"/>
              </a:rPr>
              <a:t>kết</a:t>
            </a:r>
            <a:r>
              <a:rPr lang="en-US" dirty="0">
                <a:latin typeface="Times New Roman"/>
                <a:ea typeface="Calibri"/>
                <a:cs typeface="Times New Roman"/>
              </a:rPr>
              <a:t> </a:t>
            </a:r>
            <a:r>
              <a:rPr lang="en-US" dirty="0" err="1">
                <a:latin typeface="Times New Roman"/>
                <a:ea typeface="Calibri"/>
                <a:cs typeface="Times New Roman"/>
              </a:rPr>
              <a:t>quả</a:t>
            </a:r>
            <a:r>
              <a:rPr lang="en-US" dirty="0">
                <a:latin typeface="Times New Roman"/>
                <a:ea typeface="Calibri"/>
                <a:cs typeface="Times New Roman"/>
              </a:rPr>
              <a:t> </a:t>
            </a:r>
            <a:r>
              <a:rPr lang="en-US" dirty="0" err="1">
                <a:latin typeface="Times New Roman"/>
                <a:ea typeface="Calibri"/>
                <a:cs typeface="Times New Roman"/>
              </a:rPr>
              <a:t>khi</a:t>
            </a:r>
            <a:r>
              <a:rPr lang="en-US" dirty="0">
                <a:latin typeface="Times New Roman"/>
                <a:ea typeface="Calibri"/>
                <a:cs typeface="Times New Roman"/>
              </a:rPr>
              <a:t> </a:t>
            </a:r>
            <a:r>
              <a:rPr lang="en-US" dirty="0" err="1">
                <a:latin typeface="Times New Roman"/>
                <a:ea typeface="Calibri"/>
                <a:cs typeface="Times New Roman"/>
              </a:rPr>
              <a:t>hoạt</a:t>
            </a:r>
            <a:r>
              <a:rPr lang="en-US" dirty="0">
                <a:latin typeface="Times New Roman"/>
                <a:ea typeface="Calibri"/>
                <a:cs typeface="Times New Roman"/>
              </a:rPr>
              <a:t> </a:t>
            </a:r>
            <a:r>
              <a:rPr lang="en-US" dirty="0" err="1">
                <a:latin typeface="Times New Roman"/>
                <a:ea typeface="Calibri"/>
                <a:cs typeface="Times New Roman"/>
              </a:rPr>
              <a:t>động</a:t>
            </a:r>
            <a:r>
              <a:rPr lang="en-US" dirty="0">
                <a:latin typeface="Times New Roman"/>
                <a:ea typeface="Calibri"/>
                <a:cs typeface="Times New Roman"/>
              </a:rPr>
              <a:t> </a:t>
            </a:r>
            <a:r>
              <a:rPr lang="en-US" dirty="0" err="1">
                <a:latin typeface="Times New Roman"/>
                <a:ea typeface="Calibri"/>
                <a:cs typeface="Times New Roman"/>
              </a:rPr>
              <a:t>chỉ</a:t>
            </a:r>
            <a:r>
              <a:rPr lang="en-US" dirty="0">
                <a:latin typeface="Times New Roman"/>
                <a:ea typeface="Calibri"/>
                <a:cs typeface="Times New Roman"/>
              </a:rPr>
              <a:t> </a:t>
            </a:r>
            <a:r>
              <a:rPr lang="en-US" dirty="0" err="1">
                <a:latin typeface="Times New Roman"/>
                <a:ea typeface="Calibri"/>
                <a:cs typeface="Times New Roman"/>
              </a:rPr>
              <a:t>mới</a:t>
            </a:r>
            <a:r>
              <a:rPr lang="en-US" dirty="0">
                <a:latin typeface="Times New Roman"/>
                <a:ea typeface="Calibri"/>
                <a:cs typeface="Times New Roman"/>
              </a:rPr>
              <a:t> </a:t>
            </a:r>
            <a:r>
              <a:rPr lang="en-US" dirty="0" err="1">
                <a:latin typeface="Times New Roman"/>
                <a:ea typeface="Calibri"/>
                <a:cs typeface="Times New Roman"/>
              </a:rPr>
              <a:t>bắt</a:t>
            </a:r>
            <a:r>
              <a:rPr lang="en-US" dirty="0">
                <a:latin typeface="Times New Roman"/>
                <a:ea typeface="Calibri"/>
                <a:cs typeface="Times New Roman"/>
              </a:rPr>
              <a:t> </a:t>
            </a:r>
            <a:r>
              <a:rPr lang="en-US" dirty="0" err="1">
                <a:latin typeface="Times New Roman"/>
                <a:ea typeface="Calibri"/>
                <a:cs typeface="Times New Roman"/>
              </a:rPr>
              <a:t>đầu</a:t>
            </a:r>
            <a:r>
              <a:rPr lang="en-US" dirty="0">
                <a:latin typeface="Times New Roman"/>
                <a:ea typeface="Calibri"/>
                <a:cs typeface="Times New Roman"/>
              </a:rPr>
              <a:t>).</a:t>
            </a:r>
          </a:p>
          <a:p>
            <a:pPr marL="0" indent="0">
              <a:buNone/>
            </a:pPr>
            <a:endParaRPr lang="en-US" dirty="0"/>
          </a:p>
        </p:txBody>
      </p:sp>
    </p:spTree>
    <p:extLst>
      <p:ext uri="{BB962C8B-B14F-4D97-AF65-F5344CB8AC3E}">
        <p14:creationId xmlns:p14="http://schemas.microsoft.com/office/powerpoint/2010/main" val="3368653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Vector khung màu nước trang trí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Vector khung màu nước trang trí ho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ình nền powerpoint đẹp nhất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20242"/>
            <a:ext cx="12192000" cy="4490545"/>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1B358DA9-117F-1143-35A3-2DFC7FA72553}"/>
              </a:ext>
            </a:extLst>
          </p:cNvPr>
          <p:cNvSpPr/>
          <p:nvPr/>
        </p:nvSpPr>
        <p:spPr>
          <a:xfrm>
            <a:off x="1463316" y="245089"/>
            <a:ext cx="3953218" cy="1157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l </a:t>
            </a:r>
          </a:p>
        </p:txBody>
      </p:sp>
      <p:sp>
        <p:nvSpPr>
          <p:cNvPr id="10" name="Rectangle 9">
            <a:extLst>
              <a:ext uri="{FF2B5EF4-FFF2-40B4-BE49-F238E27FC236}">
                <a16:creationId xmlns:a16="http://schemas.microsoft.com/office/drawing/2014/main" id="{92E7C3BC-055C-EFE9-0DD3-2DAA2F323B3B}"/>
              </a:ext>
            </a:extLst>
          </p:cNvPr>
          <p:cNvSpPr/>
          <p:nvPr/>
        </p:nvSpPr>
        <p:spPr>
          <a:xfrm>
            <a:off x="5444815" y="54126"/>
            <a:ext cx="6775465" cy="1395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luận</a:t>
            </a:r>
            <a:endParaRPr lang="en-US" sz="3200" b="1" dirty="0">
              <a:latin typeface="Times New Roman" panose="02020603050405020304" pitchFamily="18" charset="0"/>
              <a:cs typeface="Times New Roman" panose="02020603050405020304" pitchFamily="18" charset="0"/>
            </a:endParaRPr>
          </a:p>
        </p:txBody>
      </p:sp>
      <p:sp>
        <p:nvSpPr>
          <p:cNvPr id="11" name="Arrow: Right 10">
            <a:extLst>
              <a:ext uri="{FF2B5EF4-FFF2-40B4-BE49-F238E27FC236}">
                <a16:creationId xmlns:a16="http://schemas.microsoft.com/office/drawing/2014/main" id="{C2EE9158-CA41-5A8A-C595-67D9C3EB8A6E}"/>
              </a:ext>
            </a:extLst>
          </p:cNvPr>
          <p:cNvSpPr/>
          <p:nvPr/>
        </p:nvSpPr>
        <p:spPr>
          <a:xfrm>
            <a:off x="1853514" y="2229978"/>
            <a:ext cx="3706083" cy="1001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2</a:t>
            </a:r>
          </a:p>
        </p:txBody>
      </p:sp>
      <p:sp>
        <p:nvSpPr>
          <p:cNvPr id="12" name="Rectangle 11">
            <a:extLst>
              <a:ext uri="{FF2B5EF4-FFF2-40B4-BE49-F238E27FC236}">
                <a16:creationId xmlns:a16="http://schemas.microsoft.com/office/drawing/2014/main" id="{D020E7EE-6576-C182-B376-06976BD90725}"/>
              </a:ext>
            </a:extLst>
          </p:cNvPr>
          <p:cNvSpPr/>
          <p:nvPr/>
        </p:nvSpPr>
        <p:spPr>
          <a:xfrm>
            <a:off x="5559597" y="2182841"/>
            <a:ext cx="6718901" cy="1395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Times New Roman" panose="02020603050405020304" pitchFamily="18" charset="0"/>
                <a:cs typeface="Times New Roman" panose="02020603050405020304" pitchFamily="18" charset="0"/>
              </a:rPr>
              <a:t>Luận đề? Luận điểm? lí lẽ</a:t>
            </a:r>
            <a:endParaRPr lang="en-US" sz="3200" b="1" dirty="0">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id="{29FC3B6F-F1DB-21A5-C4ED-1883C59F31DD}"/>
              </a:ext>
            </a:extLst>
          </p:cNvPr>
          <p:cNvSpPr/>
          <p:nvPr/>
        </p:nvSpPr>
        <p:spPr>
          <a:xfrm>
            <a:off x="1831889" y="3964586"/>
            <a:ext cx="3706083" cy="1001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3</a:t>
            </a:r>
          </a:p>
        </p:txBody>
      </p:sp>
      <p:sp>
        <p:nvSpPr>
          <p:cNvPr id="14" name="Rectangle 13">
            <a:extLst>
              <a:ext uri="{FF2B5EF4-FFF2-40B4-BE49-F238E27FC236}">
                <a16:creationId xmlns:a16="http://schemas.microsoft.com/office/drawing/2014/main" id="{E8750729-7CC7-AF61-17F5-3BE2C84A90CA}"/>
              </a:ext>
            </a:extLst>
          </p:cNvPr>
          <p:cNvSpPr/>
          <p:nvPr/>
        </p:nvSpPr>
        <p:spPr>
          <a:xfrm>
            <a:off x="5516347" y="4002514"/>
            <a:ext cx="6718901" cy="1287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Times New Roman" panose="02020603050405020304" pitchFamily="18" charset="0"/>
                <a:cs typeface="Times New Roman" panose="02020603050405020304" pitchFamily="18" charset="0"/>
              </a:rPr>
              <a:t>Nghị luận xã hội có mấy dạng</a:t>
            </a:r>
            <a:endParaRPr lang="en-US" sz="3200" b="1"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5CA404A5-B006-EE22-09C7-16675D6E37C7}"/>
              </a:ext>
            </a:extLst>
          </p:cNvPr>
          <p:cNvSpPr/>
          <p:nvPr/>
        </p:nvSpPr>
        <p:spPr>
          <a:xfrm>
            <a:off x="1" y="7937"/>
            <a:ext cx="1853513" cy="71219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endParaRPr lang="en-US" sz="3200" dirty="0">
              <a:latin typeface="Times New Roman" panose="02020603050405020304" pitchFamily="18" charset="0"/>
              <a:cs typeface="Times New Roman" panose="02020603050405020304" pitchFamily="18" charset="0"/>
            </a:endParaRPr>
          </a:p>
        </p:txBody>
      </p:sp>
      <p:sp>
        <p:nvSpPr>
          <p:cNvPr id="2" name="Arrow: Right 1">
            <a:extLst>
              <a:ext uri="{FF2B5EF4-FFF2-40B4-BE49-F238E27FC236}">
                <a16:creationId xmlns:a16="http://schemas.microsoft.com/office/drawing/2014/main" id="{24AAB465-8607-1232-4F30-3E6B8AF43859}"/>
              </a:ext>
            </a:extLst>
          </p:cNvPr>
          <p:cNvSpPr/>
          <p:nvPr/>
        </p:nvSpPr>
        <p:spPr>
          <a:xfrm>
            <a:off x="1643449" y="5857103"/>
            <a:ext cx="3398108" cy="531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4</a:t>
            </a:r>
          </a:p>
        </p:txBody>
      </p:sp>
      <p:sp>
        <p:nvSpPr>
          <p:cNvPr id="6" name="Rectangle 5">
            <a:extLst>
              <a:ext uri="{FF2B5EF4-FFF2-40B4-BE49-F238E27FC236}">
                <a16:creationId xmlns:a16="http://schemas.microsoft.com/office/drawing/2014/main" id="{FA8C910E-AD04-D06B-1DB6-5E84C7811DDE}"/>
              </a:ext>
            </a:extLst>
          </p:cNvPr>
          <p:cNvSpPr/>
          <p:nvPr/>
        </p:nvSpPr>
        <p:spPr>
          <a:xfrm>
            <a:off x="5121876" y="5758357"/>
            <a:ext cx="715044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27137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1000"/>
                                        <p:tgtEl>
                                          <p:spTgt spid="10">
                                            <p:txEl>
                                              <p:pRg st="0" end="0"/>
                                            </p:txEl>
                                          </p:spTgt>
                                        </p:tgtEl>
                                      </p:cBhvr>
                                    </p:animEffect>
                                    <p:anim calcmode="lin" valueType="num">
                                      <p:cBhvr>
                                        <p:cTn id="3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barn(inVertical)">
                                      <p:cBhvr>
                                        <p:cTn id="45" dur="5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ircle(in)">
                                      <p:cBhvr>
                                        <p:cTn id="50" dur="20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animEffect transition="in" filter="fade">
                                      <p:cBhvr>
                                        <p:cTn id="55" dur="500"/>
                                        <p:tgtEl>
                                          <p:spTgt spid="1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3">
                                            <p:txEl>
                                              <p:pRg st="0" end="0"/>
                                            </p:txEl>
                                          </p:spTgt>
                                        </p:tgtEl>
                                        <p:attrNameLst>
                                          <p:attrName>style.visibility</p:attrName>
                                        </p:attrNameLst>
                                      </p:cBhvr>
                                      <p:to>
                                        <p:strVal val="visible"/>
                                      </p:to>
                                    </p:set>
                                    <p:animEffect transition="in" filter="barn(inVertical)">
                                      <p:cBhvr>
                                        <p:cTn id="65" dur="500"/>
                                        <p:tgtEl>
                                          <p:spTgt spid="13">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arn(inVertic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4">
                                            <p:txEl>
                                              <p:pRg st="0" end="0"/>
                                            </p:txEl>
                                          </p:spTgt>
                                        </p:tgtEl>
                                        <p:attrNameLst>
                                          <p:attrName>style.visibility</p:attrName>
                                        </p:attrNameLst>
                                      </p:cBhvr>
                                      <p:to>
                                        <p:strVal val="visible"/>
                                      </p:to>
                                    </p:set>
                                    <p:animEffect transition="in" filter="wipe(down)">
                                      <p:cBhvr>
                                        <p:cTn id="75" dur="500"/>
                                        <p:tgtEl>
                                          <p:spTgt spid="14">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8" grpId="0" animBg="1"/>
      <p:bldP spid="2"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Vector khung màu nước trang trí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Vector khung màu nước trang trí ho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ình nền powerpoint đẹp nhất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4469"/>
            <a:ext cx="12192000" cy="4490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ADEF6-F5BC-BA03-03F7-2E45316C7FEF}"/>
              </a:ext>
            </a:extLst>
          </p:cNvPr>
          <p:cNvSpPr txBox="1"/>
          <p:nvPr/>
        </p:nvSpPr>
        <p:spPr>
          <a:xfrm>
            <a:off x="1" y="0"/>
            <a:ext cx="12066104" cy="1815882"/>
          </a:xfrm>
          <a:prstGeom prst="rect">
            <a:avLst/>
          </a:prstGeom>
          <a:noFill/>
        </p:spPr>
        <p:txBody>
          <a:bodyPr wrap="square" rtlCol="0">
            <a:spAutoFit/>
          </a:bodyPr>
          <a:lstStyle/>
          <a:p>
            <a:r>
              <a:rPr lang="vi-VN" sz="2800" dirty="0">
                <a:solidFill>
                  <a:schemeClr val="accent2"/>
                </a:solidFill>
                <a:latin typeface="Times New Roman" panose="02020603050405020304" pitchFamily="18" charset="0"/>
                <a:cs typeface="Times New Roman" panose="02020603050405020304" pitchFamily="18" charset="0"/>
              </a:rPr>
              <a:t>I. VĂN BẢN NGHỊ LUẬN</a:t>
            </a:r>
          </a:p>
          <a:p>
            <a:r>
              <a:rPr lang="vi-VN" sz="2800" dirty="0">
                <a:solidFill>
                  <a:srgbClr val="FF0000"/>
                </a:solidFill>
                <a:latin typeface="Times New Roman" panose="02020603050405020304" pitchFamily="18" charset="0"/>
                <a:cs typeface="Times New Roman" panose="02020603050405020304" pitchFamily="18" charset="0"/>
              </a:rPr>
              <a:t>1. K</a:t>
            </a:r>
            <a:r>
              <a:rPr lang="en-US" sz="2800" dirty="0" err="1">
                <a:solidFill>
                  <a:srgbClr val="FF0000"/>
                </a:solidFill>
                <a:latin typeface="Times New Roman" panose="02020603050405020304" pitchFamily="18" charset="0"/>
                <a:cs typeface="Times New Roman" panose="02020603050405020304" pitchFamily="18" charset="0"/>
              </a:rPr>
              <a:t>hái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niệm</a:t>
            </a:r>
            <a:endParaRPr lang="vi-VN" sz="2800" dirty="0">
              <a:solidFill>
                <a:srgbClr val="FF0000"/>
              </a:solidFill>
              <a:latin typeface="Times New Roman" panose="02020603050405020304" pitchFamily="18" charset="0"/>
              <a:cs typeface="Times New Roman" panose="02020603050405020304" pitchFamily="18" charset="0"/>
            </a:endParaRPr>
          </a:p>
          <a:p>
            <a:r>
              <a:rPr lang="vi-VN" sz="2800" dirty="0">
                <a:solidFill>
                  <a:srgbClr val="0070C0"/>
                </a:solidFill>
                <a:latin typeface="Times New Roman" panose="02020603050405020304" pitchFamily="18" charset="0"/>
                <a:cs typeface="Times New Roman" panose="02020603050405020304" pitchFamily="18" charset="0"/>
              </a:rPr>
              <a:t>- Văn bản nghị luận là loại văn bản thể hiện chức năng thuyết phục thông qua một hệ thống luận điểm, lí lẽ và bằng chứng được tổ chức chặt chẽ. </a:t>
            </a:r>
          </a:p>
        </p:txBody>
      </p:sp>
    </p:spTree>
    <p:extLst>
      <p:ext uri="{BB962C8B-B14F-4D97-AF65-F5344CB8AC3E}">
        <p14:creationId xmlns:p14="http://schemas.microsoft.com/office/powerpoint/2010/main" val="10725676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Vector khung màu nước trang trí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Vector khung màu nước trang trí ho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ình nền powerpoint đẹp nhất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4469"/>
            <a:ext cx="12192000" cy="4490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ADEF6-F5BC-BA03-03F7-2E45316C7FEF}"/>
              </a:ext>
            </a:extLst>
          </p:cNvPr>
          <p:cNvSpPr txBox="1"/>
          <p:nvPr/>
        </p:nvSpPr>
        <p:spPr>
          <a:xfrm>
            <a:off x="460375" y="312738"/>
            <a:ext cx="11605729" cy="1815882"/>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2. C</a:t>
            </a:r>
            <a:r>
              <a:rPr lang="en-US" sz="2800" dirty="0" err="1">
                <a:solidFill>
                  <a:srgbClr val="FF0000"/>
                </a:solidFill>
                <a:latin typeface="Times New Roman" panose="02020603050405020304" pitchFamily="18" charset="0"/>
                <a:cs typeface="Times New Roman" panose="02020603050405020304" pitchFamily="18" charset="0"/>
              </a:rPr>
              <a: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endParaRPr lang="vi-VN" sz="2800" dirty="0">
              <a:solidFill>
                <a:srgbClr val="FF0000"/>
              </a:solidFill>
              <a:latin typeface="Times New Roman" panose="02020603050405020304" pitchFamily="18" charset="0"/>
              <a:cs typeface="Times New Roman" panose="02020603050405020304" pitchFamily="18" charset="0"/>
            </a:endParaRPr>
          </a:p>
          <a:p>
            <a:r>
              <a:rPr lang="vi-VN" sz="2800" dirty="0">
                <a:solidFill>
                  <a:srgbClr val="FF0000"/>
                </a:solidFill>
                <a:latin typeface="Times New Roman" panose="02020603050405020304" pitchFamily="18" charset="0"/>
                <a:cs typeface="Times New Roman" panose="02020603050405020304" pitchFamily="18" charset="0"/>
              </a:rPr>
              <a:t>a. Luận đề</a:t>
            </a:r>
          </a:p>
          <a:p>
            <a:r>
              <a:rPr lang="vi-VN" sz="2800" dirty="0">
                <a:solidFill>
                  <a:srgbClr val="0070C0"/>
                </a:solidFill>
                <a:latin typeface="Times New Roman" panose="02020603050405020304" pitchFamily="18" charset="0"/>
                <a:cs typeface="Times New Roman" panose="02020603050405020304" pitchFamily="18" charset="0"/>
              </a:rPr>
              <a:t>- Luận đề là vấn đề, tư tưởng, quan điểm, quan niệm…được tập trung bàn luận trong văn bản. </a:t>
            </a:r>
          </a:p>
        </p:txBody>
      </p:sp>
    </p:spTree>
    <p:extLst>
      <p:ext uri="{BB962C8B-B14F-4D97-AF65-F5344CB8AC3E}">
        <p14:creationId xmlns:p14="http://schemas.microsoft.com/office/powerpoint/2010/main" val="7753079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Vector khung màu nước trang trí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Vector khung màu nước trang trí ho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ình nền powerpoint đẹp nhất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4469"/>
            <a:ext cx="12192000" cy="4490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ADEF6-F5BC-BA03-03F7-2E45316C7FEF}"/>
              </a:ext>
            </a:extLst>
          </p:cNvPr>
          <p:cNvSpPr txBox="1"/>
          <p:nvPr/>
        </p:nvSpPr>
        <p:spPr>
          <a:xfrm>
            <a:off x="460375" y="312738"/>
            <a:ext cx="11605729" cy="3108543"/>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b</a:t>
            </a:r>
            <a:r>
              <a:rPr lang="vi-VN" sz="2800" dirty="0">
                <a:solidFill>
                  <a:srgbClr val="FF0000"/>
                </a:solidFill>
                <a:latin typeface="Times New Roman" panose="02020603050405020304" pitchFamily="18" charset="0"/>
                <a:cs typeface="Times New Roman" panose="02020603050405020304" pitchFamily="18" charset="0"/>
              </a:rPr>
              <a:t>. Luận điểm</a:t>
            </a:r>
          </a:p>
          <a:p>
            <a:r>
              <a:rPr lang="vi-VN" sz="2800" dirty="0">
                <a:solidFill>
                  <a:srgbClr val="0070C0"/>
                </a:solidFill>
                <a:latin typeface="Times New Roman" panose="02020603050405020304" pitchFamily="18" charset="0"/>
                <a:cs typeface="Times New Roman" panose="02020603050405020304" pitchFamily="18" charset="0"/>
              </a:rPr>
              <a:t>- Luận điểm là một ý kiến khái quát thể hiện tư tưởng, quan điểm, quan niệm của tác giả về luận đề. Nhờ hệ thống luận điểm (gọi nôm na là hệ thống ý), các khía cạnh cụ thể của luận đề mới được làm nổi bật theo một cách thức nhất định. </a:t>
            </a:r>
          </a:p>
          <a:p>
            <a:r>
              <a:rPr lang="vi-VN" sz="2800" dirty="0">
                <a:solidFill>
                  <a:srgbClr val="0070C0"/>
                </a:solidFill>
                <a:latin typeface="Times New Roman" panose="02020603050405020304" pitchFamily="18" charset="0"/>
                <a:cs typeface="Times New Roman" panose="02020603050405020304" pitchFamily="18" charset="0"/>
              </a:rPr>
              <a:t>- Luận điểm cần được trình bày một cách rõ ràng, có hệ thống, có định hướng cụ thể và đảm bảo tính chính xác cao</a:t>
            </a:r>
          </a:p>
        </p:txBody>
      </p:sp>
    </p:spTree>
    <p:extLst>
      <p:ext uri="{BB962C8B-B14F-4D97-AF65-F5344CB8AC3E}">
        <p14:creationId xmlns:p14="http://schemas.microsoft.com/office/powerpoint/2010/main" val="15552677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Vector khung màu nước trang trí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Vector khung màu nước trang trí ho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ình nền powerpoint đẹp nhất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4469"/>
            <a:ext cx="12192000" cy="4490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ADEF6-F5BC-BA03-03F7-2E45316C7FEF}"/>
              </a:ext>
            </a:extLst>
          </p:cNvPr>
          <p:cNvSpPr txBox="1"/>
          <p:nvPr/>
        </p:nvSpPr>
        <p:spPr>
          <a:xfrm>
            <a:off x="460375" y="312738"/>
            <a:ext cx="11605729" cy="2246769"/>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c. Lí lẽ, bằng chứng</a:t>
            </a:r>
          </a:p>
          <a:p>
            <a:r>
              <a:rPr lang="en-US" sz="2800" dirty="0">
                <a:solidFill>
                  <a:srgbClr val="0070C0"/>
                </a:solidFill>
                <a:latin typeface="Times New Roman" panose="02020603050405020304" pitchFamily="18" charset="0"/>
                <a:cs typeface="Times New Roman" panose="02020603050405020304" pitchFamily="18" charset="0"/>
              </a:rPr>
              <a:t>	- </a:t>
            </a:r>
            <a:r>
              <a:rPr lang="vi-VN" sz="2800" dirty="0">
                <a:solidFill>
                  <a:srgbClr val="0070C0"/>
                </a:solidFill>
                <a:latin typeface="Times New Roman" panose="02020603050405020304" pitchFamily="18" charset="0"/>
                <a:cs typeface="Times New Roman" panose="02020603050405020304" pitchFamily="18" charset="0"/>
              </a:rPr>
              <a:t>Lí lẽ nảy sinh nhờ suy luận logic được dùng để giải thích và triển khai luận điểm, giúp luận điểm trở nên sáng tỏ và đứng vững.</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	- </a:t>
            </a:r>
            <a:r>
              <a:rPr lang="vi-VN" sz="2800" dirty="0">
                <a:solidFill>
                  <a:srgbClr val="0070C0"/>
                </a:solidFill>
                <a:latin typeface="Times New Roman" panose="02020603050405020304" pitchFamily="18" charset="0"/>
                <a:cs typeface="Times New Roman" panose="02020603050405020304" pitchFamily="18" charset="0"/>
              </a:rPr>
              <a:t> Bằng chứng là những căn cứ cụ thể, sinh động được triển khai từ thực tiễn hoặc từ các tài liệu sách báo nhằm xác nhận tính đúng đắn, hợp lí của lí lẽ. </a:t>
            </a:r>
          </a:p>
        </p:txBody>
      </p:sp>
    </p:spTree>
    <p:extLst>
      <p:ext uri="{BB962C8B-B14F-4D97-AF65-F5344CB8AC3E}">
        <p14:creationId xmlns:p14="http://schemas.microsoft.com/office/powerpoint/2010/main" val="9512443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Vector khung màu nước trang trí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Vector khung màu nước trang trí ho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ình nền powerpoint đẹp nhất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4469"/>
            <a:ext cx="12192000" cy="4490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ADEF6-F5BC-BA03-03F7-2E45316C7FEF}"/>
              </a:ext>
            </a:extLst>
          </p:cNvPr>
          <p:cNvSpPr txBox="1"/>
          <p:nvPr/>
        </p:nvSpPr>
        <p:spPr>
          <a:xfrm>
            <a:off x="460375" y="312738"/>
            <a:ext cx="11605729" cy="2246769"/>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II. BÀI NGHỊ LUẬN XÃ HỘI</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i="1" dirty="0" err="1">
                <a:solidFill>
                  <a:srgbClr val="0070C0"/>
                </a:solidFill>
                <a:latin typeface="Times New Roman" panose="02020603050405020304" pitchFamily="18" charset="0"/>
                <a:cs typeface="Times New Roman" panose="02020603050405020304" pitchFamily="18" charset="0"/>
              </a:rPr>
              <a:t>Có</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hai</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dạng</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bài</a:t>
            </a:r>
            <a:endParaRPr lang="en-US" sz="2800" i="1" dirty="0">
              <a:solidFill>
                <a:srgbClr val="0070C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Bàn về một hiện tượng xã hội</a:t>
            </a:r>
          </a:p>
          <a:p>
            <a:r>
              <a:rPr lang="vi-VN" sz="2800" dirty="0">
                <a:solidFill>
                  <a:srgbClr val="0070C0"/>
                </a:solidFill>
                <a:latin typeface="Times New Roman" panose="02020603050405020304" pitchFamily="18" charset="0"/>
                <a:cs typeface="Times New Roman" panose="02020603050405020304" pitchFamily="18" charset="0"/>
              </a:rPr>
              <a:t>- Bàn về một tư tưởng đạo lí </a:t>
            </a:r>
          </a:p>
          <a:p>
            <a:endParaRPr lang="vi-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46379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082602"/>
  <p:tag name="ISPRING_SCORM_RATE_SLIDES" val="0"/>
  <p:tag name="ISPRING_SCORM_PASSING_SCORE" val="0.000000"/>
  <p:tag name="ISPRING_ULTRA_SCORM_COURSE_ID" val="93A20FC1-D0B4-4CD1-A837-BE2F56BB4D23"/>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D:\ppt\第八批\318084"/>
  <p:tag name="ISPRING_FIRST_PUBLISH" val="1"/>
  <p:tag name="ISPRING_SCORM_RATE_QUIZZES"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mxy2thj">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fontScheme name="z1xxsuea">
      <a:majorFont>
        <a:latin typeface=""/>
        <a:ea typeface="字魂103号-海棠手书"/>
        <a:cs typeface=""/>
      </a:majorFont>
      <a:minorFont>
        <a:latin typeface=""/>
        <a:ea typeface="字魂103号-海棠手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003e0f15">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000000"/>
        </a:solidFill>
        <a:ln>
          <a:noFill/>
        </a:ln>
        <a:extLst>
          <a:ext uri="{91240B29-F687-4F45-9708-019B960494DF}">
            <a14:hiddenLine xmlns:a14="http://schemas.microsoft.com/office/drawing/2010/main" w="9525">
              <a:solidFill>
                <a:srgbClr val="000000"/>
              </a:solidFill>
              <a:round/>
              <a:headEnd/>
              <a:tailEnd/>
            </a14:hiddenLine>
          </a:ext>
        </a:extLst>
      </a:spPr>
      <a:bodyPr vert="horz" wrap="square" lIns="91440" tIns="45720" rIns="91440" bIns="45720" numCol="1" anchor="t" anchorCtr="0" compatLnSpc="1">
        <a:prstTxWarp prst="textNoShape">
          <a:avLst/>
        </a:prstTxWarp>
      </a:bodyPr>
      <a:lstStyle>
        <a:defPPr algn="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537</TotalTime>
  <Words>1943</Words>
  <Application>Microsoft Office PowerPoint</Application>
  <PresentationFormat>Widescreen</PresentationFormat>
  <Paragraphs>157</Paragraphs>
  <Slides>28</Slides>
  <Notes>5</Notes>
  <HiddenSlides>0</HiddenSlides>
  <MMClips>2</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28</vt:i4>
      </vt:variant>
    </vt:vector>
  </HeadingPairs>
  <TitlesOfParts>
    <vt:vector size="51" baseType="lpstr">
      <vt:lpstr>#9Slide03 Arima Madurai Black</vt:lpstr>
      <vt:lpstr>#9Slide03 SFU Grenoble</vt:lpstr>
      <vt:lpstr>#9Slide04 SFU Fenice Bold</vt:lpstr>
      <vt:lpstr>Arial</vt:lpstr>
      <vt:lpstr>Bodoni SvtyTwo ITC TT-Book</vt:lpstr>
      <vt:lpstr>Calibri</vt:lpstr>
      <vt:lpstr>Calibri Light</vt:lpstr>
      <vt:lpstr>Cambria</vt:lpstr>
      <vt:lpstr>Century Schoolbook</vt:lpstr>
      <vt:lpstr>等线</vt:lpstr>
      <vt:lpstr>等线 Light</vt:lpstr>
      <vt:lpstr>Libre Baskerville</vt:lpstr>
      <vt:lpstr>Roboto</vt:lpstr>
      <vt:lpstr>Times New Roman</vt:lpstr>
      <vt:lpstr>Wingdings</vt:lpstr>
      <vt:lpstr>仓耳玄三M W05</vt:lpstr>
      <vt:lpstr>字魂103号-海棠手书</vt:lpstr>
      <vt:lpstr>字魂59号-创粗黑</vt:lpstr>
      <vt:lpstr>Office 主题​​</vt:lpstr>
      <vt:lpstr>1_Office 主题​​</vt:lpstr>
      <vt:lpstr>Office Theme</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082602</dc:title>
  <dc:creator>龙时富</dc:creator>
  <cp:lastModifiedBy>MyPC</cp:lastModifiedBy>
  <cp:revision>62</cp:revision>
  <dcterms:created xsi:type="dcterms:W3CDTF">2017-08-21T08:09:36Z</dcterms:created>
  <dcterms:modified xsi:type="dcterms:W3CDTF">2024-10-05T10:12:41Z</dcterms:modified>
</cp:coreProperties>
</file>